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4" r:id="rId5"/>
    <p:sldId id="278" r:id="rId6"/>
    <p:sldId id="264" r:id="rId7"/>
    <p:sldId id="279" r:id="rId8"/>
    <p:sldId id="261" r:id="rId9"/>
    <p:sldId id="284" r:id="rId10"/>
    <p:sldId id="263" r:id="rId11"/>
    <p:sldId id="285" r:id="rId12"/>
    <p:sldId id="265" r:id="rId13"/>
    <p:sldId id="286" r:id="rId14"/>
    <p:sldId id="266" r:id="rId15"/>
    <p:sldId id="287" r:id="rId16"/>
    <p:sldId id="268" r:id="rId17"/>
    <p:sldId id="283" r:id="rId18"/>
    <p:sldId id="277" r:id="rId19"/>
    <p:sldId id="282" r:id="rId20"/>
    <p:sldId id="275" r:id="rId21"/>
    <p:sldId id="281" r:id="rId22"/>
    <p:sldId id="276" r:id="rId23"/>
    <p:sldId id="280" r:id="rId24"/>
    <p:sldId id="291" r:id="rId25"/>
    <p:sldId id="29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300"/>
    <a:srgbClr val="DDDDDD"/>
    <a:srgbClr val="26272C"/>
    <a:srgbClr val="FA9ADA"/>
    <a:srgbClr val="DE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" y="312"/>
      </p:cViewPr>
      <p:guideLst>
        <p:guide orient="horz" pos="2160"/>
        <p:guide pos="3840"/>
        <p:guide pos="619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409-8205-4E8D-813D-542A8989B8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0ED5-9172-478C-858E-DEF1B5069C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ppter8.com/customized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5469" y="2274838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风险投资人</a:t>
            </a:r>
            <a:endParaRPr lang="en-US" altLang="zh-CN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  的</a:t>
            </a:r>
            <a:r>
              <a:rPr lang="en-US" altLang="zh-CN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 rot="2011184">
            <a:off x="6503465" y="1946560"/>
            <a:ext cx="444224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偏见</a:t>
            </a:r>
            <a:endParaRPr lang="zh-CN" altLang="en-US" sz="16000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9" name="组合 1028"/>
          <p:cNvGrpSpPr/>
          <p:nvPr/>
        </p:nvGrpSpPr>
        <p:grpSpPr>
          <a:xfrm>
            <a:off x="288756" y="277731"/>
            <a:ext cx="2941677" cy="764399"/>
            <a:chOff x="48126" y="69185"/>
            <a:chExt cx="2941677" cy="764399"/>
          </a:xfrm>
        </p:grpSpPr>
        <p:sp>
          <p:nvSpPr>
            <p:cNvPr id="9" name="文本框 8"/>
            <p:cNvSpPr txBox="1"/>
            <p:nvPr/>
          </p:nvSpPr>
          <p:spPr>
            <a:xfrm>
              <a:off x="804589" y="220551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PPTer</a:t>
              </a:r>
              <a:r>
                <a: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_</a:t>
              </a:r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作品 </a:t>
              </a:r>
              <a:r>
                <a:rPr lang="en-US" altLang="zh-CN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6" y="69185"/>
              <a:ext cx="764399" cy="764399"/>
            </a:xfrm>
            <a:prstGeom prst="rect">
              <a:avLst/>
            </a:prstGeom>
          </p:spPr>
        </p:pic>
      </p:grpSp>
      <p:grpSp>
        <p:nvGrpSpPr>
          <p:cNvPr id="1028" name="组合 1027"/>
          <p:cNvGrpSpPr>
            <a:grpSpLocks noChangeAspect="1"/>
          </p:cNvGrpSpPr>
          <p:nvPr/>
        </p:nvGrpSpPr>
        <p:grpSpPr>
          <a:xfrm>
            <a:off x="2983829" y="3609474"/>
            <a:ext cx="368969" cy="872581"/>
            <a:chOff x="6686550" y="4586288"/>
            <a:chExt cx="334964" cy="792162"/>
          </a:xfrm>
        </p:grpSpPr>
        <p:sp>
          <p:nvSpPr>
            <p:cNvPr id="1024" name="Oval 14"/>
            <p:cNvSpPr>
              <a:spLocks noChangeArrowheads="1"/>
            </p:cNvSpPr>
            <p:nvPr/>
          </p:nvSpPr>
          <p:spPr bwMode="auto">
            <a:xfrm>
              <a:off x="6781801" y="4586288"/>
              <a:ext cx="142875" cy="141287"/>
            </a:xfrm>
            <a:prstGeom prst="ellipse">
              <a:avLst/>
            </a:prstGeom>
            <a:solidFill>
              <a:srgbClr val="C3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15"/>
            <p:cNvSpPr/>
            <p:nvPr/>
          </p:nvSpPr>
          <p:spPr bwMode="auto">
            <a:xfrm>
              <a:off x="6686551" y="4741863"/>
              <a:ext cx="334963" cy="636587"/>
            </a:xfrm>
            <a:custGeom>
              <a:avLst/>
              <a:gdLst>
                <a:gd name="T0" fmla="*/ 87 w 87"/>
                <a:gd name="T1" fmla="*/ 25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5 h 168"/>
                <a:gd name="T12" fmla="*/ 0 w 87"/>
                <a:gd name="T13" fmla="*/ 25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5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5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5 h 168"/>
                <a:gd name="T68" fmla="*/ 87 w 87"/>
                <a:gd name="T69" fmla="*/ 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5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lose/>
                </a:path>
              </a:pathLst>
            </a:custGeom>
            <a:solidFill>
              <a:srgbClr val="C3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Oval 16"/>
            <p:cNvSpPr>
              <a:spLocks noChangeArrowheads="1"/>
            </p:cNvSpPr>
            <p:nvPr/>
          </p:nvSpPr>
          <p:spPr bwMode="auto">
            <a:xfrm>
              <a:off x="6781801" y="4586288"/>
              <a:ext cx="142875" cy="1412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17"/>
            <p:cNvSpPr/>
            <p:nvPr/>
          </p:nvSpPr>
          <p:spPr bwMode="auto">
            <a:xfrm>
              <a:off x="6686550" y="4741863"/>
              <a:ext cx="334963" cy="636587"/>
            </a:xfrm>
            <a:custGeom>
              <a:avLst/>
              <a:gdLst>
                <a:gd name="T0" fmla="*/ 87 w 87"/>
                <a:gd name="T1" fmla="*/ 25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5 h 168"/>
                <a:gd name="T12" fmla="*/ 0 w 87"/>
                <a:gd name="T13" fmla="*/ 25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5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5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5 h 168"/>
                <a:gd name="T68" fmla="*/ 87 w 87"/>
                <a:gd name="T69" fmla="*/ 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5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7" y="25"/>
                    <a:pt x="8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98522"/>
            <a:ext cx="1064906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富二代和官二代，绝对不是风险投资人的首选对象，投资人虽然愿意跟创业者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一起承担风险，但绝不愿意承担你只是为了证明自己长大了的风险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706842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贫穷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，不一定拖后腿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3517900" y="4230688"/>
            <a:ext cx="14636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8897298" y="4818743"/>
            <a:ext cx="2181491" cy="1530350"/>
            <a:chOff x="6251309" y="4542971"/>
            <a:chExt cx="2181491" cy="1530350"/>
          </a:xfrm>
        </p:grpSpPr>
        <p:sp>
          <p:nvSpPr>
            <p:cNvPr id="11" name="椭圆 10"/>
            <p:cNvSpPr/>
            <p:nvPr/>
          </p:nvSpPr>
          <p:spPr>
            <a:xfrm>
              <a:off x="7963036" y="4542971"/>
              <a:ext cx="469764" cy="469764"/>
            </a:xfrm>
            <a:prstGeom prst="ellipse">
              <a:avLst/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 rot="20525740">
              <a:off x="6867687" y="4876156"/>
              <a:ext cx="1059543" cy="399847"/>
            </a:xfrm>
            <a:prstGeom prst="roundRect">
              <a:avLst/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1880" y="5066047"/>
              <a:ext cx="377372" cy="870296"/>
            </a:xfrm>
            <a:prstGeom prst="roundRect">
              <a:avLst/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251309" y="5714207"/>
              <a:ext cx="957943" cy="333149"/>
            </a:xfrm>
            <a:prstGeom prst="roundRect">
              <a:avLst/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5400000">
              <a:off x="7168839" y="5421626"/>
              <a:ext cx="986971" cy="316420"/>
            </a:xfrm>
            <a:prstGeom prst="roundRect">
              <a:avLst/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流程图: 延期 18"/>
          <p:cNvSpPr/>
          <p:nvPr/>
        </p:nvSpPr>
        <p:spPr>
          <a:xfrm rot="5400000">
            <a:off x="8040915" y="5852714"/>
            <a:ext cx="333828" cy="608920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784041">
            <a:off x="7071327" y="46340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打发点吧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86758" y="518702"/>
            <a:ext cx="4218485" cy="2708434"/>
            <a:chOff x="2791327" y="1622647"/>
            <a:chExt cx="4218485" cy="2708434"/>
          </a:xfrm>
        </p:grpSpPr>
        <p:sp>
          <p:nvSpPr>
            <p:cNvPr id="7" name="文本框 6"/>
            <p:cNvSpPr txBox="1"/>
            <p:nvPr/>
          </p:nvSpPr>
          <p:spPr>
            <a:xfrm>
              <a:off x="2791327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70203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海龟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86988" y="3440198"/>
              <a:ext cx="2822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Returnee or not</a:t>
              </a:r>
              <a:endParaRPr lang="zh-CN" altLang="en-US" dirty="0"/>
            </a:p>
          </p:txBody>
        </p:sp>
      </p:grpSp>
      <p:grpSp>
        <p:nvGrpSpPr>
          <p:cNvPr id="1224" name="组合 1223"/>
          <p:cNvGrpSpPr>
            <a:grpSpLocks noChangeAspect="1"/>
          </p:cNvGrpSpPr>
          <p:nvPr/>
        </p:nvGrpSpPr>
        <p:grpSpPr>
          <a:xfrm>
            <a:off x="3931413" y="4028541"/>
            <a:ext cx="4329174" cy="2217381"/>
            <a:chOff x="3678154" y="3820690"/>
            <a:chExt cx="5727701" cy="2933700"/>
          </a:xfrm>
          <a:solidFill>
            <a:srgbClr val="FF0000"/>
          </a:solidFill>
        </p:grpSpPr>
        <p:grpSp>
          <p:nvGrpSpPr>
            <p:cNvPr id="14" name="Group 406"/>
            <p:cNvGrpSpPr/>
            <p:nvPr/>
          </p:nvGrpSpPr>
          <p:grpSpPr bwMode="auto">
            <a:xfrm>
              <a:off x="3678154" y="3998490"/>
              <a:ext cx="5614988" cy="2690813"/>
              <a:chOff x="2034" y="1347"/>
              <a:chExt cx="3537" cy="1695"/>
            </a:xfrm>
            <a:grpFill/>
          </p:grpSpPr>
          <p:sp>
            <p:nvSpPr>
              <p:cNvPr id="824" name="Freeform 206"/>
              <p:cNvSpPr/>
              <p:nvPr/>
            </p:nvSpPr>
            <p:spPr bwMode="auto">
              <a:xfrm>
                <a:off x="2971" y="3016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3 h 3"/>
                  <a:gd name="T10" fmla="*/ 0 w 3"/>
                  <a:gd name="T11" fmla="*/ 0 h 3"/>
                  <a:gd name="T12" fmla="*/ 0 w 3"/>
                  <a:gd name="T13" fmla="*/ 3 h 3"/>
                  <a:gd name="T14" fmla="*/ 0 w 3"/>
                  <a:gd name="T15" fmla="*/ 3 h 3"/>
                  <a:gd name="T16" fmla="*/ 3 w 3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Freeform 207"/>
              <p:cNvSpPr/>
              <p:nvPr/>
            </p:nvSpPr>
            <p:spPr bwMode="auto">
              <a:xfrm>
                <a:off x="2974" y="30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2 h 2"/>
                  <a:gd name="T14" fmla="*/ 2 w 2"/>
                  <a:gd name="T15" fmla="*/ 2 h 2"/>
                  <a:gd name="T16" fmla="*/ 2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Freeform 208"/>
              <p:cNvSpPr/>
              <p:nvPr/>
            </p:nvSpPr>
            <p:spPr bwMode="auto">
              <a:xfrm>
                <a:off x="2964" y="3019"/>
                <a:ext cx="7" cy="4"/>
              </a:xfrm>
              <a:custGeom>
                <a:avLst/>
                <a:gdLst>
                  <a:gd name="T0" fmla="*/ 0 w 7"/>
                  <a:gd name="T1" fmla="*/ 4 h 4"/>
                  <a:gd name="T2" fmla="*/ 0 w 7"/>
                  <a:gd name="T3" fmla="*/ 2 h 4"/>
                  <a:gd name="T4" fmla="*/ 0 w 7"/>
                  <a:gd name="T5" fmla="*/ 2 h 4"/>
                  <a:gd name="T6" fmla="*/ 2 w 7"/>
                  <a:gd name="T7" fmla="*/ 2 h 4"/>
                  <a:gd name="T8" fmla="*/ 0 w 7"/>
                  <a:gd name="T9" fmla="*/ 2 h 4"/>
                  <a:gd name="T10" fmla="*/ 0 w 7"/>
                  <a:gd name="T11" fmla="*/ 4 h 4"/>
                  <a:gd name="T12" fmla="*/ 0 w 7"/>
                  <a:gd name="T13" fmla="*/ 4 h 4"/>
                  <a:gd name="T14" fmla="*/ 2 w 7"/>
                  <a:gd name="T15" fmla="*/ 2 h 4"/>
                  <a:gd name="T16" fmla="*/ 5 w 7"/>
                  <a:gd name="T17" fmla="*/ 0 h 4"/>
                  <a:gd name="T18" fmla="*/ 7 w 7"/>
                  <a:gd name="T19" fmla="*/ 0 h 4"/>
                  <a:gd name="T20" fmla="*/ 7 w 7"/>
                  <a:gd name="T21" fmla="*/ 2 h 4"/>
                  <a:gd name="T22" fmla="*/ 5 w 7"/>
                  <a:gd name="T23" fmla="*/ 0 h 4"/>
                  <a:gd name="T24" fmla="*/ 2 w 7"/>
                  <a:gd name="T25" fmla="*/ 2 h 4"/>
                  <a:gd name="T26" fmla="*/ 2 w 7"/>
                  <a:gd name="T27" fmla="*/ 2 h 4"/>
                  <a:gd name="T28" fmla="*/ 0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Freeform 209"/>
              <p:cNvSpPr/>
              <p:nvPr/>
            </p:nvSpPr>
            <p:spPr bwMode="auto">
              <a:xfrm>
                <a:off x="2974" y="3023"/>
                <a:ext cx="4" cy="3"/>
              </a:xfrm>
              <a:custGeom>
                <a:avLst/>
                <a:gdLst>
                  <a:gd name="T0" fmla="*/ 4 w 4"/>
                  <a:gd name="T1" fmla="*/ 3 h 3"/>
                  <a:gd name="T2" fmla="*/ 2 w 4"/>
                  <a:gd name="T3" fmla="*/ 3 h 3"/>
                  <a:gd name="T4" fmla="*/ 4 w 4"/>
                  <a:gd name="T5" fmla="*/ 3 h 3"/>
                  <a:gd name="T6" fmla="*/ 2 w 4"/>
                  <a:gd name="T7" fmla="*/ 3 h 3"/>
                  <a:gd name="T8" fmla="*/ 0 w 4"/>
                  <a:gd name="T9" fmla="*/ 3 h 3"/>
                  <a:gd name="T10" fmla="*/ 2 w 4"/>
                  <a:gd name="T11" fmla="*/ 0 h 3"/>
                  <a:gd name="T12" fmla="*/ 2 w 4"/>
                  <a:gd name="T13" fmla="*/ 3 h 3"/>
                  <a:gd name="T14" fmla="*/ 2 w 4"/>
                  <a:gd name="T15" fmla="*/ 3 h 3"/>
                  <a:gd name="T16" fmla="*/ 4 w 4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2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Freeform 210"/>
              <p:cNvSpPr/>
              <p:nvPr/>
            </p:nvSpPr>
            <p:spPr bwMode="auto">
              <a:xfrm>
                <a:off x="2966" y="3026"/>
                <a:ext cx="5" cy="4"/>
              </a:xfrm>
              <a:custGeom>
                <a:avLst/>
                <a:gdLst>
                  <a:gd name="T0" fmla="*/ 3 w 5"/>
                  <a:gd name="T1" fmla="*/ 4 h 4"/>
                  <a:gd name="T2" fmla="*/ 5 w 5"/>
                  <a:gd name="T3" fmla="*/ 2 h 4"/>
                  <a:gd name="T4" fmla="*/ 3 w 5"/>
                  <a:gd name="T5" fmla="*/ 4 h 4"/>
                  <a:gd name="T6" fmla="*/ 3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0 w 5"/>
                  <a:gd name="T13" fmla="*/ 2 h 4"/>
                  <a:gd name="T14" fmla="*/ 0 w 5"/>
                  <a:gd name="T15" fmla="*/ 2 h 4"/>
                  <a:gd name="T16" fmla="*/ 3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lnTo>
                      <a:pt x="5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Freeform 211"/>
              <p:cNvSpPr/>
              <p:nvPr/>
            </p:nvSpPr>
            <p:spPr bwMode="auto">
              <a:xfrm>
                <a:off x="2971" y="3026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5 w 7"/>
                  <a:gd name="T5" fmla="*/ 2 h 7"/>
                  <a:gd name="T6" fmla="*/ 7 w 7"/>
                  <a:gd name="T7" fmla="*/ 2 h 7"/>
                  <a:gd name="T8" fmla="*/ 7 w 7"/>
                  <a:gd name="T9" fmla="*/ 4 h 7"/>
                  <a:gd name="T10" fmla="*/ 7 w 7"/>
                  <a:gd name="T11" fmla="*/ 7 h 7"/>
                  <a:gd name="T12" fmla="*/ 5 w 7"/>
                  <a:gd name="T13" fmla="*/ 2 h 7"/>
                  <a:gd name="T14" fmla="*/ 3 w 7"/>
                  <a:gd name="T15" fmla="*/ 2 h 7"/>
                  <a:gd name="T16" fmla="*/ 0 w 7"/>
                  <a:gd name="T17" fmla="*/ 0 h 7"/>
                  <a:gd name="T18" fmla="*/ 3 w 7"/>
                  <a:gd name="T19" fmla="*/ 0 h 7"/>
                  <a:gd name="T20" fmla="*/ 5 w 7"/>
                  <a:gd name="T21" fmla="*/ 2 h 7"/>
                  <a:gd name="T22" fmla="*/ 5 w 7"/>
                  <a:gd name="T23" fmla="*/ 2 h 7"/>
                  <a:gd name="T24" fmla="*/ 7 w 7"/>
                  <a:gd name="T2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Freeform 212"/>
              <p:cNvSpPr/>
              <p:nvPr/>
            </p:nvSpPr>
            <p:spPr bwMode="auto">
              <a:xfrm>
                <a:off x="2966" y="3026"/>
                <a:ext cx="3" cy="4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2 h 4"/>
                  <a:gd name="T4" fmla="*/ 3 w 3"/>
                  <a:gd name="T5" fmla="*/ 2 h 4"/>
                  <a:gd name="T6" fmla="*/ 3 w 3"/>
                  <a:gd name="T7" fmla="*/ 2 h 4"/>
                  <a:gd name="T8" fmla="*/ 3 w 3"/>
                  <a:gd name="T9" fmla="*/ 4 h 4"/>
                  <a:gd name="T10" fmla="*/ 0 w 3"/>
                  <a:gd name="T11" fmla="*/ 4 h 4"/>
                  <a:gd name="T12" fmla="*/ 0 w 3"/>
                  <a:gd name="T13" fmla="*/ 2 h 4"/>
                  <a:gd name="T14" fmla="*/ 0 w 3"/>
                  <a:gd name="T15" fmla="*/ 0 h 4"/>
                  <a:gd name="T16" fmla="*/ 0 w 3"/>
                  <a:gd name="T17" fmla="*/ 0 h 4"/>
                  <a:gd name="T18" fmla="*/ 3 w 3"/>
                  <a:gd name="T19" fmla="*/ 0 h 4"/>
                  <a:gd name="T20" fmla="*/ 3 w 3"/>
                  <a:gd name="T21" fmla="*/ 2 h 4"/>
                  <a:gd name="T22" fmla="*/ 0 w 3"/>
                  <a:gd name="T23" fmla="*/ 4 h 4"/>
                  <a:gd name="T24" fmla="*/ 3 w 3"/>
                  <a:gd name="T2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Freeform 213"/>
              <p:cNvSpPr/>
              <p:nvPr/>
            </p:nvSpPr>
            <p:spPr bwMode="auto">
              <a:xfrm>
                <a:off x="2974" y="3030"/>
                <a:ext cx="4" cy="5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3 h 5"/>
                  <a:gd name="T4" fmla="*/ 0 w 4"/>
                  <a:gd name="T5" fmla="*/ 0 h 5"/>
                  <a:gd name="T6" fmla="*/ 2 w 4"/>
                  <a:gd name="T7" fmla="*/ 0 h 5"/>
                  <a:gd name="T8" fmla="*/ 2 w 4"/>
                  <a:gd name="T9" fmla="*/ 3 h 5"/>
                  <a:gd name="T10" fmla="*/ 2 w 4"/>
                  <a:gd name="T11" fmla="*/ 5 h 5"/>
                  <a:gd name="T12" fmla="*/ 4 w 4"/>
                  <a:gd name="T13" fmla="*/ 5 h 5"/>
                  <a:gd name="T14" fmla="*/ 2 w 4"/>
                  <a:gd name="T15" fmla="*/ 3 h 5"/>
                  <a:gd name="T16" fmla="*/ 4 w 4"/>
                  <a:gd name="T17" fmla="*/ 3 h 5"/>
                  <a:gd name="T18" fmla="*/ 4 w 4"/>
                  <a:gd name="T19" fmla="*/ 5 h 5"/>
                  <a:gd name="T20" fmla="*/ 4 w 4"/>
                  <a:gd name="T21" fmla="*/ 5 h 5"/>
                  <a:gd name="T22" fmla="*/ 2 w 4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Freeform 214"/>
              <p:cNvSpPr/>
              <p:nvPr/>
            </p:nvSpPr>
            <p:spPr bwMode="auto">
              <a:xfrm>
                <a:off x="2978" y="3035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3 w 5"/>
                  <a:gd name="T3" fmla="*/ 7 h 7"/>
                  <a:gd name="T4" fmla="*/ 0 w 5"/>
                  <a:gd name="T5" fmla="*/ 7 h 7"/>
                  <a:gd name="T6" fmla="*/ 3 w 5"/>
                  <a:gd name="T7" fmla="*/ 7 h 7"/>
                  <a:gd name="T8" fmla="*/ 5 w 5"/>
                  <a:gd name="T9" fmla="*/ 7 h 7"/>
                  <a:gd name="T10" fmla="*/ 5 w 5"/>
                  <a:gd name="T11" fmla="*/ 7 h 7"/>
                  <a:gd name="T12" fmla="*/ 0 w 5"/>
                  <a:gd name="T13" fmla="*/ 5 h 7"/>
                  <a:gd name="T14" fmla="*/ 0 w 5"/>
                  <a:gd name="T15" fmla="*/ 3 h 7"/>
                  <a:gd name="T16" fmla="*/ 0 w 5"/>
                  <a:gd name="T17" fmla="*/ 0 h 7"/>
                  <a:gd name="T18" fmla="*/ 0 w 5"/>
                  <a:gd name="T19" fmla="*/ 3 h 7"/>
                  <a:gd name="T20" fmla="*/ 0 w 5"/>
                  <a:gd name="T21" fmla="*/ 5 h 7"/>
                  <a:gd name="T22" fmla="*/ 0 w 5"/>
                  <a:gd name="T23" fmla="*/ 5 h 7"/>
                  <a:gd name="T24" fmla="*/ 5 w 5"/>
                  <a:gd name="T2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3" y="7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Freeform 215"/>
              <p:cNvSpPr/>
              <p:nvPr/>
            </p:nvSpPr>
            <p:spPr bwMode="auto">
              <a:xfrm>
                <a:off x="2969" y="2940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3 h 5"/>
                  <a:gd name="T4" fmla="*/ 2 w 2"/>
                  <a:gd name="T5" fmla="*/ 5 h 5"/>
                  <a:gd name="T6" fmla="*/ 0 w 2"/>
                  <a:gd name="T7" fmla="*/ 5 h 5"/>
                  <a:gd name="T8" fmla="*/ 2 w 2"/>
                  <a:gd name="T9" fmla="*/ 3 h 5"/>
                  <a:gd name="T10" fmla="*/ 2 w 2"/>
                  <a:gd name="T11" fmla="*/ 0 h 5"/>
                  <a:gd name="T12" fmla="*/ 2 w 2"/>
                  <a:gd name="T13" fmla="*/ 3 h 5"/>
                  <a:gd name="T14" fmla="*/ 0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Freeform 216"/>
              <p:cNvSpPr/>
              <p:nvPr/>
            </p:nvSpPr>
            <p:spPr bwMode="auto">
              <a:xfrm>
                <a:off x="2976" y="2940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2 w 5"/>
                  <a:gd name="T3" fmla="*/ 3 h 5"/>
                  <a:gd name="T4" fmla="*/ 2 w 5"/>
                  <a:gd name="T5" fmla="*/ 0 h 5"/>
                  <a:gd name="T6" fmla="*/ 5 w 5"/>
                  <a:gd name="T7" fmla="*/ 3 h 5"/>
                  <a:gd name="T8" fmla="*/ 5 w 5"/>
                  <a:gd name="T9" fmla="*/ 5 h 5"/>
                  <a:gd name="T10" fmla="*/ 0 w 5"/>
                  <a:gd name="T11" fmla="*/ 5 h 5"/>
                  <a:gd name="T12" fmla="*/ 0 w 5"/>
                  <a:gd name="T13" fmla="*/ 3 h 5"/>
                  <a:gd name="T14" fmla="*/ 0 w 5"/>
                  <a:gd name="T15" fmla="*/ 5 h 5"/>
                  <a:gd name="T16" fmla="*/ 5 w 5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Freeform 217"/>
              <p:cNvSpPr/>
              <p:nvPr/>
            </p:nvSpPr>
            <p:spPr bwMode="auto">
              <a:xfrm>
                <a:off x="2971" y="2940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5 w 5"/>
                  <a:gd name="T3" fmla="*/ 5 h 7"/>
                  <a:gd name="T4" fmla="*/ 5 w 5"/>
                  <a:gd name="T5" fmla="*/ 7 h 7"/>
                  <a:gd name="T6" fmla="*/ 0 w 5"/>
                  <a:gd name="T7" fmla="*/ 5 h 7"/>
                  <a:gd name="T8" fmla="*/ 0 w 5"/>
                  <a:gd name="T9" fmla="*/ 3 h 7"/>
                  <a:gd name="T10" fmla="*/ 0 w 5"/>
                  <a:gd name="T11" fmla="*/ 0 h 7"/>
                  <a:gd name="T12" fmla="*/ 3 w 5"/>
                  <a:gd name="T13" fmla="*/ 3 h 7"/>
                  <a:gd name="T14" fmla="*/ 3 w 5"/>
                  <a:gd name="T15" fmla="*/ 5 h 7"/>
                  <a:gd name="T16" fmla="*/ 0 w 5"/>
                  <a:gd name="T17" fmla="*/ 5 h 7"/>
                  <a:gd name="T18" fmla="*/ 5 w 5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5" y="5"/>
                    </a:lnTo>
                    <a:lnTo>
                      <a:pt x="5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Freeform 218"/>
              <p:cNvSpPr/>
              <p:nvPr/>
            </p:nvSpPr>
            <p:spPr bwMode="auto">
              <a:xfrm>
                <a:off x="2978" y="2945"/>
                <a:ext cx="0" cy="5"/>
              </a:xfrm>
              <a:custGeom>
                <a:avLst/>
                <a:gdLst>
                  <a:gd name="T0" fmla="*/ 5 h 5"/>
                  <a:gd name="T1" fmla="*/ 5 h 5"/>
                  <a:gd name="T2" fmla="*/ 2 h 5"/>
                  <a:gd name="T3" fmla="*/ 5 h 5"/>
                  <a:gd name="T4" fmla="*/ 5 h 5"/>
                  <a:gd name="T5" fmla="*/ 2 h 5"/>
                  <a:gd name="T6" fmla="*/ 0 h 5"/>
                  <a:gd name="T7" fmla="*/ 2 h 5"/>
                  <a:gd name="T8" fmla="*/ 2 h 5"/>
                  <a:gd name="T9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Freeform 219"/>
              <p:cNvSpPr/>
              <p:nvPr/>
            </p:nvSpPr>
            <p:spPr bwMode="auto">
              <a:xfrm>
                <a:off x="2966" y="2974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5 w 5"/>
                  <a:gd name="T3" fmla="*/ 2 h 4"/>
                  <a:gd name="T4" fmla="*/ 5 w 5"/>
                  <a:gd name="T5" fmla="*/ 4 h 4"/>
                  <a:gd name="T6" fmla="*/ 5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0 w 5"/>
                  <a:gd name="T13" fmla="*/ 0 h 4"/>
                  <a:gd name="T14" fmla="*/ 3 w 5"/>
                  <a:gd name="T15" fmla="*/ 0 h 4"/>
                  <a:gd name="T16" fmla="*/ 0 w 5"/>
                  <a:gd name="T17" fmla="*/ 2 h 4"/>
                  <a:gd name="T18" fmla="*/ 5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Freeform 220"/>
              <p:cNvSpPr/>
              <p:nvPr/>
            </p:nvSpPr>
            <p:spPr bwMode="auto">
              <a:xfrm>
                <a:off x="2959" y="2976"/>
                <a:ext cx="10" cy="7"/>
              </a:xfrm>
              <a:custGeom>
                <a:avLst/>
                <a:gdLst>
                  <a:gd name="T0" fmla="*/ 0 w 10"/>
                  <a:gd name="T1" fmla="*/ 7 h 7"/>
                  <a:gd name="T2" fmla="*/ 0 w 10"/>
                  <a:gd name="T3" fmla="*/ 5 h 7"/>
                  <a:gd name="T4" fmla="*/ 3 w 10"/>
                  <a:gd name="T5" fmla="*/ 5 h 7"/>
                  <a:gd name="T6" fmla="*/ 5 w 10"/>
                  <a:gd name="T7" fmla="*/ 7 h 7"/>
                  <a:gd name="T8" fmla="*/ 3 w 10"/>
                  <a:gd name="T9" fmla="*/ 7 h 7"/>
                  <a:gd name="T10" fmla="*/ 0 w 10"/>
                  <a:gd name="T11" fmla="*/ 7 h 7"/>
                  <a:gd name="T12" fmla="*/ 7 w 10"/>
                  <a:gd name="T13" fmla="*/ 5 h 7"/>
                  <a:gd name="T14" fmla="*/ 5 w 10"/>
                  <a:gd name="T15" fmla="*/ 2 h 7"/>
                  <a:gd name="T16" fmla="*/ 5 w 10"/>
                  <a:gd name="T17" fmla="*/ 0 h 7"/>
                  <a:gd name="T18" fmla="*/ 7 w 10"/>
                  <a:gd name="T19" fmla="*/ 0 h 7"/>
                  <a:gd name="T20" fmla="*/ 10 w 10"/>
                  <a:gd name="T21" fmla="*/ 0 h 7"/>
                  <a:gd name="T22" fmla="*/ 10 w 10"/>
                  <a:gd name="T23" fmla="*/ 2 h 7"/>
                  <a:gd name="T24" fmla="*/ 7 w 10"/>
                  <a:gd name="T25" fmla="*/ 5 h 7"/>
                  <a:gd name="T26" fmla="*/ 0 w 10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7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7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Freeform 221"/>
              <p:cNvSpPr/>
              <p:nvPr/>
            </p:nvSpPr>
            <p:spPr bwMode="auto">
              <a:xfrm>
                <a:off x="2966" y="2976"/>
                <a:ext cx="8" cy="7"/>
              </a:xfrm>
              <a:custGeom>
                <a:avLst/>
                <a:gdLst>
                  <a:gd name="T0" fmla="*/ 5 w 8"/>
                  <a:gd name="T1" fmla="*/ 7 h 7"/>
                  <a:gd name="T2" fmla="*/ 3 w 8"/>
                  <a:gd name="T3" fmla="*/ 7 h 7"/>
                  <a:gd name="T4" fmla="*/ 0 w 8"/>
                  <a:gd name="T5" fmla="*/ 7 h 7"/>
                  <a:gd name="T6" fmla="*/ 0 w 8"/>
                  <a:gd name="T7" fmla="*/ 5 h 7"/>
                  <a:gd name="T8" fmla="*/ 3 w 8"/>
                  <a:gd name="T9" fmla="*/ 5 h 7"/>
                  <a:gd name="T10" fmla="*/ 3 w 8"/>
                  <a:gd name="T11" fmla="*/ 2 h 7"/>
                  <a:gd name="T12" fmla="*/ 3 w 8"/>
                  <a:gd name="T13" fmla="*/ 0 h 7"/>
                  <a:gd name="T14" fmla="*/ 5 w 8"/>
                  <a:gd name="T15" fmla="*/ 2 h 7"/>
                  <a:gd name="T16" fmla="*/ 5 w 8"/>
                  <a:gd name="T17" fmla="*/ 5 h 7"/>
                  <a:gd name="T18" fmla="*/ 5 w 8"/>
                  <a:gd name="T19" fmla="*/ 7 h 7"/>
                  <a:gd name="T20" fmla="*/ 5 w 8"/>
                  <a:gd name="T21" fmla="*/ 7 h 7"/>
                  <a:gd name="T22" fmla="*/ 8 w 8"/>
                  <a:gd name="T23" fmla="*/ 5 h 7"/>
                  <a:gd name="T24" fmla="*/ 5 w 8"/>
                  <a:gd name="T25" fmla="*/ 2 h 7"/>
                  <a:gd name="T26" fmla="*/ 8 w 8"/>
                  <a:gd name="T27" fmla="*/ 5 h 7"/>
                  <a:gd name="T28" fmla="*/ 8 w 8"/>
                  <a:gd name="T29" fmla="*/ 5 h 7"/>
                  <a:gd name="T30" fmla="*/ 5 w 8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7">
                    <a:moveTo>
                      <a:pt x="5" y="7"/>
                    </a:moveTo>
                    <a:lnTo>
                      <a:pt x="3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Freeform 222"/>
              <p:cNvSpPr/>
              <p:nvPr/>
            </p:nvSpPr>
            <p:spPr bwMode="auto">
              <a:xfrm>
                <a:off x="2959" y="2974"/>
                <a:ext cx="7" cy="11"/>
              </a:xfrm>
              <a:custGeom>
                <a:avLst/>
                <a:gdLst>
                  <a:gd name="T0" fmla="*/ 0 w 7"/>
                  <a:gd name="T1" fmla="*/ 11 h 11"/>
                  <a:gd name="T2" fmla="*/ 3 w 7"/>
                  <a:gd name="T3" fmla="*/ 9 h 11"/>
                  <a:gd name="T4" fmla="*/ 0 w 7"/>
                  <a:gd name="T5" fmla="*/ 11 h 11"/>
                  <a:gd name="T6" fmla="*/ 5 w 7"/>
                  <a:gd name="T7" fmla="*/ 9 h 11"/>
                  <a:gd name="T8" fmla="*/ 5 w 7"/>
                  <a:gd name="T9" fmla="*/ 7 h 11"/>
                  <a:gd name="T10" fmla="*/ 5 w 7"/>
                  <a:gd name="T11" fmla="*/ 7 h 11"/>
                  <a:gd name="T12" fmla="*/ 3 w 7"/>
                  <a:gd name="T13" fmla="*/ 7 h 11"/>
                  <a:gd name="T14" fmla="*/ 3 w 7"/>
                  <a:gd name="T15" fmla="*/ 4 h 11"/>
                  <a:gd name="T16" fmla="*/ 3 w 7"/>
                  <a:gd name="T17" fmla="*/ 2 h 11"/>
                  <a:gd name="T18" fmla="*/ 3 w 7"/>
                  <a:gd name="T19" fmla="*/ 0 h 11"/>
                  <a:gd name="T20" fmla="*/ 5 w 7"/>
                  <a:gd name="T21" fmla="*/ 2 h 11"/>
                  <a:gd name="T22" fmla="*/ 5 w 7"/>
                  <a:gd name="T23" fmla="*/ 4 h 11"/>
                  <a:gd name="T24" fmla="*/ 7 w 7"/>
                  <a:gd name="T25" fmla="*/ 7 h 11"/>
                  <a:gd name="T26" fmla="*/ 7 w 7"/>
                  <a:gd name="T27" fmla="*/ 9 h 11"/>
                  <a:gd name="T28" fmla="*/ 5 w 7"/>
                  <a:gd name="T29" fmla="*/ 9 h 11"/>
                  <a:gd name="T30" fmla="*/ 0 w 7"/>
                  <a:gd name="T3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lnTo>
                      <a:pt x="3" y="9"/>
                    </a:lnTo>
                    <a:lnTo>
                      <a:pt x="0" y="11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Freeform 223"/>
              <p:cNvSpPr/>
              <p:nvPr/>
            </p:nvSpPr>
            <p:spPr bwMode="auto">
              <a:xfrm>
                <a:off x="2964" y="2983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2 h 5"/>
                  <a:gd name="T4" fmla="*/ 2 w 2"/>
                  <a:gd name="T5" fmla="*/ 2 h 5"/>
                  <a:gd name="T6" fmla="*/ 0 w 2"/>
                  <a:gd name="T7" fmla="*/ 5 h 5"/>
                  <a:gd name="T8" fmla="*/ 0 w 2"/>
                  <a:gd name="T9" fmla="*/ 2 h 5"/>
                  <a:gd name="T10" fmla="*/ 0 w 2"/>
                  <a:gd name="T11" fmla="*/ 0 h 5"/>
                  <a:gd name="T12" fmla="*/ 0 w 2"/>
                  <a:gd name="T13" fmla="*/ 2 h 5"/>
                  <a:gd name="T14" fmla="*/ 0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Freeform 224"/>
              <p:cNvSpPr/>
              <p:nvPr/>
            </p:nvSpPr>
            <p:spPr bwMode="auto">
              <a:xfrm>
                <a:off x="2959" y="2985"/>
                <a:ext cx="5" cy="8"/>
              </a:xfrm>
              <a:custGeom>
                <a:avLst/>
                <a:gdLst>
                  <a:gd name="T0" fmla="*/ 3 w 5"/>
                  <a:gd name="T1" fmla="*/ 8 h 8"/>
                  <a:gd name="T2" fmla="*/ 3 w 5"/>
                  <a:gd name="T3" fmla="*/ 5 h 8"/>
                  <a:gd name="T4" fmla="*/ 3 w 5"/>
                  <a:gd name="T5" fmla="*/ 3 h 8"/>
                  <a:gd name="T6" fmla="*/ 5 w 5"/>
                  <a:gd name="T7" fmla="*/ 5 h 8"/>
                  <a:gd name="T8" fmla="*/ 3 w 5"/>
                  <a:gd name="T9" fmla="*/ 8 h 8"/>
                  <a:gd name="T10" fmla="*/ 5 w 5"/>
                  <a:gd name="T11" fmla="*/ 5 h 8"/>
                  <a:gd name="T12" fmla="*/ 3 w 5"/>
                  <a:gd name="T13" fmla="*/ 3 h 8"/>
                  <a:gd name="T14" fmla="*/ 0 w 5"/>
                  <a:gd name="T15" fmla="*/ 3 h 8"/>
                  <a:gd name="T16" fmla="*/ 3 w 5"/>
                  <a:gd name="T17" fmla="*/ 0 h 8"/>
                  <a:gd name="T18" fmla="*/ 5 w 5"/>
                  <a:gd name="T19" fmla="*/ 3 h 8"/>
                  <a:gd name="T20" fmla="*/ 5 w 5"/>
                  <a:gd name="T21" fmla="*/ 5 h 8"/>
                  <a:gd name="T22" fmla="*/ 3 w 5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lnTo>
                      <a:pt x="3" y="5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Freeform 225"/>
              <p:cNvSpPr/>
              <p:nvPr/>
            </p:nvSpPr>
            <p:spPr bwMode="auto">
              <a:xfrm>
                <a:off x="2964" y="2988"/>
                <a:ext cx="10" cy="9"/>
              </a:xfrm>
              <a:custGeom>
                <a:avLst/>
                <a:gdLst>
                  <a:gd name="T0" fmla="*/ 7 w 10"/>
                  <a:gd name="T1" fmla="*/ 9 h 9"/>
                  <a:gd name="T2" fmla="*/ 7 w 10"/>
                  <a:gd name="T3" fmla="*/ 7 h 9"/>
                  <a:gd name="T4" fmla="*/ 10 w 10"/>
                  <a:gd name="T5" fmla="*/ 9 h 9"/>
                  <a:gd name="T6" fmla="*/ 7 w 10"/>
                  <a:gd name="T7" fmla="*/ 9 h 9"/>
                  <a:gd name="T8" fmla="*/ 2 w 10"/>
                  <a:gd name="T9" fmla="*/ 5 h 9"/>
                  <a:gd name="T10" fmla="*/ 0 w 10"/>
                  <a:gd name="T11" fmla="*/ 2 h 9"/>
                  <a:gd name="T12" fmla="*/ 2 w 10"/>
                  <a:gd name="T13" fmla="*/ 0 h 9"/>
                  <a:gd name="T14" fmla="*/ 2 w 10"/>
                  <a:gd name="T15" fmla="*/ 2 h 9"/>
                  <a:gd name="T16" fmla="*/ 2 w 10"/>
                  <a:gd name="T17" fmla="*/ 5 h 9"/>
                  <a:gd name="T18" fmla="*/ 7 w 10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7" y="9"/>
                    </a:moveTo>
                    <a:lnTo>
                      <a:pt x="7" y="7"/>
                    </a:lnTo>
                    <a:lnTo>
                      <a:pt x="10" y="9"/>
                    </a:lnTo>
                    <a:lnTo>
                      <a:pt x="7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Freeform 226"/>
              <p:cNvSpPr/>
              <p:nvPr/>
            </p:nvSpPr>
            <p:spPr bwMode="auto">
              <a:xfrm>
                <a:off x="2959" y="2983"/>
                <a:ext cx="12" cy="19"/>
              </a:xfrm>
              <a:custGeom>
                <a:avLst/>
                <a:gdLst>
                  <a:gd name="T0" fmla="*/ 10 w 12"/>
                  <a:gd name="T1" fmla="*/ 19 h 19"/>
                  <a:gd name="T2" fmla="*/ 12 w 12"/>
                  <a:gd name="T3" fmla="*/ 19 h 19"/>
                  <a:gd name="T4" fmla="*/ 12 w 12"/>
                  <a:gd name="T5" fmla="*/ 17 h 19"/>
                  <a:gd name="T6" fmla="*/ 12 w 12"/>
                  <a:gd name="T7" fmla="*/ 14 h 19"/>
                  <a:gd name="T8" fmla="*/ 12 w 12"/>
                  <a:gd name="T9" fmla="*/ 14 h 19"/>
                  <a:gd name="T10" fmla="*/ 12 w 12"/>
                  <a:gd name="T11" fmla="*/ 12 h 19"/>
                  <a:gd name="T12" fmla="*/ 12 w 12"/>
                  <a:gd name="T13" fmla="*/ 10 h 19"/>
                  <a:gd name="T14" fmla="*/ 12 w 12"/>
                  <a:gd name="T15" fmla="*/ 7 h 19"/>
                  <a:gd name="T16" fmla="*/ 12 w 12"/>
                  <a:gd name="T17" fmla="*/ 5 h 19"/>
                  <a:gd name="T18" fmla="*/ 12 w 12"/>
                  <a:gd name="T19" fmla="*/ 2 h 19"/>
                  <a:gd name="T20" fmla="*/ 10 w 12"/>
                  <a:gd name="T21" fmla="*/ 0 h 19"/>
                  <a:gd name="T22" fmla="*/ 7 w 12"/>
                  <a:gd name="T23" fmla="*/ 2 h 19"/>
                  <a:gd name="T24" fmla="*/ 7 w 12"/>
                  <a:gd name="T25" fmla="*/ 5 h 19"/>
                  <a:gd name="T26" fmla="*/ 10 w 12"/>
                  <a:gd name="T27" fmla="*/ 7 h 19"/>
                  <a:gd name="T28" fmla="*/ 10 w 12"/>
                  <a:gd name="T29" fmla="*/ 7 h 19"/>
                  <a:gd name="T30" fmla="*/ 7 w 12"/>
                  <a:gd name="T31" fmla="*/ 7 h 19"/>
                  <a:gd name="T32" fmla="*/ 5 w 12"/>
                  <a:gd name="T33" fmla="*/ 10 h 19"/>
                  <a:gd name="T34" fmla="*/ 5 w 12"/>
                  <a:gd name="T35" fmla="*/ 10 h 19"/>
                  <a:gd name="T36" fmla="*/ 5 w 12"/>
                  <a:gd name="T37" fmla="*/ 10 h 19"/>
                  <a:gd name="T38" fmla="*/ 3 w 12"/>
                  <a:gd name="T39" fmla="*/ 10 h 19"/>
                  <a:gd name="T40" fmla="*/ 5 w 12"/>
                  <a:gd name="T41" fmla="*/ 12 h 19"/>
                  <a:gd name="T42" fmla="*/ 5 w 12"/>
                  <a:gd name="T43" fmla="*/ 14 h 19"/>
                  <a:gd name="T44" fmla="*/ 5 w 12"/>
                  <a:gd name="T45" fmla="*/ 14 h 19"/>
                  <a:gd name="T46" fmla="*/ 7 w 12"/>
                  <a:gd name="T47" fmla="*/ 17 h 19"/>
                  <a:gd name="T48" fmla="*/ 7 w 12"/>
                  <a:gd name="T49" fmla="*/ 14 h 19"/>
                  <a:gd name="T50" fmla="*/ 7 w 12"/>
                  <a:gd name="T51" fmla="*/ 12 h 19"/>
                  <a:gd name="T52" fmla="*/ 10 w 12"/>
                  <a:gd name="T53" fmla="*/ 12 h 19"/>
                  <a:gd name="T54" fmla="*/ 10 w 12"/>
                  <a:gd name="T55" fmla="*/ 10 h 19"/>
                  <a:gd name="T56" fmla="*/ 10 w 12"/>
                  <a:gd name="T57" fmla="*/ 12 h 19"/>
                  <a:gd name="T58" fmla="*/ 7 w 12"/>
                  <a:gd name="T59" fmla="*/ 14 h 19"/>
                  <a:gd name="T60" fmla="*/ 10 w 12"/>
                  <a:gd name="T61" fmla="*/ 17 h 19"/>
                  <a:gd name="T62" fmla="*/ 10 w 12"/>
                  <a:gd name="T63" fmla="*/ 19 h 19"/>
                  <a:gd name="T64" fmla="*/ 10 w 12"/>
                  <a:gd name="T65" fmla="*/ 17 h 19"/>
                  <a:gd name="T66" fmla="*/ 10 w 12"/>
                  <a:gd name="T67" fmla="*/ 19 h 19"/>
                  <a:gd name="T68" fmla="*/ 10 w 12"/>
                  <a:gd name="T69" fmla="*/ 19 h 19"/>
                  <a:gd name="T70" fmla="*/ 5 w 12"/>
                  <a:gd name="T71" fmla="*/ 17 h 19"/>
                  <a:gd name="T72" fmla="*/ 3 w 12"/>
                  <a:gd name="T73" fmla="*/ 17 h 19"/>
                  <a:gd name="T74" fmla="*/ 3 w 12"/>
                  <a:gd name="T75" fmla="*/ 17 h 19"/>
                  <a:gd name="T76" fmla="*/ 0 w 12"/>
                  <a:gd name="T77" fmla="*/ 14 h 19"/>
                  <a:gd name="T78" fmla="*/ 3 w 12"/>
                  <a:gd name="T79" fmla="*/ 14 h 19"/>
                  <a:gd name="T80" fmla="*/ 5 w 12"/>
                  <a:gd name="T81" fmla="*/ 17 h 19"/>
                  <a:gd name="T82" fmla="*/ 5 w 12"/>
                  <a:gd name="T83" fmla="*/ 17 h 19"/>
                  <a:gd name="T84" fmla="*/ 10 w 12"/>
                  <a:gd name="T8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" h="19">
                    <a:moveTo>
                      <a:pt x="10" y="19"/>
                    </a:moveTo>
                    <a:lnTo>
                      <a:pt x="12" y="19"/>
                    </a:lnTo>
                    <a:lnTo>
                      <a:pt x="12" y="17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7" y="17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7" y="14"/>
                    </a:lnTo>
                    <a:lnTo>
                      <a:pt x="10" y="17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1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Freeform 227"/>
              <p:cNvSpPr/>
              <p:nvPr/>
            </p:nvSpPr>
            <p:spPr bwMode="auto">
              <a:xfrm>
                <a:off x="2323" y="2649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0 h 2"/>
                  <a:gd name="T4" fmla="*/ 2 w 7"/>
                  <a:gd name="T5" fmla="*/ 0 h 2"/>
                  <a:gd name="T6" fmla="*/ 0 w 7"/>
                  <a:gd name="T7" fmla="*/ 0 h 2"/>
                  <a:gd name="T8" fmla="*/ 7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Freeform 228"/>
              <p:cNvSpPr/>
              <p:nvPr/>
            </p:nvSpPr>
            <p:spPr bwMode="auto">
              <a:xfrm>
                <a:off x="2353" y="2658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  <a:gd name="T10" fmla="*/ 0 w 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Freeform 229"/>
              <p:cNvSpPr/>
              <p:nvPr/>
            </p:nvSpPr>
            <p:spPr bwMode="auto">
              <a:xfrm>
                <a:off x="2325" y="266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Freeform 230"/>
              <p:cNvSpPr/>
              <p:nvPr/>
            </p:nvSpPr>
            <p:spPr bwMode="auto">
              <a:xfrm>
                <a:off x="2368" y="2675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2 w 4"/>
                  <a:gd name="T3" fmla="*/ 2 h 4"/>
                  <a:gd name="T4" fmla="*/ 0 w 4"/>
                  <a:gd name="T5" fmla="*/ 0 h 4"/>
                  <a:gd name="T6" fmla="*/ 0 w 4"/>
                  <a:gd name="T7" fmla="*/ 0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Freeform 231"/>
              <p:cNvSpPr/>
              <p:nvPr/>
            </p:nvSpPr>
            <p:spPr bwMode="auto">
              <a:xfrm>
                <a:off x="2974" y="2895"/>
                <a:ext cx="9" cy="19"/>
              </a:xfrm>
              <a:custGeom>
                <a:avLst/>
                <a:gdLst>
                  <a:gd name="T0" fmla="*/ 7 w 9"/>
                  <a:gd name="T1" fmla="*/ 15 h 19"/>
                  <a:gd name="T2" fmla="*/ 7 w 9"/>
                  <a:gd name="T3" fmla="*/ 15 h 19"/>
                  <a:gd name="T4" fmla="*/ 7 w 9"/>
                  <a:gd name="T5" fmla="*/ 12 h 19"/>
                  <a:gd name="T6" fmla="*/ 4 w 9"/>
                  <a:gd name="T7" fmla="*/ 10 h 19"/>
                  <a:gd name="T8" fmla="*/ 7 w 9"/>
                  <a:gd name="T9" fmla="*/ 7 h 19"/>
                  <a:gd name="T10" fmla="*/ 7 w 9"/>
                  <a:gd name="T11" fmla="*/ 5 h 19"/>
                  <a:gd name="T12" fmla="*/ 9 w 9"/>
                  <a:gd name="T13" fmla="*/ 3 h 19"/>
                  <a:gd name="T14" fmla="*/ 7 w 9"/>
                  <a:gd name="T15" fmla="*/ 3 h 19"/>
                  <a:gd name="T16" fmla="*/ 7 w 9"/>
                  <a:gd name="T17" fmla="*/ 0 h 19"/>
                  <a:gd name="T18" fmla="*/ 7 w 9"/>
                  <a:gd name="T19" fmla="*/ 0 h 19"/>
                  <a:gd name="T20" fmla="*/ 4 w 9"/>
                  <a:gd name="T21" fmla="*/ 0 h 19"/>
                  <a:gd name="T22" fmla="*/ 2 w 9"/>
                  <a:gd name="T23" fmla="*/ 0 h 19"/>
                  <a:gd name="T24" fmla="*/ 2 w 9"/>
                  <a:gd name="T25" fmla="*/ 3 h 19"/>
                  <a:gd name="T26" fmla="*/ 2 w 9"/>
                  <a:gd name="T27" fmla="*/ 3 h 19"/>
                  <a:gd name="T28" fmla="*/ 2 w 9"/>
                  <a:gd name="T29" fmla="*/ 5 h 19"/>
                  <a:gd name="T30" fmla="*/ 0 w 9"/>
                  <a:gd name="T31" fmla="*/ 7 h 19"/>
                  <a:gd name="T32" fmla="*/ 2 w 9"/>
                  <a:gd name="T33" fmla="*/ 10 h 19"/>
                  <a:gd name="T34" fmla="*/ 0 w 9"/>
                  <a:gd name="T35" fmla="*/ 12 h 19"/>
                  <a:gd name="T36" fmla="*/ 0 w 9"/>
                  <a:gd name="T37" fmla="*/ 15 h 19"/>
                  <a:gd name="T38" fmla="*/ 0 w 9"/>
                  <a:gd name="T39" fmla="*/ 17 h 19"/>
                  <a:gd name="T40" fmla="*/ 0 w 9"/>
                  <a:gd name="T41" fmla="*/ 19 h 19"/>
                  <a:gd name="T42" fmla="*/ 2 w 9"/>
                  <a:gd name="T43" fmla="*/ 19 h 19"/>
                  <a:gd name="T44" fmla="*/ 4 w 9"/>
                  <a:gd name="T45" fmla="*/ 19 h 19"/>
                  <a:gd name="T46" fmla="*/ 7 w 9"/>
                  <a:gd name="T47" fmla="*/ 17 h 19"/>
                  <a:gd name="T48" fmla="*/ 7 w 9"/>
                  <a:gd name="T49" fmla="*/ 15 h 19"/>
                  <a:gd name="T50" fmla="*/ 7 w 9"/>
                  <a:gd name="T51" fmla="*/ 15 h 19"/>
                  <a:gd name="T52" fmla="*/ 9 w 9"/>
                  <a:gd name="T53" fmla="*/ 15 h 19"/>
                  <a:gd name="T54" fmla="*/ 7 w 9"/>
                  <a:gd name="T55" fmla="*/ 15 h 19"/>
                  <a:gd name="T56" fmla="*/ 9 w 9"/>
                  <a:gd name="T57" fmla="*/ 15 h 19"/>
                  <a:gd name="T58" fmla="*/ 9 w 9"/>
                  <a:gd name="T59" fmla="*/ 15 h 19"/>
                  <a:gd name="T60" fmla="*/ 7 w 9"/>
                  <a:gd name="T6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19">
                    <a:moveTo>
                      <a:pt x="7" y="15"/>
                    </a:moveTo>
                    <a:lnTo>
                      <a:pt x="7" y="15"/>
                    </a:lnTo>
                    <a:lnTo>
                      <a:pt x="7" y="12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Freeform 232"/>
              <p:cNvSpPr/>
              <p:nvPr/>
            </p:nvSpPr>
            <p:spPr bwMode="auto">
              <a:xfrm>
                <a:off x="2976" y="2919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2 w 5"/>
                  <a:gd name="T3" fmla="*/ 2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2 h 5"/>
                  <a:gd name="T10" fmla="*/ 2 w 5"/>
                  <a:gd name="T11" fmla="*/ 0 h 5"/>
                  <a:gd name="T12" fmla="*/ 0 w 5"/>
                  <a:gd name="T13" fmla="*/ 2 h 5"/>
                  <a:gd name="T14" fmla="*/ 0 w 5"/>
                  <a:gd name="T15" fmla="*/ 2 h 5"/>
                  <a:gd name="T16" fmla="*/ 5 w 5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2" y="2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Freeform 233"/>
              <p:cNvSpPr/>
              <p:nvPr/>
            </p:nvSpPr>
            <p:spPr bwMode="auto">
              <a:xfrm>
                <a:off x="2969" y="2924"/>
                <a:ext cx="7" cy="7"/>
              </a:xfrm>
              <a:custGeom>
                <a:avLst/>
                <a:gdLst>
                  <a:gd name="T0" fmla="*/ 2 w 7"/>
                  <a:gd name="T1" fmla="*/ 7 h 7"/>
                  <a:gd name="T2" fmla="*/ 0 w 7"/>
                  <a:gd name="T3" fmla="*/ 7 h 7"/>
                  <a:gd name="T4" fmla="*/ 2 w 7"/>
                  <a:gd name="T5" fmla="*/ 7 h 7"/>
                  <a:gd name="T6" fmla="*/ 2 w 7"/>
                  <a:gd name="T7" fmla="*/ 7 h 7"/>
                  <a:gd name="T8" fmla="*/ 7 w 7"/>
                  <a:gd name="T9" fmla="*/ 2 h 7"/>
                  <a:gd name="T10" fmla="*/ 7 w 7"/>
                  <a:gd name="T11" fmla="*/ 0 h 7"/>
                  <a:gd name="T12" fmla="*/ 7 w 7"/>
                  <a:gd name="T13" fmla="*/ 2 h 7"/>
                  <a:gd name="T14" fmla="*/ 2 w 7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7">
                    <a:moveTo>
                      <a:pt x="2" y="7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Freeform 234"/>
              <p:cNvSpPr/>
              <p:nvPr/>
            </p:nvSpPr>
            <p:spPr bwMode="auto">
              <a:xfrm>
                <a:off x="2978" y="2928"/>
                <a:ext cx="10" cy="5"/>
              </a:xfrm>
              <a:custGeom>
                <a:avLst/>
                <a:gdLst>
                  <a:gd name="T0" fmla="*/ 10 w 10"/>
                  <a:gd name="T1" fmla="*/ 3 h 5"/>
                  <a:gd name="T2" fmla="*/ 7 w 10"/>
                  <a:gd name="T3" fmla="*/ 5 h 5"/>
                  <a:gd name="T4" fmla="*/ 5 w 10"/>
                  <a:gd name="T5" fmla="*/ 5 h 5"/>
                  <a:gd name="T6" fmla="*/ 5 w 10"/>
                  <a:gd name="T7" fmla="*/ 5 h 5"/>
                  <a:gd name="T8" fmla="*/ 5 w 10"/>
                  <a:gd name="T9" fmla="*/ 3 h 5"/>
                  <a:gd name="T10" fmla="*/ 5 w 10"/>
                  <a:gd name="T11" fmla="*/ 3 h 5"/>
                  <a:gd name="T12" fmla="*/ 5 w 10"/>
                  <a:gd name="T13" fmla="*/ 0 h 5"/>
                  <a:gd name="T14" fmla="*/ 7 w 10"/>
                  <a:gd name="T15" fmla="*/ 0 h 5"/>
                  <a:gd name="T16" fmla="*/ 10 w 10"/>
                  <a:gd name="T17" fmla="*/ 0 h 5"/>
                  <a:gd name="T18" fmla="*/ 10 w 10"/>
                  <a:gd name="T19" fmla="*/ 3 h 5"/>
                  <a:gd name="T20" fmla="*/ 10 w 10"/>
                  <a:gd name="T21" fmla="*/ 3 h 5"/>
                  <a:gd name="T22" fmla="*/ 10 w 10"/>
                  <a:gd name="T23" fmla="*/ 3 h 5"/>
                  <a:gd name="T24" fmla="*/ 0 w 10"/>
                  <a:gd name="T25" fmla="*/ 3 h 5"/>
                  <a:gd name="T26" fmla="*/ 0 w 10"/>
                  <a:gd name="T27" fmla="*/ 0 h 5"/>
                  <a:gd name="T28" fmla="*/ 3 w 10"/>
                  <a:gd name="T29" fmla="*/ 3 h 5"/>
                  <a:gd name="T30" fmla="*/ 0 w 10"/>
                  <a:gd name="T31" fmla="*/ 3 h 5"/>
                  <a:gd name="T32" fmla="*/ 10 w 10"/>
                  <a:gd name="T3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5">
                    <a:moveTo>
                      <a:pt x="10" y="3"/>
                    </a:moveTo>
                    <a:lnTo>
                      <a:pt x="7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Freeform 235"/>
              <p:cNvSpPr/>
              <p:nvPr/>
            </p:nvSpPr>
            <p:spPr bwMode="auto">
              <a:xfrm>
                <a:off x="2971" y="2931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2 h 2"/>
                  <a:gd name="T4" fmla="*/ 7 w 7"/>
                  <a:gd name="T5" fmla="*/ 2 h 2"/>
                  <a:gd name="T6" fmla="*/ 7 w 7"/>
                  <a:gd name="T7" fmla="*/ 2 h 2"/>
                  <a:gd name="T8" fmla="*/ 3 w 7"/>
                  <a:gd name="T9" fmla="*/ 2 h 2"/>
                  <a:gd name="T10" fmla="*/ 0 w 7"/>
                  <a:gd name="T11" fmla="*/ 0 h 2"/>
                  <a:gd name="T12" fmla="*/ 3 w 7"/>
                  <a:gd name="T13" fmla="*/ 0 h 2"/>
                  <a:gd name="T14" fmla="*/ 5 w 7"/>
                  <a:gd name="T15" fmla="*/ 0 h 2"/>
                  <a:gd name="T16" fmla="*/ 5 w 7"/>
                  <a:gd name="T17" fmla="*/ 0 h 2"/>
                  <a:gd name="T18" fmla="*/ 3 w 7"/>
                  <a:gd name="T19" fmla="*/ 2 h 2"/>
                  <a:gd name="T20" fmla="*/ 7 w 7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Freeform 236"/>
              <p:cNvSpPr/>
              <p:nvPr/>
            </p:nvSpPr>
            <p:spPr bwMode="auto">
              <a:xfrm>
                <a:off x="2976" y="2938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2 h 5"/>
                  <a:gd name="T4" fmla="*/ 2 w 2"/>
                  <a:gd name="T5" fmla="*/ 2 h 5"/>
                  <a:gd name="T6" fmla="*/ 0 w 2"/>
                  <a:gd name="T7" fmla="*/ 5 h 5"/>
                  <a:gd name="T8" fmla="*/ 0 w 2"/>
                  <a:gd name="T9" fmla="*/ 5 h 5"/>
                  <a:gd name="T10" fmla="*/ 0 w 2"/>
                  <a:gd name="T11" fmla="*/ 2 h 5"/>
                  <a:gd name="T12" fmla="*/ 2 w 2"/>
                  <a:gd name="T13" fmla="*/ 0 h 5"/>
                  <a:gd name="T14" fmla="*/ 0 w 2"/>
                  <a:gd name="T15" fmla="*/ 2 h 5"/>
                  <a:gd name="T16" fmla="*/ 0 w 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237"/>
              <p:cNvSpPr>
                <a:spLocks noChangeArrowheads="1"/>
              </p:cNvSpPr>
              <p:nvPr/>
            </p:nvSpPr>
            <p:spPr bwMode="auto">
              <a:xfrm>
                <a:off x="2247" y="2589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Freeform 238"/>
              <p:cNvSpPr/>
              <p:nvPr/>
            </p:nvSpPr>
            <p:spPr bwMode="auto">
              <a:xfrm>
                <a:off x="2252" y="2589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Freeform 239"/>
              <p:cNvSpPr/>
              <p:nvPr/>
            </p:nvSpPr>
            <p:spPr bwMode="auto">
              <a:xfrm>
                <a:off x="2252" y="2592"/>
                <a:ext cx="9" cy="0"/>
              </a:xfrm>
              <a:custGeom>
                <a:avLst/>
                <a:gdLst>
                  <a:gd name="T0" fmla="*/ 9 w 9"/>
                  <a:gd name="T1" fmla="*/ 7 w 9"/>
                  <a:gd name="T2" fmla="*/ 2 w 9"/>
                  <a:gd name="T3" fmla="*/ 0 w 9"/>
                  <a:gd name="T4" fmla="*/ 9 w 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9">
                    <a:moveTo>
                      <a:pt x="9" y="0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Freeform 240"/>
              <p:cNvSpPr/>
              <p:nvPr/>
            </p:nvSpPr>
            <p:spPr bwMode="auto">
              <a:xfrm>
                <a:off x="2249" y="2594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5 w 7"/>
                  <a:gd name="T3" fmla="*/ 2 h 2"/>
                  <a:gd name="T4" fmla="*/ 0 w 7"/>
                  <a:gd name="T5" fmla="*/ 2 h 2"/>
                  <a:gd name="T6" fmla="*/ 0 w 7"/>
                  <a:gd name="T7" fmla="*/ 0 h 2"/>
                  <a:gd name="T8" fmla="*/ 7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241"/>
              <p:cNvSpPr>
                <a:spLocks noChangeArrowheads="1"/>
              </p:cNvSpPr>
              <p:nvPr/>
            </p:nvSpPr>
            <p:spPr bwMode="auto">
              <a:xfrm>
                <a:off x="2306" y="2596"/>
                <a:ext cx="7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Freeform 242"/>
              <p:cNvSpPr/>
              <p:nvPr/>
            </p:nvSpPr>
            <p:spPr bwMode="auto">
              <a:xfrm>
                <a:off x="2256" y="2594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0 h 2"/>
                  <a:gd name="T4" fmla="*/ 0 w 7"/>
                  <a:gd name="T5" fmla="*/ 2 h 2"/>
                  <a:gd name="T6" fmla="*/ 0 w 7"/>
                  <a:gd name="T7" fmla="*/ 2 h 2"/>
                  <a:gd name="T8" fmla="*/ 7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Freeform 243"/>
              <p:cNvSpPr/>
              <p:nvPr/>
            </p:nvSpPr>
            <p:spPr bwMode="auto">
              <a:xfrm>
                <a:off x="2259" y="2596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0 w 4"/>
                  <a:gd name="T3" fmla="*/ 3 h 3"/>
                  <a:gd name="T4" fmla="*/ 4 w 4"/>
                  <a:gd name="T5" fmla="*/ 0 h 3"/>
                  <a:gd name="T6" fmla="*/ 4 w 4"/>
                  <a:gd name="T7" fmla="*/ 0 h 3"/>
                  <a:gd name="T8" fmla="*/ 0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244"/>
              <p:cNvSpPr>
                <a:spLocks noChangeArrowheads="1"/>
              </p:cNvSpPr>
              <p:nvPr/>
            </p:nvSpPr>
            <p:spPr bwMode="auto">
              <a:xfrm>
                <a:off x="2266" y="259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245"/>
              <p:cNvSpPr>
                <a:spLocks noChangeArrowheads="1"/>
              </p:cNvSpPr>
              <p:nvPr/>
            </p:nvSpPr>
            <p:spPr bwMode="auto">
              <a:xfrm>
                <a:off x="2289" y="259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Freeform 246"/>
              <p:cNvSpPr/>
              <p:nvPr/>
            </p:nvSpPr>
            <p:spPr bwMode="auto">
              <a:xfrm>
                <a:off x="2270" y="2601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Freeform 247"/>
              <p:cNvSpPr/>
              <p:nvPr/>
            </p:nvSpPr>
            <p:spPr bwMode="auto">
              <a:xfrm>
                <a:off x="2259" y="2599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2 h 5"/>
                  <a:gd name="T4" fmla="*/ 2 w 2"/>
                  <a:gd name="T5" fmla="*/ 2 h 5"/>
                  <a:gd name="T6" fmla="*/ 2 w 2"/>
                  <a:gd name="T7" fmla="*/ 2 h 5"/>
                  <a:gd name="T8" fmla="*/ 2 w 2"/>
                  <a:gd name="T9" fmla="*/ 5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Freeform 248"/>
              <p:cNvSpPr/>
              <p:nvPr/>
            </p:nvSpPr>
            <p:spPr bwMode="auto">
              <a:xfrm>
                <a:off x="2275" y="2604"/>
                <a:ext cx="5" cy="0"/>
              </a:xfrm>
              <a:custGeom>
                <a:avLst/>
                <a:gdLst>
                  <a:gd name="T0" fmla="*/ 5 w 5"/>
                  <a:gd name="T1" fmla="*/ 3 w 5"/>
                  <a:gd name="T2" fmla="*/ 3 w 5"/>
                  <a:gd name="T3" fmla="*/ 0 w 5"/>
                  <a:gd name="T4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Freeform 249"/>
              <p:cNvSpPr/>
              <p:nvPr/>
            </p:nvSpPr>
            <p:spPr bwMode="auto">
              <a:xfrm>
                <a:off x="2280" y="2604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5 w 5"/>
                  <a:gd name="T3" fmla="*/ 4 h 4"/>
                  <a:gd name="T4" fmla="*/ 2 w 5"/>
                  <a:gd name="T5" fmla="*/ 2 h 4"/>
                  <a:gd name="T6" fmla="*/ 0 w 5"/>
                  <a:gd name="T7" fmla="*/ 0 h 4"/>
                  <a:gd name="T8" fmla="*/ 5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5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Freeform 250"/>
              <p:cNvSpPr/>
              <p:nvPr/>
            </p:nvSpPr>
            <p:spPr bwMode="auto">
              <a:xfrm>
                <a:off x="2273" y="2604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Freeform 251"/>
              <p:cNvSpPr/>
              <p:nvPr/>
            </p:nvSpPr>
            <p:spPr bwMode="auto">
              <a:xfrm>
                <a:off x="2259" y="2606"/>
                <a:ext cx="4" cy="7"/>
              </a:xfrm>
              <a:custGeom>
                <a:avLst/>
                <a:gdLst>
                  <a:gd name="T0" fmla="*/ 0 w 4"/>
                  <a:gd name="T1" fmla="*/ 7 h 7"/>
                  <a:gd name="T2" fmla="*/ 0 w 4"/>
                  <a:gd name="T3" fmla="*/ 7 h 7"/>
                  <a:gd name="T4" fmla="*/ 4 w 4"/>
                  <a:gd name="T5" fmla="*/ 0 h 7"/>
                  <a:gd name="T6" fmla="*/ 4 w 4"/>
                  <a:gd name="T7" fmla="*/ 0 h 7"/>
                  <a:gd name="T8" fmla="*/ 0 w 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Freeform 252"/>
              <p:cNvSpPr/>
              <p:nvPr/>
            </p:nvSpPr>
            <p:spPr bwMode="auto">
              <a:xfrm>
                <a:off x="2296" y="2606"/>
                <a:ext cx="3" cy="7"/>
              </a:xfrm>
              <a:custGeom>
                <a:avLst/>
                <a:gdLst>
                  <a:gd name="T0" fmla="*/ 3 w 3"/>
                  <a:gd name="T1" fmla="*/ 7 h 7"/>
                  <a:gd name="T2" fmla="*/ 3 w 3"/>
                  <a:gd name="T3" fmla="*/ 7 h 7"/>
                  <a:gd name="T4" fmla="*/ 0 w 3"/>
                  <a:gd name="T5" fmla="*/ 0 h 7"/>
                  <a:gd name="T6" fmla="*/ 0 w 3"/>
                  <a:gd name="T7" fmla="*/ 0 h 7"/>
                  <a:gd name="T8" fmla="*/ 3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3" y="7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253"/>
              <p:cNvSpPr>
                <a:spLocks noChangeArrowheads="1"/>
              </p:cNvSpPr>
              <p:nvPr/>
            </p:nvSpPr>
            <p:spPr bwMode="auto">
              <a:xfrm>
                <a:off x="2261" y="26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Freeform 254"/>
              <p:cNvSpPr/>
              <p:nvPr/>
            </p:nvSpPr>
            <p:spPr bwMode="auto">
              <a:xfrm>
                <a:off x="2280" y="2613"/>
                <a:ext cx="9" cy="2"/>
              </a:xfrm>
              <a:custGeom>
                <a:avLst/>
                <a:gdLst>
                  <a:gd name="T0" fmla="*/ 9 w 9"/>
                  <a:gd name="T1" fmla="*/ 2 h 2"/>
                  <a:gd name="T2" fmla="*/ 9 w 9"/>
                  <a:gd name="T3" fmla="*/ 0 h 2"/>
                  <a:gd name="T4" fmla="*/ 0 w 9"/>
                  <a:gd name="T5" fmla="*/ 0 h 2"/>
                  <a:gd name="T6" fmla="*/ 0 w 9"/>
                  <a:gd name="T7" fmla="*/ 0 h 2"/>
                  <a:gd name="T8" fmla="*/ 9 w 9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Freeform 255"/>
              <p:cNvSpPr/>
              <p:nvPr/>
            </p:nvSpPr>
            <p:spPr bwMode="auto">
              <a:xfrm>
                <a:off x="2285" y="2615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0 w 4"/>
                  <a:gd name="T3" fmla="*/ 3 h 3"/>
                  <a:gd name="T4" fmla="*/ 4 w 4"/>
                  <a:gd name="T5" fmla="*/ 0 h 3"/>
                  <a:gd name="T6" fmla="*/ 4 w 4"/>
                  <a:gd name="T7" fmla="*/ 0 h 3"/>
                  <a:gd name="T8" fmla="*/ 0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Freeform 256"/>
              <p:cNvSpPr/>
              <p:nvPr/>
            </p:nvSpPr>
            <p:spPr bwMode="auto">
              <a:xfrm>
                <a:off x="2306" y="2615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2 w 2"/>
                  <a:gd name="T5" fmla="*/ 0 h 3"/>
                  <a:gd name="T6" fmla="*/ 2 w 2"/>
                  <a:gd name="T7" fmla="*/ 0 h 3"/>
                  <a:gd name="T8" fmla="*/ 0 w 2"/>
                  <a:gd name="T9" fmla="*/ 3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Freeform 257"/>
              <p:cNvSpPr/>
              <p:nvPr/>
            </p:nvSpPr>
            <p:spPr bwMode="auto">
              <a:xfrm>
                <a:off x="2292" y="261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Freeform 258"/>
              <p:cNvSpPr/>
              <p:nvPr/>
            </p:nvSpPr>
            <p:spPr bwMode="auto">
              <a:xfrm>
                <a:off x="2306" y="2620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3 h 5"/>
                  <a:gd name="T4" fmla="*/ 0 w 2"/>
                  <a:gd name="T5" fmla="*/ 3 h 5"/>
                  <a:gd name="T6" fmla="*/ 0 w 2"/>
                  <a:gd name="T7" fmla="*/ 0 h 5"/>
                  <a:gd name="T8" fmla="*/ 2 w 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Freeform 259"/>
              <p:cNvSpPr/>
              <p:nvPr/>
            </p:nvSpPr>
            <p:spPr bwMode="auto">
              <a:xfrm>
                <a:off x="2304" y="2632"/>
                <a:ext cx="7" cy="5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5 h 5"/>
                  <a:gd name="T4" fmla="*/ 0 w 7"/>
                  <a:gd name="T5" fmla="*/ 0 h 5"/>
                  <a:gd name="T6" fmla="*/ 0 w 7"/>
                  <a:gd name="T7" fmla="*/ 0 h 5"/>
                  <a:gd name="T8" fmla="*/ 4 w 7"/>
                  <a:gd name="T9" fmla="*/ 0 h 5"/>
                  <a:gd name="T10" fmla="*/ 4 w 7"/>
                  <a:gd name="T11" fmla="*/ 0 h 5"/>
                  <a:gd name="T12" fmla="*/ 7 w 7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260"/>
              <p:cNvSpPr>
                <a:spLocks noChangeArrowheads="1"/>
              </p:cNvSpPr>
              <p:nvPr/>
            </p:nvSpPr>
            <p:spPr bwMode="auto">
              <a:xfrm>
                <a:off x="2266" y="263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Freeform 261"/>
              <p:cNvSpPr/>
              <p:nvPr/>
            </p:nvSpPr>
            <p:spPr bwMode="auto">
              <a:xfrm>
                <a:off x="2330" y="26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Freeform 262"/>
              <p:cNvSpPr/>
              <p:nvPr/>
            </p:nvSpPr>
            <p:spPr bwMode="auto">
              <a:xfrm>
                <a:off x="2344" y="2623"/>
                <a:ext cx="9" cy="2"/>
              </a:xfrm>
              <a:custGeom>
                <a:avLst/>
                <a:gdLst>
                  <a:gd name="T0" fmla="*/ 9 w 9"/>
                  <a:gd name="T1" fmla="*/ 2 h 2"/>
                  <a:gd name="T2" fmla="*/ 7 w 9"/>
                  <a:gd name="T3" fmla="*/ 2 h 2"/>
                  <a:gd name="T4" fmla="*/ 2 w 9"/>
                  <a:gd name="T5" fmla="*/ 0 h 2"/>
                  <a:gd name="T6" fmla="*/ 0 w 9"/>
                  <a:gd name="T7" fmla="*/ 0 h 2"/>
                  <a:gd name="T8" fmla="*/ 9 w 9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7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Freeform 263"/>
              <p:cNvSpPr/>
              <p:nvPr/>
            </p:nvSpPr>
            <p:spPr bwMode="auto">
              <a:xfrm>
                <a:off x="2323" y="2632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4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Freeform 264"/>
              <p:cNvSpPr/>
              <p:nvPr/>
            </p:nvSpPr>
            <p:spPr bwMode="auto">
              <a:xfrm>
                <a:off x="3213" y="2419"/>
                <a:ext cx="4" cy="7"/>
              </a:xfrm>
              <a:custGeom>
                <a:avLst/>
                <a:gdLst>
                  <a:gd name="T0" fmla="*/ 0 w 4"/>
                  <a:gd name="T1" fmla="*/ 7 h 7"/>
                  <a:gd name="T2" fmla="*/ 0 w 4"/>
                  <a:gd name="T3" fmla="*/ 4 h 7"/>
                  <a:gd name="T4" fmla="*/ 0 w 4"/>
                  <a:gd name="T5" fmla="*/ 4 h 7"/>
                  <a:gd name="T6" fmla="*/ 0 w 4"/>
                  <a:gd name="T7" fmla="*/ 4 h 7"/>
                  <a:gd name="T8" fmla="*/ 0 w 4"/>
                  <a:gd name="T9" fmla="*/ 7 h 7"/>
                  <a:gd name="T10" fmla="*/ 2 w 4"/>
                  <a:gd name="T11" fmla="*/ 2 h 7"/>
                  <a:gd name="T12" fmla="*/ 4 w 4"/>
                  <a:gd name="T13" fmla="*/ 0 h 7"/>
                  <a:gd name="T14" fmla="*/ 2 w 4"/>
                  <a:gd name="T15" fmla="*/ 2 h 7"/>
                  <a:gd name="T16" fmla="*/ 0 w 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265"/>
              <p:cNvSpPr/>
              <p:nvPr/>
            </p:nvSpPr>
            <p:spPr bwMode="auto">
              <a:xfrm>
                <a:off x="3215" y="2416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2 w 2"/>
                  <a:gd name="T3" fmla="*/ 3 h 10"/>
                  <a:gd name="T4" fmla="*/ 2 w 2"/>
                  <a:gd name="T5" fmla="*/ 0 h 10"/>
                  <a:gd name="T6" fmla="*/ 0 w 2"/>
                  <a:gd name="T7" fmla="*/ 10 h 10"/>
                  <a:gd name="T8" fmla="*/ 0 w 2"/>
                  <a:gd name="T9" fmla="*/ 7 h 10"/>
                  <a:gd name="T10" fmla="*/ 0 w 2"/>
                  <a:gd name="T11" fmla="*/ 5 h 10"/>
                  <a:gd name="T12" fmla="*/ 0 w 2"/>
                  <a:gd name="T13" fmla="*/ 7 h 10"/>
                  <a:gd name="T14" fmla="*/ 0 w 2"/>
                  <a:gd name="T15" fmla="*/ 10 h 10"/>
                  <a:gd name="T16" fmla="*/ 2 w 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0">
                    <a:moveTo>
                      <a:pt x="2" y="0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266"/>
              <p:cNvSpPr/>
              <p:nvPr/>
            </p:nvSpPr>
            <p:spPr bwMode="auto">
              <a:xfrm>
                <a:off x="2801" y="2428"/>
                <a:ext cx="7" cy="12"/>
              </a:xfrm>
              <a:custGeom>
                <a:avLst/>
                <a:gdLst>
                  <a:gd name="T0" fmla="*/ 2 w 7"/>
                  <a:gd name="T1" fmla="*/ 0 h 12"/>
                  <a:gd name="T2" fmla="*/ 2 w 7"/>
                  <a:gd name="T3" fmla="*/ 2 h 12"/>
                  <a:gd name="T4" fmla="*/ 4 w 7"/>
                  <a:gd name="T5" fmla="*/ 5 h 12"/>
                  <a:gd name="T6" fmla="*/ 4 w 7"/>
                  <a:gd name="T7" fmla="*/ 7 h 12"/>
                  <a:gd name="T8" fmla="*/ 7 w 7"/>
                  <a:gd name="T9" fmla="*/ 7 h 12"/>
                  <a:gd name="T10" fmla="*/ 7 w 7"/>
                  <a:gd name="T11" fmla="*/ 10 h 12"/>
                  <a:gd name="T12" fmla="*/ 4 w 7"/>
                  <a:gd name="T13" fmla="*/ 12 h 12"/>
                  <a:gd name="T14" fmla="*/ 2 w 7"/>
                  <a:gd name="T15" fmla="*/ 12 h 12"/>
                  <a:gd name="T16" fmla="*/ 0 w 7"/>
                  <a:gd name="T17" fmla="*/ 10 h 12"/>
                  <a:gd name="T18" fmla="*/ 2 w 7"/>
                  <a:gd name="T19" fmla="*/ 7 h 12"/>
                  <a:gd name="T20" fmla="*/ 4 w 7"/>
                  <a:gd name="T21" fmla="*/ 7 h 12"/>
                  <a:gd name="T22" fmla="*/ 2 w 7"/>
                  <a:gd name="T23" fmla="*/ 5 h 12"/>
                  <a:gd name="T24" fmla="*/ 2 w 7"/>
                  <a:gd name="T25" fmla="*/ 2 h 12"/>
                  <a:gd name="T26" fmla="*/ 2 w 7"/>
                  <a:gd name="T27" fmla="*/ 2 h 12"/>
                  <a:gd name="T28" fmla="*/ 0 w 7"/>
                  <a:gd name="T29" fmla="*/ 0 h 12"/>
                  <a:gd name="T30" fmla="*/ 0 w 7"/>
                  <a:gd name="T31" fmla="*/ 0 h 12"/>
                  <a:gd name="T32" fmla="*/ 2 w 7"/>
                  <a:gd name="T33" fmla="*/ 0 h 12"/>
                  <a:gd name="T34" fmla="*/ 0 w 7"/>
                  <a:gd name="T35" fmla="*/ 5 h 12"/>
                  <a:gd name="T36" fmla="*/ 0 w 7"/>
                  <a:gd name="T37" fmla="*/ 2 h 12"/>
                  <a:gd name="T38" fmla="*/ 0 w 7"/>
                  <a:gd name="T39" fmla="*/ 2 h 12"/>
                  <a:gd name="T40" fmla="*/ 0 w 7"/>
                  <a:gd name="T41" fmla="*/ 5 h 12"/>
                  <a:gd name="T42" fmla="*/ 0 w 7"/>
                  <a:gd name="T43" fmla="*/ 5 h 12"/>
                  <a:gd name="T44" fmla="*/ 2 w 7"/>
                  <a:gd name="T4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" h="12">
                    <a:moveTo>
                      <a:pt x="2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267"/>
              <p:cNvSpPr/>
              <p:nvPr/>
            </p:nvSpPr>
            <p:spPr bwMode="auto">
              <a:xfrm>
                <a:off x="2810" y="2433"/>
                <a:ext cx="12" cy="5"/>
              </a:xfrm>
              <a:custGeom>
                <a:avLst/>
                <a:gdLst>
                  <a:gd name="T0" fmla="*/ 10 w 12"/>
                  <a:gd name="T1" fmla="*/ 5 h 5"/>
                  <a:gd name="T2" fmla="*/ 12 w 12"/>
                  <a:gd name="T3" fmla="*/ 5 h 5"/>
                  <a:gd name="T4" fmla="*/ 10 w 12"/>
                  <a:gd name="T5" fmla="*/ 5 h 5"/>
                  <a:gd name="T6" fmla="*/ 10 w 12"/>
                  <a:gd name="T7" fmla="*/ 5 h 5"/>
                  <a:gd name="T8" fmla="*/ 3 w 12"/>
                  <a:gd name="T9" fmla="*/ 5 h 5"/>
                  <a:gd name="T10" fmla="*/ 5 w 12"/>
                  <a:gd name="T11" fmla="*/ 2 h 5"/>
                  <a:gd name="T12" fmla="*/ 3 w 12"/>
                  <a:gd name="T13" fmla="*/ 0 h 5"/>
                  <a:gd name="T14" fmla="*/ 0 w 12"/>
                  <a:gd name="T15" fmla="*/ 2 h 5"/>
                  <a:gd name="T16" fmla="*/ 3 w 12"/>
                  <a:gd name="T17" fmla="*/ 5 h 5"/>
                  <a:gd name="T18" fmla="*/ 10 w 12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10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268"/>
              <p:cNvSpPr/>
              <p:nvPr/>
            </p:nvSpPr>
            <p:spPr bwMode="auto">
              <a:xfrm>
                <a:off x="3208" y="2426"/>
                <a:ext cx="5" cy="4"/>
              </a:xfrm>
              <a:custGeom>
                <a:avLst/>
                <a:gdLst>
                  <a:gd name="T0" fmla="*/ 2 w 5"/>
                  <a:gd name="T1" fmla="*/ 2 h 4"/>
                  <a:gd name="T2" fmla="*/ 5 w 5"/>
                  <a:gd name="T3" fmla="*/ 2 h 4"/>
                  <a:gd name="T4" fmla="*/ 5 w 5"/>
                  <a:gd name="T5" fmla="*/ 2 h 4"/>
                  <a:gd name="T6" fmla="*/ 2 w 5"/>
                  <a:gd name="T7" fmla="*/ 0 h 4"/>
                  <a:gd name="T8" fmla="*/ 2 w 5"/>
                  <a:gd name="T9" fmla="*/ 2 h 4"/>
                  <a:gd name="T10" fmla="*/ 0 w 5"/>
                  <a:gd name="T11" fmla="*/ 4 h 4"/>
                  <a:gd name="T12" fmla="*/ 0 w 5"/>
                  <a:gd name="T13" fmla="*/ 4 h 4"/>
                  <a:gd name="T14" fmla="*/ 2 w 5"/>
                  <a:gd name="T15" fmla="*/ 2 h 4"/>
                  <a:gd name="T16" fmla="*/ 2 w 5"/>
                  <a:gd name="T17" fmla="*/ 2 h 4"/>
                  <a:gd name="T18" fmla="*/ 2 w 5"/>
                  <a:gd name="T19" fmla="*/ 4 h 4"/>
                  <a:gd name="T20" fmla="*/ 0 w 5"/>
                  <a:gd name="T21" fmla="*/ 4 h 4"/>
                  <a:gd name="T22" fmla="*/ 2 w 5"/>
                  <a:gd name="T2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2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269"/>
              <p:cNvSpPr/>
              <p:nvPr/>
            </p:nvSpPr>
            <p:spPr bwMode="auto">
              <a:xfrm>
                <a:off x="3198" y="2433"/>
                <a:ext cx="10" cy="12"/>
              </a:xfrm>
              <a:custGeom>
                <a:avLst/>
                <a:gdLst>
                  <a:gd name="T0" fmla="*/ 0 w 10"/>
                  <a:gd name="T1" fmla="*/ 12 h 12"/>
                  <a:gd name="T2" fmla="*/ 0 w 10"/>
                  <a:gd name="T3" fmla="*/ 9 h 12"/>
                  <a:gd name="T4" fmla="*/ 3 w 10"/>
                  <a:gd name="T5" fmla="*/ 7 h 12"/>
                  <a:gd name="T6" fmla="*/ 3 w 10"/>
                  <a:gd name="T7" fmla="*/ 5 h 12"/>
                  <a:gd name="T8" fmla="*/ 3 w 10"/>
                  <a:gd name="T9" fmla="*/ 2 h 12"/>
                  <a:gd name="T10" fmla="*/ 5 w 10"/>
                  <a:gd name="T11" fmla="*/ 0 h 12"/>
                  <a:gd name="T12" fmla="*/ 8 w 10"/>
                  <a:gd name="T13" fmla="*/ 0 h 12"/>
                  <a:gd name="T14" fmla="*/ 8 w 10"/>
                  <a:gd name="T15" fmla="*/ 2 h 12"/>
                  <a:gd name="T16" fmla="*/ 8 w 10"/>
                  <a:gd name="T17" fmla="*/ 5 h 12"/>
                  <a:gd name="T18" fmla="*/ 5 w 10"/>
                  <a:gd name="T19" fmla="*/ 7 h 12"/>
                  <a:gd name="T20" fmla="*/ 3 w 10"/>
                  <a:gd name="T21" fmla="*/ 9 h 12"/>
                  <a:gd name="T22" fmla="*/ 0 w 10"/>
                  <a:gd name="T23" fmla="*/ 12 h 12"/>
                  <a:gd name="T24" fmla="*/ 0 w 10"/>
                  <a:gd name="T25" fmla="*/ 12 h 12"/>
                  <a:gd name="T26" fmla="*/ 8 w 10"/>
                  <a:gd name="T27" fmla="*/ 5 h 12"/>
                  <a:gd name="T28" fmla="*/ 8 w 10"/>
                  <a:gd name="T29" fmla="*/ 2 h 12"/>
                  <a:gd name="T30" fmla="*/ 10 w 10"/>
                  <a:gd name="T31" fmla="*/ 2 h 12"/>
                  <a:gd name="T32" fmla="*/ 10 w 10"/>
                  <a:gd name="T33" fmla="*/ 5 h 12"/>
                  <a:gd name="T34" fmla="*/ 8 w 10"/>
                  <a:gd name="T35" fmla="*/ 5 h 12"/>
                  <a:gd name="T36" fmla="*/ 0 w 10"/>
                  <a:gd name="T3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lnTo>
                      <a:pt x="0" y="9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5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270"/>
              <p:cNvSpPr/>
              <p:nvPr/>
            </p:nvSpPr>
            <p:spPr bwMode="auto">
              <a:xfrm>
                <a:off x="5568" y="2646"/>
                <a:ext cx="3" cy="10"/>
              </a:xfrm>
              <a:custGeom>
                <a:avLst/>
                <a:gdLst>
                  <a:gd name="T0" fmla="*/ 0 w 3"/>
                  <a:gd name="T1" fmla="*/ 0 h 10"/>
                  <a:gd name="T2" fmla="*/ 0 w 3"/>
                  <a:gd name="T3" fmla="*/ 0 h 10"/>
                  <a:gd name="T4" fmla="*/ 3 w 3"/>
                  <a:gd name="T5" fmla="*/ 10 h 10"/>
                  <a:gd name="T6" fmla="*/ 0 w 3"/>
                  <a:gd name="T7" fmla="*/ 7 h 10"/>
                  <a:gd name="T8" fmla="*/ 3 w 3"/>
                  <a:gd name="T9" fmla="*/ 7 h 10"/>
                  <a:gd name="T10" fmla="*/ 3 w 3"/>
                  <a:gd name="T11" fmla="*/ 10 h 10"/>
                  <a:gd name="T12" fmla="*/ 0 w 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0" y="0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271"/>
              <p:cNvSpPr/>
              <p:nvPr/>
            </p:nvSpPr>
            <p:spPr bwMode="auto">
              <a:xfrm>
                <a:off x="2301" y="2577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0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272"/>
              <p:cNvSpPr/>
              <p:nvPr/>
            </p:nvSpPr>
            <p:spPr bwMode="auto">
              <a:xfrm>
                <a:off x="2252" y="2580"/>
                <a:ext cx="14" cy="2"/>
              </a:xfrm>
              <a:custGeom>
                <a:avLst/>
                <a:gdLst>
                  <a:gd name="T0" fmla="*/ 14 w 14"/>
                  <a:gd name="T1" fmla="*/ 2 h 2"/>
                  <a:gd name="T2" fmla="*/ 14 w 14"/>
                  <a:gd name="T3" fmla="*/ 0 h 2"/>
                  <a:gd name="T4" fmla="*/ 4 w 14"/>
                  <a:gd name="T5" fmla="*/ 0 h 2"/>
                  <a:gd name="T6" fmla="*/ 4 w 14"/>
                  <a:gd name="T7" fmla="*/ 0 h 2"/>
                  <a:gd name="T8" fmla="*/ 0 w 14"/>
                  <a:gd name="T9" fmla="*/ 0 h 2"/>
                  <a:gd name="T10" fmla="*/ 0 w 14"/>
                  <a:gd name="T11" fmla="*/ 0 h 2"/>
                  <a:gd name="T12" fmla="*/ 4 w 14"/>
                  <a:gd name="T13" fmla="*/ 0 h 2"/>
                  <a:gd name="T14" fmla="*/ 4 w 14"/>
                  <a:gd name="T15" fmla="*/ 0 h 2"/>
                  <a:gd name="T16" fmla="*/ 14 w 14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1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273"/>
              <p:cNvSpPr/>
              <p:nvPr/>
            </p:nvSpPr>
            <p:spPr bwMode="auto">
              <a:xfrm>
                <a:off x="2252" y="258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274"/>
              <p:cNvSpPr>
                <a:spLocks noChangeArrowheads="1"/>
              </p:cNvSpPr>
              <p:nvPr/>
            </p:nvSpPr>
            <p:spPr bwMode="auto">
              <a:xfrm>
                <a:off x="2263" y="2582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275"/>
              <p:cNvSpPr>
                <a:spLocks noChangeArrowheads="1"/>
              </p:cNvSpPr>
              <p:nvPr/>
            </p:nvSpPr>
            <p:spPr bwMode="auto">
              <a:xfrm>
                <a:off x="2228" y="2585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276"/>
              <p:cNvSpPr/>
              <p:nvPr/>
            </p:nvSpPr>
            <p:spPr bwMode="auto">
              <a:xfrm>
                <a:off x="2233" y="2585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0 w 4"/>
                  <a:gd name="T5" fmla="*/ 2 h 2"/>
                  <a:gd name="T6" fmla="*/ 4 w 4"/>
                  <a:gd name="T7" fmla="*/ 0 h 2"/>
                  <a:gd name="T8" fmla="*/ 4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277"/>
              <p:cNvSpPr/>
              <p:nvPr/>
            </p:nvSpPr>
            <p:spPr bwMode="auto">
              <a:xfrm>
                <a:off x="2233" y="2587"/>
                <a:ext cx="7" cy="0"/>
              </a:xfrm>
              <a:custGeom>
                <a:avLst/>
                <a:gdLst>
                  <a:gd name="T0" fmla="*/ 7 w 7"/>
                  <a:gd name="T1" fmla="*/ 7 w 7"/>
                  <a:gd name="T2" fmla="*/ 2 w 7"/>
                  <a:gd name="T3" fmla="*/ 0 w 7"/>
                  <a:gd name="T4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278"/>
              <p:cNvSpPr>
                <a:spLocks noChangeArrowheads="1"/>
              </p:cNvSpPr>
              <p:nvPr/>
            </p:nvSpPr>
            <p:spPr bwMode="auto">
              <a:xfrm>
                <a:off x="2233" y="2587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279"/>
              <p:cNvSpPr/>
              <p:nvPr/>
            </p:nvSpPr>
            <p:spPr bwMode="auto">
              <a:xfrm>
                <a:off x="2237" y="258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3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280"/>
              <p:cNvSpPr>
                <a:spLocks noChangeArrowheads="1"/>
              </p:cNvSpPr>
              <p:nvPr/>
            </p:nvSpPr>
            <p:spPr bwMode="auto">
              <a:xfrm>
                <a:off x="2242" y="258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281"/>
              <p:cNvSpPr/>
              <p:nvPr/>
            </p:nvSpPr>
            <p:spPr bwMode="auto">
              <a:xfrm>
                <a:off x="4214" y="2947"/>
                <a:ext cx="7" cy="10"/>
              </a:xfrm>
              <a:custGeom>
                <a:avLst/>
                <a:gdLst>
                  <a:gd name="T0" fmla="*/ 5 w 7"/>
                  <a:gd name="T1" fmla="*/ 10 h 10"/>
                  <a:gd name="T2" fmla="*/ 7 w 7"/>
                  <a:gd name="T3" fmla="*/ 8 h 10"/>
                  <a:gd name="T4" fmla="*/ 5 w 7"/>
                  <a:gd name="T5" fmla="*/ 8 h 10"/>
                  <a:gd name="T6" fmla="*/ 5 w 7"/>
                  <a:gd name="T7" fmla="*/ 10 h 10"/>
                  <a:gd name="T8" fmla="*/ 0 w 7"/>
                  <a:gd name="T9" fmla="*/ 3 h 10"/>
                  <a:gd name="T10" fmla="*/ 2 w 7"/>
                  <a:gd name="T11" fmla="*/ 3 h 10"/>
                  <a:gd name="T12" fmla="*/ 0 w 7"/>
                  <a:gd name="T13" fmla="*/ 0 h 10"/>
                  <a:gd name="T14" fmla="*/ 0 w 7"/>
                  <a:gd name="T15" fmla="*/ 3 h 10"/>
                  <a:gd name="T16" fmla="*/ 5 w 7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0">
                    <a:moveTo>
                      <a:pt x="5" y="10"/>
                    </a:moveTo>
                    <a:lnTo>
                      <a:pt x="7" y="8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282"/>
              <p:cNvSpPr/>
              <p:nvPr/>
            </p:nvSpPr>
            <p:spPr bwMode="auto">
              <a:xfrm>
                <a:off x="3487" y="2250"/>
                <a:ext cx="3" cy="10"/>
              </a:xfrm>
              <a:custGeom>
                <a:avLst/>
                <a:gdLst>
                  <a:gd name="T0" fmla="*/ 0 w 3"/>
                  <a:gd name="T1" fmla="*/ 3 h 10"/>
                  <a:gd name="T2" fmla="*/ 0 w 3"/>
                  <a:gd name="T3" fmla="*/ 0 h 10"/>
                  <a:gd name="T4" fmla="*/ 0 w 3"/>
                  <a:gd name="T5" fmla="*/ 3 h 10"/>
                  <a:gd name="T6" fmla="*/ 3 w 3"/>
                  <a:gd name="T7" fmla="*/ 10 h 10"/>
                  <a:gd name="T8" fmla="*/ 3 w 3"/>
                  <a:gd name="T9" fmla="*/ 7 h 10"/>
                  <a:gd name="T10" fmla="*/ 0 w 3"/>
                  <a:gd name="T11" fmla="*/ 7 h 10"/>
                  <a:gd name="T12" fmla="*/ 0 w 3"/>
                  <a:gd name="T13" fmla="*/ 10 h 10"/>
                  <a:gd name="T14" fmla="*/ 3 w 3"/>
                  <a:gd name="T15" fmla="*/ 10 h 10"/>
                  <a:gd name="T16" fmla="*/ 0 w 3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3" y="1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283"/>
              <p:cNvSpPr/>
              <p:nvPr/>
            </p:nvSpPr>
            <p:spPr bwMode="auto">
              <a:xfrm>
                <a:off x="3473" y="2267"/>
                <a:ext cx="10" cy="5"/>
              </a:xfrm>
              <a:custGeom>
                <a:avLst/>
                <a:gdLst>
                  <a:gd name="T0" fmla="*/ 0 w 10"/>
                  <a:gd name="T1" fmla="*/ 5 h 5"/>
                  <a:gd name="T2" fmla="*/ 0 w 10"/>
                  <a:gd name="T3" fmla="*/ 2 h 5"/>
                  <a:gd name="T4" fmla="*/ 0 w 10"/>
                  <a:gd name="T5" fmla="*/ 2 h 5"/>
                  <a:gd name="T6" fmla="*/ 0 w 10"/>
                  <a:gd name="T7" fmla="*/ 5 h 5"/>
                  <a:gd name="T8" fmla="*/ 10 w 10"/>
                  <a:gd name="T9" fmla="*/ 5 h 5"/>
                  <a:gd name="T10" fmla="*/ 10 w 10"/>
                  <a:gd name="T11" fmla="*/ 2 h 5"/>
                  <a:gd name="T12" fmla="*/ 7 w 10"/>
                  <a:gd name="T13" fmla="*/ 0 h 5"/>
                  <a:gd name="T14" fmla="*/ 7 w 10"/>
                  <a:gd name="T15" fmla="*/ 2 h 5"/>
                  <a:gd name="T16" fmla="*/ 10 w 10"/>
                  <a:gd name="T17" fmla="*/ 5 h 5"/>
                  <a:gd name="T18" fmla="*/ 10 w 10"/>
                  <a:gd name="T19" fmla="*/ 5 h 5"/>
                  <a:gd name="T20" fmla="*/ 0 w 10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284"/>
              <p:cNvSpPr/>
              <p:nvPr/>
            </p:nvSpPr>
            <p:spPr bwMode="auto">
              <a:xfrm>
                <a:off x="2325" y="253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285"/>
              <p:cNvSpPr/>
              <p:nvPr/>
            </p:nvSpPr>
            <p:spPr bwMode="auto">
              <a:xfrm>
                <a:off x="2893" y="2340"/>
                <a:ext cx="7" cy="10"/>
              </a:xfrm>
              <a:custGeom>
                <a:avLst/>
                <a:gdLst>
                  <a:gd name="T0" fmla="*/ 0 w 7"/>
                  <a:gd name="T1" fmla="*/ 3 h 10"/>
                  <a:gd name="T2" fmla="*/ 0 w 7"/>
                  <a:gd name="T3" fmla="*/ 3 h 10"/>
                  <a:gd name="T4" fmla="*/ 0 w 7"/>
                  <a:gd name="T5" fmla="*/ 0 h 10"/>
                  <a:gd name="T6" fmla="*/ 0 w 7"/>
                  <a:gd name="T7" fmla="*/ 0 h 10"/>
                  <a:gd name="T8" fmla="*/ 0 w 7"/>
                  <a:gd name="T9" fmla="*/ 0 h 10"/>
                  <a:gd name="T10" fmla="*/ 0 w 7"/>
                  <a:gd name="T11" fmla="*/ 3 h 10"/>
                  <a:gd name="T12" fmla="*/ 5 w 7"/>
                  <a:gd name="T13" fmla="*/ 7 h 10"/>
                  <a:gd name="T14" fmla="*/ 7 w 7"/>
                  <a:gd name="T15" fmla="*/ 10 h 10"/>
                  <a:gd name="T16" fmla="*/ 5 w 7"/>
                  <a:gd name="T17" fmla="*/ 7 h 10"/>
                  <a:gd name="T18" fmla="*/ 5 w 7"/>
                  <a:gd name="T19" fmla="*/ 7 h 10"/>
                  <a:gd name="T20" fmla="*/ 0 w 7"/>
                  <a:gd name="T2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7"/>
                    </a:lnTo>
                    <a:lnTo>
                      <a:pt x="7" y="1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286"/>
              <p:cNvSpPr/>
              <p:nvPr/>
            </p:nvSpPr>
            <p:spPr bwMode="auto">
              <a:xfrm>
                <a:off x="3061" y="2236"/>
                <a:ext cx="10" cy="5"/>
              </a:xfrm>
              <a:custGeom>
                <a:avLst/>
                <a:gdLst>
                  <a:gd name="T0" fmla="*/ 7 w 10"/>
                  <a:gd name="T1" fmla="*/ 5 h 5"/>
                  <a:gd name="T2" fmla="*/ 10 w 10"/>
                  <a:gd name="T3" fmla="*/ 5 h 5"/>
                  <a:gd name="T4" fmla="*/ 7 w 10"/>
                  <a:gd name="T5" fmla="*/ 5 h 5"/>
                  <a:gd name="T6" fmla="*/ 0 w 10"/>
                  <a:gd name="T7" fmla="*/ 0 h 5"/>
                  <a:gd name="T8" fmla="*/ 3 w 10"/>
                  <a:gd name="T9" fmla="*/ 0 h 5"/>
                  <a:gd name="T10" fmla="*/ 0 w 10"/>
                  <a:gd name="T11" fmla="*/ 0 h 5"/>
                  <a:gd name="T12" fmla="*/ 7 w 10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10" y="5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287"/>
              <p:cNvSpPr/>
              <p:nvPr/>
            </p:nvSpPr>
            <p:spPr bwMode="auto">
              <a:xfrm>
                <a:off x="3085" y="2236"/>
                <a:ext cx="5" cy="9"/>
              </a:xfrm>
              <a:custGeom>
                <a:avLst/>
                <a:gdLst>
                  <a:gd name="T0" fmla="*/ 2 w 5"/>
                  <a:gd name="T1" fmla="*/ 0 h 9"/>
                  <a:gd name="T2" fmla="*/ 0 w 5"/>
                  <a:gd name="T3" fmla="*/ 0 h 9"/>
                  <a:gd name="T4" fmla="*/ 2 w 5"/>
                  <a:gd name="T5" fmla="*/ 0 h 9"/>
                  <a:gd name="T6" fmla="*/ 5 w 5"/>
                  <a:gd name="T7" fmla="*/ 9 h 9"/>
                  <a:gd name="T8" fmla="*/ 2 w 5"/>
                  <a:gd name="T9" fmla="*/ 9 h 9"/>
                  <a:gd name="T10" fmla="*/ 5 w 5"/>
                  <a:gd name="T11" fmla="*/ 9 h 9"/>
                  <a:gd name="T12" fmla="*/ 5 w 5"/>
                  <a:gd name="T13" fmla="*/ 9 h 9"/>
                  <a:gd name="T14" fmla="*/ 2 w 5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288"/>
              <p:cNvSpPr/>
              <p:nvPr/>
            </p:nvSpPr>
            <p:spPr bwMode="auto">
              <a:xfrm>
                <a:off x="3099" y="2255"/>
                <a:ext cx="5" cy="5"/>
              </a:xfrm>
              <a:custGeom>
                <a:avLst/>
                <a:gdLst>
                  <a:gd name="T0" fmla="*/ 2 w 5"/>
                  <a:gd name="T1" fmla="*/ 2 h 5"/>
                  <a:gd name="T2" fmla="*/ 2 w 5"/>
                  <a:gd name="T3" fmla="*/ 2 h 5"/>
                  <a:gd name="T4" fmla="*/ 0 w 5"/>
                  <a:gd name="T5" fmla="*/ 5 h 5"/>
                  <a:gd name="T6" fmla="*/ 0 w 5"/>
                  <a:gd name="T7" fmla="*/ 2 h 5"/>
                  <a:gd name="T8" fmla="*/ 2 w 5"/>
                  <a:gd name="T9" fmla="*/ 0 h 5"/>
                  <a:gd name="T10" fmla="*/ 2 w 5"/>
                  <a:gd name="T11" fmla="*/ 2 h 5"/>
                  <a:gd name="T12" fmla="*/ 2 w 5"/>
                  <a:gd name="T13" fmla="*/ 0 h 5"/>
                  <a:gd name="T14" fmla="*/ 2 w 5"/>
                  <a:gd name="T15" fmla="*/ 0 h 5"/>
                  <a:gd name="T16" fmla="*/ 5 w 5"/>
                  <a:gd name="T17" fmla="*/ 0 h 5"/>
                  <a:gd name="T18" fmla="*/ 2 w 5"/>
                  <a:gd name="T19" fmla="*/ 2 h 5"/>
                  <a:gd name="T20" fmla="*/ 2 w 5"/>
                  <a:gd name="T21" fmla="*/ 0 h 5"/>
                  <a:gd name="T22" fmla="*/ 2 w 5"/>
                  <a:gd name="T2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Freeform 289"/>
              <p:cNvSpPr/>
              <p:nvPr/>
            </p:nvSpPr>
            <p:spPr bwMode="auto">
              <a:xfrm>
                <a:off x="3104" y="2279"/>
                <a:ext cx="5" cy="11"/>
              </a:xfrm>
              <a:custGeom>
                <a:avLst/>
                <a:gdLst>
                  <a:gd name="T0" fmla="*/ 0 w 5"/>
                  <a:gd name="T1" fmla="*/ 11 h 11"/>
                  <a:gd name="T2" fmla="*/ 0 w 5"/>
                  <a:gd name="T3" fmla="*/ 9 h 11"/>
                  <a:gd name="T4" fmla="*/ 2 w 5"/>
                  <a:gd name="T5" fmla="*/ 11 h 11"/>
                  <a:gd name="T6" fmla="*/ 0 w 5"/>
                  <a:gd name="T7" fmla="*/ 11 h 11"/>
                  <a:gd name="T8" fmla="*/ 2 w 5"/>
                  <a:gd name="T9" fmla="*/ 4 h 11"/>
                  <a:gd name="T10" fmla="*/ 2 w 5"/>
                  <a:gd name="T11" fmla="*/ 2 h 11"/>
                  <a:gd name="T12" fmla="*/ 2 w 5"/>
                  <a:gd name="T13" fmla="*/ 0 h 11"/>
                  <a:gd name="T14" fmla="*/ 5 w 5"/>
                  <a:gd name="T15" fmla="*/ 2 h 11"/>
                  <a:gd name="T16" fmla="*/ 2 w 5"/>
                  <a:gd name="T17" fmla="*/ 4 h 11"/>
                  <a:gd name="T18" fmla="*/ 0 w 5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1">
                    <a:moveTo>
                      <a:pt x="0" y="11"/>
                    </a:moveTo>
                    <a:lnTo>
                      <a:pt x="0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290"/>
              <p:cNvSpPr/>
              <p:nvPr/>
            </p:nvSpPr>
            <p:spPr bwMode="auto">
              <a:xfrm>
                <a:off x="3026" y="2300"/>
                <a:ext cx="9" cy="2"/>
              </a:xfrm>
              <a:custGeom>
                <a:avLst/>
                <a:gdLst>
                  <a:gd name="T0" fmla="*/ 9 w 9"/>
                  <a:gd name="T1" fmla="*/ 2 h 2"/>
                  <a:gd name="T2" fmla="*/ 7 w 9"/>
                  <a:gd name="T3" fmla="*/ 0 h 2"/>
                  <a:gd name="T4" fmla="*/ 9 w 9"/>
                  <a:gd name="T5" fmla="*/ 2 h 2"/>
                  <a:gd name="T6" fmla="*/ 9 w 9"/>
                  <a:gd name="T7" fmla="*/ 2 h 2"/>
                  <a:gd name="T8" fmla="*/ 2 w 9"/>
                  <a:gd name="T9" fmla="*/ 2 h 2"/>
                  <a:gd name="T10" fmla="*/ 2 w 9"/>
                  <a:gd name="T11" fmla="*/ 0 h 2"/>
                  <a:gd name="T12" fmla="*/ 0 w 9"/>
                  <a:gd name="T13" fmla="*/ 0 h 2"/>
                  <a:gd name="T14" fmla="*/ 2 w 9"/>
                  <a:gd name="T15" fmla="*/ 0 h 2"/>
                  <a:gd name="T16" fmla="*/ 2 w 9"/>
                  <a:gd name="T17" fmla="*/ 0 h 2"/>
                  <a:gd name="T18" fmla="*/ 2 w 9"/>
                  <a:gd name="T19" fmla="*/ 2 h 2"/>
                  <a:gd name="T20" fmla="*/ 9 w 9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291"/>
              <p:cNvSpPr/>
              <p:nvPr/>
            </p:nvSpPr>
            <p:spPr bwMode="auto">
              <a:xfrm>
                <a:off x="4233" y="2952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2 w 7"/>
                  <a:gd name="T3" fmla="*/ 3 h 3"/>
                  <a:gd name="T4" fmla="*/ 0 w 7"/>
                  <a:gd name="T5" fmla="*/ 0 h 3"/>
                  <a:gd name="T6" fmla="*/ 0 w 7"/>
                  <a:gd name="T7" fmla="*/ 3 h 3"/>
                  <a:gd name="T8" fmla="*/ 5 w 7"/>
                  <a:gd name="T9" fmla="*/ 3 h 3"/>
                  <a:gd name="T10" fmla="*/ 7 w 7"/>
                  <a:gd name="T11" fmla="*/ 3 h 3"/>
                  <a:gd name="T12" fmla="*/ 5 w 7"/>
                  <a:gd name="T13" fmla="*/ 3 h 3"/>
                  <a:gd name="T14" fmla="*/ 5 w 7"/>
                  <a:gd name="T15" fmla="*/ 3 h 3"/>
                  <a:gd name="T16" fmla="*/ 0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292"/>
              <p:cNvSpPr/>
              <p:nvPr/>
            </p:nvSpPr>
            <p:spPr bwMode="auto">
              <a:xfrm>
                <a:off x="2938" y="2139"/>
                <a:ext cx="17" cy="23"/>
              </a:xfrm>
              <a:custGeom>
                <a:avLst/>
                <a:gdLst>
                  <a:gd name="T0" fmla="*/ 12 w 17"/>
                  <a:gd name="T1" fmla="*/ 16 h 23"/>
                  <a:gd name="T2" fmla="*/ 10 w 17"/>
                  <a:gd name="T3" fmla="*/ 16 h 23"/>
                  <a:gd name="T4" fmla="*/ 12 w 17"/>
                  <a:gd name="T5" fmla="*/ 16 h 23"/>
                  <a:gd name="T6" fmla="*/ 14 w 17"/>
                  <a:gd name="T7" fmla="*/ 19 h 23"/>
                  <a:gd name="T8" fmla="*/ 17 w 17"/>
                  <a:gd name="T9" fmla="*/ 19 h 23"/>
                  <a:gd name="T10" fmla="*/ 17 w 17"/>
                  <a:gd name="T11" fmla="*/ 21 h 23"/>
                  <a:gd name="T12" fmla="*/ 17 w 17"/>
                  <a:gd name="T13" fmla="*/ 23 h 23"/>
                  <a:gd name="T14" fmla="*/ 17 w 17"/>
                  <a:gd name="T15" fmla="*/ 21 h 23"/>
                  <a:gd name="T16" fmla="*/ 17 w 17"/>
                  <a:gd name="T17" fmla="*/ 19 h 23"/>
                  <a:gd name="T18" fmla="*/ 14 w 17"/>
                  <a:gd name="T19" fmla="*/ 19 h 23"/>
                  <a:gd name="T20" fmla="*/ 12 w 17"/>
                  <a:gd name="T21" fmla="*/ 16 h 23"/>
                  <a:gd name="T22" fmla="*/ 7 w 17"/>
                  <a:gd name="T23" fmla="*/ 12 h 23"/>
                  <a:gd name="T24" fmla="*/ 5 w 17"/>
                  <a:gd name="T25" fmla="*/ 9 h 23"/>
                  <a:gd name="T26" fmla="*/ 7 w 17"/>
                  <a:gd name="T27" fmla="*/ 7 h 23"/>
                  <a:gd name="T28" fmla="*/ 7 w 17"/>
                  <a:gd name="T29" fmla="*/ 4 h 23"/>
                  <a:gd name="T30" fmla="*/ 5 w 17"/>
                  <a:gd name="T31" fmla="*/ 4 h 23"/>
                  <a:gd name="T32" fmla="*/ 2 w 17"/>
                  <a:gd name="T33" fmla="*/ 2 h 23"/>
                  <a:gd name="T34" fmla="*/ 2 w 17"/>
                  <a:gd name="T35" fmla="*/ 0 h 23"/>
                  <a:gd name="T36" fmla="*/ 0 w 17"/>
                  <a:gd name="T37" fmla="*/ 0 h 23"/>
                  <a:gd name="T38" fmla="*/ 2 w 17"/>
                  <a:gd name="T39" fmla="*/ 0 h 23"/>
                  <a:gd name="T40" fmla="*/ 2 w 17"/>
                  <a:gd name="T41" fmla="*/ 0 h 23"/>
                  <a:gd name="T42" fmla="*/ 5 w 17"/>
                  <a:gd name="T43" fmla="*/ 2 h 23"/>
                  <a:gd name="T44" fmla="*/ 7 w 17"/>
                  <a:gd name="T45" fmla="*/ 4 h 23"/>
                  <a:gd name="T46" fmla="*/ 7 w 17"/>
                  <a:gd name="T47" fmla="*/ 7 h 23"/>
                  <a:gd name="T48" fmla="*/ 7 w 17"/>
                  <a:gd name="T49" fmla="*/ 9 h 23"/>
                  <a:gd name="T50" fmla="*/ 7 w 17"/>
                  <a:gd name="T51" fmla="*/ 9 h 23"/>
                  <a:gd name="T52" fmla="*/ 7 w 17"/>
                  <a:gd name="T53" fmla="*/ 12 h 23"/>
                  <a:gd name="T54" fmla="*/ 12 w 17"/>
                  <a:gd name="T55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" h="23">
                    <a:moveTo>
                      <a:pt x="12" y="16"/>
                    </a:moveTo>
                    <a:lnTo>
                      <a:pt x="10" y="16"/>
                    </a:lnTo>
                    <a:lnTo>
                      <a:pt x="12" y="16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7" y="21"/>
                    </a:lnTo>
                    <a:lnTo>
                      <a:pt x="17" y="23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4" y="19"/>
                    </a:lnTo>
                    <a:lnTo>
                      <a:pt x="12" y="16"/>
                    </a:lnTo>
                    <a:lnTo>
                      <a:pt x="7" y="12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7" y="12"/>
                    </a:lnTo>
                    <a:lnTo>
                      <a:pt x="1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293"/>
              <p:cNvSpPr/>
              <p:nvPr/>
            </p:nvSpPr>
            <p:spPr bwMode="auto">
              <a:xfrm>
                <a:off x="2933" y="2158"/>
                <a:ext cx="10" cy="12"/>
              </a:xfrm>
              <a:custGeom>
                <a:avLst/>
                <a:gdLst>
                  <a:gd name="T0" fmla="*/ 0 w 10"/>
                  <a:gd name="T1" fmla="*/ 0 h 12"/>
                  <a:gd name="T2" fmla="*/ 3 w 10"/>
                  <a:gd name="T3" fmla="*/ 0 h 12"/>
                  <a:gd name="T4" fmla="*/ 5 w 10"/>
                  <a:gd name="T5" fmla="*/ 2 h 12"/>
                  <a:gd name="T6" fmla="*/ 5 w 10"/>
                  <a:gd name="T7" fmla="*/ 4 h 12"/>
                  <a:gd name="T8" fmla="*/ 5 w 10"/>
                  <a:gd name="T9" fmla="*/ 7 h 12"/>
                  <a:gd name="T10" fmla="*/ 5 w 10"/>
                  <a:gd name="T11" fmla="*/ 9 h 12"/>
                  <a:gd name="T12" fmla="*/ 3 w 10"/>
                  <a:gd name="T13" fmla="*/ 12 h 12"/>
                  <a:gd name="T14" fmla="*/ 3 w 10"/>
                  <a:gd name="T15" fmla="*/ 9 h 12"/>
                  <a:gd name="T16" fmla="*/ 0 w 10"/>
                  <a:gd name="T17" fmla="*/ 7 h 12"/>
                  <a:gd name="T18" fmla="*/ 0 w 10"/>
                  <a:gd name="T19" fmla="*/ 7 h 12"/>
                  <a:gd name="T20" fmla="*/ 0 w 10"/>
                  <a:gd name="T21" fmla="*/ 4 h 12"/>
                  <a:gd name="T22" fmla="*/ 3 w 10"/>
                  <a:gd name="T23" fmla="*/ 2 h 12"/>
                  <a:gd name="T24" fmla="*/ 0 w 10"/>
                  <a:gd name="T25" fmla="*/ 0 h 12"/>
                  <a:gd name="T26" fmla="*/ 10 w 10"/>
                  <a:gd name="T27" fmla="*/ 2 h 12"/>
                  <a:gd name="T28" fmla="*/ 10 w 10"/>
                  <a:gd name="T29" fmla="*/ 2 h 12"/>
                  <a:gd name="T30" fmla="*/ 10 w 10"/>
                  <a:gd name="T31" fmla="*/ 2 h 12"/>
                  <a:gd name="T32" fmla="*/ 0 w 10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Freeform 294"/>
              <p:cNvSpPr/>
              <p:nvPr/>
            </p:nvSpPr>
            <p:spPr bwMode="auto">
              <a:xfrm>
                <a:off x="2957" y="2174"/>
                <a:ext cx="12" cy="10"/>
              </a:xfrm>
              <a:custGeom>
                <a:avLst/>
                <a:gdLst>
                  <a:gd name="T0" fmla="*/ 7 w 12"/>
                  <a:gd name="T1" fmla="*/ 0 h 10"/>
                  <a:gd name="T2" fmla="*/ 7 w 12"/>
                  <a:gd name="T3" fmla="*/ 3 h 10"/>
                  <a:gd name="T4" fmla="*/ 7 w 12"/>
                  <a:gd name="T5" fmla="*/ 5 h 10"/>
                  <a:gd name="T6" fmla="*/ 9 w 12"/>
                  <a:gd name="T7" fmla="*/ 7 h 10"/>
                  <a:gd name="T8" fmla="*/ 12 w 12"/>
                  <a:gd name="T9" fmla="*/ 10 h 10"/>
                  <a:gd name="T10" fmla="*/ 9 w 12"/>
                  <a:gd name="T11" fmla="*/ 7 h 10"/>
                  <a:gd name="T12" fmla="*/ 9 w 12"/>
                  <a:gd name="T13" fmla="*/ 5 h 10"/>
                  <a:gd name="T14" fmla="*/ 7 w 12"/>
                  <a:gd name="T15" fmla="*/ 3 h 10"/>
                  <a:gd name="T16" fmla="*/ 7 w 12"/>
                  <a:gd name="T17" fmla="*/ 0 h 10"/>
                  <a:gd name="T18" fmla="*/ 0 w 12"/>
                  <a:gd name="T19" fmla="*/ 0 h 10"/>
                  <a:gd name="T20" fmla="*/ 0 w 12"/>
                  <a:gd name="T21" fmla="*/ 3 h 10"/>
                  <a:gd name="T22" fmla="*/ 0 w 12"/>
                  <a:gd name="T23" fmla="*/ 3 h 10"/>
                  <a:gd name="T24" fmla="*/ 0 w 12"/>
                  <a:gd name="T25" fmla="*/ 0 h 10"/>
                  <a:gd name="T26" fmla="*/ 7 w 1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lnTo>
                      <a:pt x="7" y="3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12" y="10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295"/>
              <p:cNvSpPr/>
              <p:nvPr/>
            </p:nvSpPr>
            <p:spPr bwMode="auto">
              <a:xfrm>
                <a:off x="2974" y="2186"/>
                <a:ext cx="4" cy="5"/>
              </a:xfrm>
              <a:custGeom>
                <a:avLst/>
                <a:gdLst>
                  <a:gd name="T0" fmla="*/ 0 w 4"/>
                  <a:gd name="T1" fmla="*/ 5 h 5"/>
                  <a:gd name="T2" fmla="*/ 2 w 4"/>
                  <a:gd name="T3" fmla="*/ 5 h 5"/>
                  <a:gd name="T4" fmla="*/ 4 w 4"/>
                  <a:gd name="T5" fmla="*/ 2 h 5"/>
                  <a:gd name="T6" fmla="*/ 2 w 4"/>
                  <a:gd name="T7" fmla="*/ 0 h 5"/>
                  <a:gd name="T8" fmla="*/ 4 w 4"/>
                  <a:gd name="T9" fmla="*/ 2 h 5"/>
                  <a:gd name="T10" fmla="*/ 2 w 4"/>
                  <a:gd name="T11" fmla="*/ 5 h 5"/>
                  <a:gd name="T12" fmla="*/ 0 w 4"/>
                  <a:gd name="T13" fmla="*/ 5 h 5"/>
                  <a:gd name="T14" fmla="*/ 0 w 4"/>
                  <a:gd name="T15" fmla="*/ 5 h 5"/>
                  <a:gd name="T16" fmla="*/ 2 w 4"/>
                  <a:gd name="T17" fmla="*/ 0 h 5"/>
                  <a:gd name="T18" fmla="*/ 0 w 4"/>
                  <a:gd name="T19" fmla="*/ 0 h 5"/>
                  <a:gd name="T20" fmla="*/ 2 w 4"/>
                  <a:gd name="T21" fmla="*/ 0 h 5"/>
                  <a:gd name="T22" fmla="*/ 2 w 4"/>
                  <a:gd name="T23" fmla="*/ 0 h 5"/>
                  <a:gd name="T24" fmla="*/ 0 w 4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2" y="5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Freeform 296"/>
              <p:cNvSpPr/>
              <p:nvPr/>
            </p:nvSpPr>
            <p:spPr bwMode="auto">
              <a:xfrm>
                <a:off x="2931" y="2188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  <a:gd name="T6" fmla="*/ 5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0 w 5"/>
                  <a:gd name="T13" fmla="*/ 0 h 3"/>
                  <a:gd name="T14" fmla="*/ 0 w 5"/>
                  <a:gd name="T15" fmla="*/ 0 h 3"/>
                  <a:gd name="T16" fmla="*/ 5 w 5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Freeform 297"/>
              <p:cNvSpPr/>
              <p:nvPr/>
            </p:nvSpPr>
            <p:spPr bwMode="auto">
              <a:xfrm>
                <a:off x="2936" y="2191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2 w 4"/>
                  <a:gd name="T3" fmla="*/ 2 h 5"/>
                  <a:gd name="T4" fmla="*/ 4 w 4"/>
                  <a:gd name="T5" fmla="*/ 2 h 5"/>
                  <a:gd name="T6" fmla="*/ 4 w 4"/>
                  <a:gd name="T7" fmla="*/ 5 h 5"/>
                  <a:gd name="T8" fmla="*/ 2 w 4"/>
                  <a:gd name="T9" fmla="*/ 2 h 5"/>
                  <a:gd name="T10" fmla="*/ 0 w 4"/>
                  <a:gd name="T11" fmla="*/ 0 h 5"/>
                  <a:gd name="T12" fmla="*/ 2 w 4"/>
                  <a:gd name="T13" fmla="*/ 2 h 5"/>
                  <a:gd name="T14" fmla="*/ 2 w 4"/>
                  <a:gd name="T15" fmla="*/ 2 h 5"/>
                  <a:gd name="T16" fmla="*/ 4 w 4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Freeform 298"/>
              <p:cNvSpPr/>
              <p:nvPr/>
            </p:nvSpPr>
            <p:spPr bwMode="auto">
              <a:xfrm>
                <a:off x="2143" y="2203"/>
                <a:ext cx="11" cy="7"/>
              </a:xfrm>
              <a:custGeom>
                <a:avLst/>
                <a:gdLst>
                  <a:gd name="T0" fmla="*/ 2 w 11"/>
                  <a:gd name="T1" fmla="*/ 2 h 7"/>
                  <a:gd name="T2" fmla="*/ 2 w 11"/>
                  <a:gd name="T3" fmla="*/ 0 h 7"/>
                  <a:gd name="T4" fmla="*/ 0 w 11"/>
                  <a:gd name="T5" fmla="*/ 0 h 7"/>
                  <a:gd name="T6" fmla="*/ 2 w 11"/>
                  <a:gd name="T7" fmla="*/ 0 h 7"/>
                  <a:gd name="T8" fmla="*/ 2 w 11"/>
                  <a:gd name="T9" fmla="*/ 0 h 7"/>
                  <a:gd name="T10" fmla="*/ 2 w 11"/>
                  <a:gd name="T11" fmla="*/ 2 h 7"/>
                  <a:gd name="T12" fmla="*/ 9 w 11"/>
                  <a:gd name="T13" fmla="*/ 7 h 7"/>
                  <a:gd name="T14" fmla="*/ 7 w 11"/>
                  <a:gd name="T15" fmla="*/ 4 h 7"/>
                  <a:gd name="T16" fmla="*/ 4 w 11"/>
                  <a:gd name="T17" fmla="*/ 2 h 7"/>
                  <a:gd name="T18" fmla="*/ 7 w 11"/>
                  <a:gd name="T19" fmla="*/ 2 h 7"/>
                  <a:gd name="T20" fmla="*/ 9 w 11"/>
                  <a:gd name="T21" fmla="*/ 2 h 7"/>
                  <a:gd name="T22" fmla="*/ 11 w 11"/>
                  <a:gd name="T23" fmla="*/ 4 h 7"/>
                  <a:gd name="T24" fmla="*/ 11 w 11"/>
                  <a:gd name="T25" fmla="*/ 7 h 7"/>
                  <a:gd name="T26" fmla="*/ 9 w 11"/>
                  <a:gd name="T27" fmla="*/ 7 h 7"/>
                  <a:gd name="T28" fmla="*/ 9 w 11"/>
                  <a:gd name="T29" fmla="*/ 7 h 7"/>
                  <a:gd name="T30" fmla="*/ 2 w 11"/>
                  <a:gd name="T3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7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9" y="7"/>
                    </a:lnTo>
                    <a:lnTo>
                      <a:pt x="7" y="4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Freeform 299"/>
              <p:cNvSpPr/>
              <p:nvPr/>
            </p:nvSpPr>
            <p:spPr bwMode="auto">
              <a:xfrm>
                <a:off x="2581" y="2110"/>
                <a:ext cx="14" cy="7"/>
              </a:xfrm>
              <a:custGeom>
                <a:avLst/>
                <a:gdLst>
                  <a:gd name="T0" fmla="*/ 11 w 14"/>
                  <a:gd name="T1" fmla="*/ 7 h 7"/>
                  <a:gd name="T2" fmla="*/ 9 w 14"/>
                  <a:gd name="T3" fmla="*/ 7 h 7"/>
                  <a:gd name="T4" fmla="*/ 9 w 14"/>
                  <a:gd name="T5" fmla="*/ 5 h 7"/>
                  <a:gd name="T6" fmla="*/ 9 w 14"/>
                  <a:gd name="T7" fmla="*/ 3 h 7"/>
                  <a:gd name="T8" fmla="*/ 11 w 14"/>
                  <a:gd name="T9" fmla="*/ 3 h 7"/>
                  <a:gd name="T10" fmla="*/ 14 w 14"/>
                  <a:gd name="T11" fmla="*/ 5 h 7"/>
                  <a:gd name="T12" fmla="*/ 11 w 14"/>
                  <a:gd name="T13" fmla="*/ 7 h 7"/>
                  <a:gd name="T14" fmla="*/ 11 w 14"/>
                  <a:gd name="T15" fmla="*/ 7 h 7"/>
                  <a:gd name="T16" fmla="*/ 4 w 14"/>
                  <a:gd name="T17" fmla="*/ 5 h 7"/>
                  <a:gd name="T18" fmla="*/ 2 w 14"/>
                  <a:gd name="T19" fmla="*/ 3 h 7"/>
                  <a:gd name="T20" fmla="*/ 0 w 14"/>
                  <a:gd name="T21" fmla="*/ 3 h 7"/>
                  <a:gd name="T22" fmla="*/ 0 w 14"/>
                  <a:gd name="T23" fmla="*/ 0 h 7"/>
                  <a:gd name="T24" fmla="*/ 2 w 14"/>
                  <a:gd name="T25" fmla="*/ 0 h 7"/>
                  <a:gd name="T26" fmla="*/ 2 w 14"/>
                  <a:gd name="T27" fmla="*/ 3 h 7"/>
                  <a:gd name="T28" fmla="*/ 2 w 14"/>
                  <a:gd name="T29" fmla="*/ 5 h 7"/>
                  <a:gd name="T30" fmla="*/ 4 w 14"/>
                  <a:gd name="T31" fmla="*/ 5 h 7"/>
                  <a:gd name="T32" fmla="*/ 11 w 14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7">
                    <a:moveTo>
                      <a:pt x="11" y="7"/>
                    </a:moveTo>
                    <a:lnTo>
                      <a:pt x="9" y="7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Freeform 300"/>
              <p:cNvSpPr/>
              <p:nvPr/>
            </p:nvSpPr>
            <p:spPr bwMode="auto">
              <a:xfrm>
                <a:off x="2592" y="2158"/>
                <a:ext cx="5" cy="9"/>
              </a:xfrm>
              <a:custGeom>
                <a:avLst/>
                <a:gdLst>
                  <a:gd name="T0" fmla="*/ 3 w 5"/>
                  <a:gd name="T1" fmla="*/ 7 h 9"/>
                  <a:gd name="T2" fmla="*/ 5 w 5"/>
                  <a:gd name="T3" fmla="*/ 9 h 9"/>
                  <a:gd name="T4" fmla="*/ 3 w 5"/>
                  <a:gd name="T5" fmla="*/ 7 h 9"/>
                  <a:gd name="T6" fmla="*/ 3 w 5"/>
                  <a:gd name="T7" fmla="*/ 7 h 9"/>
                  <a:gd name="T8" fmla="*/ 0 w 5"/>
                  <a:gd name="T9" fmla="*/ 4 h 9"/>
                  <a:gd name="T10" fmla="*/ 3 w 5"/>
                  <a:gd name="T11" fmla="*/ 2 h 9"/>
                  <a:gd name="T12" fmla="*/ 3 w 5"/>
                  <a:gd name="T13" fmla="*/ 0 h 9"/>
                  <a:gd name="T14" fmla="*/ 3 w 5"/>
                  <a:gd name="T15" fmla="*/ 2 h 9"/>
                  <a:gd name="T16" fmla="*/ 0 w 5"/>
                  <a:gd name="T17" fmla="*/ 4 h 9"/>
                  <a:gd name="T18" fmla="*/ 3 w 5"/>
                  <a:gd name="T19" fmla="*/ 7 h 9"/>
                  <a:gd name="T20" fmla="*/ 0 w 5"/>
                  <a:gd name="T21" fmla="*/ 4 h 9"/>
                  <a:gd name="T22" fmla="*/ 3 w 5"/>
                  <a:gd name="T2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9">
                    <a:moveTo>
                      <a:pt x="3" y="7"/>
                    </a:moveTo>
                    <a:lnTo>
                      <a:pt x="5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0" y="4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Freeform 301"/>
              <p:cNvSpPr/>
              <p:nvPr/>
            </p:nvSpPr>
            <p:spPr bwMode="auto">
              <a:xfrm>
                <a:off x="2633" y="21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2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Freeform 302"/>
              <p:cNvSpPr/>
              <p:nvPr/>
            </p:nvSpPr>
            <p:spPr bwMode="auto">
              <a:xfrm>
                <a:off x="2910" y="2122"/>
                <a:ext cx="4" cy="12"/>
              </a:xfrm>
              <a:custGeom>
                <a:avLst/>
                <a:gdLst>
                  <a:gd name="T0" fmla="*/ 2 w 4"/>
                  <a:gd name="T1" fmla="*/ 7 h 12"/>
                  <a:gd name="T2" fmla="*/ 2 w 4"/>
                  <a:gd name="T3" fmla="*/ 10 h 12"/>
                  <a:gd name="T4" fmla="*/ 2 w 4"/>
                  <a:gd name="T5" fmla="*/ 10 h 12"/>
                  <a:gd name="T6" fmla="*/ 4 w 4"/>
                  <a:gd name="T7" fmla="*/ 12 h 12"/>
                  <a:gd name="T8" fmla="*/ 4 w 4"/>
                  <a:gd name="T9" fmla="*/ 10 h 12"/>
                  <a:gd name="T10" fmla="*/ 2 w 4"/>
                  <a:gd name="T11" fmla="*/ 10 h 12"/>
                  <a:gd name="T12" fmla="*/ 2 w 4"/>
                  <a:gd name="T13" fmla="*/ 7 h 12"/>
                  <a:gd name="T14" fmla="*/ 0 w 4"/>
                  <a:gd name="T15" fmla="*/ 0 h 12"/>
                  <a:gd name="T16" fmla="*/ 0 w 4"/>
                  <a:gd name="T17" fmla="*/ 0 h 12"/>
                  <a:gd name="T18" fmla="*/ 0 w 4"/>
                  <a:gd name="T19" fmla="*/ 0 h 12"/>
                  <a:gd name="T20" fmla="*/ 2 w 4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2">
                    <a:moveTo>
                      <a:pt x="2" y="7"/>
                    </a:moveTo>
                    <a:lnTo>
                      <a:pt x="2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Freeform 303"/>
              <p:cNvSpPr/>
              <p:nvPr/>
            </p:nvSpPr>
            <p:spPr bwMode="auto">
              <a:xfrm>
                <a:off x="3170" y="1859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0 h 2"/>
                  <a:gd name="T6" fmla="*/ 7 w 7"/>
                  <a:gd name="T7" fmla="*/ 0 h 2"/>
                  <a:gd name="T8" fmla="*/ 5 w 7"/>
                  <a:gd name="T9" fmla="*/ 2 h 2"/>
                  <a:gd name="T10" fmla="*/ 5 w 7"/>
                  <a:gd name="T11" fmla="*/ 0 h 2"/>
                  <a:gd name="T12" fmla="*/ 7 w 7"/>
                  <a:gd name="T13" fmla="*/ 0 h 2"/>
                  <a:gd name="T14" fmla="*/ 2 w 7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Freeform 304"/>
              <p:cNvSpPr/>
              <p:nvPr/>
            </p:nvSpPr>
            <p:spPr bwMode="auto">
              <a:xfrm>
                <a:off x="3175" y="188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3 h 3"/>
                  <a:gd name="T12" fmla="*/ 2 w 2"/>
                  <a:gd name="T13" fmla="*/ 0 h 3"/>
                  <a:gd name="T14" fmla="*/ 2 w 2"/>
                  <a:gd name="T15" fmla="*/ 0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Freeform 305"/>
              <p:cNvSpPr/>
              <p:nvPr/>
            </p:nvSpPr>
            <p:spPr bwMode="auto">
              <a:xfrm>
                <a:off x="2514" y="2056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3 w 5"/>
                  <a:gd name="T3" fmla="*/ 2 h 2"/>
                  <a:gd name="T4" fmla="*/ 0 w 5"/>
                  <a:gd name="T5" fmla="*/ 2 h 2"/>
                  <a:gd name="T6" fmla="*/ 3 w 5"/>
                  <a:gd name="T7" fmla="*/ 2 h 2"/>
                  <a:gd name="T8" fmla="*/ 3 w 5"/>
                  <a:gd name="T9" fmla="*/ 0 h 2"/>
                  <a:gd name="T10" fmla="*/ 5 w 5"/>
                  <a:gd name="T11" fmla="*/ 2 h 2"/>
                  <a:gd name="T12" fmla="*/ 3 w 5"/>
                  <a:gd name="T13" fmla="*/ 2 h 2"/>
                  <a:gd name="T14" fmla="*/ 3 w 5"/>
                  <a:gd name="T15" fmla="*/ 0 h 2"/>
                  <a:gd name="T16" fmla="*/ 3 w 5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Freeform 306"/>
              <p:cNvSpPr/>
              <p:nvPr/>
            </p:nvSpPr>
            <p:spPr bwMode="auto">
              <a:xfrm>
                <a:off x="2529" y="2063"/>
                <a:ext cx="2" cy="9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2 h 9"/>
                  <a:gd name="T4" fmla="*/ 0 w 2"/>
                  <a:gd name="T5" fmla="*/ 0 h 9"/>
                  <a:gd name="T6" fmla="*/ 2 w 2"/>
                  <a:gd name="T7" fmla="*/ 7 h 9"/>
                  <a:gd name="T8" fmla="*/ 2 w 2"/>
                  <a:gd name="T9" fmla="*/ 9 h 9"/>
                  <a:gd name="T10" fmla="*/ 2 w 2"/>
                  <a:gd name="T11" fmla="*/ 7 h 9"/>
                  <a:gd name="T12" fmla="*/ 2 w 2"/>
                  <a:gd name="T13" fmla="*/ 7 h 9"/>
                  <a:gd name="T14" fmla="*/ 0 w 2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Freeform 307"/>
              <p:cNvSpPr/>
              <p:nvPr/>
            </p:nvSpPr>
            <p:spPr bwMode="auto">
              <a:xfrm>
                <a:off x="2827" y="2101"/>
                <a:ext cx="7" cy="7"/>
              </a:xfrm>
              <a:custGeom>
                <a:avLst/>
                <a:gdLst>
                  <a:gd name="T0" fmla="*/ 0 w 7"/>
                  <a:gd name="T1" fmla="*/ 2 h 7"/>
                  <a:gd name="T2" fmla="*/ 2 w 7"/>
                  <a:gd name="T3" fmla="*/ 4 h 7"/>
                  <a:gd name="T4" fmla="*/ 0 w 7"/>
                  <a:gd name="T5" fmla="*/ 7 h 7"/>
                  <a:gd name="T6" fmla="*/ 2 w 7"/>
                  <a:gd name="T7" fmla="*/ 4 h 7"/>
                  <a:gd name="T8" fmla="*/ 0 w 7"/>
                  <a:gd name="T9" fmla="*/ 2 h 7"/>
                  <a:gd name="T10" fmla="*/ 7 w 7"/>
                  <a:gd name="T11" fmla="*/ 0 h 7"/>
                  <a:gd name="T12" fmla="*/ 7 w 7"/>
                  <a:gd name="T13" fmla="*/ 0 h 7"/>
                  <a:gd name="T14" fmla="*/ 7 w 7"/>
                  <a:gd name="T15" fmla="*/ 0 h 7"/>
                  <a:gd name="T16" fmla="*/ 0 w 7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lnTo>
                      <a:pt x="2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Freeform 308"/>
              <p:cNvSpPr/>
              <p:nvPr/>
            </p:nvSpPr>
            <p:spPr bwMode="auto">
              <a:xfrm>
                <a:off x="2945" y="2046"/>
                <a:ext cx="10" cy="5"/>
              </a:xfrm>
              <a:custGeom>
                <a:avLst/>
                <a:gdLst>
                  <a:gd name="T0" fmla="*/ 10 w 10"/>
                  <a:gd name="T1" fmla="*/ 0 h 5"/>
                  <a:gd name="T2" fmla="*/ 7 w 10"/>
                  <a:gd name="T3" fmla="*/ 3 h 5"/>
                  <a:gd name="T4" fmla="*/ 5 w 10"/>
                  <a:gd name="T5" fmla="*/ 5 h 5"/>
                  <a:gd name="T6" fmla="*/ 7 w 10"/>
                  <a:gd name="T7" fmla="*/ 3 h 5"/>
                  <a:gd name="T8" fmla="*/ 10 w 10"/>
                  <a:gd name="T9" fmla="*/ 0 h 5"/>
                  <a:gd name="T10" fmla="*/ 5 w 10"/>
                  <a:gd name="T11" fmla="*/ 3 h 5"/>
                  <a:gd name="T12" fmla="*/ 3 w 10"/>
                  <a:gd name="T13" fmla="*/ 3 h 5"/>
                  <a:gd name="T14" fmla="*/ 0 w 10"/>
                  <a:gd name="T15" fmla="*/ 5 h 5"/>
                  <a:gd name="T16" fmla="*/ 3 w 10"/>
                  <a:gd name="T17" fmla="*/ 3 h 5"/>
                  <a:gd name="T18" fmla="*/ 5 w 10"/>
                  <a:gd name="T19" fmla="*/ 3 h 5"/>
                  <a:gd name="T20" fmla="*/ 5 w 10"/>
                  <a:gd name="T21" fmla="*/ 3 h 5"/>
                  <a:gd name="T22" fmla="*/ 10 w 10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5">
                    <a:moveTo>
                      <a:pt x="10" y="0"/>
                    </a:moveTo>
                    <a:lnTo>
                      <a:pt x="7" y="3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Freeform 309"/>
              <p:cNvSpPr/>
              <p:nvPr/>
            </p:nvSpPr>
            <p:spPr bwMode="auto">
              <a:xfrm>
                <a:off x="3435" y="1999"/>
                <a:ext cx="12" cy="4"/>
              </a:xfrm>
              <a:custGeom>
                <a:avLst/>
                <a:gdLst>
                  <a:gd name="T0" fmla="*/ 5 w 12"/>
                  <a:gd name="T1" fmla="*/ 4 h 4"/>
                  <a:gd name="T2" fmla="*/ 3 w 12"/>
                  <a:gd name="T3" fmla="*/ 2 h 4"/>
                  <a:gd name="T4" fmla="*/ 0 w 12"/>
                  <a:gd name="T5" fmla="*/ 2 h 4"/>
                  <a:gd name="T6" fmla="*/ 3 w 12"/>
                  <a:gd name="T7" fmla="*/ 4 h 4"/>
                  <a:gd name="T8" fmla="*/ 5 w 12"/>
                  <a:gd name="T9" fmla="*/ 4 h 4"/>
                  <a:gd name="T10" fmla="*/ 12 w 12"/>
                  <a:gd name="T11" fmla="*/ 2 h 4"/>
                  <a:gd name="T12" fmla="*/ 10 w 12"/>
                  <a:gd name="T13" fmla="*/ 0 h 4"/>
                  <a:gd name="T14" fmla="*/ 12 w 12"/>
                  <a:gd name="T15" fmla="*/ 2 h 4"/>
                  <a:gd name="T16" fmla="*/ 5 w 1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">
                    <a:moveTo>
                      <a:pt x="5" y="4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Freeform 310"/>
              <p:cNvSpPr/>
              <p:nvPr/>
            </p:nvSpPr>
            <p:spPr bwMode="auto">
              <a:xfrm>
                <a:off x="3428" y="2001"/>
                <a:ext cx="10" cy="5"/>
              </a:xfrm>
              <a:custGeom>
                <a:avLst/>
                <a:gdLst>
                  <a:gd name="T0" fmla="*/ 7 w 10"/>
                  <a:gd name="T1" fmla="*/ 5 h 5"/>
                  <a:gd name="T2" fmla="*/ 10 w 10"/>
                  <a:gd name="T3" fmla="*/ 2 h 5"/>
                  <a:gd name="T4" fmla="*/ 7 w 10"/>
                  <a:gd name="T5" fmla="*/ 2 h 5"/>
                  <a:gd name="T6" fmla="*/ 5 w 10"/>
                  <a:gd name="T7" fmla="*/ 2 h 5"/>
                  <a:gd name="T8" fmla="*/ 7 w 10"/>
                  <a:gd name="T9" fmla="*/ 5 h 5"/>
                  <a:gd name="T10" fmla="*/ 7 w 10"/>
                  <a:gd name="T11" fmla="*/ 5 h 5"/>
                  <a:gd name="T12" fmla="*/ 3 w 10"/>
                  <a:gd name="T13" fmla="*/ 2 h 5"/>
                  <a:gd name="T14" fmla="*/ 0 w 10"/>
                  <a:gd name="T15" fmla="*/ 0 h 5"/>
                  <a:gd name="T16" fmla="*/ 3 w 10"/>
                  <a:gd name="T17" fmla="*/ 2 h 5"/>
                  <a:gd name="T18" fmla="*/ 7 w 1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Freeform 311"/>
              <p:cNvSpPr/>
              <p:nvPr/>
            </p:nvSpPr>
            <p:spPr bwMode="auto">
              <a:xfrm>
                <a:off x="2112" y="2191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7 w 9"/>
                  <a:gd name="T3" fmla="*/ 2 h 5"/>
                  <a:gd name="T4" fmla="*/ 5 w 9"/>
                  <a:gd name="T5" fmla="*/ 2 h 5"/>
                  <a:gd name="T6" fmla="*/ 7 w 9"/>
                  <a:gd name="T7" fmla="*/ 0 h 5"/>
                  <a:gd name="T8" fmla="*/ 9 w 9"/>
                  <a:gd name="T9" fmla="*/ 0 h 5"/>
                  <a:gd name="T10" fmla="*/ 9 w 9"/>
                  <a:gd name="T11" fmla="*/ 2 h 5"/>
                  <a:gd name="T12" fmla="*/ 9 w 9"/>
                  <a:gd name="T13" fmla="*/ 5 h 5"/>
                  <a:gd name="T14" fmla="*/ 0 w 9"/>
                  <a:gd name="T15" fmla="*/ 5 h 5"/>
                  <a:gd name="T16" fmla="*/ 2 w 9"/>
                  <a:gd name="T17" fmla="*/ 2 h 5"/>
                  <a:gd name="T18" fmla="*/ 0 w 9"/>
                  <a:gd name="T19" fmla="*/ 5 h 5"/>
                  <a:gd name="T20" fmla="*/ 9 w 9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Freeform 312"/>
              <p:cNvSpPr/>
              <p:nvPr/>
            </p:nvSpPr>
            <p:spPr bwMode="auto">
              <a:xfrm>
                <a:off x="2488" y="1878"/>
                <a:ext cx="5" cy="5"/>
              </a:xfrm>
              <a:custGeom>
                <a:avLst/>
                <a:gdLst>
                  <a:gd name="T0" fmla="*/ 3 w 5"/>
                  <a:gd name="T1" fmla="*/ 2 h 5"/>
                  <a:gd name="T2" fmla="*/ 5 w 5"/>
                  <a:gd name="T3" fmla="*/ 2 h 5"/>
                  <a:gd name="T4" fmla="*/ 3 w 5"/>
                  <a:gd name="T5" fmla="*/ 2 h 5"/>
                  <a:gd name="T6" fmla="*/ 3 w 5"/>
                  <a:gd name="T7" fmla="*/ 2 h 5"/>
                  <a:gd name="T8" fmla="*/ 3 w 5"/>
                  <a:gd name="T9" fmla="*/ 0 h 5"/>
                  <a:gd name="T10" fmla="*/ 0 w 5"/>
                  <a:gd name="T11" fmla="*/ 0 h 5"/>
                  <a:gd name="T12" fmla="*/ 3 w 5"/>
                  <a:gd name="T13" fmla="*/ 2 h 5"/>
                  <a:gd name="T14" fmla="*/ 5 w 5"/>
                  <a:gd name="T15" fmla="*/ 5 h 5"/>
                  <a:gd name="T16" fmla="*/ 3 w 5"/>
                  <a:gd name="T17" fmla="*/ 5 h 5"/>
                  <a:gd name="T18" fmla="*/ 0 w 5"/>
                  <a:gd name="T19" fmla="*/ 2 h 5"/>
                  <a:gd name="T20" fmla="*/ 0 w 5"/>
                  <a:gd name="T21" fmla="*/ 0 h 5"/>
                  <a:gd name="T22" fmla="*/ 3 w 5"/>
                  <a:gd name="T23" fmla="*/ 0 h 5"/>
                  <a:gd name="T24" fmla="*/ 3 w 5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5">
                    <a:moveTo>
                      <a:pt x="3" y="2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Freeform 313"/>
              <p:cNvSpPr/>
              <p:nvPr/>
            </p:nvSpPr>
            <p:spPr bwMode="auto">
              <a:xfrm>
                <a:off x="2472" y="1859"/>
                <a:ext cx="9" cy="12"/>
              </a:xfrm>
              <a:custGeom>
                <a:avLst/>
                <a:gdLst>
                  <a:gd name="T0" fmla="*/ 7 w 9"/>
                  <a:gd name="T1" fmla="*/ 12 h 12"/>
                  <a:gd name="T2" fmla="*/ 9 w 9"/>
                  <a:gd name="T3" fmla="*/ 12 h 12"/>
                  <a:gd name="T4" fmla="*/ 7 w 9"/>
                  <a:gd name="T5" fmla="*/ 12 h 12"/>
                  <a:gd name="T6" fmla="*/ 7 w 9"/>
                  <a:gd name="T7" fmla="*/ 12 h 12"/>
                  <a:gd name="T8" fmla="*/ 2 w 9"/>
                  <a:gd name="T9" fmla="*/ 2 h 12"/>
                  <a:gd name="T10" fmla="*/ 0 w 9"/>
                  <a:gd name="T11" fmla="*/ 0 h 12"/>
                  <a:gd name="T12" fmla="*/ 0 w 9"/>
                  <a:gd name="T13" fmla="*/ 0 h 12"/>
                  <a:gd name="T14" fmla="*/ 0 w 9"/>
                  <a:gd name="T15" fmla="*/ 2 h 12"/>
                  <a:gd name="T16" fmla="*/ 2 w 9"/>
                  <a:gd name="T17" fmla="*/ 2 h 12"/>
                  <a:gd name="T18" fmla="*/ 2 w 9"/>
                  <a:gd name="T19" fmla="*/ 2 h 12"/>
                  <a:gd name="T20" fmla="*/ 7 w 9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7" y="12"/>
                    </a:moveTo>
                    <a:lnTo>
                      <a:pt x="9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Freeform 314"/>
              <p:cNvSpPr/>
              <p:nvPr/>
            </p:nvSpPr>
            <p:spPr bwMode="auto">
              <a:xfrm>
                <a:off x="2877" y="1904"/>
                <a:ext cx="4" cy="5"/>
              </a:xfrm>
              <a:custGeom>
                <a:avLst/>
                <a:gdLst>
                  <a:gd name="T0" fmla="*/ 2 w 4"/>
                  <a:gd name="T1" fmla="*/ 2 h 5"/>
                  <a:gd name="T2" fmla="*/ 4 w 4"/>
                  <a:gd name="T3" fmla="*/ 5 h 5"/>
                  <a:gd name="T4" fmla="*/ 2 w 4"/>
                  <a:gd name="T5" fmla="*/ 5 h 5"/>
                  <a:gd name="T6" fmla="*/ 2 w 4"/>
                  <a:gd name="T7" fmla="*/ 2 h 5"/>
                  <a:gd name="T8" fmla="*/ 2 w 4"/>
                  <a:gd name="T9" fmla="*/ 2 h 5"/>
                  <a:gd name="T10" fmla="*/ 0 w 4"/>
                  <a:gd name="T11" fmla="*/ 2 h 5"/>
                  <a:gd name="T12" fmla="*/ 2 w 4"/>
                  <a:gd name="T13" fmla="*/ 2 h 5"/>
                  <a:gd name="T14" fmla="*/ 0 w 4"/>
                  <a:gd name="T15" fmla="*/ 0 h 5"/>
                  <a:gd name="T16" fmla="*/ 0 w 4"/>
                  <a:gd name="T17" fmla="*/ 2 h 5"/>
                  <a:gd name="T18" fmla="*/ 0 w 4"/>
                  <a:gd name="T19" fmla="*/ 2 h 5"/>
                  <a:gd name="T20" fmla="*/ 2 w 4"/>
                  <a:gd name="T2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5">
                    <a:moveTo>
                      <a:pt x="2" y="2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Freeform 315"/>
              <p:cNvSpPr/>
              <p:nvPr/>
            </p:nvSpPr>
            <p:spPr bwMode="auto">
              <a:xfrm>
                <a:off x="3009" y="1966"/>
                <a:ext cx="7" cy="4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2 h 4"/>
                  <a:gd name="T4" fmla="*/ 5 w 7"/>
                  <a:gd name="T5" fmla="*/ 4 h 4"/>
                  <a:gd name="T6" fmla="*/ 7 w 7"/>
                  <a:gd name="T7" fmla="*/ 4 h 4"/>
                  <a:gd name="T8" fmla="*/ 2 w 7"/>
                  <a:gd name="T9" fmla="*/ 0 h 4"/>
                  <a:gd name="T10" fmla="*/ 0 w 7"/>
                  <a:gd name="T11" fmla="*/ 2 h 4"/>
                  <a:gd name="T12" fmla="*/ 2 w 7"/>
                  <a:gd name="T13" fmla="*/ 0 h 4"/>
                  <a:gd name="T14" fmla="*/ 7 w 7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7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Freeform 316"/>
              <p:cNvSpPr/>
              <p:nvPr/>
            </p:nvSpPr>
            <p:spPr bwMode="auto">
              <a:xfrm>
                <a:off x="2929" y="1731"/>
                <a:ext cx="9" cy="4"/>
              </a:xfrm>
              <a:custGeom>
                <a:avLst/>
                <a:gdLst>
                  <a:gd name="T0" fmla="*/ 9 w 9"/>
                  <a:gd name="T1" fmla="*/ 4 h 4"/>
                  <a:gd name="T2" fmla="*/ 9 w 9"/>
                  <a:gd name="T3" fmla="*/ 4 h 4"/>
                  <a:gd name="T4" fmla="*/ 9 w 9"/>
                  <a:gd name="T5" fmla="*/ 4 h 4"/>
                  <a:gd name="T6" fmla="*/ 9 w 9"/>
                  <a:gd name="T7" fmla="*/ 4 h 4"/>
                  <a:gd name="T8" fmla="*/ 0 w 9"/>
                  <a:gd name="T9" fmla="*/ 0 h 4"/>
                  <a:gd name="T10" fmla="*/ 2 w 9"/>
                  <a:gd name="T11" fmla="*/ 0 h 4"/>
                  <a:gd name="T12" fmla="*/ 0 w 9"/>
                  <a:gd name="T13" fmla="*/ 0 h 4"/>
                  <a:gd name="T14" fmla="*/ 0 w 9"/>
                  <a:gd name="T15" fmla="*/ 0 h 4"/>
                  <a:gd name="T16" fmla="*/ 9 w 9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Freeform 317"/>
              <p:cNvSpPr/>
              <p:nvPr/>
            </p:nvSpPr>
            <p:spPr bwMode="auto">
              <a:xfrm>
                <a:off x="2917" y="1757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2 h 2"/>
                  <a:gd name="T4" fmla="*/ 4 w 4"/>
                  <a:gd name="T5" fmla="*/ 2 h 2"/>
                  <a:gd name="T6" fmla="*/ 2 w 4"/>
                  <a:gd name="T7" fmla="*/ 0 h 2"/>
                  <a:gd name="T8" fmla="*/ 2 w 4"/>
                  <a:gd name="T9" fmla="*/ 0 h 2"/>
                  <a:gd name="T10" fmla="*/ 0 w 4"/>
                  <a:gd name="T11" fmla="*/ 0 h 2"/>
                  <a:gd name="T12" fmla="*/ 2 w 4"/>
                  <a:gd name="T13" fmla="*/ 0 h 2"/>
                  <a:gd name="T14" fmla="*/ 4 w 4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Freeform 318"/>
              <p:cNvSpPr/>
              <p:nvPr/>
            </p:nvSpPr>
            <p:spPr bwMode="auto">
              <a:xfrm>
                <a:off x="2921" y="1764"/>
                <a:ext cx="5" cy="7"/>
              </a:xfrm>
              <a:custGeom>
                <a:avLst/>
                <a:gdLst>
                  <a:gd name="T0" fmla="*/ 5 w 5"/>
                  <a:gd name="T1" fmla="*/ 5 h 7"/>
                  <a:gd name="T2" fmla="*/ 5 w 5"/>
                  <a:gd name="T3" fmla="*/ 7 h 7"/>
                  <a:gd name="T4" fmla="*/ 5 w 5"/>
                  <a:gd name="T5" fmla="*/ 5 h 7"/>
                  <a:gd name="T6" fmla="*/ 5 w 5"/>
                  <a:gd name="T7" fmla="*/ 0 h 7"/>
                  <a:gd name="T8" fmla="*/ 3 w 5"/>
                  <a:gd name="T9" fmla="*/ 2 h 7"/>
                  <a:gd name="T10" fmla="*/ 0 w 5"/>
                  <a:gd name="T11" fmla="*/ 7 h 7"/>
                  <a:gd name="T12" fmla="*/ 0 w 5"/>
                  <a:gd name="T13" fmla="*/ 5 h 7"/>
                  <a:gd name="T14" fmla="*/ 3 w 5"/>
                  <a:gd name="T15" fmla="*/ 2 h 7"/>
                  <a:gd name="T16" fmla="*/ 0 w 5"/>
                  <a:gd name="T17" fmla="*/ 7 h 7"/>
                  <a:gd name="T18" fmla="*/ 3 w 5"/>
                  <a:gd name="T19" fmla="*/ 5 h 7"/>
                  <a:gd name="T20" fmla="*/ 3 w 5"/>
                  <a:gd name="T21" fmla="*/ 2 h 7"/>
                  <a:gd name="T22" fmla="*/ 3 w 5"/>
                  <a:gd name="T23" fmla="*/ 0 h 7"/>
                  <a:gd name="T24" fmla="*/ 5 w 5"/>
                  <a:gd name="T25" fmla="*/ 0 h 7"/>
                  <a:gd name="T26" fmla="*/ 5 w 5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5" y="5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Freeform 319"/>
              <p:cNvSpPr/>
              <p:nvPr/>
            </p:nvSpPr>
            <p:spPr bwMode="auto">
              <a:xfrm>
                <a:off x="3068" y="1702"/>
                <a:ext cx="10" cy="12"/>
              </a:xfrm>
              <a:custGeom>
                <a:avLst/>
                <a:gdLst>
                  <a:gd name="T0" fmla="*/ 5 w 10"/>
                  <a:gd name="T1" fmla="*/ 0 h 12"/>
                  <a:gd name="T2" fmla="*/ 3 w 10"/>
                  <a:gd name="T3" fmla="*/ 3 h 12"/>
                  <a:gd name="T4" fmla="*/ 3 w 10"/>
                  <a:gd name="T5" fmla="*/ 0 h 12"/>
                  <a:gd name="T6" fmla="*/ 0 w 10"/>
                  <a:gd name="T7" fmla="*/ 0 h 12"/>
                  <a:gd name="T8" fmla="*/ 3 w 10"/>
                  <a:gd name="T9" fmla="*/ 0 h 12"/>
                  <a:gd name="T10" fmla="*/ 5 w 10"/>
                  <a:gd name="T11" fmla="*/ 0 h 12"/>
                  <a:gd name="T12" fmla="*/ 7 w 10"/>
                  <a:gd name="T13" fmla="*/ 10 h 12"/>
                  <a:gd name="T14" fmla="*/ 10 w 10"/>
                  <a:gd name="T15" fmla="*/ 12 h 12"/>
                  <a:gd name="T16" fmla="*/ 7 w 10"/>
                  <a:gd name="T17" fmla="*/ 10 h 12"/>
                  <a:gd name="T18" fmla="*/ 7 w 10"/>
                  <a:gd name="T19" fmla="*/ 10 h 12"/>
                  <a:gd name="T20" fmla="*/ 5 w 10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0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Freeform 320"/>
              <p:cNvSpPr/>
              <p:nvPr/>
            </p:nvSpPr>
            <p:spPr bwMode="auto">
              <a:xfrm>
                <a:off x="3097" y="1743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0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Freeform 321"/>
              <p:cNvSpPr/>
              <p:nvPr/>
            </p:nvSpPr>
            <p:spPr bwMode="auto">
              <a:xfrm>
                <a:off x="3097" y="1745"/>
                <a:ext cx="4" cy="5"/>
              </a:xfrm>
              <a:custGeom>
                <a:avLst/>
                <a:gdLst>
                  <a:gd name="T0" fmla="*/ 4 w 4"/>
                  <a:gd name="T1" fmla="*/ 2 h 5"/>
                  <a:gd name="T2" fmla="*/ 2 w 4"/>
                  <a:gd name="T3" fmla="*/ 5 h 5"/>
                  <a:gd name="T4" fmla="*/ 4 w 4"/>
                  <a:gd name="T5" fmla="*/ 2 h 5"/>
                  <a:gd name="T6" fmla="*/ 0 w 4"/>
                  <a:gd name="T7" fmla="*/ 2 h 5"/>
                  <a:gd name="T8" fmla="*/ 0 w 4"/>
                  <a:gd name="T9" fmla="*/ 0 h 5"/>
                  <a:gd name="T10" fmla="*/ 0 w 4"/>
                  <a:gd name="T11" fmla="*/ 2 h 5"/>
                  <a:gd name="T12" fmla="*/ 0 w 4"/>
                  <a:gd name="T13" fmla="*/ 2 h 5"/>
                  <a:gd name="T14" fmla="*/ 4 w 4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5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Freeform 322"/>
              <p:cNvSpPr/>
              <p:nvPr/>
            </p:nvSpPr>
            <p:spPr bwMode="auto">
              <a:xfrm>
                <a:off x="3099" y="1757"/>
                <a:ext cx="5" cy="7"/>
              </a:xfrm>
              <a:custGeom>
                <a:avLst/>
                <a:gdLst>
                  <a:gd name="T0" fmla="*/ 2 w 5"/>
                  <a:gd name="T1" fmla="*/ 7 h 7"/>
                  <a:gd name="T2" fmla="*/ 0 w 5"/>
                  <a:gd name="T3" fmla="*/ 7 h 7"/>
                  <a:gd name="T4" fmla="*/ 2 w 5"/>
                  <a:gd name="T5" fmla="*/ 7 h 7"/>
                  <a:gd name="T6" fmla="*/ 5 w 5"/>
                  <a:gd name="T7" fmla="*/ 0 h 7"/>
                  <a:gd name="T8" fmla="*/ 2 w 5"/>
                  <a:gd name="T9" fmla="*/ 0 h 7"/>
                  <a:gd name="T10" fmla="*/ 2 w 5"/>
                  <a:gd name="T11" fmla="*/ 2 h 7"/>
                  <a:gd name="T12" fmla="*/ 2 w 5"/>
                  <a:gd name="T13" fmla="*/ 5 h 7"/>
                  <a:gd name="T14" fmla="*/ 5 w 5"/>
                  <a:gd name="T15" fmla="*/ 2 h 7"/>
                  <a:gd name="T16" fmla="*/ 2 w 5"/>
                  <a:gd name="T17" fmla="*/ 2 h 7"/>
                  <a:gd name="T18" fmla="*/ 5 w 5"/>
                  <a:gd name="T19" fmla="*/ 0 h 7"/>
                  <a:gd name="T20" fmla="*/ 5 w 5"/>
                  <a:gd name="T21" fmla="*/ 0 h 7"/>
                  <a:gd name="T22" fmla="*/ 2 w 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7">
                    <a:moveTo>
                      <a:pt x="2" y="7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Freeform 323"/>
              <p:cNvSpPr/>
              <p:nvPr/>
            </p:nvSpPr>
            <p:spPr bwMode="auto">
              <a:xfrm>
                <a:off x="3101" y="1762"/>
                <a:ext cx="5" cy="7"/>
              </a:xfrm>
              <a:custGeom>
                <a:avLst/>
                <a:gdLst>
                  <a:gd name="T0" fmla="*/ 5 w 5"/>
                  <a:gd name="T1" fmla="*/ 4 h 7"/>
                  <a:gd name="T2" fmla="*/ 3 w 5"/>
                  <a:gd name="T3" fmla="*/ 7 h 7"/>
                  <a:gd name="T4" fmla="*/ 5 w 5"/>
                  <a:gd name="T5" fmla="*/ 7 h 7"/>
                  <a:gd name="T6" fmla="*/ 5 w 5"/>
                  <a:gd name="T7" fmla="*/ 4 h 7"/>
                  <a:gd name="T8" fmla="*/ 5 w 5"/>
                  <a:gd name="T9" fmla="*/ 4 h 7"/>
                  <a:gd name="T10" fmla="*/ 0 w 5"/>
                  <a:gd name="T11" fmla="*/ 0 h 7"/>
                  <a:gd name="T12" fmla="*/ 3 w 5"/>
                  <a:gd name="T13" fmla="*/ 2 h 7"/>
                  <a:gd name="T14" fmla="*/ 5 w 5"/>
                  <a:gd name="T15" fmla="*/ 2 h 7"/>
                  <a:gd name="T16" fmla="*/ 3 w 5"/>
                  <a:gd name="T17" fmla="*/ 2 h 7"/>
                  <a:gd name="T18" fmla="*/ 0 w 5"/>
                  <a:gd name="T19" fmla="*/ 0 h 7"/>
                  <a:gd name="T20" fmla="*/ 5 w 5"/>
                  <a:gd name="T2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7">
                    <a:moveTo>
                      <a:pt x="5" y="4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Freeform 324"/>
              <p:cNvSpPr/>
              <p:nvPr/>
            </p:nvSpPr>
            <p:spPr bwMode="auto">
              <a:xfrm>
                <a:off x="3272" y="1707"/>
                <a:ext cx="7" cy="5"/>
              </a:xfrm>
              <a:custGeom>
                <a:avLst/>
                <a:gdLst>
                  <a:gd name="T0" fmla="*/ 2 w 7"/>
                  <a:gd name="T1" fmla="*/ 2 h 5"/>
                  <a:gd name="T2" fmla="*/ 2 w 7"/>
                  <a:gd name="T3" fmla="*/ 2 h 5"/>
                  <a:gd name="T4" fmla="*/ 2 w 7"/>
                  <a:gd name="T5" fmla="*/ 0 h 5"/>
                  <a:gd name="T6" fmla="*/ 0 w 7"/>
                  <a:gd name="T7" fmla="*/ 0 h 5"/>
                  <a:gd name="T8" fmla="*/ 0 w 7"/>
                  <a:gd name="T9" fmla="*/ 2 h 5"/>
                  <a:gd name="T10" fmla="*/ 2 w 7"/>
                  <a:gd name="T11" fmla="*/ 2 h 5"/>
                  <a:gd name="T12" fmla="*/ 7 w 7"/>
                  <a:gd name="T13" fmla="*/ 5 h 5"/>
                  <a:gd name="T14" fmla="*/ 5 w 7"/>
                  <a:gd name="T15" fmla="*/ 5 h 5"/>
                  <a:gd name="T16" fmla="*/ 5 w 7"/>
                  <a:gd name="T17" fmla="*/ 2 h 5"/>
                  <a:gd name="T18" fmla="*/ 7 w 7"/>
                  <a:gd name="T19" fmla="*/ 2 h 5"/>
                  <a:gd name="T20" fmla="*/ 7 w 7"/>
                  <a:gd name="T21" fmla="*/ 5 h 5"/>
                  <a:gd name="T22" fmla="*/ 7 w 7"/>
                  <a:gd name="T23" fmla="*/ 5 h 5"/>
                  <a:gd name="T24" fmla="*/ 2 w 7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Freeform 325"/>
              <p:cNvSpPr/>
              <p:nvPr/>
            </p:nvSpPr>
            <p:spPr bwMode="auto">
              <a:xfrm>
                <a:off x="2479" y="1868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2 w 7"/>
                  <a:gd name="T3" fmla="*/ 3 h 7"/>
                  <a:gd name="T4" fmla="*/ 2 w 7"/>
                  <a:gd name="T5" fmla="*/ 3 h 7"/>
                  <a:gd name="T6" fmla="*/ 2 w 7"/>
                  <a:gd name="T7" fmla="*/ 3 h 7"/>
                  <a:gd name="T8" fmla="*/ 0 w 7"/>
                  <a:gd name="T9" fmla="*/ 0 h 7"/>
                  <a:gd name="T10" fmla="*/ 5 w 7"/>
                  <a:gd name="T11" fmla="*/ 5 h 7"/>
                  <a:gd name="T12" fmla="*/ 7 w 7"/>
                  <a:gd name="T13" fmla="*/ 7 h 7"/>
                  <a:gd name="T14" fmla="*/ 5 w 7"/>
                  <a:gd name="T15" fmla="*/ 7 h 7"/>
                  <a:gd name="T16" fmla="*/ 5 w 7"/>
                  <a:gd name="T17" fmla="*/ 5 h 7"/>
                  <a:gd name="T18" fmla="*/ 0 w 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Freeform 326"/>
              <p:cNvSpPr/>
              <p:nvPr/>
            </p:nvSpPr>
            <p:spPr bwMode="auto">
              <a:xfrm>
                <a:off x="2396" y="1814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2 w 5"/>
                  <a:gd name="T3" fmla="*/ 4 h 4"/>
                  <a:gd name="T4" fmla="*/ 2 w 5"/>
                  <a:gd name="T5" fmla="*/ 2 h 4"/>
                  <a:gd name="T6" fmla="*/ 5 w 5"/>
                  <a:gd name="T7" fmla="*/ 2 h 4"/>
                  <a:gd name="T8" fmla="*/ 0 w 5"/>
                  <a:gd name="T9" fmla="*/ 0 h 4"/>
                  <a:gd name="T10" fmla="*/ 2 w 5"/>
                  <a:gd name="T11" fmla="*/ 2 h 4"/>
                  <a:gd name="T12" fmla="*/ 2 w 5"/>
                  <a:gd name="T13" fmla="*/ 0 h 4"/>
                  <a:gd name="T14" fmla="*/ 0 w 5"/>
                  <a:gd name="T15" fmla="*/ 0 h 4"/>
                  <a:gd name="T16" fmla="*/ 0 w 5"/>
                  <a:gd name="T17" fmla="*/ 0 h 4"/>
                  <a:gd name="T18" fmla="*/ 5 w 5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Freeform 327"/>
              <p:cNvSpPr/>
              <p:nvPr/>
            </p:nvSpPr>
            <p:spPr bwMode="auto">
              <a:xfrm>
                <a:off x="2424" y="1804"/>
                <a:ext cx="3" cy="5"/>
              </a:xfrm>
              <a:custGeom>
                <a:avLst/>
                <a:gdLst>
                  <a:gd name="T0" fmla="*/ 0 w 3"/>
                  <a:gd name="T1" fmla="*/ 3 h 5"/>
                  <a:gd name="T2" fmla="*/ 3 w 3"/>
                  <a:gd name="T3" fmla="*/ 5 h 5"/>
                  <a:gd name="T4" fmla="*/ 0 w 3"/>
                  <a:gd name="T5" fmla="*/ 5 h 5"/>
                  <a:gd name="T6" fmla="*/ 0 w 3"/>
                  <a:gd name="T7" fmla="*/ 3 h 5"/>
                  <a:gd name="T8" fmla="*/ 0 w 3"/>
                  <a:gd name="T9" fmla="*/ 3 h 5"/>
                  <a:gd name="T10" fmla="*/ 3 w 3"/>
                  <a:gd name="T11" fmla="*/ 0 h 5"/>
                  <a:gd name="T12" fmla="*/ 0 w 3"/>
                  <a:gd name="T13" fmla="*/ 0 h 5"/>
                  <a:gd name="T14" fmla="*/ 0 w 3"/>
                  <a:gd name="T15" fmla="*/ 3 h 5"/>
                  <a:gd name="T16" fmla="*/ 0 w 3"/>
                  <a:gd name="T17" fmla="*/ 0 h 5"/>
                  <a:gd name="T18" fmla="*/ 3 w 3"/>
                  <a:gd name="T19" fmla="*/ 0 h 5"/>
                  <a:gd name="T20" fmla="*/ 3 w 3"/>
                  <a:gd name="T21" fmla="*/ 0 h 5"/>
                  <a:gd name="T22" fmla="*/ 0 w 3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Freeform 328"/>
              <p:cNvSpPr/>
              <p:nvPr/>
            </p:nvSpPr>
            <p:spPr bwMode="auto">
              <a:xfrm>
                <a:off x="2420" y="1809"/>
                <a:ext cx="4" cy="5"/>
              </a:xfrm>
              <a:custGeom>
                <a:avLst/>
                <a:gdLst>
                  <a:gd name="T0" fmla="*/ 2 w 4"/>
                  <a:gd name="T1" fmla="*/ 2 h 5"/>
                  <a:gd name="T2" fmla="*/ 2 w 4"/>
                  <a:gd name="T3" fmla="*/ 5 h 5"/>
                  <a:gd name="T4" fmla="*/ 0 w 4"/>
                  <a:gd name="T5" fmla="*/ 2 h 5"/>
                  <a:gd name="T6" fmla="*/ 2 w 4"/>
                  <a:gd name="T7" fmla="*/ 2 h 5"/>
                  <a:gd name="T8" fmla="*/ 4 w 4"/>
                  <a:gd name="T9" fmla="*/ 0 h 5"/>
                  <a:gd name="T10" fmla="*/ 4 w 4"/>
                  <a:gd name="T11" fmla="*/ 2 h 5"/>
                  <a:gd name="T12" fmla="*/ 2 w 4"/>
                  <a:gd name="T13" fmla="*/ 0 h 5"/>
                  <a:gd name="T14" fmla="*/ 4 w 4"/>
                  <a:gd name="T15" fmla="*/ 0 h 5"/>
                  <a:gd name="T16" fmla="*/ 2 w 4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2" y="2"/>
                    </a:move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Freeform 329"/>
              <p:cNvSpPr/>
              <p:nvPr/>
            </p:nvSpPr>
            <p:spPr bwMode="auto">
              <a:xfrm>
                <a:off x="2431" y="1816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3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Freeform 330"/>
              <p:cNvSpPr/>
              <p:nvPr/>
            </p:nvSpPr>
            <p:spPr bwMode="auto">
              <a:xfrm>
                <a:off x="2422" y="1816"/>
                <a:ext cx="9" cy="5"/>
              </a:xfrm>
              <a:custGeom>
                <a:avLst/>
                <a:gdLst>
                  <a:gd name="T0" fmla="*/ 7 w 9"/>
                  <a:gd name="T1" fmla="*/ 2 h 5"/>
                  <a:gd name="T2" fmla="*/ 9 w 9"/>
                  <a:gd name="T3" fmla="*/ 5 h 5"/>
                  <a:gd name="T4" fmla="*/ 7 w 9"/>
                  <a:gd name="T5" fmla="*/ 5 h 5"/>
                  <a:gd name="T6" fmla="*/ 7 w 9"/>
                  <a:gd name="T7" fmla="*/ 2 h 5"/>
                  <a:gd name="T8" fmla="*/ 7 w 9"/>
                  <a:gd name="T9" fmla="*/ 2 h 5"/>
                  <a:gd name="T10" fmla="*/ 0 w 9"/>
                  <a:gd name="T11" fmla="*/ 0 h 5"/>
                  <a:gd name="T12" fmla="*/ 2 w 9"/>
                  <a:gd name="T13" fmla="*/ 2 h 5"/>
                  <a:gd name="T14" fmla="*/ 5 w 9"/>
                  <a:gd name="T15" fmla="*/ 5 h 5"/>
                  <a:gd name="T16" fmla="*/ 2 w 9"/>
                  <a:gd name="T17" fmla="*/ 2 h 5"/>
                  <a:gd name="T18" fmla="*/ 0 w 9"/>
                  <a:gd name="T19" fmla="*/ 2 h 5"/>
                  <a:gd name="T20" fmla="*/ 0 w 9"/>
                  <a:gd name="T21" fmla="*/ 0 h 5"/>
                  <a:gd name="T22" fmla="*/ 7 w 9"/>
                  <a:gd name="T2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5">
                    <a:moveTo>
                      <a:pt x="7" y="2"/>
                    </a:moveTo>
                    <a:lnTo>
                      <a:pt x="9" y="5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Freeform 331"/>
              <p:cNvSpPr/>
              <p:nvPr/>
            </p:nvSpPr>
            <p:spPr bwMode="auto">
              <a:xfrm>
                <a:off x="2431" y="1816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3 w 5"/>
                  <a:gd name="T3" fmla="*/ 7 h 7"/>
                  <a:gd name="T4" fmla="*/ 5 w 5"/>
                  <a:gd name="T5" fmla="*/ 7 h 7"/>
                  <a:gd name="T6" fmla="*/ 0 w 5"/>
                  <a:gd name="T7" fmla="*/ 0 h 7"/>
                  <a:gd name="T8" fmla="*/ 0 w 5"/>
                  <a:gd name="T9" fmla="*/ 2 h 7"/>
                  <a:gd name="T10" fmla="*/ 3 w 5"/>
                  <a:gd name="T11" fmla="*/ 5 h 7"/>
                  <a:gd name="T12" fmla="*/ 0 w 5"/>
                  <a:gd name="T13" fmla="*/ 2 h 7"/>
                  <a:gd name="T14" fmla="*/ 0 w 5"/>
                  <a:gd name="T15" fmla="*/ 0 h 7"/>
                  <a:gd name="T16" fmla="*/ 0 w 5"/>
                  <a:gd name="T17" fmla="*/ 0 h 7"/>
                  <a:gd name="T18" fmla="*/ 5 w 5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Freeform 332"/>
              <p:cNvSpPr/>
              <p:nvPr/>
            </p:nvSpPr>
            <p:spPr bwMode="auto">
              <a:xfrm>
                <a:off x="2424" y="1809"/>
                <a:ext cx="5" cy="14"/>
              </a:xfrm>
              <a:custGeom>
                <a:avLst/>
                <a:gdLst>
                  <a:gd name="T0" fmla="*/ 3 w 5"/>
                  <a:gd name="T1" fmla="*/ 9 h 14"/>
                  <a:gd name="T2" fmla="*/ 3 w 5"/>
                  <a:gd name="T3" fmla="*/ 7 h 14"/>
                  <a:gd name="T4" fmla="*/ 5 w 5"/>
                  <a:gd name="T5" fmla="*/ 5 h 14"/>
                  <a:gd name="T6" fmla="*/ 5 w 5"/>
                  <a:gd name="T7" fmla="*/ 7 h 14"/>
                  <a:gd name="T8" fmla="*/ 5 w 5"/>
                  <a:gd name="T9" fmla="*/ 9 h 14"/>
                  <a:gd name="T10" fmla="*/ 5 w 5"/>
                  <a:gd name="T11" fmla="*/ 7 h 14"/>
                  <a:gd name="T12" fmla="*/ 5 w 5"/>
                  <a:gd name="T13" fmla="*/ 5 h 14"/>
                  <a:gd name="T14" fmla="*/ 5 w 5"/>
                  <a:gd name="T15" fmla="*/ 2 h 14"/>
                  <a:gd name="T16" fmla="*/ 3 w 5"/>
                  <a:gd name="T17" fmla="*/ 2 h 14"/>
                  <a:gd name="T18" fmla="*/ 3 w 5"/>
                  <a:gd name="T19" fmla="*/ 0 h 14"/>
                  <a:gd name="T20" fmla="*/ 0 w 5"/>
                  <a:gd name="T21" fmla="*/ 2 h 14"/>
                  <a:gd name="T22" fmla="*/ 0 w 5"/>
                  <a:gd name="T23" fmla="*/ 5 h 14"/>
                  <a:gd name="T24" fmla="*/ 0 w 5"/>
                  <a:gd name="T25" fmla="*/ 5 h 14"/>
                  <a:gd name="T26" fmla="*/ 3 w 5"/>
                  <a:gd name="T27" fmla="*/ 2 h 14"/>
                  <a:gd name="T28" fmla="*/ 3 w 5"/>
                  <a:gd name="T29" fmla="*/ 5 h 14"/>
                  <a:gd name="T30" fmla="*/ 0 w 5"/>
                  <a:gd name="T31" fmla="*/ 7 h 14"/>
                  <a:gd name="T32" fmla="*/ 3 w 5"/>
                  <a:gd name="T33" fmla="*/ 9 h 14"/>
                  <a:gd name="T34" fmla="*/ 5 w 5"/>
                  <a:gd name="T35" fmla="*/ 12 h 14"/>
                  <a:gd name="T36" fmla="*/ 5 w 5"/>
                  <a:gd name="T37" fmla="*/ 14 h 14"/>
                  <a:gd name="T38" fmla="*/ 3 w 5"/>
                  <a:gd name="T39" fmla="*/ 12 h 14"/>
                  <a:gd name="T40" fmla="*/ 5 w 5"/>
                  <a:gd name="T41" fmla="*/ 12 h 14"/>
                  <a:gd name="T42" fmla="*/ 3 w 5"/>
                  <a:gd name="T4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14">
                    <a:moveTo>
                      <a:pt x="3" y="9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3" y="9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Freeform 333"/>
              <p:cNvSpPr/>
              <p:nvPr/>
            </p:nvSpPr>
            <p:spPr bwMode="auto">
              <a:xfrm>
                <a:off x="2434" y="1826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2 h 4"/>
                  <a:gd name="T10" fmla="*/ 2 w 2"/>
                  <a:gd name="T11" fmla="*/ 0 h 4"/>
                  <a:gd name="T12" fmla="*/ 2 w 2"/>
                  <a:gd name="T13" fmla="*/ 0 h 4"/>
                  <a:gd name="T14" fmla="*/ 0 w 2"/>
                  <a:gd name="T15" fmla="*/ 0 h 4"/>
                  <a:gd name="T16" fmla="*/ 0 w 2"/>
                  <a:gd name="T17" fmla="*/ 0 h 4"/>
                  <a:gd name="T18" fmla="*/ 0 w 2"/>
                  <a:gd name="T19" fmla="*/ 0 h 4"/>
                  <a:gd name="T20" fmla="*/ 0 w 2"/>
                  <a:gd name="T21" fmla="*/ 0 h 4"/>
                  <a:gd name="T22" fmla="*/ 2 w 2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Freeform 334"/>
              <p:cNvSpPr/>
              <p:nvPr/>
            </p:nvSpPr>
            <p:spPr bwMode="auto">
              <a:xfrm>
                <a:off x="2434" y="1821"/>
                <a:ext cx="9" cy="14"/>
              </a:xfrm>
              <a:custGeom>
                <a:avLst/>
                <a:gdLst>
                  <a:gd name="T0" fmla="*/ 5 w 9"/>
                  <a:gd name="T1" fmla="*/ 5 h 14"/>
                  <a:gd name="T2" fmla="*/ 7 w 9"/>
                  <a:gd name="T3" fmla="*/ 2 h 14"/>
                  <a:gd name="T4" fmla="*/ 9 w 9"/>
                  <a:gd name="T5" fmla="*/ 0 h 14"/>
                  <a:gd name="T6" fmla="*/ 7 w 9"/>
                  <a:gd name="T7" fmla="*/ 2 h 14"/>
                  <a:gd name="T8" fmla="*/ 2 w 9"/>
                  <a:gd name="T9" fmla="*/ 5 h 14"/>
                  <a:gd name="T10" fmla="*/ 2 w 9"/>
                  <a:gd name="T11" fmla="*/ 7 h 14"/>
                  <a:gd name="T12" fmla="*/ 5 w 9"/>
                  <a:gd name="T13" fmla="*/ 5 h 14"/>
                  <a:gd name="T14" fmla="*/ 5 w 9"/>
                  <a:gd name="T15" fmla="*/ 5 h 14"/>
                  <a:gd name="T16" fmla="*/ 2 w 9"/>
                  <a:gd name="T17" fmla="*/ 9 h 14"/>
                  <a:gd name="T18" fmla="*/ 2 w 9"/>
                  <a:gd name="T19" fmla="*/ 12 h 14"/>
                  <a:gd name="T20" fmla="*/ 2 w 9"/>
                  <a:gd name="T21" fmla="*/ 14 h 14"/>
                  <a:gd name="T22" fmla="*/ 0 w 9"/>
                  <a:gd name="T23" fmla="*/ 14 h 14"/>
                  <a:gd name="T24" fmla="*/ 0 w 9"/>
                  <a:gd name="T25" fmla="*/ 12 h 14"/>
                  <a:gd name="T26" fmla="*/ 2 w 9"/>
                  <a:gd name="T27" fmla="*/ 9 h 14"/>
                  <a:gd name="T28" fmla="*/ 5 w 9"/>
                  <a:gd name="T2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4">
                    <a:moveTo>
                      <a:pt x="5" y="5"/>
                    </a:moveTo>
                    <a:lnTo>
                      <a:pt x="7" y="2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Freeform 335"/>
              <p:cNvSpPr/>
              <p:nvPr/>
            </p:nvSpPr>
            <p:spPr bwMode="auto">
              <a:xfrm>
                <a:off x="2450" y="1845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2 h 2"/>
                  <a:gd name="T10" fmla="*/ 0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Freeform 336"/>
              <p:cNvSpPr/>
              <p:nvPr/>
            </p:nvSpPr>
            <p:spPr bwMode="auto">
              <a:xfrm>
                <a:off x="2431" y="1842"/>
                <a:ext cx="50" cy="36"/>
              </a:xfrm>
              <a:custGeom>
                <a:avLst/>
                <a:gdLst>
                  <a:gd name="T0" fmla="*/ 34 w 50"/>
                  <a:gd name="T1" fmla="*/ 14 h 36"/>
                  <a:gd name="T2" fmla="*/ 36 w 50"/>
                  <a:gd name="T3" fmla="*/ 19 h 36"/>
                  <a:gd name="T4" fmla="*/ 38 w 50"/>
                  <a:gd name="T5" fmla="*/ 22 h 36"/>
                  <a:gd name="T6" fmla="*/ 43 w 50"/>
                  <a:gd name="T7" fmla="*/ 24 h 36"/>
                  <a:gd name="T8" fmla="*/ 45 w 50"/>
                  <a:gd name="T9" fmla="*/ 26 h 36"/>
                  <a:gd name="T10" fmla="*/ 48 w 50"/>
                  <a:gd name="T11" fmla="*/ 31 h 36"/>
                  <a:gd name="T12" fmla="*/ 50 w 50"/>
                  <a:gd name="T13" fmla="*/ 33 h 36"/>
                  <a:gd name="T14" fmla="*/ 48 w 50"/>
                  <a:gd name="T15" fmla="*/ 36 h 36"/>
                  <a:gd name="T16" fmla="*/ 43 w 50"/>
                  <a:gd name="T17" fmla="*/ 33 h 36"/>
                  <a:gd name="T18" fmla="*/ 38 w 50"/>
                  <a:gd name="T19" fmla="*/ 33 h 36"/>
                  <a:gd name="T20" fmla="*/ 36 w 50"/>
                  <a:gd name="T21" fmla="*/ 31 h 36"/>
                  <a:gd name="T22" fmla="*/ 36 w 50"/>
                  <a:gd name="T23" fmla="*/ 26 h 36"/>
                  <a:gd name="T24" fmla="*/ 34 w 50"/>
                  <a:gd name="T25" fmla="*/ 26 h 36"/>
                  <a:gd name="T26" fmla="*/ 31 w 50"/>
                  <a:gd name="T27" fmla="*/ 29 h 36"/>
                  <a:gd name="T28" fmla="*/ 26 w 50"/>
                  <a:gd name="T29" fmla="*/ 26 h 36"/>
                  <a:gd name="T30" fmla="*/ 26 w 50"/>
                  <a:gd name="T31" fmla="*/ 22 h 36"/>
                  <a:gd name="T32" fmla="*/ 22 w 50"/>
                  <a:gd name="T33" fmla="*/ 22 h 36"/>
                  <a:gd name="T34" fmla="*/ 19 w 50"/>
                  <a:gd name="T35" fmla="*/ 22 h 36"/>
                  <a:gd name="T36" fmla="*/ 22 w 50"/>
                  <a:gd name="T37" fmla="*/ 17 h 36"/>
                  <a:gd name="T38" fmla="*/ 22 w 50"/>
                  <a:gd name="T39" fmla="*/ 17 h 36"/>
                  <a:gd name="T40" fmla="*/ 19 w 50"/>
                  <a:gd name="T41" fmla="*/ 17 h 36"/>
                  <a:gd name="T42" fmla="*/ 15 w 50"/>
                  <a:gd name="T43" fmla="*/ 14 h 36"/>
                  <a:gd name="T44" fmla="*/ 10 w 50"/>
                  <a:gd name="T45" fmla="*/ 12 h 36"/>
                  <a:gd name="T46" fmla="*/ 8 w 50"/>
                  <a:gd name="T47" fmla="*/ 12 h 36"/>
                  <a:gd name="T48" fmla="*/ 8 w 50"/>
                  <a:gd name="T49" fmla="*/ 10 h 36"/>
                  <a:gd name="T50" fmla="*/ 5 w 50"/>
                  <a:gd name="T51" fmla="*/ 7 h 36"/>
                  <a:gd name="T52" fmla="*/ 10 w 50"/>
                  <a:gd name="T53" fmla="*/ 7 h 36"/>
                  <a:gd name="T54" fmla="*/ 8 w 50"/>
                  <a:gd name="T55" fmla="*/ 5 h 36"/>
                  <a:gd name="T56" fmla="*/ 3 w 50"/>
                  <a:gd name="T57" fmla="*/ 7 h 36"/>
                  <a:gd name="T58" fmla="*/ 0 w 50"/>
                  <a:gd name="T59" fmla="*/ 3 h 36"/>
                  <a:gd name="T60" fmla="*/ 5 w 50"/>
                  <a:gd name="T61" fmla="*/ 0 h 36"/>
                  <a:gd name="T62" fmla="*/ 8 w 50"/>
                  <a:gd name="T63" fmla="*/ 3 h 36"/>
                  <a:gd name="T64" fmla="*/ 12 w 50"/>
                  <a:gd name="T65" fmla="*/ 5 h 36"/>
                  <a:gd name="T66" fmla="*/ 17 w 50"/>
                  <a:gd name="T67" fmla="*/ 5 h 36"/>
                  <a:gd name="T68" fmla="*/ 22 w 50"/>
                  <a:gd name="T69" fmla="*/ 7 h 36"/>
                  <a:gd name="T70" fmla="*/ 24 w 50"/>
                  <a:gd name="T71" fmla="*/ 7 h 36"/>
                  <a:gd name="T72" fmla="*/ 26 w 50"/>
                  <a:gd name="T73" fmla="*/ 7 h 36"/>
                  <a:gd name="T74" fmla="*/ 31 w 50"/>
                  <a:gd name="T75" fmla="*/ 10 h 36"/>
                  <a:gd name="T76" fmla="*/ 31 w 50"/>
                  <a:gd name="T77" fmla="*/ 12 h 36"/>
                  <a:gd name="T78" fmla="*/ 34 w 50"/>
                  <a:gd name="T79" fmla="*/ 10 h 36"/>
                  <a:gd name="T80" fmla="*/ 34 w 50"/>
                  <a:gd name="T81" fmla="*/ 10 h 36"/>
                  <a:gd name="T82" fmla="*/ 31 w 50"/>
                  <a:gd name="T8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" h="36">
                    <a:moveTo>
                      <a:pt x="31" y="12"/>
                    </a:moveTo>
                    <a:lnTo>
                      <a:pt x="34" y="14"/>
                    </a:lnTo>
                    <a:lnTo>
                      <a:pt x="36" y="17"/>
                    </a:lnTo>
                    <a:lnTo>
                      <a:pt x="36" y="19"/>
                    </a:lnTo>
                    <a:lnTo>
                      <a:pt x="36" y="22"/>
                    </a:lnTo>
                    <a:lnTo>
                      <a:pt x="38" y="22"/>
                    </a:lnTo>
                    <a:lnTo>
                      <a:pt x="41" y="22"/>
                    </a:lnTo>
                    <a:lnTo>
                      <a:pt x="43" y="24"/>
                    </a:lnTo>
                    <a:lnTo>
                      <a:pt x="45" y="24"/>
                    </a:lnTo>
                    <a:lnTo>
                      <a:pt x="45" y="26"/>
                    </a:lnTo>
                    <a:lnTo>
                      <a:pt x="48" y="29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0" y="33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5" y="36"/>
                    </a:lnTo>
                    <a:lnTo>
                      <a:pt x="43" y="33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4" y="2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1" y="26"/>
                    </a:lnTo>
                    <a:lnTo>
                      <a:pt x="31" y="29"/>
                    </a:lnTo>
                    <a:lnTo>
                      <a:pt x="29" y="26"/>
                    </a:lnTo>
                    <a:lnTo>
                      <a:pt x="26" y="26"/>
                    </a:lnTo>
                    <a:lnTo>
                      <a:pt x="26" y="24"/>
                    </a:lnTo>
                    <a:lnTo>
                      <a:pt x="26" y="22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9" y="22"/>
                    </a:lnTo>
                    <a:lnTo>
                      <a:pt x="19" y="19"/>
                    </a:lnTo>
                    <a:lnTo>
                      <a:pt x="22" y="17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7" y="14"/>
                    </a:lnTo>
                    <a:lnTo>
                      <a:pt x="15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5" y="12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9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7"/>
                    </a:lnTo>
                    <a:lnTo>
                      <a:pt x="34" y="10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1" y="7"/>
                    </a:lnTo>
                    <a:lnTo>
                      <a:pt x="3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Freeform 337"/>
              <p:cNvSpPr/>
              <p:nvPr/>
            </p:nvSpPr>
            <p:spPr bwMode="auto">
              <a:xfrm>
                <a:off x="2462" y="1852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3 w 5"/>
                  <a:gd name="T3" fmla="*/ 2 h 2"/>
                  <a:gd name="T4" fmla="*/ 0 w 5"/>
                  <a:gd name="T5" fmla="*/ 2 h 2"/>
                  <a:gd name="T6" fmla="*/ 3 w 5"/>
                  <a:gd name="T7" fmla="*/ 2 h 2"/>
                  <a:gd name="T8" fmla="*/ 5 w 5"/>
                  <a:gd name="T9" fmla="*/ 0 h 2"/>
                  <a:gd name="T10" fmla="*/ 5 w 5"/>
                  <a:gd name="T11" fmla="*/ 2 h 2"/>
                  <a:gd name="T12" fmla="*/ 5 w 5"/>
                  <a:gd name="T13" fmla="*/ 0 h 2"/>
                  <a:gd name="T14" fmla="*/ 5 w 5"/>
                  <a:gd name="T15" fmla="*/ 0 h 2"/>
                  <a:gd name="T16" fmla="*/ 3 w 5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Freeform 338"/>
              <p:cNvSpPr/>
              <p:nvPr/>
            </p:nvSpPr>
            <p:spPr bwMode="auto">
              <a:xfrm>
                <a:off x="2372" y="1754"/>
                <a:ext cx="14" cy="15"/>
              </a:xfrm>
              <a:custGeom>
                <a:avLst/>
                <a:gdLst>
                  <a:gd name="T0" fmla="*/ 3 w 14"/>
                  <a:gd name="T1" fmla="*/ 15 h 15"/>
                  <a:gd name="T2" fmla="*/ 3 w 14"/>
                  <a:gd name="T3" fmla="*/ 15 h 15"/>
                  <a:gd name="T4" fmla="*/ 3 w 14"/>
                  <a:gd name="T5" fmla="*/ 12 h 15"/>
                  <a:gd name="T6" fmla="*/ 3 w 14"/>
                  <a:gd name="T7" fmla="*/ 15 h 15"/>
                  <a:gd name="T8" fmla="*/ 5 w 14"/>
                  <a:gd name="T9" fmla="*/ 12 h 15"/>
                  <a:gd name="T10" fmla="*/ 5 w 14"/>
                  <a:gd name="T11" fmla="*/ 10 h 15"/>
                  <a:gd name="T12" fmla="*/ 5 w 14"/>
                  <a:gd name="T13" fmla="*/ 8 h 15"/>
                  <a:gd name="T14" fmla="*/ 5 w 14"/>
                  <a:gd name="T15" fmla="*/ 5 h 15"/>
                  <a:gd name="T16" fmla="*/ 3 w 14"/>
                  <a:gd name="T17" fmla="*/ 5 h 15"/>
                  <a:gd name="T18" fmla="*/ 5 w 14"/>
                  <a:gd name="T19" fmla="*/ 5 h 15"/>
                  <a:gd name="T20" fmla="*/ 3 w 14"/>
                  <a:gd name="T21" fmla="*/ 3 h 15"/>
                  <a:gd name="T22" fmla="*/ 0 w 14"/>
                  <a:gd name="T23" fmla="*/ 3 h 15"/>
                  <a:gd name="T24" fmla="*/ 0 w 14"/>
                  <a:gd name="T25" fmla="*/ 5 h 15"/>
                  <a:gd name="T26" fmla="*/ 0 w 14"/>
                  <a:gd name="T27" fmla="*/ 8 h 15"/>
                  <a:gd name="T28" fmla="*/ 3 w 14"/>
                  <a:gd name="T29" fmla="*/ 8 h 15"/>
                  <a:gd name="T30" fmla="*/ 3 w 14"/>
                  <a:gd name="T31" fmla="*/ 10 h 15"/>
                  <a:gd name="T32" fmla="*/ 0 w 14"/>
                  <a:gd name="T33" fmla="*/ 10 h 15"/>
                  <a:gd name="T34" fmla="*/ 0 w 14"/>
                  <a:gd name="T35" fmla="*/ 12 h 15"/>
                  <a:gd name="T36" fmla="*/ 0 w 14"/>
                  <a:gd name="T37" fmla="*/ 15 h 15"/>
                  <a:gd name="T38" fmla="*/ 3 w 14"/>
                  <a:gd name="T39" fmla="*/ 15 h 15"/>
                  <a:gd name="T40" fmla="*/ 7 w 14"/>
                  <a:gd name="T41" fmla="*/ 10 h 15"/>
                  <a:gd name="T42" fmla="*/ 10 w 14"/>
                  <a:gd name="T43" fmla="*/ 8 h 15"/>
                  <a:gd name="T44" fmla="*/ 12 w 14"/>
                  <a:gd name="T45" fmla="*/ 10 h 15"/>
                  <a:gd name="T46" fmla="*/ 12 w 14"/>
                  <a:gd name="T47" fmla="*/ 8 h 15"/>
                  <a:gd name="T48" fmla="*/ 12 w 14"/>
                  <a:gd name="T49" fmla="*/ 5 h 15"/>
                  <a:gd name="T50" fmla="*/ 12 w 14"/>
                  <a:gd name="T51" fmla="*/ 8 h 15"/>
                  <a:gd name="T52" fmla="*/ 14 w 14"/>
                  <a:gd name="T53" fmla="*/ 5 h 15"/>
                  <a:gd name="T54" fmla="*/ 14 w 14"/>
                  <a:gd name="T55" fmla="*/ 3 h 15"/>
                  <a:gd name="T56" fmla="*/ 12 w 14"/>
                  <a:gd name="T57" fmla="*/ 0 h 15"/>
                  <a:gd name="T58" fmla="*/ 10 w 14"/>
                  <a:gd name="T59" fmla="*/ 0 h 15"/>
                  <a:gd name="T60" fmla="*/ 7 w 14"/>
                  <a:gd name="T61" fmla="*/ 0 h 15"/>
                  <a:gd name="T62" fmla="*/ 5 w 14"/>
                  <a:gd name="T63" fmla="*/ 0 h 15"/>
                  <a:gd name="T64" fmla="*/ 5 w 14"/>
                  <a:gd name="T65" fmla="*/ 0 h 15"/>
                  <a:gd name="T66" fmla="*/ 5 w 14"/>
                  <a:gd name="T67" fmla="*/ 3 h 15"/>
                  <a:gd name="T68" fmla="*/ 7 w 14"/>
                  <a:gd name="T69" fmla="*/ 3 h 15"/>
                  <a:gd name="T70" fmla="*/ 7 w 14"/>
                  <a:gd name="T71" fmla="*/ 5 h 15"/>
                  <a:gd name="T72" fmla="*/ 7 w 14"/>
                  <a:gd name="T73" fmla="*/ 8 h 15"/>
                  <a:gd name="T74" fmla="*/ 7 w 14"/>
                  <a:gd name="T75" fmla="*/ 10 h 15"/>
                  <a:gd name="T76" fmla="*/ 3 w 14"/>
                  <a:gd name="T7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" h="15">
                    <a:moveTo>
                      <a:pt x="3" y="15"/>
                    </a:moveTo>
                    <a:lnTo>
                      <a:pt x="3" y="15"/>
                    </a:lnTo>
                    <a:lnTo>
                      <a:pt x="3" y="12"/>
                    </a:lnTo>
                    <a:lnTo>
                      <a:pt x="3" y="15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7" y="10"/>
                    </a:lnTo>
                    <a:lnTo>
                      <a:pt x="10" y="8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2" y="5"/>
                    </a:lnTo>
                    <a:lnTo>
                      <a:pt x="12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Freeform 339"/>
              <p:cNvSpPr/>
              <p:nvPr/>
            </p:nvSpPr>
            <p:spPr bwMode="auto">
              <a:xfrm>
                <a:off x="2379" y="1764"/>
                <a:ext cx="19" cy="24"/>
              </a:xfrm>
              <a:custGeom>
                <a:avLst/>
                <a:gdLst>
                  <a:gd name="T0" fmla="*/ 17 w 19"/>
                  <a:gd name="T1" fmla="*/ 14 h 24"/>
                  <a:gd name="T2" fmla="*/ 19 w 19"/>
                  <a:gd name="T3" fmla="*/ 17 h 24"/>
                  <a:gd name="T4" fmla="*/ 19 w 19"/>
                  <a:gd name="T5" fmla="*/ 19 h 24"/>
                  <a:gd name="T6" fmla="*/ 17 w 19"/>
                  <a:gd name="T7" fmla="*/ 17 h 24"/>
                  <a:gd name="T8" fmla="*/ 17 w 19"/>
                  <a:gd name="T9" fmla="*/ 14 h 24"/>
                  <a:gd name="T10" fmla="*/ 12 w 19"/>
                  <a:gd name="T11" fmla="*/ 19 h 24"/>
                  <a:gd name="T12" fmla="*/ 12 w 19"/>
                  <a:gd name="T13" fmla="*/ 21 h 24"/>
                  <a:gd name="T14" fmla="*/ 15 w 19"/>
                  <a:gd name="T15" fmla="*/ 24 h 24"/>
                  <a:gd name="T16" fmla="*/ 15 w 19"/>
                  <a:gd name="T17" fmla="*/ 24 h 24"/>
                  <a:gd name="T18" fmla="*/ 17 w 19"/>
                  <a:gd name="T19" fmla="*/ 21 h 24"/>
                  <a:gd name="T20" fmla="*/ 17 w 19"/>
                  <a:gd name="T21" fmla="*/ 21 h 24"/>
                  <a:gd name="T22" fmla="*/ 15 w 19"/>
                  <a:gd name="T23" fmla="*/ 21 h 24"/>
                  <a:gd name="T24" fmla="*/ 17 w 19"/>
                  <a:gd name="T25" fmla="*/ 19 h 24"/>
                  <a:gd name="T26" fmla="*/ 17 w 19"/>
                  <a:gd name="T27" fmla="*/ 17 h 24"/>
                  <a:gd name="T28" fmla="*/ 15 w 19"/>
                  <a:gd name="T29" fmla="*/ 17 h 24"/>
                  <a:gd name="T30" fmla="*/ 15 w 19"/>
                  <a:gd name="T31" fmla="*/ 14 h 24"/>
                  <a:gd name="T32" fmla="*/ 12 w 19"/>
                  <a:gd name="T33" fmla="*/ 14 h 24"/>
                  <a:gd name="T34" fmla="*/ 10 w 19"/>
                  <a:gd name="T35" fmla="*/ 14 h 24"/>
                  <a:gd name="T36" fmla="*/ 10 w 19"/>
                  <a:gd name="T37" fmla="*/ 12 h 24"/>
                  <a:gd name="T38" fmla="*/ 15 w 19"/>
                  <a:gd name="T39" fmla="*/ 14 h 24"/>
                  <a:gd name="T40" fmla="*/ 12 w 19"/>
                  <a:gd name="T41" fmla="*/ 12 h 24"/>
                  <a:gd name="T42" fmla="*/ 12 w 19"/>
                  <a:gd name="T43" fmla="*/ 9 h 24"/>
                  <a:gd name="T44" fmla="*/ 10 w 19"/>
                  <a:gd name="T45" fmla="*/ 7 h 24"/>
                  <a:gd name="T46" fmla="*/ 7 w 19"/>
                  <a:gd name="T47" fmla="*/ 5 h 24"/>
                  <a:gd name="T48" fmla="*/ 7 w 19"/>
                  <a:gd name="T49" fmla="*/ 5 h 24"/>
                  <a:gd name="T50" fmla="*/ 5 w 19"/>
                  <a:gd name="T51" fmla="*/ 2 h 24"/>
                  <a:gd name="T52" fmla="*/ 5 w 19"/>
                  <a:gd name="T53" fmla="*/ 0 h 24"/>
                  <a:gd name="T54" fmla="*/ 3 w 19"/>
                  <a:gd name="T55" fmla="*/ 0 h 24"/>
                  <a:gd name="T56" fmla="*/ 0 w 19"/>
                  <a:gd name="T57" fmla="*/ 0 h 24"/>
                  <a:gd name="T58" fmla="*/ 0 w 19"/>
                  <a:gd name="T59" fmla="*/ 2 h 24"/>
                  <a:gd name="T60" fmla="*/ 3 w 19"/>
                  <a:gd name="T61" fmla="*/ 2 h 24"/>
                  <a:gd name="T62" fmla="*/ 3 w 19"/>
                  <a:gd name="T63" fmla="*/ 5 h 24"/>
                  <a:gd name="T64" fmla="*/ 5 w 19"/>
                  <a:gd name="T65" fmla="*/ 7 h 24"/>
                  <a:gd name="T66" fmla="*/ 3 w 19"/>
                  <a:gd name="T67" fmla="*/ 9 h 24"/>
                  <a:gd name="T68" fmla="*/ 3 w 19"/>
                  <a:gd name="T69" fmla="*/ 12 h 24"/>
                  <a:gd name="T70" fmla="*/ 5 w 19"/>
                  <a:gd name="T71" fmla="*/ 12 h 24"/>
                  <a:gd name="T72" fmla="*/ 7 w 19"/>
                  <a:gd name="T73" fmla="*/ 12 h 24"/>
                  <a:gd name="T74" fmla="*/ 5 w 19"/>
                  <a:gd name="T75" fmla="*/ 14 h 24"/>
                  <a:gd name="T76" fmla="*/ 7 w 19"/>
                  <a:gd name="T77" fmla="*/ 14 h 24"/>
                  <a:gd name="T78" fmla="*/ 5 w 19"/>
                  <a:gd name="T79" fmla="*/ 14 h 24"/>
                  <a:gd name="T80" fmla="*/ 7 w 19"/>
                  <a:gd name="T81" fmla="*/ 17 h 24"/>
                  <a:gd name="T82" fmla="*/ 10 w 19"/>
                  <a:gd name="T83" fmla="*/ 19 h 24"/>
                  <a:gd name="T84" fmla="*/ 12 w 19"/>
                  <a:gd name="T85" fmla="*/ 19 h 24"/>
                  <a:gd name="T86" fmla="*/ 12 w 19"/>
                  <a:gd name="T87" fmla="*/ 19 h 24"/>
                  <a:gd name="T88" fmla="*/ 17 w 19"/>
                  <a:gd name="T8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" h="24">
                    <a:moveTo>
                      <a:pt x="17" y="14"/>
                    </a:moveTo>
                    <a:lnTo>
                      <a:pt x="19" y="17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2" y="19"/>
                    </a:lnTo>
                    <a:lnTo>
                      <a:pt x="12" y="21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5" y="21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5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5" y="14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0" y="7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7" y="17"/>
                    </a:lnTo>
                    <a:lnTo>
                      <a:pt x="10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Freeform 340"/>
              <p:cNvSpPr/>
              <p:nvPr/>
            </p:nvSpPr>
            <p:spPr bwMode="auto">
              <a:xfrm>
                <a:off x="2405" y="178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5 w 7"/>
                  <a:gd name="T5" fmla="*/ 3 h 7"/>
                  <a:gd name="T6" fmla="*/ 7 w 7"/>
                  <a:gd name="T7" fmla="*/ 0 h 7"/>
                  <a:gd name="T8" fmla="*/ 7 w 7"/>
                  <a:gd name="T9" fmla="*/ 0 h 7"/>
                  <a:gd name="T10" fmla="*/ 3 w 7"/>
                  <a:gd name="T11" fmla="*/ 5 h 7"/>
                  <a:gd name="T12" fmla="*/ 0 w 7"/>
                  <a:gd name="T13" fmla="*/ 7 h 7"/>
                  <a:gd name="T14" fmla="*/ 0 w 7"/>
                  <a:gd name="T15" fmla="*/ 5 h 7"/>
                  <a:gd name="T16" fmla="*/ 3 w 7"/>
                  <a:gd name="T17" fmla="*/ 5 h 7"/>
                  <a:gd name="T18" fmla="*/ 7 w 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Freeform 341"/>
              <p:cNvSpPr/>
              <p:nvPr/>
            </p:nvSpPr>
            <p:spPr bwMode="auto">
              <a:xfrm>
                <a:off x="2412" y="1795"/>
                <a:ext cx="3" cy="9"/>
              </a:xfrm>
              <a:custGeom>
                <a:avLst/>
                <a:gdLst>
                  <a:gd name="T0" fmla="*/ 0 w 3"/>
                  <a:gd name="T1" fmla="*/ 0 h 9"/>
                  <a:gd name="T2" fmla="*/ 0 w 3"/>
                  <a:gd name="T3" fmla="*/ 0 h 9"/>
                  <a:gd name="T4" fmla="*/ 0 w 3"/>
                  <a:gd name="T5" fmla="*/ 0 h 9"/>
                  <a:gd name="T6" fmla="*/ 0 w 3"/>
                  <a:gd name="T7" fmla="*/ 7 h 9"/>
                  <a:gd name="T8" fmla="*/ 3 w 3"/>
                  <a:gd name="T9" fmla="*/ 9 h 9"/>
                  <a:gd name="T10" fmla="*/ 0 w 3"/>
                  <a:gd name="T11" fmla="*/ 9 h 9"/>
                  <a:gd name="T12" fmla="*/ 0 w 3"/>
                  <a:gd name="T13" fmla="*/ 7 h 9"/>
                  <a:gd name="T14" fmla="*/ 0 w 3"/>
                  <a:gd name="T15" fmla="*/ 7 h 9"/>
                  <a:gd name="T16" fmla="*/ 0 w 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Freeform 342"/>
              <p:cNvSpPr/>
              <p:nvPr/>
            </p:nvSpPr>
            <p:spPr bwMode="auto">
              <a:xfrm>
                <a:off x="2389" y="1811"/>
                <a:ext cx="16" cy="17"/>
              </a:xfrm>
              <a:custGeom>
                <a:avLst/>
                <a:gdLst>
                  <a:gd name="T0" fmla="*/ 16 w 16"/>
                  <a:gd name="T1" fmla="*/ 12 h 17"/>
                  <a:gd name="T2" fmla="*/ 14 w 16"/>
                  <a:gd name="T3" fmla="*/ 12 h 17"/>
                  <a:gd name="T4" fmla="*/ 12 w 16"/>
                  <a:gd name="T5" fmla="*/ 10 h 17"/>
                  <a:gd name="T6" fmla="*/ 9 w 16"/>
                  <a:gd name="T7" fmla="*/ 10 h 17"/>
                  <a:gd name="T8" fmla="*/ 9 w 16"/>
                  <a:gd name="T9" fmla="*/ 7 h 17"/>
                  <a:gd name="T10" fmla="*/ 7 w 16"/>
                  <a:gd name="T11" fmla="*/ 5 h 17"/>
                  <a:gd name="T12" fmla="*/ 7 w 16"/>
                  <a:gd name="T13" fmla="*/ 3 h 17"/>
                  <a:gd name="T14" fmla="*/ 9 w 16"/>
                  <a:gd name="T15" fmla="*/ 0 h 17"/>
                  <a:gd name="T16" fmla="*/ 9 w 16"/>
                  <a:gd name="T17" fmla="*/ 0 h 17"/>
                  <a:gd name="T18" fmla="*/ 7 w 16"/>
                  <a:gd name="T19" fmla="*/ 0 h 17"/>
                  <a:gd name="T20" fmla="*/ 5 w 16"/>
                  <a:gd name="T21" fmla="*/ 0 h 17"/>
                  <a:gd name="T22" fmla="*/ 2 w 16"/>
                  <a:gd name="T23" fmla="*/ 0 h 17"/>
                  <a:gd name="T24" fmla="*/ 0 w 16"/>
                  <a:gd name="T25" fmla="*/ 0 h 17"/>
                  <a:gd name="T26" fmla="*/ 2 w 16"/>
                  <a:gd name="T27" fmla="*/ 3 h 17"/>
                  <a:gd name="T28" fmla="*/ 5 w 16"/>
                  <a:gd name="T29" fmla="*/ 3 h 17"/>
                  <a:gd name="T30" fmla="*/ 2 w 16"/>
                  <a:gd name="T31" fmla="*/ 3 h 17"/>
                  <a:gd name="T32" fmla="*/ 5 w 16"/>
                  <a:gd name="T33" fmla="*/ 5 h 17"/>
                  <a:gd name="T34" fmla="*/ 7 w 16"/>
                  <a:gd name="T35" fmla="*/ 5 h 17"/>
                  <a:gd name="T36" fmla="*/ 7 w 16"/>
                  <a:gd name="T37" fmla="*/ 7 h 17"/>
                  <a:gd name="T38" fmla="*/ 9 w 16"/>
                  <a:gd name="T39" fmla="*/ 10 h 17"/>
                  <a:gd name="T40" fmla="*/ 12 w 16"/>
                  <a:gd name="T41" fmla="*/ 10 h 17"/>
                  <a:gd name="T42" fmla="*/ 12 w 16"/>
                  <a:gd name="T43" fmla="*/ 12 h 17"/>
                  <a:gd name="T44" fmla="*/ 14 w 16"/>
                  <a:gd name="T45" fmla="*/ 15 h 17"/>
                  <a:gd name="T46" fmla="*/ 16 w 16"/>
                  <a:gd name="T47" fmla="*/ 15 h 17"/>
                  <a:gd name="T48" fmla="*/ 16 w 16"/>
                  <a:gd name="T49" fmla="*/ 12 h 17"/>
                  <a:gd name="T50" fmla="*/ 16 w 16"/>
                  <a:gd name="T51" fmla="*/ 15 h 17"/>
                  <a:gd name="T52" fmla="*/ 16 w 16"/>
                  <a:gd name="T53" fmla="*/ 17 h 17"/>
                  <a:gd name="T54" fmla="*/ 16 w 16"/>
                  <a:gd name="T55" fmla="*/ 15 h 17"/>
                  <a:gd name="T56" fmla="*/ 16 w 16"/>
                  <a:gd name="T57" fmla="*/ 15 h 17"/>
                  <a:gd name="T58" fmla="*/ 16 w 16"/>
                  <a:gd name="T5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" h="17">
                    <a:moveTo>
                      <a:pt x="16" y="12"/>
                    </a:moveTo>
                    <a:lnTo>
                      <a:pt x="14" y="12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9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6" y="12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Freeform 343"/>
              <p:cNvSpPr/>
              <p:nvPr/>
            </p:nvSpPr>
            <p:spPr bwMode="auto">
              <a:xfrm>
                <a:off x="2351" y="1735"/>
                <a:ext cx="17" cy="19"/>
              </a:xfrm>
              <a:custGeom>
                <a:avLst/>
                <a:gdLst>
                  <a:gd name="T0" fmla="*/ 7 w 17"/>
                  <a:gd name="T1" fmla="*/ 15 h 19"/>
                  <a:gd name="T2" fmla="*/ 7 w 17"/>
                  <a:gd name="T3" fmla="*/ 17 h 19"/>
                  <a:gd name="T4" fmla="*/ 7 w 17"/>
                  <a:gd name="T5" fmla="*/ 19 h 19"/>
                  <a:gd name="T6" fmla="*/ 7 w 17"/>
                  <a:gd name="T7" fmla="*/ 19 h 19"/>
                  <a:gd name="T8" fmla="*/ 7 w 17"/>
                  <a:gd name="T9" fmla="*/ 17 h 19"/>
                  <a:gd name="T10" fmla="*/ 5 w 17"/>
                  <a:gd name="T11" fmla="*/ 17 h 19"/>
                  <a:gd name="T12" fmla="*/ 7 w 17"/>
                  <a:gd name="T13" fmla="*/ 15 h 19"/>
                  <a:gd name="T14" fmla="*/ 7 w 17"/>
                  <a:gd name="T15" fmla="*/ 12 h 19"/>
                  <a:gd name="T16" fmla="*/ 5 w 17"/>
                  <a:gd name="T17" fmla="*/ 12 h 19"/>
                  <a:gd name="T18" fmla="*/ 7 w 17"/>
                  <a:gd name="T19" fmla="*/ 15 h 19"/>
                  <a:gd name="T20" fmla="*/ 7 w 17"/>
                  <a:gd name="T21" fmla="*/ 15 h 19"/>
                  <a:gd name="T22" fmla="*/ 9 w 17"/>
                  <a:gd name="T23" fmla="*/ 12 h 19"/>
                  <a:gd name="T24" fmla="*/ 7 w 17"/>
                  <a:gd name="T25" fmla="*/ 10 h 19"/>
                  <a:gd name="T26" fmla="*/ 9 w 17"/>
                  <a:gd name="T27" fmla="*/ 10 h 19"/>
                  <a:gd name="T28" fmla="*/ 12 w 17"/>
                  <a:gd name="T29" fmla="*/ 10 h 19"/>
                  <a:gd name="T30" fmla="*/ 12 w 17"/>
                  <a:gd name="T31" fmla="*/ 12 h 19"/>
                  <a:gd name="T32" fmla="*/ 14 w 17"/>
                  <a:gd name="T33" fmla="*/ 12 h 19"/>
                  <a:gd name="T34" fmla="*/ 17 w 17"/>
                  <a:gd name="T35" fmla="*/ 10 h 19"/>
                  <a:gd name="T36" fmla="*/ 14 w 17"/>
                  <a:gd name="T37" fmla="*/ 10 h 19"/>
                  <a:gd name="T38" fmla="*/ 14 w 17"/>
                  <a:gd name="T39" fmla="*/ 8 h 19"/>
                  <a:gd name="T40" fmla="*/ 12 w 17"/>
                  <a:gd name="T41" fmla="*/ 10 h 19"/>
                  <a:gd name="T42" fmla="*/ 9 w 17"/>
                  <a:gd name="T43" fmla="*/ 8 h 19"/>
                  <a:gd name="T44" fmla="*/ 7 w 17"/>
                  <a:gd name="T45" fmla="*/ 5 h 19"/>
                  <a:gd name="T46" fmla="*/ 5 w 17"/>
                  <a:gd name="T47" fmla="*/ 5 h 19"/>
                  <a:gd name="T48" fmla="*/ 9 w 17"/>
                  <a:gd name="T49" fmla="*/ 8 h 19"/>
                  <a:gd name="T50" fmla="*/ 12 w 17"/>
                  <a:gd name="T51" fmla="*/ 8 h 19"/>
                  <a:gd name="T52" fmla="*/ 14 w 17"/>
                  <a:gd name="T53" fmla="*/ 8 h 19"/>
                  <a:gd name="T54" fmla="*/ 12 w 17"/>
                  <a:gd name="T55" fmla="*/ 5 h 19"/>
                  <a:gd name="T56" fmla="*/ 14 w 17"/>
                  <a:gd name="T57" fmla="*/ 8 h 19"/>
                  <a:gd name="T58" fmla="*/ 14 w 17"/>
                  <a:gd name="T59" fmla="*/ 5 h 19"/>
                  <a:gd name="T60" fmla="*/ 14 w 17"/>
                  <a:gd name="T61" fmla="*/ 3 h 19"/>
                  <a:gd name="T62" fmla="*/ 12 w 17"/>
                  <a:gd name="T63" fmla="*/ 3 h 19"/>
                  <a:gd name="T64" fmla="*/ 9 w 17"/>
                  <a:gd name="T65" fmla="*/ 3 h 19"/>
                  <a:gd name="T66" fmla="*/ 7 w 17"/>
                  <a:gd name="T67" fmla="*/ 5 h 19"/>
                  <a:gd name="T68" fmla="*/ 9 w 17"/>
                  <a:gd name="T69" fmla="*/ 3 h 19"/>
                  <a:gd name="T70" fmla="*/ 7 w 17"/>
                  <a:gd name="T71" fmla="*/ 0 h 19"/>
                  <a:gd name="T72" fmla="*/ 5 w 17"/>
                  <a:gd name="T73" fmla="*/ 0 h 19"/>
                  <a:gd name="T74" fmla="*/ 2 w 17"/>
                  <a:gd name="T75" fmla="*/ 0 h 19"/>
                  <a:gd name="T76" fmla="*/ 2 w 17"/>
                  <a:gd name="T77" fmla="*/ 3 h 19"/>
                  <a:gd name="T78" fmla="*/ 0 w 17"/>
                  <a:gd name="T79" fmla="*/ 0 h 19"/>
                  <a:gd name="T80" fmla="*/ 0 w 17"/>
                  <a:gd name="T81" fmla="*/ 3 h 19"/>
                  <a:gd name="T82" fmla="*/ 2 w 17"/>
                  <a:gd name="T83" fmla="*/ 5 h 19"/>
                  <a:gd name="T84" fmla="*/ 0 w 17"/>
                  <a:gd name="T85" fmla="*/ 8 h 19"/>
                  <a:gd name="T86" fmla="*/ 2 w 17"/>
                  <a:gd name="T87" fmla="*/ 8 h 19"/>
                  <a:gd name="T88" fmla="*/ 2 w 17"/>
                  <a:gd name="T89" fmla="*/ 10 h 19"/>
                  <a:gd name="T90" fmla="*/ 5 w 17"/>
                  <a:gd name="T91" fmla="*/ 12 h 19"/>
                  <a:gd name="T92" fmla="*/ 7 w 17"/>
                  <a:gd name="T93" fmla="*/ 12 h 19"/>
                  <a:gd name="T94" fmla="*/ 7 w 17"/>
                  <a:gd name="T9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9">
                    <a:moveTo>
                      <a:pt x="7" y="15"/>
                    </a:moveTo>
                    <a:lnTo>
                      <a:pt x="7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9" y="12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10"/>
                    </a:lnTo>
                    <a:lnTo>
                      <a:pt x="9" y="8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9" y="8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2" y="5"/>
                    </a:lnTo>
                    <a:lnTo>
                      <a:pt x="14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Freeform 344"/>
              <p:cNvSpPr/>
              <p:nvPr/>
            </p:nvSpPr>
            <p:spPr bwMode="auto">
              <a:xfrm>
                <a:off x="2169" y="1740"/>
                <a:ext cx="23" cy="19"/>
              </a:xfrm>
              <a:custGeom>
                <a:avLst/>
                <a:gdLst>
                  <a:gd name="T0" fmla="*/ 16 w 23"/>
                  <a:gd name="T1" fmla="*/ 12 h 19"/>
                  <a:gd name="T2" fmla="*/ 14 w 23"/>
                  <a:gd name="T3" fmla="*/ 14 h 19"/>
                  <a:gd name="T4" fmla="*/ 14 w 23"/>
                  <a:gd name="T5" fmla="*/ 14 h 19"/>
                  <a:gd name="T6" fmla="*/ 11 w 23"/>
                  <a:gd name="T7" fmla="*/ 12 h 19"/>
                  <a:gd name="T8" fmla="*/ 14 w 23"/>
                  <a:gd name="T9" fmla="*/ 12 h 19"/>
                  <a:gd name="T10" fmla="*/ 16 w 23"/>
                  <a:gd name="T11" fmla="*/ 12 h 19"/>
                  <a:gd name="T12" fmla="*/ 16 w 23"/>
                  <a:gd name="T13" fmla="*/ 12 h 19"/>
                  <a:gd name="T14" fmla="*/ 11 w 23"/>
                  <a:gd name="T15" fmla="*/ 12 h 19"/>
                  <a:gd name="T16" fmla="*/ 14 w 23"/>
                  <a:gd name="T17" fmla="*/ 12 h 19"/>
                  <a:gd name="T18" fmla="*/ 16 w 23"/>
                  <a:gd name="T19" fmla="*/ 12 h 19"/>
                  <a:gd name="T20" fmla="*/ 19 w 23"/>
                  <a:gd name="T21" fmla="*/ 10 h 19"/>
                  <a:gd name="T22" fmla="*/ 21 w 23"/>
                  <a:gd name="T23" fmla="*/ 10 h 19"/>
                  <a:gd name="T24" fmla="*/ 19 w 23"/>
                  <a:gd name="T25" fmla="*/ 7 h 19"/>
                  <a:gd name="T26" fmla="*/ 16 w 23"/>
                  <a:gd name="T27" fmla="*/ 7 h 19"/>
                  <a:gd name="T28" fmla="*/ 19 w 23"/>
                  <a:gd name="T29" fmla="*/ 7 h 19"/>
                  <a:gd name="T30" fmla="*/ 21 w 23"/>
                  <a:gd name="T31" fmla="*/ 7 h 19"/>
                  <a:gd name="T32" fmla="*/ 21 w 23"/>
                  <a:gd name="T33" fmla="*/ 7 h 19"/>
                  <a:gd name="T34" fmla="*/ 23 w 23"/>
                  <a:gd name="T35" fmla="*/ 7 h 19"/>
                  <a:gd name="T36" fmla="*/ 21 w 23"/>
                  <a:gd name="T37" fmla="*/ 5 h 19"/>
                  <a:gd name="T38" fmla="*/ 21 w 23"/>
                  <a:gd name="T39" fmla="*/ 3 h 19"/>
                  <a:gd name="T40" fmla="*/ 21 w 23"/>
                  <a:gd name="T41" fmla="*/ 3 h 19"/>
                  <a:gd name="T42" fmla="*/ 19 w 23"/>
                  <a:gd name="T43" fmla="*/ 3 h 19"/>
                  <a:gd name="T44" fmla="*/ 16 w 23"/>
                  <a:gd name="T45" fmla="*/ 3 h 19"/>
                  <a:gd name="T46" fmla="*/ 16 w 23"/>
                  <a:gd name="T47" fmla="*/ 0 h 19"/>
                  <a:gd name="T48" fmla="*/ 14 w 23"/>
                  <a:gd name="T49" fmla="*/ 0 h 19"/>
                  <a:gd name="T50" fmla="*/ 16 w 23"/>
                  <a:gd name="T51" fmla="*/ 3 h 19"/>
                  <a:gd name="T52" fmla="*/ 14 w 23"/>
                  <a:gd name="T53" fmla="*/ 5 h 19"/>
                  <a:gd name="T54" fmla="*/ 11 w 23"/>
                  <a:gd name="T55" fmla="*/ 3 h 19"/>
                  <a:gd name="T56" fmla="*/ 11 w 23"/>
                  <a:gd name="T57" fmla="*/ 5 h 19"/>
                  <a:gd name="T58" fmla="*/ 9 w 23"/>
                  <a:gd name="T59" fmla="*/ 3 h 19"/>
                  <a:gd name="T60" fmla="*/ 9 w 23"/>
                  <a:gd name="T61" fmla="*/ 3 h 19"/>
                  <a:gd name="T62" fmla="*/ 7 w 23"/>
                  <a:gd name="T63" fmla="*/ 3 h 19"/>
                  <a:gd name="T64" fmla="*/ 9 w 23"/>
                  <a:gd name="T65" fmla="*/ 5 h 19"/>
                  <a:gd name="T66" fmla="*/ 9 w 23"/>
                  <a:gd name="T67" fmla="*/ 7 h 19"/>
                  <a:gd name="T68" fmla="*/ 7 w 23"/>
                  <a:gd name="T69" fmla="*/ 10 h 19"/>
                  <a:gd name="T70" fmla="*/ 9 w 23"/>
                  <a:gd name="T71" fmla="*/ 10 h 19"/>
                  <a:gd name="T72" fmla="*/ 7 w 23"/>
                  <a:gd name="T73" fmla="*/ 10 h 19"/>
                  <a:gd name="T74" fmla="*/ 7 w 23"/>
                  <a:gd name="T75" fmla="*/ 7 h 19"/>
                  <a:gd name="T76" fmla="*/ 4 w 23"/>
                  <a:gd name="T77" fmla="*/ 5 h 19"/>
                  <a:gd name="T78" fmla="*/ 4 w 23"/>
                  <a:gd name="T79" fmla="*/ 5 h 19"/>
                  <a:gd name="T80" fmla="*/ 0 w 23"/>
                  <a:gd name="T81" fmla="*/ 7 h 19"/>
                  <a:gd name="T82" fmla="*/ 0 w 23"/>
                  <a:gd name="T83" fmla="*/ 10 h 19"/>
                  <a:gd name="T84" fmla="*/ 0 w 23"/>
                  <a:gd name="T85" fmla="*/ 12 h 19"/>
                  <a:gd name="T86" fmla="*/ 0 w 23"/>
                  <a:gd name="T87" fmla="*/ 14 h 19"/>
                  <a:gd name="T88" fmla="*/ 2 w 23"/>
                  <a:gd name="T89" fmla="*/ 17 h 19"/>
                  <a:gd name="T90" fmla="*/ 4 w 23"/>
                  <a:gd name="T91" fmla="*/ 17 h 19"/>
                  <a:gd name="T92" fmla="*/ 4 w 23"/>
                  <a:gd name="T93" fmla="*/ 14 h 19"/>
                  <a:gd name="T94" fmla="*/ 2 w 23"/>
                  <a:gd name="T95" fmla="*/ 12 h 19"/>
                  <a:gd name="T96" fmla="*/ 4 w 23"/>
                  <a:gd name="T97" fmla="*/ 12 h 19"/>
                  <a:gd name="T98" fmla="*/ 4 w 23"/>
                  <a:gd name="T99" fmla="*/ 14 h 19"/>
                  <a:gd name="T100" fmla="*/ 7 w 23"/>
                  <a:gd name="T101" fmla="*/ 14 h 19"/>
                  <a:gd name="T102" fmla="*/ 9 w 23"/>
                  <a:gd name="T103" fmla="*/ 12 h 19"/>
                  <a:gd name="T104" fmla="*/ 7 w 23"/>
                  <a:gd name="T105" fmla="*/ 14 h 19"/>
                  <a:gd name="T106" fmla="*/ 7 w 23"/>
                  <a:gd name="T107" fmla="*/ 17 h 19"/>
                  <a:gd name="T108" fmla="*/ 4 w 23"/>
                  <a:gd name="T109" fmla="*/ 19 h 19"/>
                  <a:gd name="T110" fmla="*/ 7 w 23"/>
                  <a:gd name="T111" fmla="*/ 19 h 19"/>
                  <a:gd name="T112" fmla="*/ 9 w 23"/>
                  <a:gd name="T113" fmla="*/ 17 h 19"/>
                  <a:gd name="T114" fmla="*/ 11 w 23"/>
                  <a:gd name="T115" fmla="*/ 14 h 19"/>
                  <a:gd name="T116" fmla="*/ 9 w 23"/>
                  <a:gd name="T117" fmla="*/ 14 h 19"/>
                  <a:gd name="T118" fmla="*/ 11 w 23"/>
                  <a:gd name="T119" fmla="*/ 14 h 19"/>
                  <a:gd name="T120" fmla="*/ 11 w 23"/>
                  <a:gd name="T121" fmla="*/ 12 h 19"/>
                  <a:gd name="T122" fmla="*/ 16 w 23"/>
                  <a:gd name="T123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19">
                    <a:moveTo>
                      <a:pt x="16" y="12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9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6" y="3"/>
                    </a:lnTo>
                    <a:lnTo>
                      <a:pt x="14" y="5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7" y="14"/>
                    </a:lnTo>
                    <a:lnTo>
                      <a:pt x="9" y="12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7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1" y="12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Freeform 345"/>
              <p:cNvSpPr/>
              <p:nvPr/>
            </p:nvSpPr>
            <p:spPr bwMode="auto">
              <a:xfrm>
                <a:off x="2384" y="1759"/>
                <a:ext cx="5" cy="7"/>
              </a:xfrm>
              <a:custGeom>
                <a:avLst/>
                <a:gdLst>
                  <a:gd name="T0" fmla="*/ 5 w 5"/>
                  <a:gd name="T1" fmla="*/ 5 h 7"/>
                  <a:gd name="T2" fmla="*/ 5 w 5"/>
                  <a:gd name="T3" fmla="*/ 5 h 7"/>
                  <a:gd name="T4" fmla="*/ 2 w 5"/>
                  <a:gd name="T5" fmla="*/ 7 h 7"/>
                  <a:gd name="T6" fmla="*/ 0 w 5"/>
                  <a:gd name="T7" fmla="*/ 5 h 7"/>
                  <a:gd name="T8" fmla="*/ 2 w 5"/>
                  <a:gd name="T9" fmla="*/ 5 h 7"/>
                  <a:gd name="T10" fmla="*/ 5 w 5"/>
                  <a:gd name="T11" fmla="*/ 5 h 7"/>
                  <a:gd name="T12" fmla="*/ 2 w 5"/>
                  <a:gd name="T13" fmla="*/ 0 h 7"/>
                  <a:gd name="T14" fmla="*/ 5 w 5"/>
                  <a:gd name="T15" fmla="*/ 0 h 7"/>
                  <a:gd name="T16" fmla="*/ 5 w 5"/>
                  <a:gd name="T17" fmla="*/ 3 h 7"/>
                  <a:gd name="T18" fmla="*/ 2 w 5"/>
                  <a:gd name="T19" fmla="*/ 3 h 7"/>
                  <a:gd name="T20" fmla="*/ 2 w 5"/>
                  <a:gd name="T21" fmla="*/ 0 h 7"/>
                  <a:gd name="T22" fmla="*/ 2 w 5"/>
                  <a:gd name="T23" fmla="*/ 0 h 7"/>
                  <a:gd name="T24" fmla="*/ 2 w 5"/>
                  <a:gd name="T25" fmla="*/ 0 h 7"/>
                  <a:gd name="T26" fmla="*/ 5 w 5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5" y="5"/>
                    </a:moveTo>
                    <a:lnTo>
                      <a:pt x="5" y="5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Freeform 346"/>
              <p:cNvSpPr/>
              <p:nvPr/>
            </p:nvSpPr>
            <p:spPr bwMode="auto">
              <a:xfrm>
                <a:off x="2389" y="1762"/>
                <a:ext cx="7" cy="9"/>
              </a:xfrm>
              <a:custGeom>
                <a:avLst/>
                <a:gdLst>
                  <a:gd name="T0" fmla="*/ 2 w 7"/>
                  <a:gd name="T1" fmla="*/ 2 h 9"/>
                  <a:gd name="T2" fmla="*/ 2 w 7"/>
                  <a:gd name="T3" fmla="*/ 4 h 9"/>
                  <a:gd name="T4" fmla="*/ 5 w 7"/>
                  <a:gd name="T5" fmla="*/ 4 h 9"/>
                  <a:gd name="T6" fmla="*/ 5 w 7"/>
                  <a:gd name="T7" fmla="*/ 7 h 9"/>
                  <a:gd name="T8" fmla="*/ 2 w 7"/>
                  <a:gd name="T9" fmla="*/ 9 h 9"/>
                  <a:gd name="T10" fmla="*/ 0 w 7"/>
                  <a:gd name="T11" fmla="*/ 7 h 9"/>
                  <a:gd name="T12" fmla="*/ 0 w 7"/>
                  <a:gd name="T13" fmla="*/ 4 h 9"/>
                  <a:gd name="T14" fmla="*/ 2 w 7"/>
                  <a:gd name="T15" fmla="*/ 2 h 9"/>
                  <a:gd name="T16" fmla="*/ 2 w 7"/>
                  <a:gd name="T17" fmla="*/ 2 h 9"/>
                  <a:gd name="T18" fmla="*/ 2 w 7"/>
                  <a:gd name="T19" fmla="*/ 0 h 9"/>
                  <a:gd name="T20" fmla="*/ 5 w 7"/>
                  <a:gd name="T21" fmla="*/ 2 h 9"/>
                  <a:gd name="T22" fmla="*/ 7 w 7"/>
                  <a:gd name="T23" fmla="*/ 4 h 9"/>
                  <a:gd name="T24" fmla="*/ 5 w 7"/>
                  <a:gd name="T25" fmla="*/ 4 h 9"/>
                  <a:gd name="T26" fmla="*/ 2 w 7"/>
                  <a:gd name="T27" fmla="*/ 4 h 9"/>
                  <a:gd name="T28" fmla="*/ 2 w 7"/>
                  <a:gd name="T29" fmla="*/ 2 h 9"/>
                  <a:gd name="T30" fmla="*/ 2 w 7"/>
                  <a:gd name="T31" fmla="*/ 0 h 9"/>
                  <a:gd name="T32" fmla="*/ 2 w 7"/>
                  <a:gd name="T3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9">
                    <a:moveTo>
                      <a:pt x="2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Freeform 347"/>
              <p:cNvSpPr/>
              <p:nvPr/>
            </p:nvSpPr>
            <p:spPr bwMode="auto">
              <a:xfrm>
                <a:off x="2372" y="1766"/>
                <a:ext cx="10" cy="5"/>
              </a:xfrm>
              <a:custGeom>
                <a:avLst/>
                <a:gdLst>
                  <a:gd name="T0" fmla="*/ 3 w 10"/>
                  <a:gd name="T1" fmla="*/ 5 h 5"/>
                  <a:gd name="T2" fmla="*/ 0 w 10"/>
                  <a:gd name="T3" fmla="*/ 5 h 5"/>
                  <a:gd name="T4" fmla="*/ 3 w 10"/>
                  <a:gd name="T5" fmla="*/ 5 h 5"/>
                  <a:gd name="T6" fmla="*/ 3 w 10"/>
                  <a:gd name="T7" fmla="*/ 5 h 5"/>
                  <a:gd name="T8" fmla="*/ 10 w 10"/>
                  <a:gd name="T9" fmla="*/ 3 h 5"/>
                  <a:gd name="T10" fmla="*/ 10 w 10"/>
                  <a:gd name="T11" fmla="*/ 3 h 5"/>
                  <a:gd name="T12" fmla="*/ 7 w 10"/>
                  <a:gd name="T13" fmla="*/ 5 h 5"/>
                  <a:gd name="T14" fmla="*/ 7 w 10"/>
                  <a:gd name="T15" fmla="*/ 3 h 5"/>
                  <a:gd name="T16" fmla="*/ 7 w 10"/>
                  <a:gd name="T17" fmla="*/ 3 h 5"/>
                  <a:gd name="T18" fmla="*/ 10 w 10"/>
                  <a:gd name="T19" fmla="*/ 0 h 5"/>
                  <a:gd name="T20" fmla="*/ 10 w 10"/>
                  <a:gd name="T21" fmla="*/ 3 h 5"/>
                  <a:gd name="T22" fmla="*/ 3 w 10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5">
                    <a:moveTo>
                      <a:pt x="3" y="5"/>
                    </a:move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Freeform 348"/>
              <p:cNvSpPr/>
              <p:nvPr/>
            </p:nvSpPr>
            <p:spPr bwMode="auto">
              <a:xfrm>
                <a:off x="2379" y="1773"/>
                <a:ext cx="3" cy="8"/>
              </a:xfrm>
              <a:custGeom>
                <a:avLst/>
                <a:gdLst>
                  <a:gd name="T0" fmla="*/ 3 w 3"/>
                  <a:gd name="T1" fmla="*/ 5 h 8"/>
                  <a:gd name="T2" fmla="*/ 0 w 3"/>
                  <a:gd name="T3" fmla="*/ 8 h 8"/>
                  <a:gd name="T4" fmla="*/ 0 w 3"/>
                  <a:gd name="T5" fmla="*/ 5 h 8"/>
                  <a:gd name="T6" fmla="*/ 3 w 3"/>
                  <a:gd name="T7" fmla="*/ 5 h 8"/>
                  <a:gd name="T8" fmla="*/ 3 w 3"/>
                  <a:gd name="T9" fmla="*/ 0 h 8"/>
                  <a:gd name="T10" fmla="*/ 0 w 3"/>
                  <a:gd name="T11" fmla="*/ 0 h 8"/>
                  <a:gd name="T12" fmla="*/ 3 w 3"/>
                  <a:gd name="T13" fmla="*/ 0 h 8"/>
                  <a:gd name="T14" fmla="*/ 3 w 3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5"/>
                    </a:moveTo>
                    <a:lnTo>
                      <a:pt x="0" y="8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Freeform 349"/>
              <p:cNvSpPr/>
              <p:nvPr/>
            </p:nvSpPr>
            <p:spPr bwMode="auto">
              <a:xfrm>
                <a:off x="2386" y="1783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5 h 5"/>
                  <a:gd name="T4" fmla="*/ 0 w 3"/>
                  <a:gd name="T5" fmla="*/ 2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0 h 5"/>
                  <a:gd name="T12" fmla="*/ 0 w 3"/>
                  <a:gd name="T13" fmla="*/ 0 h 5"/>
                  <a:gd name="T14" fmla="*/ 0 w 3"/>
                  <a:gd name="T15" fmla="*/ 0 h 5"/>
                  <a:gd name="T16" fmla="*/ 0 w 3"/>
                  <a:gd name="T17" fmla="*/ 0 h 5"/>
                  <a:gd name="T18" fmla="*/ 3 w 3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5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Freeform 350"/>
              <p:cNvSpPr/>
              <p:nvPr/>
            </p:nvSpPr>
            <p:spPr bwMode="auto">
              <a:xfrm>
                <a:off x="2401" y="1781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  <a:gd name="T8" fmla="*/ 0 w 2"/>
                  <a:gd name="T9" fmla="*/ 2 h 4"/>
                  <a:gd name="T10" fmla="*/ 0 w 2"/>
                  <a:gd name="T11" fmla="*/ 4 h 4"/>
                  <a:gd name="T12" fmla="*/ 0 w 2"/>
                  <a:gd name="T13" fmla="*/ 2 h 4"/>
                  <a:gd name="T14" fmla="*/ 0 w 2"/>
                  <a:gd name="T15" fmla="*/ 0 h 4"/>
                  <a:gd name="T16" fmla="*/ 2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Freeform 351"/>
              <p:cNvSpPr/>
              <p:nvPr/>
            </p:nvSpPr>
            <p:spPr bwMode="auto">
              <a:xfrm>
                <a:off x="2169" y="1762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4 w 7"/>
                  <a:gd name="T3" fmla="*/ 0 h 2"/>
                  <a:gd name="T4" fmla="*/ 7 w 7"/>
                  <a:gd name="T5" fmla="*/ 0 h 2"/>
                  <a:gd name="T6" fmla="*/ 7 w 7"/>
                  <a:gd name="T7" fmla="*/ 0 h 2"/>
                  <a:gd name="T8" fmla="*/ 2 w 7"/>
                  <a:gd name="T9" fmla="*/ 0 h 2"/>
                  <a:gd name="T10" fmla="*/ 0 w 7"/>
                  <a:gd name="T11" fmla="*/ 2 h 2"/>
                  <a:gd name="T12" fmla="*/ 2 w 7"/>
                  <a:gd name="T13" fmla="*/ 0 h 2"/>
                  <a:gd name="T14" fmla="*/ 7 w 7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Freeform 352"/>
              <p:cNvSpPr/>
              <p:nvPr/>
            </p:nvSpPr>
            <p:spPr bwMode="auto">
              <a:xfrm>
                <a:off x="2109" y="1778"/>
                <a:ext cx="10" cy="5"/>
              </a:xfrm>
              <a:custGeom>
                <a:avLst/>
                <a:gdLst>
                  <a:gd name="T0" fmla="*/ 3 w 10"/>
                  <a:gd name="T1" fmla="*/ 0 h 5"/>
                  <a:gd name="T2" fmla="*/ 0 w 10"/>
                  <a:gd name="T3" fmla="*/ 3 h 5"/>
                  <a:gd name="T4" fmla="*/ 3 w 10"/>
                  <a:gd name="T5" fmla="*/ 0 h 5"/>
                  <a:gd name="T6" fmla="*/ 3 w 10"/>
                  <a:gd name="T7" fmla="*/ 0 h 5"/>
                  <a:gd name="T8" fmla="*/ 10 w 10"/>
                  <a:gd name="T9" fmla="*/ 3 h 5"/>
                  <a:gd name="T10" fmla="*/ 10 w 10"/>
                  <a:gd name="T11" fmla="*/ 5 h 5"/>
                  <a:gd name="T12" fmla="*/ 10 w 10"/>
                  <a:gd name="T13" fmla="*/ 3 h 5"/>
                  <a:gd name="T14" fmla="*/ 10 w 10"/>
                  <a:gd name="T15" fmla="*/ 3 h 5"/>
                  <a:gd name="T16" fmla="*/ 3 w 10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3" y="0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353"/>
              <p:cNvSpPr/>
              <p:nvPr/>
            </p:nvSpPr>
            <p:spPr bwMode="auto">
              <a:xfrm>
                <a:off x="2107" y="1778"/>
                <a:ext cx="7" cy="7"/>
              </a:xfrm>
              <a:custGeom>
                <a:avLst/>
                <a:gdLst>
                  <a:gd name="T0" fmla="*/ 7 w 7"/>
                  <a:gd name="T1" fmla="*/ 5 h 7"/>
                  <a:gd name="T2" fmla="*/ 7 w 7"/>
                  <a:gd name="T3" fmla="*/ 5 h 7"/>
                  <a:gd name="T4" fmla="*/ 7 w 7"/>
                  <a:gd name="T5" fmla="*/ 5 h 7"/>
                  <a:gd name="T6" fmla="*/ 5 w 7"/>
                  <a:gd name="T7" fmla="*/ 7 h 7"/>
                  <a:gd name="T8" fmla="*/ 7 w 7"/>
                  <a:gd name="T9" fmla="*/ 5 h 7"/>
                  <a:gd name="T10" fmla="*/ 0 w 7"/>
                  <a:gd name="T11" fmla="*/ 0 h 7"/>
                  <a:gd name="T12" fmla="*/ 2 w 7"/>
                  <a:gd name="T13" fmla="*/ 3 h 7"/>
                  <a:gd name="T14" fmla="*/ 0 w 7"/>
                  <a:gd name="T15" fmla="*/ 3 h 7"/>
                  <a:gd name="T16" fmla="*/ 0 w 7"/>
                  <a:gd name="T17" fmla="*/ 3 h 7"/>
                  <a:gd name="T18" fmla="*/ 0 w 7"/>
                  <a:gd name="T19" fmla="*/ 0 h 7"/>
                  <a:gd name="T20" fmla="*/ 7 w 7"/>
                  <a:gd name="T2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354"/>
              <p:cNvSpPr/>
              <p:nvPr/>
            </p:nvSpPr>
            <p:spPr bwMode="auto">
              <a:xfrm>
                <a:off x="2088" y="1785"/>
                <a:ext cx="5" cy="7"/>
              </a:xfrm>
              <a:custGeom>
                <a:avLst/>
                <a:gdLst>
                  <a:gd name="T0" fmla="*/ 0 w 5"/>
                  <a:gd name="T1" fmla="*/ 7 h 7"/>
                  <a:gd name="T2" fmla="*/ 0 w 5"/>
                  <a:gd name="T3" fmla="*/ 7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  <a:gd name="T10" fmla="*/ 3 w 5"/>
                  <a:gd name="T11" fmla="*/ 0 h 7"/>
                  <a:gd name="T12" fmla="*/ 5 w 5"/>
                  <a:gd name="T13" fmla="*/ 0 h 7"/>
                  <a:gd name="T14" fmla="*/ 0 w 5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355"/>
              <p:cNvSpPr/>
              <p:nvPr/>
            </p:nvSpPr>
            <p:spPr bwMode="auto">
              <a:xfrm>
                <a:off x="2057" y="1795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5 w 7"/>
                  <a:gd name="T3" fmla="*/ 2 h 2"/>
                  <a:gd name="T4" fmla="*/ 7 w 7"/>
                  <a:gd name="T5" fmla="*/ 2 h 2"/>
                  <a:gd name="T6" fmla="*/ 7 w 7"/>
                  <a:gd name="T7" fmla="*/ 2 h 2"/>
                  <a:gd name="T8" fmla="*/ 3 w 7"/>
                  <a:gd name="T9" fmla="*/ 2 h 2"/>
                  <a:gd name="T10" fmla="*/ 0 w 7"/>
                  <a:gd name="T11" fmla="*/ 0 h 2"/>
                  <a:gd name="T12" fmla="*/ 3 w 7"/>
                  <a:gd name="T13" fmla="*/ 2 h 2"/>
                  <a:gd name="T14" fmla="*/ 3 w 7"/>
                  <a:gd name="T15" fmla="*/ 2 h 2"/>
                  <a:gd name="T16" fmla="*/ 7 w 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356"/>
              <p:cNvSpPr/>
              <p:nvPr/>
            </p:nvSpPr>
            <p:spPr bwMode="auto">
              <a:xfrm>
                <a:off x="2053" y="1795"/>
                <a:ext cx="4" cy="9"/>
              </a:xfrm>
              <a:custGeom>
                <a:avLst/>
                <a:gdLst>
                  <a:gd name="T0" fmla="*/ 0 w 4"/>
                  <a:gd name="T1" fmla="*/ 9 h 9"/>
                  <a:gd name="T2" fmla="*/ 0 w 4"/>
                  <a:gd name="T3" fmla="*/ 7 h 9"/>
                  <a:gd name="T4" fmla="*/ 0 w 4"/>
                  <a:gd name="T5" fmla="*/ 9 h 9"/>
                  <a:gd name="T6" fmla="*/ 0 w 4"/>
                  <a:gd name="T7" fmla="*/ 9 h 9"/>
                  <a:gd name="T8" fmla="*/ 2 w 4"/>
                  <a:gd name="T9" fmla="*/ 5 h 9"/>
                  <a:gd name="T10" fmla="*/ 0 w 4"/>
                  <a:gd name="T11" fmla="*/ 2 h 9"/>
                  <a:gd name="T12" fmla="*/ 2 w 4"/>
                  <a:gd name="T13" fmla="*/ 0 h 9"/>
                  <a:gd name="T14" fmla="*/ 4 w 4"/>
                  <a:gd name="T15" fmla="*/ 2 h 9"/>
                  <a:gd name="T16" fmla="*/ 2 w 4"/>
                  <a:gd name="T17" fmla="*/ 5 h 9"/>
                  <a:gd name="T18" fmla="*/ 0 w 4"/>
                  <a:gd name="T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357"/>
              <p:cNvSpPr/>
              <p:nvPr/>
            </p:nvSpPr>
            <p:spPr bwMode="auto">
              <a:xfrm>
                <a:off x="2034" y="1800"/>
                <a:ext cx="16" cy="9"/>
              </a:xfrm>
              <a:custGeom>
                <a:avLst/>
                <a:gdLst>
                  <a:gd name="T0" fmla="*/ 0 w 16"/>
                  <a:gd name="T1" fmla="*/ 4 h 9"/>
                  <a:gd name="T2" fmla="*/ 2 w 16"/>
                  <a:gd name="T3" fmla="*/ 7 h 9"/>
                  <a:gd name="T4" fmla="*/ 2 w 16"/>
                  <a:gd name="T5" fmla="*/ 7 h 9"/>
                  <a:gd name="T6" fmla="*/ 2 w 16"/>
                  <a:gd name="T7" fmla="*/ 9 h 9"/>
                  <a:gd name="T8" fmla="*/ 0 w 16"/>
                  <a:gd name="T9" fmla="*/ 9 h 9"/>
                  <a:gd name="T10" fmla="*/ 4 w 16"/>
                  <a:gd name="T11" fmla="*/ 9 h 9"/>
                  <a:gd name="T12" fmla="*/ 4 w 16"/>
                  <a:gd name="T13" fmla="*/ 7 h 9"/>
                  <a:gd name="T14" fmla="*/ 7 w 16"/>
                  <a:gd name="T15" fmla="*/ 7 h 9"/>
                  <a:gd name="T16" fmla="*/ 9 w 16"/>
                  <a:gd name="T17" fmla="*/ 7 h 9"/>
                  <a:gd name="T18" fmla="*/ 9 w 16"/>
                  <a:gd name="T19" fmla="*/ 4 h 9"/>
                  <a:gd name="T20" fmla="*/ 12 w 16"/>
                  <a:gd name="T21" fmla="*/ 4 h 9"/>
                  <a:gd name="T22" fmla="*/ 9 w 16"/>
                  <a:gd name="T23" fmla="*/ 2 h 9"/>
                  <a:gd name="T24" fmla="*/ 9 w 16"/>
                  <a:gd name="T25" fmla="*/ 0 h 9"/>
                  <a:gd name="T26" fmla="*/ 12 w 16"/>
                  <a:gd name="T27" fmla="*/ 0 h 9"/>
                  <a:gd name="T28" fmla="*/ 14 w 16"/>
                  <a:gd name="T29" fmla="*/ 0 h 9"/>
                  <a:gd name="T30" fmla="*/ 14 w 16"/>
                  <a:gd name="T31" fmla="*/ 2 h 9"/>
                  <a:gd name="T32" fmla="*/ 16 w 16"/>
                  <a:gd name="T33" fmla="*/ 0 h 9"/>
                  <a:gd name="T34" fmla="*/ 16 w 16"/>
                  <a:gd name="T35" fmla="*/ 2 h 9"/>
                  <a:gd name="T36" fmla="*/ 14 w 16"/>
                  <a:gd name="T37" fmla="*/ 4 h 9"/>
                  <a:gd name="T38" fmla="*/ 16 w 16"/>
                  <a:gd name="T39" fmla="*/ 2 h 9"/>
                  <a:gd name="T40" fmla="*/ 16 w 16"/>
                  <a:gd name="T41" fmla="*/ 4 h 9"/>
                  <a:gd name="T42" fmla="*/ 14 w 16"/>
                  <a:gd name="T43" fmla="*/ 4 h 9"/>
                  <a:gd name="T44" fmla="*/ 14 w 16"/>
                  <a:gd name="T45" fmla="*/ 7 h 9"/>
                  <a:gd name="T46" fmla="*/ 12 w 16"/>
                  <a:gd name="T47" fmla="*/ 7 h 9"/>
                  <a:gd name="T48" fmla="*/ 9 w 16"/>
                  <a:gd name="T49" fmla="*/ 7 h 9"/>
                  <a:gd name="T50" fmla="*/ 7 w 16"/>
                  <a:gd name="T51" fmla="*/ 9 h 9"/>
                  <a:gd name="T52" fmla="*/ 4 w 16"/>
                  <a:gd name="T53" fmla="*/ 9 h 9"/>
                  <a:gd name="T54" fmla="*/ 4 w 16"/>
                  <a:gd name="T55" fmla="*/ 9 h 9"/>
                  <a:gd name="T56" fmla="*/ 0 w 16"/>
                  <a:gd name="T5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9">
                    <a:moveTo>
                      <a:pt x="0" y="4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358"/>
              <p:cNvSpPr/>
              <p:nvPr/>
            </p:nvSpPr>
            <p:spPr bwMode="auto">
              <a:xfrm>
                <a:off x="2190" y="1726"/>
                <a:ext cx="2" cy="7"/>
              </a:xfrm>
              <a:custGeom>
                <a:avLst/>
                <a:gdLst>
                  <a:gd name="T0" fmla="*/ 2 w 2"/>
                  <a:gd name="T1" fmla="*/ 5 h 7"/>
                  <a:gd name="T2" fmla="*/ 0 w 2"/>
                  <a:gd name="T3" fmla="*/ 7 h 7"/>
                  <a:gd name="T4" fmla="*/ 0 w 2"/>
                  <a:gd name="T5" fmla="*/ 5 h 7"/>
                  <a:gd name="T6" fmla="*/ 2 w 2"/>
                  <a:gd name="T7" fmla="*/ 5 h 7"/>
                  <a:gd name="T8" fmla="*/ 2 w 2"/>
                  <a:gd name="T9" fmla="*/ 0 h 7"/>
                  <a:gd name="T10" fmla="*/ 2 w 2"/>
                  <a:gd name="T11" fmla="*/ 0 h 7"/>
                  <a:gd name="T12" fmla="*/ 2 w 2"/>
                  <a:gd name="T13" fmla="*/ 0 h 7"/>
                  <a:gd name="T14" fmla="*/ 2 w 2"/>
                  <a:gd name="T15" fmla="*/ 0 h 7"/>
                  <a:gd name="T16" fmla="*/ 2 w 2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7">
                    <a:moveTo>
                      <a:pt x="2" y="5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Freeform 359"/>
              <p:cNvSpPr/>
              <p:nvPr/>
            </p:nvSpPr>
            <p:spPr bwMode="auto">
              <a:xfrm>
                <a:off x="2180" y="1738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3 w 5"/>
                  <a:gd name="T3" fmla="*/ 5 h 5"/>
                  <a:gd name="T4" fmla="*/ 0 w 5"/>
                  <a:gd name="T5" fmla="*/ 5 h 5"/>
                  <a:gd name="T6" fmla="*/ 0 w 5"/>
                  <a:gd name="T7" fmla="*/ 2 h 5"/>
                  <a:gd name="T8" fmla="*/ 3 w 5"/>
                  <a:gd name="T9" fmla="*/ 0 h 5"/>
                  <a:gd name="T10" fmla="*/ 5 w 5"/>
                  <a:gd name="T11" fmla="*/ 0 h 5"/>
                  <a:gd name="T12" fmla="*/ 3 w 5"/>
                  <a:gd name="T13" fmla="*/ 0 h 5"/>
                  <a:gd name="T14" fmla="*/ 3 w 5"/>
                  <a:gd name="T15" fmla="*/ 0 h 5"/>
                  <a:gd name="T16" fmla="*/ 0 w 5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360"/>
              <p:cNvSpPr/>
              <p:nvPr/>
            </p:nvSpPr>
            <p:spPr bwMode="auto">
              <a:xfrm>
                <a:off x="3253" y="1698"/>
                <a:ext cx="5" cy="0"/>
              </a:xfrm>
              <a:custGeom>
                <a:avLst/>
                <a:gdLst>
                  <a:gd name="T0" fmla="*/ 5 w 5"/>
                  <a:gd name="T1" fmla="*/ 2 w 5"/>
                  <a:gd name="T2" fmla="*/ 5 w 5"/>
                  <a:gd name="T3" fmla="*/ 2 w 5"/>
                  <a:gd name="T4" fmla="*/ 0 w 5"/>
                  <a:gd name="T5" fmla="*/ 2 w 5"/>
                  <a:gd name="T6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361"/>
              <p:cNvSpPr/>
              <p:nvPr/>
            </p:nvSpPr>
            <p:spPr bwMode="auto">
              <a:xfrm>
                <a:off x="3258" y="1698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7 h 7"/>
                  <a:gd name="T4" fmla="*/ 4 w 7"/>
                  <a:gd name="T5" fmla="*/ 4 h 7"/>
                  <a:gd name="T6" fmla="*/ 7 w 7"/>
                  <a:gd name="T7" fmla="*/ 4 h 7"/>
                  <a:gd name="T8" fmla="*/ 2 w 7"/>
                  <a:gd name="T9" fmla="*/ 0 h 7"/>
                  <a:gd name="T10" fmla="*/ 0 w 7"/>
                  <a:gd name="T11" fmla="*/ 2 h 7"/>
                  <a:gd name="T12" fmla="*/ 2 w 7"/>
                  <a:gd name="T13" fmla="*/ 0 h 7"/>
                  <a:gd name="T14" fmla="*/ 7 w 7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lnTo>
                      <a:pt x="7" y="7"/>
                    </a:lnTo>
                    <a:lnTo>
                      <a:pt x="4" y="4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362"/>
              <p:cNvSpPr/>
              <p:nvPr/>
            </p:nvSpPr>
            <p:spPr bwMode="auto">
              <a:xfrm>
                <a:off x="3348" y="1610"/>
                <a:ext cx="4" cy="5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2 h 5"/>
                  <a:gd name="T4" fmla="*/ 0 w 4"/>
                  <a:gd name="T5" fmla="*/ 5 h 5"/>
                  <a:gd name="T6" fmla="*/ 2 w 4"/>
                  <a:gd name="T7" fmla="*/ 5 h 5"/>
                  <a:gd name="T8" fmla="*/ 2 w 4"/>
                  <a:gd name="T9" fmla="*/ 2 h 5"/>
                  <a:gd name="T10" fmla="*/ 4 w 4"/>
                  <a:gd name="T11" fmla="*/ 0 h 5"/>
                  <a:gd name="T12" fmla="*/ 4 w 4"/>
                  <a:gd name="T13" fmla="*/ 2 h 5"/>
                  <a:gd name="T14" fmla="*/ 2 w 4"/>
                  <a:gd name="T15" fmla="*/ 5 h 5"/>
                  <a:gd name="T16" fmla="*/ 0 w 4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363"/>
              <p:cNvSpPr/>
              <p:nvPr/>
            </p:nvSpPr>
            <p:spPr bwMode="auto">
              <a:xfrm>
                <a:off x="3338" y="1612"/>
                <a:ext cx="10" cy="5"/>
              </a:xfrm>
              <a:custGeom>
                <a:avLst/>
                <a:gdLst>
                  <a:gd name="T0" fmla="*/ 3 w 10"/>
                  <a:gd name="T1" fmla="*/ 5 h 5"/>
                  <a:gd name="T2" fmla="*/ 0 w 10"/>
                  <a:gd name="T3" fmla="*/ 5 h 5"/>
                  <a:gd name="T4" fmla="*/ 0 w 10"/>
                  <a:gd name="T5" fmla="*/ 3 h 5"/>
                  <a:gd name="T6" fmla="*/ 0 w 10"/>
                  <a:gd name="T7" fmla="*/ 0 h 5"/>
                  <a:gd name="T8" fmla="*/ 3 w 10"/>
                  <a:gd name="T9" fmla="*/ 0 h 5"/>
                  <a:gd name="T10" fmla="*/ 5 w 10"/>
                  <a:gd name="T11" fmla="*/ 0 h 5"/>
                  <a:gd name="T12" fmla="*/ 5 w 10"/>
                  <a:gd name="T13" fmla="*/ 3 h 5"/>
                  <a:gd name="T14" fmla="*/ 3 w 10"/>
                  <a:gd name="T15" fmla="*/ 5 h 5"/>
                  <a:gd name="T16" fmla="*/ 3 w 10"/>
                  <a:gd name="T17" fmla="*/ 5 h 5"/>
                  <a:gd name="T18" fmla="*/ 10 w 10"/>
                  <a:gd name="T19" fmla="*/ 5 h 5"/>
                  <a:gd name="T20" fmla="*/ 7 w 10"/>
                  <a:gd name="T21" fmla="*/ 3 h 5"/>
                  <a:gd name="T22" fmla="*/ 10 w 10"/>
                  <a:gd name="T23" fmla="*/ 3 h 5"/>
                  <a:gd name="T24" fmla="*/ 10 w 10"/>
                  <a:gd name="T25" fmla="*/ 5 h 5"/>
                  <a:gd name="T26" fmla="*/ 3 w 10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364"/>
              <p:cNvSpPr/>
              <p:nvPr/>
            </p:nvSpPr>
            <p:spPr bwMode="auto">
              <a:xfrm>
                <a:off x="5559" y="1826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0 w 2"/>
                  <a:gd name="T5" fmla="*/ 4 h 4"/>
                  <a:gd name="T6" fmla="*/ 2 w 2"/>
                  <a:gd name="T7" fmla="*/ 2 h 4"/>
                  <a:gd name="T8" fmla="*/ 2 w 2"/>
                  <a:gd name="T9" fmla="*/ 0 h 4"/>
                  <a:gd name="T10" fmla="*/ 2 w 2"/>
                  <a:gd name="T11" fmla="*/ 2 h 4"/>
                  <a:gd name="T12" fmla="*/ 2 w 2"/>
                  <a:gd name="T13" fmla="*/ 2 h 4"/>
                  <a:gd name="T14" fmla="*/ 0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365"/>
              <p:cNvSpPr/>
              <p:nvPr/>
            </p:nvSpPr>
            <p:spPr bwMode="auto">
              <a:xfrm>
                <a:off x="5540" y="1828"/>
                <a:ext cx="9" cy="5"/>
              </a:xfrm>
              <a:custGeom>
                <a:avLst/>
                <a:gdLst>
                  <a:gd name="T0" fmla="*/ 2 w 9"/>
                  <a:gd name="T1" fmla="*/ 5 h 5"/>
                  <a:gd name="T2" fmla="*/ 2 w 9"/>
                  <a:gd name="T3" fmla="*/ 2 h 5"/>
                  <a:gd name="T4" fmla="*/ 0 w 9"/>
                  <a:gd name="T5" fmla="*/ 2 h 5"/>
                  <a:gd name="T6" fmla="*/ 2 w 9"/>
                  <a:gd name="T7" fmla="*/ 0 h 5"/>
                  <a:gd name="T8" fmla="*/ 5 w 9"/>
                  <a:gd name="T9" fmla="*/ 2 h 5"/>
                  <a:gd name="T10" fmla="*/ 2 w 9"/>
                  <a:gd name="T11" fmla="*/ 5 h 5"/>
                  <a:gd name="T12" fmla="*/ 2 w 9"/>
                  <a:gd name="T13" fmla="*/ 5 h 5"/>
                  <a:gd name="T14" fmla="*/ 5 w 9"/>
                  <a:gd name="T15" fmla="*/ 5 h 5"/>
                  <a:gd name="T16" fmla="*/ 7 w 9"/>
                  <a:gd name="T17" fmla="*/ 2 h 5"/>
                  <a:gd name="T18" fmla="*/ 9 w 9"/>
                  <a:gd name="T19" fmla="*/ 2 h 5"/>
                  <a:gd name="T20" fmla="*/ 9 w 9"/>
                  <a:gd name="T21" fmla="*/ 0 h 5"/>
                  <a:gd name="T22" fmla="*/ 9 w 9"/>
                  <a:gd name="T23" fmla="*/ 2 h 5"/>
                  <a:gd name="T24" fmla="*/ 9 w 9"/>
                  <a:gd name="T25" fmla="*/ 5 h 5"/>
                  <a:gd name="T26" fmla="*/ 7 w 9"/>
                  <a:gd name="T27" fmla="*/ 2 h 5"/>
                  <a:gd name="T28" fmla="*/ 5 w 9"/>
                  <a:gd name="T29" fmla="*/ 5 h 5"/>
                  <a:gd name="T30" fmla="*/ 2 w 9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5">
                    <a:moveTo>
                      <a:pt x="2" y="5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9" y="5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366"/>
              <p:cNvSpPr/>
              <p:nvPr/>
            </p:nvSpPr>
            <p:spPr bwMode="auto">
              <a:xfrm>
                <a:off x="3066" y="1667"/>
                <a:ext cx="7" cy="4"/>
              </a:xfrm>
              <a:custGeom>
                <a:avLst/>
                <a:gdLst>
                  <a:gd name="T0" fmla="*/ 2 w 7"/>
                  <a:gd name="T1" fmla="*/ 0 h 4"/>
                  <a:gd name="T2" fmla="*/ 0 w 7"/>
                  <a:gd name="T3" fmla="*/ 2 h 4"/>
                  <a:gd name="T4" fmla="*/ 2 w 7"/>
                  <a:gd name="T5" fmla="*/ 0 h 4"/>
                  <a:gd name="T6" fmla="*/ 7 w 7"/>
                  <a:gd name="T7" fmla="*/ 2 h 4"/>
                  <a:gd name="T8" fmla="*/ 5 w 7"/>
                  <a:gd name="T9" fmla="*/ 4 h 4"/>
                  <a:gd name="T10" fmla="*/ 5 w 7"/>
                  <a:gd name="T11" fmla="*/ 4 h 4"/>
                  <a:gd name="T12" fmla="*/ 2 w 7"/>
                  <a:gd name="T13" fmla="*/ 4 h 4"/>
                  <a:gd name="T14" fmla="*/ 2 w 7"/>
                  <a:gd name="T15" fmla="*/ 2 h 4"/>
                  <a:gd name="T16" fmla="*/ 5 w 7"/>
                  <a:gd name="T17" fmla="*/ 2 h 4"/>
                  <a:gd name="T18" fmla="*/ 7 w 7"/>
                  <a:gd name="T19" fmla="*/ 2 h 4"/>
                  <a:gd name="T20" fmla="*/ 7 w 7"/>
                  <a:gd name="T21" fmla="*/ 2 h 4"/>
                  <a:gd name="T22" fmla="*/ 2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367"/>
              <p:cNvSpPr/>
              <p:nvPr/>
            </p:nvSpPr>
            <p:spPr bwMode="auto">
              <a:xfrm>
                <a:off x="3061" y="1679"/>
                <a:ext cx="10" cy="9"/>
              </a:xfrm>
              <a:custGeom>
                <a:avLst/>
                <a:gdLst>
                  <a:gd name="T0" fmla="*/ 10 w 10"/>
                  <a:gd name="T1" fmla="*/ 4 h 9"/>
                  <a:gd name="T2" fmla="*/ 7 w 10"/>
                  <a:gd name="T3" fmla="*/ 4 h 9"/>
                  <a:gd name="T4" fmla="*/ 5 w 10"/>
                  <a:gd name="T5" fmla="*/ 2 h 9"/>
                  <a:gd name="T6" fmla="*/ 3 w 10"/>
                  <a:gd name="T7" fmla="*/ 4 h 9"/>
                  <a:gd name="T8" fmla="*/ 0 w 10"/>
                  <a:gd name="T9" fmla="*/ 4 h 9"/>
                  <a:gd name="T10" fmla="*/ 3 w 10"/>
                  <a:gd name="T11" fmla="*/ 7 h 9"/>
                  <a:gd name="T12" fmla="*/ 5 w 10"/>
                  <a:gd name="T13" fmla="*/ 7 h 9"/>
                  <a:gd name="T14" fmla="*/ 7 w 10"/>
                  <a:gd name="T15" fmla="*/ 9 h 9"/>
                  <a:gd name="T16" fmla="*/ 10 w 10"/>
                  <a:gd name="T17" fmla="*/ 7 h 9"/>
                  <a:gd name="T18" fmla="*/ 10 w 10"/>
                  <a:gd name="T19" fmla="*/ 4 h 9"/>
                  <a:gd name="T20" fmla="*/ 10 w 10"/>
                  <a:gd name="T21" fmla="*/ 4 h 9"/>
                  <a:gd name="T22" fmla="*/ 5 w 10"/>
                  <a:gd name="T23" fmla="*/ 0 h 9"/>
                  <a:gd name="T24" fmla="*/ 7 w 10"/>
                  <a:gd name="T25" fmla="*/ 2 h 9"/>
                  <a:gd name="T26" fmla="*/ 5 w 10"/>
                  <a:gd name="T27" fmla="*/ 2 h 9"/>
                  <a:gd name="T28" fmla="*/ 3 w 10"/>
                  <a:gd name="T29" fmla="*/ 0 h 9"/>
                  <a:gd name="T30" fmla="*/ 5 w 10"/>
                  <a:gd name="T31" fmla="*/ 0 h 9"/>
                  <a:gd name="T32" fmla="*/ 10 w 10"/>
                  <a:gd name="T3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9">
                    <a:moveTo>
                      <a:pt x="10" y="4"/>
                    </a:moveTo>
                    <a:lnTo>
                      <a:pt x="7" y="4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368"/>
              <p:cNvSpPr/>
              <p:nvPr/>
            </p:nvSpPr>
            <p:spPr bwMode="auto">
              <a:xfrm>
                <a:off x="3068" y="1645"/>
                <a:ext cx="7" cy="10"/>
              </a:xfrm>
              <a:custGeom>
                <a:avLst/>
                <a:gdLst>
                  <a:gd name="T0" fmla="*/ 5 w 7"/>
                  <a:gd name="T1" fmla="*/ 5 h 10"/>
                  <a:gd name="T2" fmla="*/ 5 w 7"/>
                  <a:gd name="T3" fmla="*/ 7 h 10"/>
                  <a:gd name="T4" fmla="*/ 7 w 7"/>
                  <a:gd name="T5" fmla="*/ 10 h 10"/>
                  <a:gd name="T6" fmla="*/ 5 w 7"/>
                  <a:gd name="T7" fmla="*/ 7 h 10"/>
                  <a:gd name="T8" fmla="*/ 3 w 7"/>
                  <a:gd name="T9" fmla="*/ 5 h 10"/>
                  <a:gd name="T10" fmla="*/ 5 w 7"/>
                  <a:gd name="T11" fmla="*/ 5 h 10"/>
                  <a:gd name="T12" fmla="*/ 3 w 7"/>
                  <a:gd name="T13" fmla="*/ 0 h 10"/>
                  <a:gd name="T14" fmla="*/ 0 w 7"/>
                  <a:gd name="T15" fmla="*/ 0 h 10"/>
                  <a:gd name="T16" fmla="*/ 3 w 7"/>
                  <a:gd name="T17" fmla="*/ 3 h 10"/>
                  <a:gd name="T18" fmla="*/ 5 w 7"/>
                  <a:gd name="T19" fmla="*/ 5 h 10"/>
                  <a:gd name="T20" fmla="*/ 3 w 7"/>
                  <a:gd name="T21" fmla="*/ 3 h 10"/>
                  <a:gd name="T22" fmla="*/ 3 w 7"/>
                  <a:gd name="T23" fmla="*/ 0 h 10"/>
                  <a:gd name="T24" fmla="*/ 5 w 7"/>
                  <a:gd name="T2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0">
                    <a:moveTo>
                      <a:pt x="5" y="5"/>
                    </a:moveTo>
                    <a:lnTo>
                      <a:pt x="5" y="7"/>
                    </a:lnTo>
                    <a:lnTo>
                      <a:pt x="7" y="10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369"/>
              <p:cNvSpPr/>
              <p:nvPr/>
            </p:nvSpPr>
            <p:spPr bwMode="auto">
              <a:xfrm>
                <a:off x="3187" y="1562"/>
                <a:ext cx="9" cy="5"/>
              </a:xfrm>
              <a:custGeom>
                <a:avLst/>
                <a:gdLst>
                  <a:gd name="T0" fmla="*/ 9 w 9"/>
                  <a:gd name="T1" fmla="*/ 0 h 5"/>
                  <a:gd name="T2" fmla="*/ 7 w 9"/>
                  <a:gd name="T3" fmla="*/ 0 h 5"/>
                  <a:gd name="T4" fmla="*/ 4 w 9"/>
                  <a:gd name="T5" fmla="*/ 0 h 5"/>
                  <a:gd name="T6" fmla="*/ 0 w 9"/>
                  <a:gd name="T7" fmla="*/ 0 h 5"/>
                  <a:gd name="T8" fmla="*/ 2 w 9"/>
                  <a:gd name="T9" fmla="*/ 0 h 5"/>
                  <a:gd name="T10" fmla="*/ 4 w 9"/>
                  <a:gd name="T11" fmla="*/ 0 h 5"/>
                  <a:gd name="T12" fmla="*/ 7 w 9"/>
                  <a:gd name="T13" fmla="*/ 0 h 5"/>
                  <a:gd name="T14" fmla="*/ 9 w 9"/>
                  <a:gd name="T15" fmla="*/ 0 h 5"/>
                  <a:gd name="T16" fmla="*/ 0 w 9"/>
                  <a:gd name="T17" fmla="*/ 3 h 5"/>
                  <a:gd name="T18" fmla="*/ 0 w 9"/>
                  <a:gd name="T19" fmla="*/ 5 h 5"/>
                  <a:gd name="T20" fmla="*/ 0 w 9"/>
                  <a:gd name="T21" fmla="*/ 5 h 5"/>
                  <a:gd name="T22" fmla="*/ 0 w 9"/>
                  <a:gd name="T23" fmla="*/ 3 h 5"/>
                  <a:gd name="T24" fmla="*/ 0 w 9"/>
                  <a:gd name="T25" fmla="*/ 3 h 5"/>
                  <a:gd name="T26" fmla="*/ 9 w 9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370"/>
              <p:cNvSpPr/>
              <p:nvPr/>
            </p:nvSpPr>
            <p:spPr bwMode="auto">
              <a:xfrm>
                <a:off x="3203" y="1633"/>
                <a:ext cx="5" cy="8"/>
              </a:xfrm>
              <a:custGeom>
                <a:avLst/>
                <a:gdLst>
                  <a:gd name="T0" fmla="*/ 5 w 5"/>
                  <a:gd name="T1" fmla="*/ 3 h 8"/>
                  <a:gd name="T2" fmla="*/ 5 w 5"/>
                  <a:gd name="T3" fmla="*/ 5 h 8"/>
                  <a:gd name="T4" fmla="*/ 3 w 5"/>
                  <a:gd name="T5" fmla="*/ 5 h 8"/>
                  <a:gd name="T6" fmla="*/ 0 w 5"/>
                  <a:gd name="T7" fmla="*/ 8 h 8"/>
                  <a:gd name="T8" fmla="*/ 3 w 5"/>
                  <a:gd name="T9" fmla="*/ 5 h 8"/>
                  <a:gd name="T10" fmla="*/ 3 w 5"/>
                  <a:gd name="T11" fmla="*/ 3 h 8"/>
                  <a:gd name="T12" fmla="*/ 5 w 5"/>
                  <a:gd name="T13" fmla="*/ 3 h 8"/>
                  <a:gd name="T14" fmla="*/ 5 w 5"/>
                  <a:gd name="T15" fmla="*/ 3 h 8"/>
                  <a:gd name="T16" fmla="*/ 3 w 5"/>
                  <a:gd name="T17" fmla="*/ 3 h 8"/>
                  <a:gd name="T18" fmla="*/ 3 w 5"/>
                  <a:gd name="T19" fmla="*/ 3 h 8"/>
                  <a:gd name="T20" fmla="*/ 0 w 5"/>
                  <a:gd name="T21" fmla="*/ 5 h 8"/>
                  <a:gd name="T22" fmla="*/ 0 w 5"/>
                  <a:gd name="T23" fmla="*/ 3 h 8"/>
                  <a:gd name="T24" fmla="*/ 3 w 5"/>
                  <a:gd name="T25" fmla="*/ 0 h 8"/>
                  <a:gd name="T26" fmla="*/ 3 w 5"/>
                  <a:gd name="T27" fmla="*/ 3 h 8"/>
                  <a:gd name="T28" fmla="*/ 5 w 5"/>
                  <a:gd name="T2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">
                    <a:moveTo>
                      <a:pt x="5" y="3"/>
                    </a:moveTo>
                    <a:lnTo>
                      <a:pt x="5" y="5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Freeform 371"/>
              <p:cNvSpPr/>
              <p:nvPr/>
            </p:nvSpPr>
            <p:spPr bwMode="auto">
              <a:xfrm>
                <a:off x="3307" y="1629"/>
                <a:ext cx="7" cy="12"/>
              </a:xfrm>
              <a:custGeom>
                <a:avLst/>
                <a:gdLst>
                  <a:gd name="T0" fmla="*/ 0 w 7"/>
                  <a:gd name="T1" fmla="*/ 12 h 12"/>
                  <a:gd name="T2" fmla="*/ 3 w 7"/>
                  <a:gd name="T3" fmla="*/ 9 h 12"/>
                  <a:gd name="T4" fmla="*/ 3 w 7"/>
                  <a:gd name="T5" fmla="*/ 12 h 12"/>
                  <a:gd name="T6" fmla="*/ 0 w 7"/>
                  <a:gd name="T7" fmla="*/ 12 h 12"/>
                  <a:gd name="T8" fmla="*/ 7 w 7"/>
                  <a:gd name="T9" fmla="*/ 7 h 12"/>
                  <a:gd name="T10" fmla="*/ 5 w 7"/>
                  <a:gd name="T11" fmla="*/ 7 h 12"/>
                  <a:gd name="T12" fmla="*/ 5 w 7"/>
                  <a:gd name="T13" fmla="*/ 4 h 12"/>
                  <a:gd name="T14" fmla="*/ 5 w 7"/>
                  <a:gd name="T15" fmla="*/ 2 h 12"/>
                  <a:gd name="T16" fmla="*/ 3 w 7"/>
                  <a:gd name="T17" fmla="*/ 2 h 12"/>
                  <a:gd name="T18" fmla="*/ 5 w 7"/>
                  <a:gd name="T19" fmla="*/ 0 h 12"/>
                  <a:gd name="T20" fmla="*/ 5 w 7"/>
                  <a:gd name="T21" fmla="*/ 2 h 12"/>
                  <a:gd name="T22" fmla="*/ 5 w 7"/>
                  <a:gd name="T23" fmla="*/ 4 h 12"/>
                  <a:gd name="T24" fmla="*/ 7 w 7"/>
                  <a:gd name="T25" fmla="*/ 7 h 12"/>
                  <a:gd name="T26" fmla="*/ 7 w 7"/>
                  <a:gd name="T27" fmla="*/ 7 h 12"/>
                  <a:gd name="T28" fmla="*/ 0 w 7"/>
                  <a:gd name="T2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2">
                    <a:moveTo>
                      <a:pt x="0" y="12"/>
                    </a:moveTo>
                    <a:lnTo>
                      <a:pt x="3" y="9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372"/>
              <p:cNvSpPr/>
              <p:nvPr/>
            </p:nvSpPr>
            <p:spPr bwMode="auto">
              <a:xfrm>
                <a:off x="3300" y="1655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2 h 5"/>
                  <a:gd name="T4" fmla="*/ 5 w 5"/>
                  <a:gd name="T5" fmla="*/ 2 h 5"/>
                  <a:gd name="T6" fmla="*/ 5 w 5"/>
                  <a:gd name="T7" fmla="*/ 5 h 5"/>
                  <a:gd name="T8" fmla="*/ 5 w 5"/>
                  <a:gd name="T9" fmla="*/ 2 h 5"/>
                  <a:gd name="T10" fmla="*/ 5 w 5"/>
                  <a:gd name="T11" fmla="*/ 2 h 5"/>
                  <a:gd name="T12" fmla="*/ 3 w 5"/>
                  <a:gd name="T13" fmla="*/ 2 h 5"/>
                  <a:gd name="T14" fmla="*/ 0 w 5"/>
                  <a:gd name="T15" fmla="*/ 0 h 5"/>
                  <a:gd name="T16" fmla="*/ 3 w 5"/>
                  <a:gd name="T17" fmla="*/ 0 h 5"/>
                  <a:gd name="T18" fmla="*/ 5 w 5"/>
                  <a:gd name="T19" fmla="*/ 0 h 5"/>
                  <a:gd name="T20" fmla="*/ 5 w 5"/>
                  <a:gd name="T21" fmla="*/ 2 h 5"/>
                  <a:gd name="T22" fmla="*/ 5 w 5"/>
                  <a:gd name="T23" fmla="*/ 2 h 5"/>
                  <a:gd name="T24" fmla="*/ 5 w 5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373"/>
              <p:cNvSpPr/>
              <p:nvPr/>
            </p:nvSpPr>
            <p:spPr bwMode="auto">
              <a:xfrm>
                <a:off x="3293" y="1660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3 w 7"/>
                  <a:gd name="T3" fmla="*/ 4 h 7"/>
                  <a:gd name="T4" fmla="*/ 5 w 7"/>
                  <a:gd name="T5" fmla="*/ 4 h 7"/>
                  <a:gd name="T6" fmla="*/ 3 w 7"/>
                  <a:gd name="T7" fmla="*/ 4 h 7"/>
                  <a:gd name="T8" fmla="*/ 0 w 7"/>
                  <a:gd name="T9" fmla="*/ 7 h 7"/>
                  <a:gd name="T10" fmla="*/ 0 w 7"/>
                  <a:gd name="T11" fmla="*/ 7 h 7"/>
                  <a:gd name="T12" fmla="*/ 7 w 7"/>
                  <a:gd name="T13" fmla="*/ 2 h 7"/>
                  <a:gd name="T14" fmla="*/ 7 w 7"/>
                  <a:gd name="T15" fmla="*/ 0 h 7"/>
                  <a:gd name="T16" fmla="*/ 7 w 7"/>
                  <a:gd name="T17" fmla="*/ 2 h 7"/>
                  <a:gd name="T18" fmla="*/ 0 w 7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3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374"/>
              <p:cNvSpPr/>
              <p:nvPr/>
            </p:nvSpPr>
            <p:spPr bwMode="auto">
              <a:xfrm>
                <a:off x="3227" y="1688"/>
                <a:ext cx="5" cy="0"/>
              </a:xfrm>
              <a:custGeom>
                <a:avLst/>
                <a:gdLst>
                  <a:gd name="T0" fmla="*/ 2 w 5"/>
                  <a:gd name="T1" fmla="*/ 0 w 5"/>
                  <a:gd name="T2" fmla="*/ 2 w 5"/>
                  <a:gd name="T3" fmla="*/ 2 w 5"/>
                  <a:gd name="T4" fmla="*/ 5 w 5"/>
                  <a:gd name="T5" fmla="*/ 2 w 5"/>
                  <a:gd name="T6" fmla="*/ 5 w 5"/>
                  <a:gd name="T7" fmla="*/ 2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5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375"/>
              <p:cNvSpPr/>
              <p:nvPr/>
            </p:nvSpPr>
            <p:spPr bwMode="auto">
              <a:xfrm>
                <a:off x="2962" y="1562"/>
                <a:ext cx="14" cy="7"/>
              </a:xfrm>
              <a:custGeom>
                <a:avLst/>
                <a:gdLst>
                  <a:gd name="T0" fmla="*/ 12 w 14"/>
                  <a:gd name="T1" fmla="*/ 5 h 7"/>
                  <a:gd name="T2" fmla="*/ 14 w 14"/>
                  <a:gd name="T3" fmla="*/ 5 h 7"/>
                  <a:gd name="T4" fmla="*/ 14 w 14"/>
                  <a:gd name="T5" fmla="*/ 7 h 7"/>
                  <a:gd name="T6" fmla="*/ 12 w 14"/>
                  <a:gd name="T7" fmla="*/ 5 h 7"/>
                  <a:gd name="T8" fmla="*/ 12 w 14"/>
                  <a:gd name="T9" fmla="*/ 5 h 7"/>
                  <a:gd name="T10" fmla="*/ 4 w 14"/>
                  <a:gd name="T11" fmla="*/ 7 h 7"/>
                  <a:gd name="T12" fmla="*/ 2 w 14"/>
                  <a:gd name="T13" fmla="*/ 5 h 7"/>
                  <a:gd name="T14" fmla="*/ 0 w 14"/>
                  <a:gd name="T15" fmla="*/ 3 h 7"/>
                  <a:gd name="T16" fmla="*/ 0 w 14"/>
                  <a:gd name="T17" fmla="*/ 0 h 7"/>
                  <a:gd name="T18" fmla="*/ 2 w 14"/>
                  <a:gd name="T19" fmla="*/ 0 h 7"/>
                  <a:gd name="T20" fmla="*/ 4 w 14"/>
                  <a:gd name="T21" fmla="*/ 0 h 7"/>
                  <a:gd name="T22" fmla="*/ 4 w 14"/>
                  <a:gd name="T23" fmla="*/ 3 h 7"/>
                  <a:gd name="T24" fmla="*/ 4 w 14"/>
                  <a:gd name="T25" fmla="*/ 5 h 7"/>
                  <a:gd name="T26" fmla="*/ 7 w 14"/>
                  <a:gd name="T27" fmla="*/ 7 h 7"/>
                  <a:gd name="T28" fmla="*/ 4 w 14"/>
                  <a:gd name="T29" fmla="*/ 7 h 7"/>
                  <a:gd name="T30" fmla="*/ 12 w 14"/>
                  <a:gd name="T3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7">
                    <a:moveTo>
                      <a:pt x="12" y="5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376"/>
              <p:cNvSpPr/>
              <p:nvPr/>
            </p:nvSpPr>
            <p:spPr bwMode="auto">
              <a:xfrm>
                <a:off x="2981" y="1636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2 w 4"/>
                  <a:gd name="T3" fmla="*/ 5 h 5"/>
                  <a:gd name="T4" fmla="*/ 4 w 4"/>
                  <a:gd name="T5" fmla="*/ 5 h 5"/>
                  <a:gd name="T6" fmla="*/ 4 w 4"/>
                  <a:gd name="T7" fmla="*/ 5 h 5"/>
                  <a:gd name="T8" fmla="*/ 0 w 4"/>
                  <a:gd name="T9" fmla="*/ 0 h 5"/>
                  <a:gd name="T10" fmla="*/ 0 w 4"/>
                  <a:gd name="T11" fmla="*/ 0 h 5"/>
                  <a:gd name="T12" fmla="*/ 0 w 4"/>
                  <a:gd name="T13" fmla="*/ 0 h 5"/>
                  <a:gd name="T14" fmla="*/ 4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377"/>
              <p:cNvSpPr/>
              <p:nvPr/>
            </p:nvSpPr>
            <p:spPr bwMode="auto">
              <a:xfrm>
                <a:off x="3035" y="1543"/>
                <a:ext cx="7" cy="5"/>
              </a:xfrm>
              <a:custGeom>
                <a:avLst/>
                <a:gdLst>
                  <a:gd name="T0" fmla="*/ 7 w 7"/>
                  <a:gd name="T1" fmla="*/ 3 h 5"/>
                  <a:gd name="T2" fmla="*/ 5 w 7"/>
                  <a:gd name="T3" fmla="*/ 5 h 5"/>
                  <a:gd name="T4" fmla="*/ 7 w 7"/>
                  <a:gd name="T5" fmla="*/ 3 h 5"/>
                  <a:gd name="T6" fmla="*/ 3 w 7"/>
                  <a:gd name="T7" fmla="*/ 0 h 5"/>
                  <a:gd name="T8" fmla="*/ 3 w 7"/>
                  <a:gd name="T9" fmla="*/ 3 h 5"/>
                  <a:gd name="T10" fmla="*/ 0 w 7"/>
                  <a:gd name="T11" fmla="*/ 3 h 5"/>
                  <a:gd name="T12" fmla="*/ 0 w 7"/>
                  <a:gd name="T13" fmla="*/ 3 h 5"/>
                  <a:gd name="T14" fmla="*/ 0 w 7"/>
                  <a:gd name="T15" fmla="*/ 0 h 5"/>
                  <a:gd name="T16" fmla="*/ 3 w 7"/>
                  <a:gd name="T17" fmla="*/ 0 h 5"/>
                  <a:gd name="T18" fmla="*/ 3 w 7"/>
                  <a:gd name="T19" fmla="*/ 0 h 5"/>
                  <a:gd name="T20" fmla="*/ 7 w 7"/>
                  <a:gd name="T2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5" y="5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378"/>
              <p:cNvSpPr/>
              <p:nvPr/>
            </p:nvSpPr>
            <p:spPr bwMode="auto">
              <a:xfrm>
                <a:off x="3080" y="1586"/>
                <a:ext cx="12" cy="7"/>
              </a:xfrm>
              <a:custGeom>
                <a:avLst/>
                <a:gdLst>
                  <a:gd name="T0" fmla="*/ 7 w 12"/>
                  <a:gd name="T1" fmla="*/ 5 h 7"/>
                  <a:gd name="T2" fmla="*/ 10 w 12"/>
                  <a:gd name="T3" fmla="*/ 5 h 7"/>
                  <a:gd name="T4" fmla="*/ 12 w 12"/>
                  <a:gd name="T5" fmla="*/ 2 h 7"/>
                  <a:gd name="T6" fmla="*/ 10 w 12"/>
                  <a:gd name="T7" fmla="*/ 5 h 7"/>
                  <a:gd name="T8" fmla="*/ 7 w 12"/>
                  <a:gd name="T9" fmla="*/ 7 h 7"/>
                  <a:gd name="T10" fmla="*/ 7 w 12"/>
                  <a:gd name="T11" fmla="*/ 5 h 7"/>
                  <a:gd name="T12" fmla="*/ 2 w 12"/>
                  <a:gd name="T13" fmla="*/ 2 h 7"/>
                  <a:gd name="T14" fmla="*/ 0 w 12"/>
                  <a:gd name="T15" fmla="*/ 2 h 7"/>
                  <a:gd name="T16" fmla="*/ 2 w 12"/>
                  <a:gd name="T17" fmla="*/ 0 h 7"/>
                  <a:gd name="T18" fmla="*/ 2 w 12"/>
                  <a:gd name="T19" fmla="*/ 2 h 7"/>
                  <a:gd name="T20" fmla="*/ 7 w 12"/>
                  <a:gd name="T2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7">
                    <a:moveTo>
                      <a:pt x="7" y="5"/>
                    </a:moveTo>
                    <a:lnTo>
                      <a:pt x="10" y="5"/>
                    </a:lnTo>
                    <a:lnTo>
                      <a:pt x="12" y="2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379"/>
              <p:cNvSpPr/>
              <p:nvPr/>
            </p:nvSpPr>
            <p:spPr bwMode="auto">
              <a:xfrm>
                <a:off x="2879" y="1541"/>
                <a:ext cx="12" cy="2"/>
              </a:xfrm>
              <a:custGeom>
                <a:avLst/>
                <a:gdLst>
                  <a:gd name="T0" fmla="*/ 2 w 12"/>
                  <a:gd name="T1" fmla="*/ 0 h 2"/>
                  <a:gd name="T2" fmla="*/ 0 w 12"/>
                  <a:gd name="T3" fmla="*/ 2 h 2"/>
                  <a:gd name="T4" fmla="*/ 2 w 12"/>
                  <a:gd name="T5" fmla="*/ 0 h 2"/>
                  <a:gd name="T6" fmla="*/ 2 w 12"/>
                  <a:gd name="T7" fmla="*/ 0 h 2"/>
                  <a:gd name="T8" fmla="*/ 9 w 12"/>
                  <a:gd name="T9" fmla="*/ 0 h 2"/>
                  <a:gd name="T10" fmla="*/ 12 w 12"/>
                  <a:gd name="T11" fmla="*/ 2 h 2"/>
                  <a:gd name="T12" fmla="*/ 9 w 12"/>
                  <a:gd name="T13" fmla="*/ 0 h 2"/>
                  <a:gd name="T14" fmla="*/ 2 w 1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380"/>
              <p:cNvSpPr/>
              <p:nvPr/>
            </p:nvSpPr>
            <p:spPr bwMode="auto">
              <a:xfrm>
                <a:off x="2924" y="1562"/>
                <a:ext cx="7" cy="10"/>
              </a:xfrm>
              <a:custGeom>
                <a:avLst/>
                <a:gdLst>
                  <a:gd name="T0" fmla="*/ 2 w 7"/>
                  <a:gd name="T1" fmla="*/ 7 h 10"/>
                  <a:gd name="T2" fmla="*/ 2 w 7"/>
                  <a:gd name="T3" fmla="*/ 7 h 10"/>
                  <a:gd name="T4" fmla="*/ 2 w 7"/>
                  <a:gd name="T5" fmla="*/ 10 h 10"/>
                  <a:gd name="T6" fmla="*/ 0 w 7"/>
                  <a:gd name="T7" fmla="*/ 10 h 10"/>
                  <a:gd name="T8" fmla="*/ 0 w 7"/>
                  <a:gd name="T9" fmla="*/ 7 h 10"/>
                  <a:gd name="T10" fmla="*/ 2 w 7"/>
                  <a:gd name="T11" fmla="*/ 7 h 10"/>
                  <a:gd name="T12" fmla="*/ 5 w 7"/>
                  <a:gd name="T13" fmla="*/ 5 h 10"/>
                  <a:gd name="T14" fmla="*/ 5 w 7"/>
                  <a:gd name="T15" fmla="*/ 3 h 10"/>
                  <a:gd name="T16" fmla="*/ 7 w 7"/>
                  <a:gd name="T17" fmla="*/ 0 h 10"/>
                  <a:gd name="T18" fmla="*/ 5 w 7"/>
                  <a:gd name="T19" fmla="*/ 3 h 10"/>
                  <a:gd name="T20" fmla="*/ 5 w 7"/>
                  <a:gd name="T21" fmla="*/ 5 h 10"/>
                  <a:gd name="T22" fmla="*/ 2 w 7"/>
                  <a:gd name="T2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0">
                    <a:moveTo>
                      <a:pt x="2" y="7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381"/>
              <p:cNvSpPr/>
              <p:nvPr/>
            </p:nvSpPr>
            <p:spPr bwMode="auto">
              <a:xfrm>
                <a:off x="2921" y="1543"/>
                <a:ext cx="17" cy="17"/>
              </a:xfrm>
              <a:custGeom>
                <a:avLst/>
                <a:gdLst>
                  <a:gd name="T0" fmla="*/ 10 w 17"/>
                  <a:gd name="T1" fmla="*/ 7 h 17"/>
                  <a:gd name="T2" fmla="*/ 8 w 17"/>
                  <a:gd name="T3" fmla="*/ 7 h 17"/>
                  <a:gd name="T4" fmla="*/ 8 w 17"/>
                  <a:gd name="T5" fmla="*/ 10 h 17"/>
                  <a:gd name="T6" fmla="*/ 5 w 17"/>
                  <a:gd name="T7" fmla="*/ 12 h 17"/>
                  <a:gd name="T8" fmla="*/ 5 w 17"/>
                  <a:gd name="T9" fmla="*/ 12 h 17"/>
                  <a:gd name="T10" fmla="*/ 3 w 17"/>
                  <a:gd name="T11" fmla="*/ 15 h 17"/>
                  <a:gd name="T12" fmla="*/ 0 w 17"/>
                  <a:gd name="T13" fmla="*/ 17 h 17"/>
                  <a:gd name="T14" fmla="*/ 3 w 17"/>
                  <a:gd name="T15" fmla="*/ 17 h 17"/>
                  <a:gd name="T16" fmla="*/ 5 w 17"/>
                  <a:gd name="T17" fmla="*/ 15 h 17"/>
                  <a:gd name="T18" fmla="*/ 8 w 17"/>
                  <a:gd name="T19" fmla="*/ 15 h 17"/>
                  <a:gd name="T20" fmla="*/ 10 w 17"/>
                  <a:gd name="T21" fmla="*/ 12 h 17"/>
                  <a:gd name="T22" fmla="*/ 10 w 17"/>
                  <a:gd name="T23" fmla="*/ 10 h 17"/>
                  <a:gd name="T24" fmla="*/ 12 w 17"/>
                  <a:gd name="T25" fmla="*/ 7 h 17"/>
                  <a:gd name="T26" fmla="*/ 12 w 17"/>
                  <a:gd name="T27" fmla="*/ 7 h 17"/>
                  <a:gd name="T28" fmla="*/ 10 w 17"/>
                  <a:gd name="T29" fmla="*/ 7 h 17"/>
                  <a:gd name="T30" fmla="*/ 15 w 17"/>
                  <a:gd name="T31" fmla="*/ 0 h 17"/>
                  <a:gd name="T32" fmla="*/ 12 w 17"/>
                  <a:gd name="T33" fmla="*/ 0 h 17"/>
                  <a:gd name="T34" fmla="*/ 10 w 17"/>
                  <a:gd name="T35" fmla="*/ 0 h 17"/>
                  <a:gd name="T36" fmla="*/ 8 w 17"/>
                  <a:gd name="T37" fmla="*/ 3 h 17"/>
                  <a:gd name="T38" fmla="*/ 10 w 17"/>
                  <a:gd name="T39" fmla="*/ 5 h 17"/>
                  <a:gd name="T40" fmla="*/ 12 w 17"/>
                  <a:gd name="T41" fmla="*/ 3 h 17"/>
                  <a:gd name="T42" fmla="*/ 15 w 17"/>
                  <a:gd name="T43" fmla="*/ 3 h 17"/>
                  <a:gd name="T44" fmla="*/ 17 w 17"/>
                  <a:gd name="T45" fmla="*/ 3 h 17"/>
                  <a:gd name="T46" fmla="*/ 15 w 17"/>
                  <a:gd name="T47" fmla="*/ 0 h 17"/>
                  <a:gd name="T48" fmla="*/ 10 w 17"/>
                  <a:gd name="T4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7">
                    <a:moveTo>
                      <a:pt x="10" y="7"/>
                    </a:moveTo>
                    <a:lnTo>
                      <a:pt x="8" y="7"/>
                    </a:lnTo>
                    <a:lnTo>
                      <a:pt x="8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3" y="15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5" y="15"/>
                    </a:lnTo>
                    <a:lnTo>
                      <a:pt x="8" y="15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3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5" y="0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382"/>
              <p:cNvSpPr/>
              <p:nvPr/>
            </p:nvSpPr>
            <p:spPr bwMode="auto">
              <a:xfrm>
                <a:off x="2872" y="1607"/>
                <a:ext cx="12" cy="10"/>
              </a:xfrm>
              <a:custGeom>
                <a:avLst/>
                <a:gdLst>
                  <a:gd name="T0" fmla="*/ 5 w 12"/>
                  <a:gd name="T1" fmla="*/ 3 h 10"/>
                  <a:gd name="T2" fmla="*/ 7 w 12"/>
                  <a:gd name="T3" fmla="*/ 5 h 10"/>
                  <a:gd name="T4" fmla="*/ 7 w 12"/>
                  <a:gd name="T5" fmla="*/ 5 h 10"/>
                  <a:gd name="T6" fmla="*/ 9 w 12"/>
                  <a:gd name="T7" fmla="*/ 8 h 10"/>
                  <a:gd name="T8" fmla="*/ 12 w 12"/>
                  <a:gd name="T9" fmla="*/ 8 h 10"/>
                  <a:gd name="T10" fmla="*/ 9 w 12"/>
                  <a:gd name="T11" fmla="*/ 10 h 10"/>
                  <a:gd name="T12" fmla="*/ 7 w 12"/>
                  <a:gd name="T13" fmla="*/ 10 h 10"/>
                  <a:gd name="T14" fmla="*/ 7 w 12"/>
                  <a:gd name="T15" fmla="*/ 8 h 10"/>
                  <a:gd name="T16" fmla="*/ 5 w 12"/>
                  <a:gd name="T17" fmla="*/ 8 h 10"/>
                  <a:gd name="T18" fmla="*/ 2 w 12"/>
                  <a:gd name="T19" fmla="*/ 5 h 10"/>
                  <a:gd name="T20" fmla="*/ 2 w 12"/>
                  <a:gd name="T21" fmla="*/ 3 h 10"/>
                  <a:gd name="T22" fmla="*/ 0 w 12"/>
                  <a:gd name="T23" fmla="*/ 3 h 10"/>
                  <a:gd name="T24" fmla="*/ 0 w 12"/>
                  <a:gd name="T25" fmla="*/ 0 h 10"/>
                  <a:gd name="T26" fmla="*/ 2 w 12"/>
                  <a:gd name="T27" fmla="*/ 0 h 10"/>
                  <a:gd name="T28" fmla="*/ 5 w 12"/>
                  <a:gd name="T29" fmla="*/ 3 h 10"/>
                  <a:gd name="T30" fmla="*/ 5 w 12"/>
                  <a:gd name="T31" fmla="*/ 3 h 10"/>
                  <a:gd name="T32" fmla="*/ 12 w 12"/>
                  <a:gd name="T33" fmla="*/ 5 h 10"/>
                  <a:gd name="T34" fmla="*/ 9 w 12"/>
                  <a:gd name="T35" fmla="*/ 5 h 10"/>
                  <a:gd name="T36" fmla="*/ 12 w 12"/>
                  <a:gd name="T37" fmla="*/ 5 h 10"/>
                  <a:gd name="T38" fmla="*/ 12 w 12"/>
                  <a:gd name="T39" fmla="*/ 5 h 10"/>
                  <a:gd name="T40" fmla="*/ 5 w 12"/>
                  <a:gd name="T41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0">
                    <a:moveTo>
                      <a:pt x="5" y="3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9" y="8"/>
                    </a:lnTo>
                    <a:lnTo>
                      <a:pt x="12" y="8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Freeform 383"/>
              <p:cNvSpPr/>
              <p:nvPr/>
            </p:nvSpPr>
            <p:spPr bwMode="auto">
              <a:xfrm>
                <a:off x="2590" y="168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2 h 2"/>
                  <a:gd name="T16" fmla="*/ 0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384"/>
              <p:cNvSpPr/>
              <p:nvPr/>
            </p:nvSpPr>
            <p:spPr bwMode="auto">
              <a:xfrm>
                <a:off x="2524" y="1472"/>
                <a:ext cx="182" cy="95"/>
              </a:xfrm>
              <a:custGeom>
                <a:avLst/>
                <a:gdLst>
                  <a:gd name="T0" fmla="*/ 175 w 182"/>
                  <a:gd name="T1" fmla="*/ 71 h 95"/>
                  <a:gd name="T2" fmla="*/ 165 w 182"/>
                  <a:gd name="T3" fmla="*/ 74 h 95"/>
                  <a:gd name="T4" fmla="*/ 161 w 182"/>
                  <a:gd name="T5" fmla="*/ 78 h 95"/>
                  <a:gd name="T6" fmla="*/ 173 w 182"/>
                  <a:gd name="T7" fmla="*/ 76 h 95"/>
                  <a:gd name="T8" fmla="*/ 170 w 182"/>
                  <a:gd name="T9" fmla="*/ 86 h 95"/>
                  <a:gd name="T10" fmla="*/ 154 w 182"/>
                  <a:gd name="T11" fmla="*/ 88 h 95"/>
                  <a:gd name="T12" fmla="*/ 139 w 182"/>
                  <a:gd name="T13" fmla="*/ 86 h 95"/>
                  <a:gd name="T14" fmla="*/ 130 w 182"/>
                  <a:gd name="T15" fmla="*/ 81 h 95"/>
                  <a:gd name="T16" fmla="*/ 123 w 182"/>
                  <a:gd name="T17" fmla="*/ 81 h 95"/>
                  <a:gd name="T18" fmla="*/ 109 w 182"/>
                  <a:gd name="T19" fmla="*/ 86 h 95"/>
                  <a:gd name="T20" fmla="*/ 94 w 182"/>
                  <a:gd name="T21" fmla="*/ 90 h 95"/>
                  <a:gd name="T22" fmla="*/ 80 w 182"/>
                  <a:gd name="T23" fmla="*/ 93 h 95"/>
                  <a:gd name="T24" fmla="*/ 66 w 182"/>
                  <a:gd name="T25" fmla="*/ 93 h 95"/>
                  <a:gd name="T26" fmla="*/ 57 w 182"/>
                  <a:gd name="T27" fmla="*/ 86 h 95"/>
                  <a:gd name="T28" fmla="*/ 45 w 182"/>
                  <a:gd name="T29" fmla="*/ 78 h 95"/>
                  <a:gd name="T30" fmla="*/ 33 w 182"/>
                  <a:gd name="T31" fmla="*/ 78 h 95"/>
                  <a:gd name="T32" fmla="*/ 19 w 182"/>
                  <a:gd name="T33" fmla="*/ 69 h 95"/>
                  <a:gd name="T34" fmla="*/ 28 w 182"/>
                  <a:gd name="T35" fmla="*/ 62 h 95"/>
                  <a:gd name="T36" fmla="*/ 42 w 182"/>
                  <a:gd name="T37" fmla="*/ 60 h 95"/>
                  <a:gd name="T38" fmla="*/ 57 w 182"/>
                  <a:gd name="T39" fmla="*/ 60 h 95"/>
                  <a:gd name="T40" fmla="*/ 71 w 182"/>
                  <a:gd name="T41" fmla="*/ 60 h 95"/>
                  <a:gd name="T42" fmla="*/ 71 w 182"/>
                  <a:gd name="T43" fmla="*/ 57 h 95"/>
                  <a:gd name="T44" fmla="*/ 57 w 182"/>
                  <a:gd name="T45" fmla="*/ 55 h 95"/>
                  <a:gd name="T46" fmla="*/ 42 w 182"/>
                  <a:gd name="T47" fmla="*/ 55 h 95"/>
                  <a:gd name="T48" fmla="*/ 26 w 182"/>
                  <a:gd name="T49" fmla="*/ 55 h 95"/>
                  <a:gd name="T50" fmla="*/ 12 w 182"/>
                  <a:gd name="T51" fmla="*/ 50 h 95"/>
                  <a:gd name="T52" fmla="*/ 16 w 182"/>
                  <a:gd name="T53" fmla="*/ 43 h 95"/>
                  <a:gd name="T54" fmla="*/ 33 w 182"/>
                  <a:gd name="T55" fmla="*/ 41 h 95"/>
                  <a:gd name="T56" fmla="*/ 38 w 182"/>
                  <a:gd name="T57" fmla="*/ 38 h 95"/>
                  <a:gd name="T58" fmla="*/ 23 w 182"/>
                  <a:gd name="T59" fmla="*/ 38 h 95"/>
                  <a:gd name="T60" fmla="*/ 12 w 182"/>
                  <a:gd name="T61" fmla="*/ 41 h 95"/>
                  <a:gd name="T62" fmla="*/ 9 w 182"/>
                  <a:gd name="T63" fmla="*/ 36 h 95"/>
                  <a:gd name="T64" fmla="*/ 2 w 182"/>
                  <a:gd name="T65" fmla="*/ 26 h 95"/>
                  <a:gd name="T66" fmla="*/ 7 w 182"/>
                  <a:gd name="T67" fmla="*/ 19 h 95"/>
                  <a:gd name="T68" fmla="*/ 19 w 182"/>
                  <a:gd name="T69" fmla="*/ 10 h 95"/>
                  <a:gd name="T70" fmla="*/ 33 w 182"/>
                  <a:gd name="T71" fmla="*/ 5 h 95"/>
                  <a:gd name="T72" fmla="*/ 47 w 182"/>
                  <a:gd name="T73" fmla="*/ 0 h 95"/>
                  <a:gd name="T74" fmla="*/ 49 w 182"/>
                  <a:gd name="T75" fmla="*/ 12 h 95"/>
                  <a:gd name="T76" fmla="*/ 52 w 182"/>
                  <a:gd name="T77" fmla="*/ 14 h 95"/>
                  <a:gd name="T78" fmla="*/ 61 w 182"/>
                  <a:gd name="T79" fmla="*/ 7 h 95"/>
                  <a:gd name="T80" fmla="*/ 76 w 182"/>
                  <a:gd name="T81" fmla="*/ 12 h 95"/>
                  <a:gd name="T82" fmla="*/ 73 w 182"/>
                  <a:gd name="T83" fmla="*/ 22 h 95"/>
                  <a:gd name="T84" fmla="*/ 83 w 182"/>
                  <a:gd name="T85" fmla="*/ 19 h 95"/>
                  <a:gd name="T86" fmla="*/ 92 w 182"/>
                  <a:gd name="T87" fmla="*/ 17 h 95"/>
                  <a:gd name="T88" fmla="*/ 92 w 182"/>
                  <a:gd name="T89" fmla="*/ 14 h 95"/>
                  <a:gd name="T90" fmla="*/ 85 w 182"/>
                  <a:gd name="T91" fmla="*/ 10 h 95"/>
                  <a:gd name="T92" fmla="*/ 97 w 182"/>
                  <a:gd name="T93" fmla="*/ 12 h 95"/>
                  <a:gd name="T94" fmla="*/ 106 w 182"/>
                  <a:gd name="T95" fmla="*/ 17 h 95"/>
                  <a:gd name="T96" fmla="*/ 109 w 182"/>
                  <a:gd name="T97" fmla="*/ 31 h 95"/>
                  <a:gd name="T98" fmla="*/ 118 w 182"/>
                  <a:gd name="T99" fmla="*/ 31 h 95"/>
                  <a:gd name="T100" fmla="*/ 113 w 182"/>
                  <a:gd name="T101" fmla="*/ 17 h 95"/>
                  <a:gd name="T102" fmla="*/ 109 w 182"/>
                  <a:gd name="T103" fmla="*/ 5 h 95"/>
                  <a:gd name="T104" fmla="*/ 118 w 182"/>
                  <a:gd name="T105" fmla="*/ 3 h 95"/>
                  <a:gd name="T106" fmla="*/ 130 w 182"/>
                  <a:gd name="T107" fmla="*/ 5 h 95"/>
                  <a:gd name="T108" fmla="*/ 139 w 182"/>
                  <a:gd name="T109" fmla="*/ 17 h 95"/>
                  <a:gd name="T110" fmla="*/ 147 w 182"/>
                  <a:gd name="T111" fmla="*/ 31 h 95"/>
                  <a:gd name="T112" fmla="*/ 147 w 182"/>
                  <a:gd name="T113" fmla="*/ 45 h 95"/>
                  <a:gd name="T114" fmla="*/ 158 w 182"/>
                  <a:gd name="T115" fmla="*/ 55 h 95"/>
                  <a:gd name="T116" fmla="*/ 165 w 182"/>
                  <a:gd name="T117" fmla="*/ 57 h 95"/>
                  <a:gd name="T118" fmla="*/ 177 w 182"/>
                  <a:gd name="T119" fmla="*/ 62 h 95"/>
                  <a:gd name="T120" fmla="*/ 180 w 182"/>
                  <a:gd name="T121" fmla="*/ 7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" h="95">
                    <a:moveTo>
                      <a:pt x="182" y="67"/>
                    </a:moveTo>
                    <a:lnTo>
                      <a:pt x="182" y="69"/>
                    </a:lnTo>
                    <a:lnTo>
                      <a:pt x="182" y="69"/>
                    </a:lnTo>
                    <a:lnTo>
                      <a:pt x="182" y="71"/>
                    </a:lnTo>
                    <a:lnTo>
                      <a:pt x="180" y="71"/>
                    </a:lnTo>
                    <a:lnTo>
                      <a:pt x="177" y="69"/>
                    </a:lnTo>
                    <a:lnTo>
                      <a:pt x="175" y="71"/>
                    </a:lnTo>
                    <a:lnTo>
                      <a:pt x="173" y="71"/>
                    </a:lnTo>
                    <a:lnTo>
                      <a:pt x="170" y="69"/>
                    </a:lnTo>
                    <a:lnTo>
                      <a:pt x="170" y="69"/>
                    </a:lnTo>
                    <a:lnTo>
                      <a:pt x="168" y="69"/>
                    </a:lnTo>
                    <a:lnTo>
                      <a:pt x="165" y="71"/>
                    </a:lnTo>
                    <a:lnTo>
                      <a:pt x="168" y="71"/>
                    </a:lnTo>
                    <a:lnTo>
                      <a:pt x="165" y="74"/>
                    </a:lnTo>
                    <a:lnTo>
                      <a:pt x="163" y="74"/>
                    </a:lnTo>
                    <a:lnTo>
                      <a:pt x="161" y="74"/>
                    </a:lnTo>
                    <a:lnTo>
                      <a:pt x="161" y="71"/>
                    </a:lnTo>
                    <a:lnTo>
                      <a:pt x="158" y="74"/>
                    </a:lnTo>
                    <a:lnTo>
                      <a:pt x="161" y="76"/>
                    </a:lnTo>
                    <a:lnTo>
                      <a:pt x="161" y="76"/>
                    </a:lnTo>
                    <a:lnTo>
                      <a:pt x="161" y="78"/>
                    </a:lnTo>
                    <a:lnTo>
                      <a:pt x="161" y="81"/>
                    </a:lnTo>
                    <a:lnTo>
                      <a:pt x="163" y="78"/>
                    </a:lnTo>
                    <a:lnTo>
                      <a:pt x="165" y="78"/>
                    </a:lnTo>
                    <a:lnTo>
                      <a:pt x="165" y="76"/>
                    </a:lnTo>
                    <a:lnTo>
                      <a:pt x="168" y="76"/>
                    </a:lnTo>
                    <a:lnTo>
                      <a:pt x="170" y="76"/>
                    </a:lnTo>
                    <a:lnTo>
                      <a:pt x="173" y="76"/>
                    </a:lnTo>
                    <a:lnTo>
                      <a:pt x="170" y="78"/>
                    </a:lnTo>
                    <a:lnTo>
                      <a:pt x="170" y="81"/>
                    </a:lnTo>
                    <a:lnTo>
                      <a:pt x="173" y="81"/>
                    </a:lnTo>
                    <a:lnTo>
                      <a:pt x="175" y="81"/>
                    </a:lnTo>
                    <a:lnTo>
                      <a:pt x="175" y="83"/>
                    </a:lnTo>
                    <a:lnTo>
                      <a:pt x="173" y="86"/>
                    </a:lnTo>
                    <a:lnTo>
                      <a:pt x="170" y="86"/>
                    </a:lnTo>
                    <a:lnTo>
                      <a:pt x="168" y="86"/>
                    </a:lnTo>
                    <a:lnTo>
                      <a:pt x="165" y="88"/>
                    </a:lnTo>
                    <a:lnTo>
                      <a:pt x="163" y="88"/>
                    </a:lnTo>
                    <a:lnTo>
                      <a:pt x="161" y="88"/>
                    </a:lnTo>
                    <a:lnTo>
                      <a:pt x="158" y="88"/>
                    </a:lnTo>
                    <a:lnTo>
                      <a:pt x="156" y="88"/>
                    </a:lnTo>
                    <a:lnTo>
                      <a:pt x="154" y="88"/>
                    </a:lnTo>
                    <a:lnTo>
                      <a:pt x="151" y="88"/>
                    </a:lnTo>
                    <a:lnTo>
                      <a:pt x="151" y="86"/>
                    </a:lnTo>
                    <a:lnTo>
                      <a:pt x="149" y="86"/>
                    </a:lnTo>
                    <a:lnTo>
                      <a:pt x="147" y="88"/>
                    </a:lnTo>
                    <a:lnTo>
                      <a:pt x="144" y="88"/>
                    </a:lnTo>
                    <a:lnTo>
                      <a:pt x="142" y="86"/>
                    </a:lnTo>
                    <a:lnTo>
                      <a:pt x="139" y="86"/>
                    </a:lnTo>
                    <a:lnTo>
                      <a:pt x="142" y="83"/>
                    </a:lnTo>
                    <a:lnTo>
                      <a:pt x="139" y="83"/>
                    </a:lnTo>
                    <a:lnTo>
                      <a:pt x="137" y="83"/>
                    </a:lnTo>
                    <a:lnTo>
                      <a:pt x="137" y="81"/>
                    </a:lnTo>
                    <a:lnTo>
                      <a:pt x="135" y="81"/>
                    </a:lnTo>
                    <a:lnTo>
                      <a:pt x="132" y="81"/>
                    </a:lnTo>
                    <a:lnTo>
                      <a:pt x="130" y="81"/>
                    </a:lnTo>
                    <a:lnTo>
                      <a:pt x="128" y="81"/>
                    </a:lnTo>
                    <a:lnTo>
                      <a:pt x="128" y="78"/>
                    </a:lnTo>
                    <a:lnTo>
                      <a:pt x="128" y="76"/>
                    </a:lnTo>
                    <a:lnTo>
                      <a:pt x="125" y="76"/>
                    </a:lnTo>
                    <a:lnTo>
                      <a:pt x="125" y="78"/>
                    </a:lnTo>
                    <a:lnTo>
                      <a:pt x="123" y="78"/>
                    </a:lnTo>
                    <a:lnTo>
                      <a:pt x="123" y="81"/>
                    </a:lnTo>
                    <a:lnTo>
                      <a:pt x="121" y="83"/>
                    </a:lnTo>
                    <a:lnTo>
                      <a:pt x="118" y="83"/>
                    </a:lnTo>
                    <a:lnTo>
                      <a:pt x="116" y="86"/>
                    </a:lnTo>
                    <a:lnTo>
                      <a:pt x="113" y="86"/>
                    </a:lnTo>
                    <a:lnTo>
                      <a:pt x="111" y="86"/>
                    </a:lnTo>
                    <a:lnTo>
                      <a:pt x="111" y="86"/>
                    </a:lnTo>
                    <a:lnTo>
                      <a:pt x="109" y="86"/>
                    </a:lnTo>
                    <a:lnTo>
                      <a:pt x="106" y="88"/>
                    </a:lnTo>
                    <a:lnTo>
                      <a:pt x="104" y="88"/>
                    </a:lnTo>
                    <a:lnTo>
                      <a:pt x="102" y="90"/>
                    </a:lnTo>
                    <a:lnTo>
                      <a:pt x="99" y="90"/>
                    </a:lnTo>
                    <a:lnTo>
                      <a:pt x="97" y="90"/>
                    </a:lnTo>
                    <a:lnTo>
                      <a:pt x="97" y="90"/>
                    </a:lnTo>
                    <a:lnTo>
                      <a:pt x="94" y="90"/>
                    </a:lnTo>
                    <a:lnTo>
                      <a:pt x="92" y="90"/>
                    </a:lnTo>
                    <a:lnTo>
                      <a:pt x="90" y="90"/>
                    </a:lnTo>
                    <a:lnTo>
                      <a:pt x="87" y="93"/>
                    </a:lnTo>
                    <a:lnTo>
                      <a:pt x="85" y="93"/>
                    </a:lnTo>
                    <a:lnTo>
                      <a:pt x="83" y="93"/>
                    </a:lnTo>
                    <a:lnTo>
                      <a:pt x="83" y="93"/>
                    </a:lnTo>
                    <a:lnTo>
                      <a:pt x="80" y="93"/>
                    </a:lnTo>
                    <a:lnTo>
                      <a:pt x="78" y="93"/>
                    </a:lnTo>
                    <a:lnTo>
                      <a:pt x="80" y="93"/>
                    </a:lnTo>
                    <a:lnTo>
                      <a:pt x="78" y="93"/>
                    </a:lnTo>
                    <a:lnTo>
                      <a:pt x="76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6" y="93"/>
                    </a:lnTo>
                    <a:lnTo>
                      <a:pt x="64" y="95"/>
                    </a:lnTo>
                    <a:lnTo>
                      <a:pt x="61" y="95"/>
                    </a:lnTo>
                    <a:lnTo>
                      <a:pt x="59" y="93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57" y="88"/>
                    </a:lnTo>
                    <a:lnTo>
                      <a:pt x="57" y="86"/>
                    </a:lnTo>
                    <a:lnTo>
                      <a:pt x="54" y="83"/>
                    </a:lnTo>
                    <a:lnTo>
                      <a:pt x="57" y="81"/>
                    </a:lnTo>
                    <a:lnTo>
                      <a:pt x="54" y="81"/>
                    </a:lnTo>
                    <a:lnTo>
                      <a:pt x="52" y="81"/>
                    </a:lnTo>
                    <a:lnTo>
                      <a:pt x="49" y="81"/>
                    </a:lnTo>
                    <a:lnTo>
                      <a:pt x="47" y="78"/>
                    </a:lnTo>
                    <a:lnTo>
                      <a:pt x="45" y="78"/>
                    </a:lnTo>
                    <a:lnTo>
                      <a:pt x="45" y="81"/>
                    </a:lnTo>
                    <a:lnTo>
                      <a:pt x="42" y="78"/>
                    </a:lnTo>
                    <a:lnTo>
                      <a:pt x="40" y="81"/>
                    </a:lnTo>
                    <a:lnTo>
                      <a:pt x="38" y="78"/>
                    </a:lnTo>
                    <a:lnTo>
                      <a:pt x="35" y="78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1" y="78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3" y="74"/>
                    </a:lnTo>
                    <a:lnTo>
                      <a:pt x="23" y="71"/>
                    </a:lnTo>
                    <a:lnTo>
                      <a:pt x="21" y="71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6" y="67"/>
                    </a:lnTo>
                    <a:lnTo>
                      <a:pt x="19" y="64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23" y="64"/>
                    </a:lnTo>
                    <a:lnTo>
                      <a:pt x="28" y="62"/>
                    </a:lnTo>
                    <a:lnTo>
                      <a:pt x="31" y="62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5" y="62"/>
                    </a:lnTo>
                    <a:lnTo>
                      <a:pt x="38" y="62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0"/>
                    </a:lnTo>
                    <a:lnTo>
                      <a:pt x="47" y="60"/>
                    </a:lnTo>
                    <a:lnTo>
                      <a:pt x="49" y="60"/>
                    </a:lnTo>
                    <a:lnTo>
                      <a:pt x="49" y="60"/>
                    </a:lnTo>
                    <a:lnTo>
                      <a:pt x="52" y="60"/>
                    </a:lnTo>
                    <a:lnTo>
                      <a:pt x="54" y="62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1" y="62"/>
                    </a:lnTo>
                    <a:lnTo>
                      <a:pt x="64" y="62"/>
                    </a:lnTo>
                    <a:lnTo>
                      <a:pt x="64" y="62"/>
                    </a:lnTo>
                    <a:lnTo>
                      <a:pt x="66" y="62"/>
                    </a:lnTo>
                    <a:lnTo>
                      <a:pt x="68" y="60"/>
                    </a:lnTo>
                    <a:lnTo>
                      <a:pt x="71" y="60"/>
                    </a:lnTo>
                    <a:lnTo>
                      <a:pt x="73" y="62"/>
                    </a:lnTo>
                    <a:lnTo>
                      <a:pt x="76" y="62"/>
                    </a:lnTo>
                    <a:lnTo>
                      <a:pt x="78" y="60"/>
                    </a:lnTo>
                    <a:lnTo>
                      <a:pt x="76" y="60"/>
                    </a:lnTo>
                    <a:lnTo>
                      <a:pt x="73" y="60"/>
                    </a:lnTo>
                    <a:lnTo>
                      <a:pt x="71" y="60"/>
                    </a:lnTo>
                    <a:lnTo>
                      <a:pt x="71" y="57"/>
                    </a:lnTo>
                    <a:lnTo>
                      <a:pt x="68" y="57"/>
                    </a:lnTo>
                    <a:lnTo>
                      <a:pt x="66" y="57"/>
                    </a:lnTo>
                    <a:lnTo>
                      <a:pt x="64" y="55"/>
                    </a:lnTo>
                    <a:lnTo>
                      <a:pt x="61" y="55"/>
                    </a:lnTo>
                    <a:lnTo>
                      <a:pt x="59" y="55"/>
                    </a:lnTo>
                    <a:lnTo>
                      <a:pt x="57" y="55"/>
                    </a:lnTo>
                    <a:lnTo>
                      <a:pt x="57" y="55"/>
                    </a:lnTo>
                    <a:lnTo>
                      <a:pt x="54" y="52"/>
                    </a:lnTo>
                    <a:lnTo>
                      <a:pt x="52" y="52"/>
                    </a:lnTo>
                    <a:lnTo>
                      <a:pt x="49" y="52"/>
                    </a:lnTo>
                    <a:lnTo>
                      <a:pt x="47" y="52"/>
                    </a:lnTo>
                    <a:lnTo>
                      <a:pt x="45" y="55"/>
                    </a:lnTo>
                    <a:lnTo>
                      <a:pt x="42" y="55"/>
                    </a:lnTo>
                    <a:lnTo>
                      <a:pt x="42" y="55"/>
                    </a:lnTo>
                    <a:lnTo>
                      <a:pt x="38" y="55"/>
                    </a:lnTo>
                    <a:lnTo>
                      <a:pt x="35" y="55"/>
                    </a:lnTo>
                    <a:lnTo>
                      <a:pt x="33" y="55"/>
                    </a:lnTo>
                    <a:lnTo>
                      <a:pt x="31" y="55"/>
                    </a:lnTo>
                    <a:lnTo>
                      <a:pt x="28" y="55"/>
                    </a:lnTo>
                    <a:lnTo>
                      <a:pt x="28" y="55"/>
                    </a:lnTo>
                    <a:lnTo>
                      <a:pt x="26" y="55"/>
                    </a:lnTo>
                    <a:lnTo>
                      <a:pt x="23" y="55"/>
                    </a:lnTo>
                    <a:lnTo>
                      <a:pt x="21" y="55"/>
                    </a:lnTo>
                    <a:lnTo>
                      <a:pt x="19" y="55"/>
                    </a:lnTo>
                    <a:lnTo>
                      <a:pt x="16" y="55"/>
                    </a:lnTo>
                    <a:lnTo>
                      <a:pt x="14" y="55"/>
                    </a:lnTo>
                    <a:lnTo>
                      <a:pt x="14" y="52"/>
                    </a:lnTo>
                    <a:lnTo>
                      <a:pt x="12" y="50"/>
                    </a:lnTo>
                    <a:lnTo>
                      <a:pt x="9" y="50"/>
                    </a:lnTo>
                    <a:lnTo>
                      <a:pt x="7" y="48"/>
                    </a:lnTo>
                    <a:lnTo>
                      <a:pt x="9" y="45"/>
                    </a:lnTo>
                    <a:lnTo>
                      <a:pt x="12" y="45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6" y="43"/>
                    </a:lnTo>
                    <a:lnTo>
                      <a:pt x="19" y="43"/>
                    </a:lnTo>
                    <a:lnTo>
                      <a:pt x="23" y="43"/>
                    </a:lnTo>
                    <a:lnTo>
                      <a:pt x="23" y="41"/>
                    </a:lnTo>
                    <a:lnTo>
                      <a:pt x="26" y="41"/>
                    </a:lnTo>
                    <a:lnTo>
                      <a:pt x="28" y="41"/>
                    </a:lnTo>
                    <a:lnTo>
                      <a:pt x="31" y="41"/>
                    </a:lnTo>
                    <a:lnTo>
                      <a:pt x="33" y="41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6"/>
                    </a:lnTo>
                    <a:lnTo>
                      <a:pt x="31" y="38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3" y="38"/>
                    </a:lnTo>
                    <a:lnTo>
                      <a:pt x="23" y="38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9" y="38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4" y="36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7" y="33"/>
                    </a:lnTo>
                    <a:lnTo>
                      <a:pt x="5" y="33"/>
                    </a:lnTo>
                    <a:lnTo>
                      <a:pt x="2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3" y="7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31" y="5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5" y="5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9" y="0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7" y="14"/>
                    </a:lnTo>
                    <a:lnTo>
                      <a:pt x="45" y="14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9" y="17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7" y="10"/>
                    </a:lnTo>
                    <a:lnTo>
                      <a:pt x="59" y="7"/>
                    </a:lnTo>
                    <a:lnTo>
                      <a:pt x="61" y="7"/>
                    </a:lnTo>
                    <a:lnTo>
                      <a:pt x="64" y="7"/>
                    </a:lnTo>
                    <a:lnTo>
                      <a:pt x="66" y="7"/>
                    </a:lnTo>
                    <a:lnTo>
                      <a:pt x="66" y="10"/>
                    </a:lnTo>
                    <a:lnTo>
                      <a:pt x="68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6" y="12"/>
                    </a:lnTo>
                    <a:lnTo>
                      <a:pt x="78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80" y="17"/>
                    </a:lnTo>
                    <a:lnTo>
                      <a:pt x="78" y="19"/>
                    </a:lnTo>
                    <a:lnTo>
                      <a:pt x="76" y="19"/>
                    </a:lnTo>
                    <a:lnTo>
                      <a:pt x="73" y="22"/>
                    </a:lnTo>
                    <a:lnTo>
                      <a:pt x="76" y="22"/>
                    </a:lnTo>
                    <a:lnTo>
                      <a:pt x="73" y="24"/>
                    </a:lnTo>
                    <a:lnTo>
                      <a:pt x="76" y="22"/>
                    </a:lnTo>
                    <a:lnTo>
                      <a:pt x="78" y="19"/>
                    </a:lnTo>
                    <a:lnTo>
                      <a:pt x="78" y="19"/>
                    </a:lnTo>
                    <a:lnTo>
                      <a:pt x="80" y="19"/>
                    </a:lnTo>
                    <a:lnTo>
                      <a:pt x="83" y="19"/>
                    </a:lnTo>
                    <a:lnTo>
                      <a:pt x="85" y="17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92" y="19"/>
                    </a:lnTo>
                    <a:lnTo>
                      <a:pt x="94" y="19"/>
                    </a:lnTo>
                    <a:lnTo>
                      <a:pt x="92" y="17"/>
                    </a:lnTo>
                    <a:lnTo>
                      <a:pt x="90" y="17"/>
                    </a:lnTo>
                    <a:lnTo>
                      <a:pt x="92" y="17"/>
                    </a:lnTo>
                    <a:lnTo>
                      <a:pt x="94" y="17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0" y="14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4" y="12"/>
                    </a:lnTo>
                    <a:lnTo>
                      <a:pt x="92" y="12"/>
                    </a:lnTo>
                    <a:lnTo>
                      <a:pt x="90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5" y="10"/>
                    </a:lnTo>
                    <a:lnTo>
                      <a:pt x="85" y="7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2" y="7"/>
                    </a:lnTo>
                    <a:lnTo>
                      <a:pt x="94" y="10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9" y="12"/>
                    </a:lnTo>
                    <a:lnTo>
                      <a:pt x="99" y="14"/>
                    </a:lnTo>
                    <a:lnTo>
                      <a:pt x="102" y="14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6" y="17"/>
                    </a:lnTo>
                    <a:lnTo>
                      <a:pt x="106" y="19"/>
                    </a:lnTo>
                    <a:lnTo>
                      <a:pt x="106" y="22"/>
                    </a:lnTo>
                    <a:lnTo>
                      <a:pt x="106" y="24"/>
                    </a:lnTo>
                    <a:lnTo>
                      <a:pt x="109" y="26"/>
                    </a:lnTo>
                    <a:lnTo>
                      <a:pt x="109" y="29"/>
                    </a:lnTo>
                    <a:lnTo>
                      <a:pt x="109" y="29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11" y="33"/>
                    </a:lnTo>
                    <a:lnTo>
                      <a:pt x="113" y="36"/>
                    </a:lnTo>
                    <a:lnTo>
                      <a:pt x="113" y="33"/>
                    </a:lnTo>
                    <a:lnTo>
                      <a:pt x="116" y="33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8" y="29"/>
                    </a:lnTo>
                    <a:lnTo>
                      <a:pt x="116" y="29"/>
                    </a:lnTo>
                    <a:lnTo>
                      <a:pt x="116" y="26"/>
                    </a:lnTo>
                    <a:lnTo>
                      <a:pt x="113" y="24"/>
                    </a:lnTo>
                    <a:lnTo>
                      <a:pt x="113" y="22"/>
                    </a:lnTo>
                    <a:lnTo>
                      <a:pt x="113" y="19"/>
                    </a:lnTo>
                    <a:lnTo>
                      <a:pt x="113" y="17"/>
                    </a:lnTo>
                    <a:lnTo>
                      <a:pt x="111" y="14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0"/>
                    </a:lnTo>
                    <a:lnTo>
                      <a:pt x="111" y="7"/>
                    </a:lnTo>
                    <a:lnTo>
                      <a:pt x="111" y="7"/>
                    </a:lnTo>
                    <a:lnTo>
                      <a:pt x="109" y="5"/>
                    </a:lnTo>
                    <a:lnTo>
                      <a:pt x="111" y="3"/>
                    </a:lnTo>
                    <a:lnTo>
                      <a:pt x="113" y="5"/>
                    </a:lnTo>
                    <a:lnTo>
                      <a:pt x="111" y="3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18" y="3"/>
                    </a:lnTo>
                    <a:lnTo>
                      <a:pt x="121" y="5"/>
                    </a:lnTo>
                    <a:lnTo>
                      <a:pt x="123" y="5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5" y="3"/>
                    </a:lnTo>
                    <a:lnTo>
                      <a:pt x="128" y="5"/>
                    </a:lnTo>
                    <a:lnTo>
                      <a:pt x="130" y="5"/>
                    </a:lnTo>
                    <a:lnTo>
                      <a:pt x="132" y="7"/>
                    </a:lnTo>
                    <a:lnTo>
                      <a:pt x="135" y="7"/>
                    </a:lnTo>
                    <a:lnTo>
                      <a:pt x="135" y="10"/>
                    </a:lnTo>
                    <a:lnTo>
                      <a:pt x="137" y="12"/>
                    </a:lnTo>
                    <a:lnTo>
                      <a:pt x="137" y="12"/>
                    </a:lnTo>
                    <a:lnTo>
                      <a:pt x="139" y="14"/>
                    </a:lnTo>
                    <a:lnTo>
                      <a:pt x="139" y="17"/>
                    </a:lnTo>
                    <a:lnTo>
                      <a:pt x="139" y="19"/>
                    </a:lnTo>
                    <a:lnTo>
                      <a:pt x="139" y="22"/>
                    </a:lnTo>
                    <a:lnTo>
                      <a:pt x="142" y="24"/>
                    </a:lnTo>
                    <a:lnTo>
                      <a:pt x="142" y="26"/>
                    </a:lnTo>
                    <a:lnTo>
                      <a:pt x="144" y="29"/>
                    </a:lnTo>
                    <a:lnTo>
                      <a:pt x="144" y="31"/>
                    </a:lnTo>
                    <a:lnTo>
                      <a:pt x="147" y="31"/>
                    </a:lnTo>
                    <a:lnTo>
                      <a:pt x="147" y="33"/>
                    </a:lnTo>
                    <a:lnTo>
                      <a:pt x="149" y="36"/>
                    </a:lnTo>
                    <a:lnTo>
                      <a:pt x="149" y="38"/>
                    </a:lnTo>
                    <a:lnTo>
                      <a:pt x="149" y="41"/>
                    </a:lnTo>
                    <a:lnTo>
                      <a:pt x="147" y="41"/>
                    </a:lnTo>
                    <a:lnTo>
                      <a:pt x="147" y="43"/>
                    </a:lnTo>
                    <a:lnTo>
                      <a:pt x="147" y="45"/>
                    </a:lnTo>
                    <a:lnTo>
                      <a:pt x="149" y="48"/>
                    </a:lnTo>
                    <a:lnTo>
                      <a:pt x="149" y="48"/>
                    </a:lnTo>
                    <a:lnTo>
                      <a:pt x="151" y="50"/>
                    </a:lnTo>
                    <a:lnTo>
                      <a:pt x="154" y="52"/>
                    </a:lnTo>
                    <a:lnTo>
                      <a:pt x="154" y="52"/>
                    </a:lnTo>
                    <a:lnTo>
                      <a:pt x="156" y="55"/>
                    </a:lnTo>
                    <a:lnTo>
                      <a:pt x="158" y="55"/>
                    </a:lnTo>
                    <a:lnTo>
                      <a:pt x="161" y="57"/>
                    </a:lnTo>
                    <a:lnTo>
                      <a:pt x="163" y="57"/>
                    </a:lnTo>
                    <a:lnTo>
                      <a:pt x="161" y="55"/>
                    </a:lnTo>
                    <a:lnTo>
                      <a:pt x="161" y="52"/>
                    </a:lnTo>
                    <a:lnTo>
                      <a:pt x="163" y="55"/>
                    </a:lnTo>
                    <a:lnTo>
                      <a:pt x="163" y="57"/>
                    </a:lnTo>
                    <a:lnTo>
                      <a:pt x="165" y="57"/>
                    </a:lnTo>
                    <a:lnTo>
                      <a:pt x="168" y="57"/>
                    </a:lnTo>
                    <a:lnTo>
                      <a:pt x="170" y="60"/>
                    </a:lnTo>
                    <a:lnTo>
                      <a:pt x="173" y="60"/>
                    </a:lnTo>
                    <a:lnTo>
                      <a:pt x="175" y="60"/>
                    </a:lnTo>
                    <a:lnTo>
                      <a:pt x="175" y="62"/>
                    </a:lnTo>
                    <a:lnTo>
                      <a:pt x="177" y="64"/>
                    </a:lnTo>
                    <a:lnTo>
                      <a:pt x="177" y="62"/>
                    </a:lnTo>
                    <a:lnTo>
                      <a:pt x="180" y="64"/>
                    </a:lnTo>
                    <a:lnTo>
                      <a:pt x="182" y="64"/>
                    </a:lnTo>
                    <a:lnTo>
                      <a:pt x="182" y="67"/>
                    </a:lnTo>
                    <a:lnTo>
                      <a:pt x="182" y="76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80" y="74"/>
                    </a:lnTo>
                    <a:lnTo>
                      <a:pt x="182" y="76"/>
                    </a:lnTo>
                    <a:lnTo>
                      <a:pt x="182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Freeform 385"/>
              <p:cNvSpPr/>
              <p:nvPr/>
            </p:nvSpPr>
            <p:spPr bwMode="auto">
              <a:xfrm>
                <a:off x="2692" y="1553"/>
                <a:ext cx="9" cy="12"/>
              </a:xfrm>
              <a:custGeom>
                <a:avLst/>
                <a:gdLst>
                  <a:gd name="T0" fmla="*/ 7 w 9"/>
                  <a:gd name="T1" fmla="*/ 7 h 12"/>
                  <a:gd name="T2" fmla="*/ 7 w 9"/>
                  <a:gd name="T3" fmla="*/ 9 h 12"/>
                  <a:gd name="T4" fmla="*/ 5 w 9"/>
                  <a:gd name="T5" fmla="*/ 12 h 12"/>
                  <a:gd name="T6" fmla="*/ 2 w 9"/>
                  <a:gd name="T7" fmla="*/ 12 h 12"/>
                  <a:gd name="T8" fmla="*/ 0 w 9"/>
                  <a:gd name="T9" fmla="*/ 9 h 12"/>
                  <a:gd name="T10" fmla="*/ 2 w 9"/>
                  <a:gd name="T11" fmla="*/ 7 h 12"/>
                  <a:gd name="T12" fmla="*/ 5 w 9"/>
                  <a:gd name="T13" fmla="*/ 7 h 12"/>
                  <a:gd name="T14" fmla="*/ 7 w 9"/>
                  <a:gd name="T15" fmla="*/ 7 h 12"/>
                  <a:gd name="T16" fmla="*/ 9 w 9"/>
                  <a:gd name="T17" fmla="*/ 0 h 12"/>
                  <a:gd name="T18" fmla="*/ 7 w 9"/>
                  <a:gd name="T19" fmla="*/ 2 h 12"/>
                  <a:gd name="T20" fmla="*/ 7 w 9"/>
                  <a:gd name="T21" fmla="*/ 0 h 12"/>
                  <a:gd name="T22" fmla="*/ 9 w 9"/>
                  <a:gd name="T23" fmla="*/ 0 h 12"/>
                  <a:gd name="T24" fmla="*/ 7 w 9"/>
                  <a:gd name="T25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2">
                    <a:moveTo>
                      <a:pt x="7" y="7"/>
                    </a:moveTo>
                    <a:lnTo>
                      <a:pt x="7" y="9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386"/>
              <p:cNvSpPr/>
              <p:nvPr/>
            </p:nvSpPr>
            <p:spPr bwMode="auto">
              <a:xfrm>
                <a:off x="2711" y="1555"/>
                <a:ext cx="5" cy="7"/>
              </a:xfrm>
              <a:custGeom>
                <a:avLst/>
                <a:gdLst>
                  <a:gd name="T0" fmla="*/ 5 w 5"/>
                  <a:gd name="T1" fmla="*/ 3 h 7"/>
                  <a:gd name="T2" fmla="*/ 5 w 5"/>
                  <a:gd name="T3" fmla="*/ 0 h 7"/>
                  <a:gd name="T4" fmla="*/ 5 w 5"/>
                  <a:gd name="T5" fmla="*/ 0 h 7"/>
                  <a:gd name="T6" fmla="*/ 2 w 5"/>
                  <a:gd name="T7" fmla="*/ 0 h 7"/>
                  <a:gd name="T8" fmla="*/ 2 w 5"/>
                  <a:gd name="T9" fmla="*/ 3 h 7"/>
                  <a:gd name="T10" fmla="*/ 5 w 5"/>
                  <a:gd name="T11" fmla="*/ 3 h 7"/>
                  <a:gd name="T12" fmla="*/ 5 w 5"/>
                  <a:gd name="T13" fmla="*/ 3 h 7"/>
                  <a:gd name="T14" fmla="*/ 2 w 5"/>
                  <a:gd name="T15" fmla="*/ 3 h 7"/>
                  <a:gd name="T16" fmla="*/ 5 w 5"/>
                  <a:gd name="T17" fmla="*/ 3 h 7"/>
                  <a:gd name="T18" fmla="*/ 2 w 5"/>
                  <a:gd name="T19" fmla="*/ 5 h 7"/>
                  <a:gd name="T20" fmla="*/ 0 w 5"/>
                  <a:gd name="T21" fmla="*/ 7 h 7"/>
                  <a:gd name="T22" fmla="*/ 0 w 5"/>
                  <a:gd name="T23" fmla="*/ 5 h 7"/>
                  <a:gd name="T24" fmla="*/ 0 w 5"/>
                  <a:gd name="T25" fmla="*/ 3 h 7"/>
                  <a:gd name="T26" fmla="*/ 0 w 5"/>
                  <a:gd name="T27" fmla="*/ 0 h 7"/>
                  <a:gd name="T28" fmla="*/ 2 w 5"/>
                  <a:gd name="T29" fmla="*/ 3 h 7"/>
                  <a:gd name="T30" fmla="*/ 5 w 5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387"/>
              <p:cNvSpPr/>
              <p:nvPr/>
            </p:nvSpPr>
            <p:spPr bwMode="auto">
              <a:xfrm>
                <a:off x="2666" y="1565"/>
                <a:ext cx="7" cy="9"/>
              </a:xfrm>
              <a:custGeom>
                <a:avLst/>
                <a:gdLst>
                  <a:gd name="T0" fmla="*/ 7 w 7"/>
                  <a:gd name="T1" fmla="*/ 7 h 9"/>
                  <a:gd name="T2" fmla="*/ 5 w 7"/>
                  <a:gd name="T3" fmla="*/ 9 h 9"/>
                  <a:gd name="T4" fmla="*/ 5 w 7"/>
                  <a:gd name="T5" fmla="*/ 7 h 9"/>
                  <a:gd name="T6" fmla="*/ 7 w 7"/>
                  <a:gd name="T7" fmla="*/ 7 h 9"/>
                  <a:gd name="T8" fmla="*/ 2 w 7"/>
                  <a:gd name="T9" fmla="*/ 0 h 9"/>
                  <a:gd name="T10" fmla="*/ 5 w 7"/>
                  <a:gd name="T11" fmla="*/ 0 h 9"/>
                  <a:gd name="T12" fmla="*/ 5 w 7"/>
                  <a:gd name="T13" fmla="*/ 2 h 9"/>
                  <a:gd name="T14" fmla="*/ 2 w 7"/>
                  <a:gd name="T15" fmla="*/ 2 h 9"/>
                  <a:gd name="T16" fmla="*/ 0 w 7"/>
                  <a:gd name="T17" fmla="*/ 2 h 9"/>
                  <a:gd name="T18" fmla="*/ 0 w 7"/>
                  <a:gd name="T19" fmla="*/ 0 h 9"/>
                  <a:gd name="T20" fmla="*/ 2 w 7"/>
                  <a:gd name="T21" fmla="*/ 0 h 9"/>
                  <a:gd name="T22" fmla="*/ 7 w 7"/>
                  <a:gd name="T2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7" y="7"/>
                    </a:moveTo>
                    <a:lnTo>
                      <a:pt x="5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388"/>
              <p:cNvSpPr/>
              <p:nvPr/>
            </p:nvSpPr>
            <p:spPr bwMode="auto">
              <a:xfrm>
                <a:off x="2618" y="1569"/>
                <a:ext cx="8" cy="8"/>
              </a:xfrm>
              <a:custGeom>
                <a:avLst/>
                <a:gdLst>
                  <a:gd name="T0" fmla="*/ 8 w 8"/>
                  <a:gd name="T1" fmla="*/ 5 h 8"/>
                  <a:gd name="T2" fmla="*/ 5 w 8"/>
                  <a:gd name="T3" fmla="*/ 8 h 8"/>
                  <a:gd name="T4" fmla="*/ 8 w 8"/>
                  <a:gd name="T5" fmla="*/ 5 h 8"/>
                  <a:gd name="T6" fmla="*/ 3 w 8"/>
                  <a:gd name="T7" fmla="*/ 0 h 8"/>
                  <a:gd name="T8" fmla="*/ 0 w 8"/>
                  <a:gd name="T9" fmla="*/ 3 h 8"/>
                  <a:gd name="T10" fmla="*/ 3 w 8"/>
                  <a:gd name="T11" fmla="*/ 0 h 8"/>
                  <a:gd name="T12" fmla="*/ 3 w 8"/>
                  <a:gd name="T13" fmla="*/ 0 h 8"/>
                  <a:gd name="T14" fmla="*/ 8 w 8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8" y="5"/>
                    </a:moveTo>
                    <a:lnTo>
                      <a:pt x="5" y="8"/>
                    </a:lnTo>
                    <a:lnTo>
                      <a:pt x="8" y="5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389"/>
              <p:cNvSpPr/>
              <p:nvPr/>
            </p:nvSpPr>
            <p:spPr bwMode="auto">
              <a:xfrm>
                <a:off x="2630" y="1577"/>
                <a:ext cx="5" cy="7"/>
              </a:xfrm>
              <a:custGeom>
                <a:avLst/>
                <a:gdLst>
                  <a:gd name="T0" fmla="*/ 3 w 5"/>
                  <a:gd name="T1" fmla="*/ 7 h 7"/>
                  <a:gd name="T2" fmla="*/ 0 w 5"/>
                  <a:gd name="T3" fmla="*/ 7 h 7"/>
                  <a:gd name="T4" fmla="*/ 3 w 5"/>
                  <a:gd name="T5" fmla="*/ 7 h 7"/>
                  <a:gd name="T6" fmla="*/ 5 w 5"/>
                  <a:gd name="T7" fmla="*/ 0 h 7"/>
                  <a:gd name="T8" fmla="*/ 3 w 5"/>
                  <a:gd name="T9" fmla="*/ 0 h 7"/>
                  <a:gd name="T10" fmla="*/ 5 w 5"/>
                  <a:gd name="T11" fmla="*/ 0 h 7"/>
                  <a:gd name="T12" fmla="*/ 5 w 5"/>
                  <a:gd name="T13" fmla="*/ 0 h 7"/>
                  <a:gd name="T14" fmla="*/ 3 w 5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3" y="7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390"/>
              <p:cNvSpPr/>
              <p:nvPr/>
            </p:nvSpPr>
            <p:spPr bwMode="auto">
              <a:xfrm>
                <a:off x="2633" y="1581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3 h 3"/>
                  <a:gd name="T12" fmla="*/ 2 w 2"/>
                  <a:gd name="T13" fmla="*/ 0 h 3"/>
                  <a:gd name="T14" fmla="*/ 2 w 2"/>
                  <a:gd name="T15" fmla="*/ 0 h 3"/>
                  <a:gd name="T16" fmla="*/ 0 w 2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391"/>
              <p:cNvSpPr/>
              <p:nvPr/>
            </p:nvSpPr>
            <p:spPr bwMode="auto">
              <a:xfrm>
                <a:off x="2635" y="1584"/>
                <a:ext cx="7" cy="7"/>
              </a:xfrm>
              <a:custGeom>
                <a:avLst/>
                <a:gdLst>
                  <a:gd name="T0" fmla="*/ 5 w 7"/>
                  <a:gd name="T1" fmla="*/ 4 h 7"/>
                  <a:gd name="T2" fmla="*/ 7 w 7"/>
                  <a:gd name="T3" fmla="*/ 7 h 7"/>
                  <a:gd name="T4" fmla="*/ 5 w 7"/>
                  <a:gd name="T5" fmla="*/ 7 h 7"/>
                  <a:gd name="T6" fmla="*/ 5 w 7"/>
                  <a:gd name="T7" fmla="*/ 4 h 7"/>
                  <a:gd name="T8" fmla="*/ 2 w 7"/>
                  <a:gd name="T9" fmla="*/ 0 h 7"/>
                  <a:gd name="T10" fmla="*/ 2 w 7"/>
                  <a:gd name="T11" fmla="*/ 2 h 7"/>
                  <a:gd name="T12" fmla="*/ 0 w 7"/>
                  <a:gd name="T13" fmla="*/ 2 h 7"/>
                  <a:gd name="T14" fmla="*/ 2 w 7"/>
                  <a:gd name="T15" fmla="*/ 0 h 7"/>
                  <a:gd name="T16" fmla="*/ 2 w 7"/>
                  <a:gd name="T17" fmla="*/ 0 h 7"/>
                  <a:gd name="T18" fmla="*/ 5 w 7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4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392"/>
              <p:cNvSpPr/>
              <p:nvPr/>
            </p:nvSpPr>
            <p:spPr bwMode="auto">
              <a:xfrm>
                <a:off x="2635" y="1593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3 h 3"/>
                  <a:gd name="T12" fmla="*/ 2 w 2"/>
                  <a:gd name="T13" fmla="*/ 0 h 3"/>
                  <a:gd name="T14" fmla="*/ 2 w 2"/>
                  <a:gd name="T15" fmla="*/ 0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393"/>
              <p:cNvSpPr/>
              <p:nvPr/>
            </p:nvSpPr>
            <p:spPr bwMode="auto">
              <a:xfrm>
                <a:off x="2749" y="1546"/>
                <a:ext cx="14" cy="4"/>
              </a:xfrm>
              <a:custGeom>
                <a:avLst/>
                <a:gdLst>
                  <a:gd name="T0" fmla="*/ 12 w 14"/>
                  <a:gd name="T1" fmla="*/ 0 h 4"/>
                  <a:gd name="T2" fmla="*/ 14 w 14"/>
                  <a:gd name="T3" fmla="*/ 2 h 4"/>
                  <a:gd name="T4" fmla="*/ 12 w 14"/>
                  <a:gd name="T5" fmla="*/ 4 h 4"/>
                  <a:gd name="T6" fmla="*/ 9 w 14"/>
                  <a:gd name="T7" fmla="*/ 4 h 4"/>
                  <a:gd name="T8" fmla="*/ 9 w 14"/>
                  <a:gd name="T9" fmla="*/ 2 h 4"/>
                  <a:gd name="T10" fmla="*/ 9 w 14"/>
                  <a:gd name="T11" fmla="*/ 0 h 4"/>
                  <a:gd name="T12" fmla="*/ 9 w 14"/>
                  <a:gd name="T13" fmla="*/ 2 h 4"/>
                  <a:gd name="T14" fmla="*/ 7 w 14"/>
                  <a:gd name="T15" fmla="*/ 2 h 4"/>
                  <a:gd name="T16" fmla="*/ 7 w 14"/>
                  <a:gd name="T17" fmla="*/ 0 h 4"/>
                  <a:gd name="T18" fmla="*/ 9 w 14"/>
                  <a:gd name="T19" fmla="*/ 0 h 4"/>
                  <a:gd name="T20" fmla="*/ 12 w 14"/>
                  <a:gd name="T21" fmla="*/ 0 h 4"/>
                  <a:gd name="T22" fmla="*/ 12 w 14"/>
                  <a:gd name="T23" fmla="*/ 0 h 4"/>
                  <a:gd name="T24" fmla="*/ 7 w 14"/>
                  <a:gd name="T25" fmla="*/ 0 h 4"/>
                  <a:gd name="T26" fmla="*/ 7 w 14"/>
                  <a:gd name="T27" fmla="*/ 2 h 4"/>
                  <a:gd name="T28" fmla="*/ 4 w 14"/>
                  <a:gd name="T29" fmla="*/ 2 h 4"/>
                  <a:gd name="T30" fmla="*/ 2 w 14"/>
                  <a:gd name="T31" fmla="*/ 2 h 4"/>
                  <a:gd name="T32" fmla="*/ 0 w 14"/>
                  <a:gd name="T33" fmla="*/ 0 h 4"/>
                  <a:gd name="T34" fmla="*/ 2 w 14"/>
                  <a:gd name="T35" fmla="*/ 0 h 4"/>
                  <a:gd name="T36" fmla="*/ 4 w 14"/>
                  <a:gd name="T37" fmla="*/ 0 h 4"/>
                  <a:gd name="T38" fmla="*/ 7 w 14"/>
                  <a:gd name="T39" fmla="*/ 0 h 4"/>
                  <a:gd name="T40" fmla="*/ 12 w 14"/>
                  <a:gd name="T4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" h="4">
                    <a:moveTo>
                      <a:pt x="12" y="0"/>
                    </a:moveTo>
                    <a:lnTo>
                      <a:pt x="14" y="2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394"/>
              <p:cNvSpPr/>
              <p:nvPr/>
            </p:nvSpPr>
            <p:spPr bwMode="auto">
              <a:xfrm>
                <a:off x="2810" y="1548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2 h 5"/>
                  <a:gd name="T4" fmla="*/ 0 w 5"/>
                  <a:gd name="T5" fmla="*/ 2 h 5"/>
                  <a:gd name="T6" fmla="*/ 0 w 5"/>
                  <a:gd name="T7" fmla="*/ 5 h 5"/>
                  <a:gd name="T8" fmla="*/ 5 w 5"/>
                  <a:gd name="T9" fmla="*/ 0 h 5"/>
                  <a:gd name="T10" fmla="*/ 5 w 5"/>
                  <a:gd name="T11" fmla="*/ 2 h 5"/>
                  <a:gd name="T12" fmla="*/ 3 w 5"/>
                  <a:gd name="T13" fmla="*/ 2 h 5"/>
                  <a:gd name="T14" fmla="*/ 3 w 5"/>
                  <a:gd name="T15" fmla="*/ 0 h 5"/>
                  <a:gd name="T16" fmla="*/ 5 w 5"/>
                  <a:gd name="T17" fmla="*/ 0 h 5"/>
                  <a:gd name="T18" fmla="*/ 0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395"/>
              <p:cNvSpPr/>
              <p:nvPr/>
            </p:nvSpPr>
            <p:spPr bwMode="auto">
              <a:xfrm>
                <a:off x="2249" y="1700"/>
                <a:ext cx="7" cy="5"/>
              </a:xfrm>
              <a:custGeom>
                <a:avLst/>
                <a:gdLst>
                  <a:gd name="T0" fmla="*/ 5 w 7"/>
                  <a:gd name="T1" fmla="*/ 2 h 5"/>
                  <a:gd name="T2" fmla="*/ 3 w 7"/>
                  <a:gd name="T3" fmla="*/ 2 h 5"/>
                  <a:gd name="T4" fmla="*/ 0 w 7"/>
                  <a:gd name="T5" fmla="*/ 5 h 5"/>
                  <a:gd name="T6" fmla="*/ 0 w 7"/>
                  <a:gd name="T7" fmla="*/ 2 h 5"/>
                  <a:gd name="T8" fmla="*/ 0 w 7"/>
                  <a:gd name="T9" fmla="*/ 2 h 5"/>
                  <a:gd name="T10" fmla="*/ 3 w 7"/>
                  <a:gd name="T11" fmla="*/ 2 h 5"/>
                  <a:gd name="T12" fmla="*/ 5 w 7"/>
                  <a:gd name="T13" fmla="*/ 2 h 5"/>
                  <a:gd name="T14" fmla="*/ 5 w 7"/>
                  <a:gd name="T15" fmla="*/ 2 h 5"/>
                  <a:gd name="T16" fmla="*/ 7 w 7"/>
                  <a:gd name="T17" fmla="*/ 0 h 5"/>
                  <a:gd name="T18" fmla="*/ 7 w 7"/>
                  <a:gd name="T19" fmla="*/ 0 h 5"/>
                  <a:gd name="T20" fmla="*/ 5 w 7"/>
                  <a:gd name="T21" fmla="*/ 2 h 5"/>
                  <a:gd name="T22" fmla="*/ 7 w 7"/>
                  <a:gd name="T23" fmla="*/ 0 h 5"/>
                  <a:gd name="T24" fmla="*/ 7 w 7"/>
                  <a:gd name="T25" fmla="*/ 0 h 5"/>
                  <a:gd name="T26" fmla="*/ 7 w 7"/>
                  <a:gd name="T27" fmla="*/ 0 h 5"/>
                  <a:gd name="T28" fmla="*/ 5 w 7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5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396"/>
              <p:cNvSpPr/>
              <p:nvPr/>
            </p:nvSpPr>
            <p:spPr bwMode="auto">
              <a:xfrm>
                <a:off x="2233" y="1702"/>
                <a:ext cx="7" cy="5"/>
              </a:xfrm>
              <a:custGeom>
                <a:avLst/>
                <a:gdLst>
                  <a:gd name="T0" fmla="*/ 2 w 7"/>
                  <a:gd name="T1" fmla="*/ 5 h 5"/>
                  <a:gd name="T2" fmla="*/ 0 w 7"/>
                  <a:gd name="T3" fmla="*/ 5 h 5"/>
                  <a:gd name="T4" fmla="*/ 2 w 7"/>
                  <a:gd name="T5" fmla="*/ 5 h 5"/>
                  <a:gd name="T6" fmla="*/ 2 w 7"/>
                  <a:gd name="T7" fmla="*/ 5 h 5"/>
                  <a:gd name="T8" fmla="*/ 7 w 7"/>
                  <a:gd name="T9" fmla="*/ 0 h 5"/>
                  <a:gd name="T10" fmla="*/ 4 w 7"/>
                  <a:gd name="T11" fmla="*/ 3 h 5"/>
                  <a:gd name="T12" fmla="*/ 2 w 7"/>
                  <a:gd name="T13" fmla="*/ 3 h 5"/>
                  <a:gd name="T14" fmla="*/ 4 w 7"/>
                  <a:gd name="T15" fmla="*/ 0 h 5"/>
                  <a:gd name="T16" fmla="*/ 4 w 7"/>
                  <a:gd name="T17" fmla="*/ 0 h 5"/>
                  <a:gd name="T18" fmla="*/ 7 w 7"/>
                  <a:gd name="T19" fmla="*/ 0 h 5"/>
                  <a:gd name="T20" fmla="*/ 2 w 7"/>
                  <a:gd name="T2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5">
                    <a:moveTo>
                      <a:pt x="2" y="5"/>
                    </a:move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397"/>
              <p:cNvSpPr/>
              <p:nvPr/>
            </p:nvSpPr>
            <p:spPr bwMode="auto">
              <a:xfrm>
                <a:off x="2356" y="1543"/>
                <a:ext cx="21" cy="19"/>
              </a:xfrm>
              <a:custGeom>
                <a:avLst/>
                <a:gdLst>
                  <a:gd name="T0" fmla="*/ 9 w 21"/>
                  <a:gd name="T1" fmla="*/ 5 h 19"/>
                  <a:gd name="T2" fmla="*/ 9 w 21"/>
                  <a:gd name="T3" fmla="*/ 5 h 19"/>
                  <a:gd name="T4" fmla="*/ 12 w 21"/>
                  <a:gd name="T5" fmla="*/ 5 h 19"/>
                  <a:gd name="T6" fmla="*/ 14 w 21"/>
                  <a:gd name="T7" fmla="*/ 5 h 19"/>
                  <a:gd name="T8" fmla="*/ 14 w 21"/>
                  <a:gd name="T9" fmla="*/ 3 h 19"/>
                  <a:gd name="T10" fmla="*/ 16 w 21"/>
                  <a:gd name="T11" fmla="*/ 0 h 19"/>
                  <a:gd name="T12" fmla="*/ 16 w 21"/>
                  <a:gd name="T13" fmla="*/ 0 h 19"/>
                  <a:gd name="T14" fmla="*/ 19 w 21"/>
                  <a:gd name="T15" fmla="*/ 3 h 19"/>
                  <a:gd name="T16" fmla="*/ 21 w 21"/>
                  <a:gd name="T17" fmla="*/ 5 h 19"/>
                  <a:gd name="T18" fmla="*/ 21 w 21"/>
                  <a:gd name="T19" fmla="*/ 3 h 19"/>
                  <a:gd name="T20" fmla="*/ 21 w 21"/>
                  <a:gd name="T21" fmla="*/ 5 h 19"/>
                  <a:gd name="T22" fmla="*/ 19 w 21"/>
                  <a:gd name="T23" fmla="*/ 7 h 19"/>
                  <a:gd name="T24" fmla="*/ 16 w 21"/>
                  <a:gd name="T25" fmla="*/ 10 h 19"/>
                  <a:gd name="T26" fmla="*/ 14 w 21"/>
                  <a:gd name="T27" fmla="*/ 12 h 19"/>
                  <a:gd name="T28" fmla="*/ 12 w 21"/>
                  <a:gd name="T29" fmla="*/ 12 h 19"/>
                  <a:gd name="T30" fmla="*/ 14 w 21"/>
                  <a:gd name="T31" fmla="*/ 15 h 19"/>
                  <a:gd name="T32" fmla="*/ 14 w 21"/>
                  <a:gd name="T33" fmla="*/ 17 h 19"/>
                  <a:gd name="T34" fmla="*/ 16 w 21"/>
                  <a:gd name="T35" fmla="*/ 19 h 19"/>
                  <a:gd name="T36" fmla="*/ 14 w 21"/>
                  <a:gd name="T37" fmla="*/ 19 h 19"/>
                  <a:gd name="T38" fmla="*/ 14 w 21"/>
                  <a:gd name="T39" fmla="*/ 17 h 19"/>
                  <a:gd name="T40" fmla="*/ 12 w 21"/>
                  <a:gd name="T41" fmla="*/ 15 h 19"/>
                  <a:gd name="T42" fmla="*/ 12 w 21"/>
                  <a:gd name="T43" fmla="*/ 15 h 19"/>
                  <a:gd name="T44" fmla="*/ 12 w 21"/>
                  <a:gd name="T45" fmla="*/ 15 h 19"/>
                  <a:gd name="T46" fmla="*/ 9 w 21"/>
                  <a:gd name="T47" fmla="*/ 15 h 19"/>
                  <a:gd name="T48" fmla="*/ 7 w 21"/>
                  <a:gd name="T49" fmla="*/ 15 h 19"/>
                  <a:gd name="T50" fmla="*/ 4 w 21"/>
                  <a:gd name="T51" fmla="*/ 15 h 19"/>
                  <a:gd name="T52" fmla="*/ 4 w 21"/>
                  <a:gd name="T53" fmla="*/ 15 h 19"/>
                  <a:gd name="T54" fmla="*/ 2 w 21"/>
                  <a:gd name="T55" fmla="*/ 15 h 19"/>
                  <a:gd name="T56" fmla="*/ 0 w 21"/>
                  <a:gd name="T57" fmla="*/ 15 h 19"/>
                  <a:gd name="T58" fmla="*/ 2 w 21"/>
                  <a:gd name="T59" fmla="*/ 15 h 19"/>
                  <a:gd name="T60" fmla="*/ 2 w 21"/>
                  <a:gd name="T61" fmla="*/ 15 h 19"/>
                  <a:gd name="T62" fmla="*/ 4 w 21"/>
                  <a:gd name="T63" fmla="*/ 12 h 19"/>
                  <a:gd name="T64" fmla="*/ 4 w 21"/>
                  <a:gd name="T65" fmla="*/ 12 h 19"/>
                  <a:gd name="T66" fmla="*/ 2 w 21"/>
                  <a:gd name="T67" fmla="*/ 12 h 19"/>
                  <a:gd name="T68" fmla="*/ 0 w 21"/>
                  <a:gd name="T69" fmla="*/ 10 h 19"/>
                  <a:gd name="T70" fmla="*/ 0 w 21"/>
                  <a:gd name="T71" fmla="*/ 10 h 19"/>
                  <a:gd name="T72" fmla="*/ 2 w 21"/>
                  <a:gd name="T73" fmla="*/ 10 h 19"/>
                  <a:gd name="T74" fmla="*/ 4 w 21"/>
                  <a:gd name="T75" fmla="*/ 10 h 19"/>
                  <a:gd name="T76" fmla="*/ 2 w 21"/>
                  <a:gd name="T77" fmla="*/ 10 h 19"/>
                  <a:gd name="T78" fmla="*/ 2 w 21"/>
                  <a:gd name="T79" fmla="*/ 7 h 19"/>
                  <a:gd name="T80" fmla="*/ 4 w 21"/>
                  <a:gd name="T81" fmla="*/ 10 h 19"/>
                  <a:gd name="T82" fmla="*/ 4 w 21"/>
                  <a:gd name="T83" fmla="*/ 7 h 19"/>
                  <a:gd name="T84" fmla="*/ 4 w 21"/>
                  <a:gd name="T85" fmla="*/ 7 h 19"/>
                  <a:gd name="T86" fmla="*/ 7 w 21"/>
                  <a:gd name="T87" fmla="*/ 10 h 19"/>
                  <a:gd name="T88" fmla="*/ 7 w 21"/>
                  <a:gd name="T89" fmla="*/ 7 h 19"/>
                  <a:gd name="T90" fmla="*/ 7 w 21"/>
                  <a:gd name="T91" fmla="*/ 5 h 19"/>
                  <a:gd name="T92" fmla="*/ 9 w 21"/>
                  <a:gd name="T93" fmla="*/ 5 h 19"/>
                  <a:gd name="T94" fmla="*/ 7 w 21"/>
                  <a:gd name="T95" fmla="*/ 7 h 19"/>
                  <a:gd name="T96" fmla="*/ 4 w 21"/>
                  <a:gd name="T97" fmla="*/ 7 h 19"/>
                  <a:gd name="T98" fmla="*/ 7 w 21"/>
                  <a:gd name="T99" fmla="*/ 7 h 19"/>
                  <a:gd name="T100" fmla="*/ 7 w 21"/>
                  <a:gd name="T101" fmla="*/ 7 h 19"/>
                  <a:gd name="T102" fmla="*/ 9 w 21"/>
                  <a:gd name="T103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" h="19">
                    <a:moveTo>
                      <a:pt x="9" y="5"/>
                    </a:moveTo>
                    <a:lnTo>
                      <a:pt x="9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398"/>
              <p:cNvSpPr/>
              <p:nvPr/>
            </p:nvSpPr>
            <p:spPr bwMode="auto">
              <a:xfrm>
                <a:off x="2600" y="1565"/>
                <a:ext cx="9" cy="7"/>
              </a:xfrm>
              <a:custGeom>
                <a:avLst/>
                <a:gdLst>
                  <a:gd name="T0" fmla="*/ 0 w 9"/>
                  <a:gd name="T1" fmla="*/ 4 h 7"/>
                  <a:gd name="T2" fmla="*/ 0 w 9"/>
                  <a:gd name="T3" fmla="*/ 7 h 7"/>
                  <a:gd name="T4" fmla="*/ 0 w 9"/>
                  <a:gd name="T5" fmla="*/ 4 h 7"/>
                  <a:gd name="T6" fmla="*/ 0 w 9"/>
                  <a:gd name="T7" fmla="*/ 4 h 7"/>
                  <a:gd name="T8" fmla="*/ 9 w 9"/>
                  <a:gd name="T9" fmla="*/ 0 h 7"/>
                  <a:gd name="T10" fmla="*/ 7 w 9"/>
                  <a:gd name="T11" fmla="*/ 2 h 7"/>
                  <a:gd name="T12" fmla="*/ 9 w 9"/>
                  <a:gd name="T13" fmla="*/ 0 h 7"/>
                  <a:gd name="T14" fmla="*/ 9 w 9"/>
                  <a:gd name="T15" fmla="*/ 0 h 7"/>
                  <a:gd name="T16" fmla="*/ 0 w 9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399"/>
              <p:cNvSpPr/>
              <p:nvPr/>
            </p:nvSpPr>
            <p:spPr bwMode="auto">
              <a:xfrm>
                <a:off x="2576" y="1574"/>
                <a:ext cx="9" cy="3"/>
              </a:xfrm>
              <a:custGeom>
                <a:avLst/>
                <a:gdLst>
                  <a:gd name="T0" fmla="*/ 9 w 9"/>
                  <a:gd name="T1" fmla="*/ 3 h 3"/>
                  <a:gd name="T2" fmla="*/ 9 w 9"/>
                  <a:gd name="T3" fmla="*/ 3 h 3"/>
                  <a:gd name="T4" fmla="*/ 9 w 9"/>
                  <a:gd name="T5" fmla="*/ 3 h 3"/>
                  <a:gd name="T6" fmla="*/ 2 w 9"/>
                  <a:gd name="T7" fmla="*/ 0 h 3"/>
                  <a:gd name="T8" fmla="*/ 0 w 9"/>
                  <a:gd name="T9" fmla="*/ 3 h 3"/>
                  <a:gd name="T10" fmla="*/ 2 w 9"/>
                  <a:gd name="T11" fmla="*/ 0 h 3"/>
                  <a:gd name="T12" fmla="*/ 2 w 9"/>
                  <a:gd name="T13" fmla="*/ 0 h 3"/>
                  <a:gd name="T14" fmla="*/ 9 w 9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lnTo>
                      <a:pt x="9" y="3"/>
                    </a:lnTo>
                    <a:lnTo>
                      <a:pt x="9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400"/>
              <p:cNvSpPr/>
              <p:nvPr/>
            </p:nvSpPr>
            <p:spPr bwMode="auto">
              <a:xfrm>
                <a:off x="2573" y="1577"/>
                <a:ext cx="10" cy="0"/>
              </a:xfrm>
              <a:custGeom>
                <a:avLst/>
                <a:gdLst>
                  <a:gd name="T0" fmla="*/ 3 w 10"/>
                  <a:gd name="T1" fmla="*/ 0 w 10"/>
                  <a:gd name="T2" fmla="*/ 3 w 10"/>
                  <a:gd name="T3" fmla="*/ 3 w 10"/>
                  <a:gd name="T4" fmla="*/ 10 w 10"/>
                  <a:gd name="T5" fmla="*/ 8 w 10"/>
                  <a:gd name="T6" fmla="*/ 10 w 10"/>
                  <a:gd name="T7" fmla="*/ 10 w 10"/>
                  <a:gd name="T8" fmla="*/ 3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401"/>
              <p:cNvSpPr/>
              <p:nvPr/>
            </p:nvSpPr>
            <p:spPr bwMode="auto">
              <a:xfrm>
                <a:off x="2607" y="1572"/>
                <a:ext cx="9" cy="5"/>
              </a:xfrm>
              <a:custGeom>
                <a:avLst/>
                <a:gdLst>
                  <a:gd name="T0" fmla="*/ 9 w 9"/>
                  <a:gd name="T1" fmla="*/ 2 h 5"/>
                  <a:gd name="T2" fmla="*/ 9 w 9"/>
                  <a:gd name="T3" fmla="*/ 0 h 5"/>
                  <a:gd name="T4" fmla="*/ 7 w 9"/>
                  <a:gd name="T5" fmla="*/ 2 h 5"/>
                  <a:gd name="T6" fmla="*/ 9 w 9"/>
                  <a:gd name="T7" fmla="*/ 2 h 5"/>
                  <a:gd name="T8" fmla="*/ 0 w 9"/>
                  <a:gd name="T9" fmla="*/ 5 h 5"/>
                  <a:gd name="T10" fmla="*/ 0 w 9"/>
                  <a:gd name="T11" fmla="*/ 5 h 5"/>
                  <a:gd name="T12" fmla="*/ 0 w 9"/>
                  <a:gd name="T13" fmla="*/ 5 h 5"/>
                  <a:gd name="T14" fmla="*/ 0 w 9"/>
                  <a:gd name="T15" fmla="*/ 5 h 5"/>
                  <a:gd name="T16" fmla="*/ 9 w 9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5">
                    <a:moveTo>
                      <a:pt x="9" y="2"/>
                    </a:moveTo>
                    <a:lnTo>
                      <a:pt x="9" y="0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402"/>
              <p:cNvSpPr/>
              <p:nvPr/>
            </p:nvSpPr>
            <p:spPr bwMode="auto">
              <a:xfrm>
                <a:off x="2597" y="1669"/>
                <a:ext cx="7" cy="5"/>
              </a:xfrm>
              <a:custGeom>
                <a:avLst/>
                <a:gdLst>
                  <a:gd name="T0" fmla="*/ 3 w 7"/>
                  <a:gd name="T1" fmla="*/ 2 h 5"/>
                  <a:gd name="T2" fmla="*/ 3 w 7"/>
                  <a:gd name="T3" fmla="*/ 5 h 5"/>
                  <a:gd name="T4" fmla="*/ 0 w 7"/>
                  <a:gd name="T5" fmla="*/ 5 h 5"/>
                  <a:gd name="T6" fmla="*/ 3 w 7"/>
                  <a:gd name="T7" fmla="*/ 2 h 5"/>
                  <a:gd name="T8" fmla="*/ 3 w 7"/>
                  <a:gd name="T9" fmla="*/ 2 h 5"/>
                  <a:gd name="T10" fmla="*/ 7 w 7"/>
                  <a:gd name="T11" fmla="*/ 0 h 5"/>
                  <a:gd name="T12" fmla="*/ 7 w 7"/>
                  <a:gd name="T13" fmla="*/ 2 h 5"/>
                  <a:gd name="T14" fmla="*/ 7 w 7"/>
                  <a:gd name="T15" fmla="*/ 0 h 5"/>
                  <a:gd name="T16" fmla="*/ 7 w 7"/>
                  <a:gd name="T17" fmla="*/ 0 h 5"/>
                  <a:gd name="T18" fmla="*/ 3 w 7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3" y="2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403"/>
              <p:cNvSpPr/>
              <p:nvPr/>
            </p:nvSpPr>
            <p:spPr bwMode="auto">
              <a:xfrm>
                <a:off x="2588" y="1676"/>
                <a:ext cx="12" cy="3"/>
              </a:xfrm>
              <a:custGeom>
                <a:avLst/>
                <a:gdLst>
                  <a:gd name="T0" fmla="*/ 7 w 12"/>
                  <a:gd name="T1" fmla="*/ 0 h 3"/>
                  <a:gd name="T2" fmla="*/ 4 w 12"/>
                  <a:gd name="T3" fmla="*/ 0 h 3"/>
                  <a:gd name="T4" fmla="*/ 2 w 12"/>
                  <a:gd name="T5" fmla="*/ 3 h 3"/>
                  <a:gd name="T6" fmla="*/ 0 w 12"/>
                  <a:gd name="T7" fmla="*/ 3 h 3"/>
                  <a:gd name="T8" fmla="*/ 2 w 12"/>
                  <a:gd name="T9" fmla="*/ 0 h 3"/>
                  <a:gd name="T10" fmla="*/ 4 w 12"/>
                  <a:gd name="T11" fmla="*/ 0 h 3"/>
                  <a:gd name="T12" fmla="*/ 7 w 12"/>
                  <a:gd name="T13" fmla="*/ 0 h 3"/>
                  <a:gd name="T14" fmla="*/ 4 w 12"/>
                  <a:gd name="T15" fmla="*/ 0 h 3"/>
                  <a:gd name="T16" fmla="*/ 7 w 12"/>
                  <a:gd name="T17" fmla="*/ 0 h 3"/>
                  <a:gd name="T18" fmla="*/ 7 w 12"/>
                  <a:gd name="T19" fmla="*/ 0 h 3"/>
                  <a:gd name="T20" fmla="*/ 12 w 12"/>
                  <a:gd name="T21" fmla="*/ 0 h 3"/>
                  <a:gd name="T22" fmla="*/ 9 w 12"/>
                  <a:gd name="T23" fmla="*/ 0 h 3"/>
                  <a:gd name="T24" fmla="*/ 12 w 12"/>
                  <a:gd name="T25" fmla="*/ 0 h 3"/>
                  <a:gd name="T26" fmla="*/ 12 w 12"/>
                  <a:gd name="T27" fmla="*/ 0 h 3"/>
                  <a:gd name="T28" fmla="*/ 7 w 12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404"/>
              <p:cNvSpPr/>
              <p:nvPr/>
            </p:nvSpPr>
            <p:spPr bwMode="auto">
              <a:xfrm>
                <a:off x="2583" y="1676"/>
                <a:ext cx="14" cy="5"/>
              </a:xfrm>
              <a:custGeom>
                <a:avLst/>
                <a:gdLst>
                  <a:gd name="T0" fmla="*/ 7 w 14"/>
                  <a:gd name="T1" fmla="*/ 3 h 5"/>
                  <a:gd name="T2" fmla="*/ 5 w 14"/>
                  <a:gd name="T3" fmla="*/ 5 h 5"/>
                  <a:gd name="T4" fmla="*/ 2 w 14"/>
                  <a:gd name="T5" fmla="*/ 5 h 5"/>
                  <a:gd name="T6" fmla="*/ 0 w 14"/>
                  <a:gd name="T7" fmla="*/ 5 h 5"/>
                  <a:gd name="T8" fmla="*/ 2 w 14"/>
                  <a:gd name="T9" fmla="*/ 5 h 5"/>
                  <a:gd name="T10" fmla="*/ 5 w 14"/>
                  <a:gd name="T11" fmla="*/ 3 h 5"/>
                  <a:gd name="T12" fmla="*/ 7 w 14"/>
                  <a:gd name="T13" fmla="*/ 3 h 5"/>
                  <a:gd name="T14" fmla="*/ 7 w 14"/>
                  <a:gd name="T15" fmla="*/ 3 h 5"/>
                  <a:gd name="T16" fmla="*/ 14 w 14"/>
                  <a:gd name="T17" fmla="*/ 0 h 5"/>
                  <a:gd name="T18" fmla="*/ 12 w 14"/>
                  <a:gd name="T19" fmla="*/ 3 h 5"/>
                  <a:gd name="T20" fmla="*/ 12 w 14"/>
                  <a:gd name="T21" fmla="*/ 5 h 5"/>
                  <a:gd name="T22" fmla="*/ 12 w 14"/>
                  <a:gd name="T23" fmla="*/ 3 h 5"/>
                  <a:gd name="T24" fmla="*/ 14 w 14"/>
                  <a:gd name="T25" fmla="*/ 0 h 5"/>
                  <a:gd name="T26" fmla="*/ 14 w 14"/>
                  <a:gd name="T27" fmla="*/ 0 h 5"/>
                  <a:gd name="T28" fmla="*/ 7 w 14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5">
                    <a:moveTo>
                      <a:pt x="7" y="3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405"/>
              <p:cNvSpPr/>
              <p:nvPr/>
            </p:nvSpPr>
            <p:spPr bwMode="auto">
              <a:xfrm>
                <a:off x="3535" y="1347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7 w 7"/>
                  <a:gd name="T3" fmla="*/ 0 h 9"/>
                  <a:gd name="T4" fmla="*/ 4 w 7"/>
                  <a:gd name="T5" fmla="*/ 2 h 9"/>
                  <a:gd name="T6" fmla="*/ 4 w 7"/>
                  <a:gd name="T7" fmla="*/ 4 h 9"/>
                  <a:gd name="T8" fmla="*/ 2 w 7"/>
                  <a:gd name="T9" fmla="*/ 2 h 9"/>
                  <a:gd name="T10" fmla="*/ 4 w 7"/>
                  <a:gd name="T11" fmla="*/ 0 h 9"/>
                  <a:gd name="T12" fmla="*/ 7 w 7"/>
                  <a:gd name="T13" fmla="*/ 0 h 9"/>
                  <a:gd name="T14" fmla="*/ 2 w 7"/>
                  <a:gd name="T15" fmla="*/ 7 h 9"/>
                  <a:gd name="T16" fmla="*/ 2 w 7"/>
                  <a:gd name="T17" fmla="*/ 9 h 9"/>
                  <a:gd name="T18" fmla="*/ 0 w 7"/>
                  <a:gd name="T19" fmla="*/ 7 h 9"/>
                  <a:gd name="T20" fmla="*/ 2 w 7"/>
                  <a:gd name="T21" fmla="*/ 7 h 9"/>
                  <a:gd name="T22" fmla="*/ 7 w 7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7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" name="Group 607"/>
            <p:cNvGrpSpPr/>
            <p:nvPr/>
          </p:nvGrpSpPr>
          <p:grpSpPr bwMode="auto">
            <a:xfrm>
              <a:off x="3678154" y="3820690"/>
              <a:ext cx="5700713" cy="2933700"/>
              <a:chOff x="2034" y="1235"/>
              <a:chExt cx="3591" cy="1848"/>
            </a:xfrm>
            <a:grpFill/>
          </p:grpSpPr>
          <p:sp>
            <p:nvSpPr>
              <p:cNvPr id="624" name="Freeform 407"/>
              <p:cNvSpPr/>
              <p:nvPr/>
            </p:nvSpPr>
            <p:spPr bwMode="auto">
              <a:xfrm>
                <a:off x="3525" y="1365"/>
                <a:ext cx="5" cy="8"/>
              </a:xfrm>
              <a:custGeom>
                <a:avLst/>
                <a:gdLst>
                  <a:gd name="T0" fmla="*/ 5 w 5"/>
                  <a:gd name="T1" fmla="*/ 5 h 8"/>
                  <a:gd name="T2" fmla="*/ 3 w 5"/>
                  <a:gd name="T3" fmla="*/ 8 h 8"/>
                  <a:gd name="T4" fmla="*/ 3 w 5"/>
                  <a:gd name="T5" fmla="*/ 5 h 8"/>
                  <a:gd name="T6" fmla="*/ 5 w 5"/>
                  <a:gd name="T7" fmla="*/ 5 h 8"/>
                  <a:gd name="T8" fmla="*/ 0 w 5"/>
                  <a:gd name="T9" fmla="*/ 3 h 8"/>
                  <a:gd name="T10" fmla="*/ 3 w 5"/>
                  <a:gd name="T11" fmla="*/ 0 h 8"/>
                  <a:gd name="T12" fmla="*/ 5 w 5"/>
                  <a:gd name="T13" fmla="*/ 0 h 8"/>
                  <a:gd name="T14" fmla="*/ 3 w 5"/>
                  <a:gd name="T15" fmla="*/ 3 h 8"/>
                  <a:gd name="T16" fmla="*/ 0 w 5"/>
                  <a:gd name="T17" fmla="*/ 3 h 8"/>
                  <a:gd name="T18" fmla="*/ 5 w 5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3" y="8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408"/>
              <p:cNvSpPr/>
              <p:nvPr/>
            </p:nvSpPr>
            <p:spPr bwMode="auto">
              <a:xfrm>
                <a:off x="3520" y="1351"/>
                <a:ext cx="8" cy="14"/>
              </a:xfrm>
              <a:custGeom>
                <a:avLst/>
                <a:gdLst>
                  <a:gd name="T0" fmla="*/ 5 w 8"/>
                  <a:gd name="T1" fmla="*/ 12 h 14"/>
                  <a:gd name="T2" fmla="*/ 5 w 8"/>
                  <a:gd name="T3" fmla="*/ 14 h 14"/>
                  <a:gd name="T4" fmla="*/ 8 w 8"/>
                  <a:gd name="T5" fmla="*/ 14 h 14"/>
                  <a:gd name="T6" fmla="*/ 5 w 8"/>
                  <a:gd name="T7" fmla="*/ 12 h 14"/>
                  <a:gd name="T8" fmla="*/ 3 w 8"/>
                  <a:gd name="T9" fmla="*/ 5 h 14"/>
                  <a:gd name="T10" fmla="*/ 5 w 8"/>
                  <a:gd name="T11" fmla="*/ 5 h 14"/>
                  <a:gd name="T12" fmla="*/ 8 w 8"/>
                  <a:gd name="T13" fmla="*/ 3 h 14"/>
                  <a:gd name="T14" fmla="*/ 5 w 8"/>
                  <a:gd name="T15" fmla="*/ 0 h 14"/>
                  <a:gd name="T16" fmla="*/ 3 w 8"/>
                  <a:gd name="T17" fmla="*/ 3 h 14"/>
                  <a:gd name="T18" fmla="*/ 0 w 8"/>
                  <a:gd name="T19" fmla="*/ 5 h 14"/>
                  <a:gd name="T20" fmla="*/ 3 w 8"/>
                  <a:gd name="T21" fmla="*/ 5 h 14"/>
                  <a:gd name="T22" fmla="*/ 5 w 8"/>
                  <a:gd name="T23" fmla="*/ 5 h 14"/>
                  <a:gd name="T24" fmla="*/ 3 w 8"/>
                  <a:gd name="T25" fmla="*/ 5 h 14"/>
                  <a:gd name="T26" fmla="*/ 5 w 8"/>
                  <a:gd name="T2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4">
                    <a:moveTo>
                      <a:pt x="5" y="12"/>
                    </a:moveTo>
                    <a:lnTo>
                      <a:pt x="5" y="14"/>
                    </a:lnTo>
                    <a:lnTo>
                      <a:pt x="8" y="14"/>
                    </a:lnTo>
                    <a:lnTo>
                      <a:pt x="5" y="1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409"/>
              <p:cNvSpPr/>
              <p:nvPr/>
            </p:nvSpPr>
            <p:spPr bwMode="auto">
              <a:xfrm>
                <a:off x="3528" y="1444"/>
                <a:ext cx="7" cy="4"/>
              </a:xfrm>
              <a:custGeom>
                <a:avLst/>
                <a:gdLst>
                  <a:gd name="T0" fmla="*/ 2 w 7"/>
                  <a:gd name="T1" fmla="*/ 2 h 4"/>
                  <a:gd name="T2" fmla="*/ 0 w 7"/>
                  <a:gd name="T3" fmla="*/ 2 h 4"/>
                  <a:gd name="T4" fmla="*/ 0 w 7"/>
                  <a:gd name="T5" fmla="*/ 2 h 4"/>
                  <a:gd name="T6" fmla="*/ 0 w 7"/>
                  <a:gd name="T7" fmla="*/ 4 h 4"/>
                  <a:gd name="T8" fmla="*/ 2 w 7"/>
                  <a:gd name="T9" fmla="*/ 4 h 4"/>
                  <a:gd name="T10" fmla="*/ 2 w 7"/>
                  <a:gd name="T11" fmla="*/ 2 h 4"/>
                  <a:gd name="T12" fmla="*/ 7 w 7"/>
                  <a:gd name="T13" fmla="*/ 2 h 4"/>
                  <a:gd name="T14" fmla="*/ 4 w 7"/>
                  <a:gd name="T15" fmla="*/ 0 h 4"/>
                  <a:gd name="T16" fmla="*/ 7 w 7"/>
                  <a:gd name="T17" fmla="*/ 2 h 4"/>
                  <a:gd name="T18" fmla="*/ 7 w 7"/>
                  <a:gd name="T19" fmla="*/ 2 h 4"/>
                  <a:gd name="T20" fmla="*/ 2 w 7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4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Freeform 410"/>
              <p:cNvSpPr/>
              <p:nvPr/>
            </p:nvSpPr>
            <p:spPr bwMode="auto">
              <a:xfrm>
                <a:off x="3473" y="1477"/>
                <a:ext cx="33" cy="9"/>
              </a:xfrm>
              <a:custGeom>
                <a:avLst/>
                <a:gdLst>
                  <a:gd name="T0" fmla="*/ 33 w 33"/>
                  <a:gd name="T1" fmla="*/ 0 h 9"/>
                  <a:gd name="T2" fmla="*/ 31 w 33"/>
                  <a:gd name="T3" fmla="*/ 0 h 9"/>
                  <a:gd name="T4" fmla="*/ 33 w 33"/>
                  <a:gd name="T5" fmla="*/ 0 h 9"/>
                  <a:gd name="T6" fmla="*/ 33 w 33"/>
                  <a:gd name="T7" fmla="*/ 0 h 9"/>
                  <a:gd name="T8" fmla="*/ 26 w 33"/>
                  <a:gd name="T9" fmla="*/ 5 h 9"/>
                  <a:gd name="T10" fmla="*/ 24 w 33"/>
                  <a:gd name="T11" fmla="*/ 7 h 9"/>
                  <a:gd name="T12" fmla="*/ 26 w 33"/>
                  <a:gd name="T13" fmla="*/ 7 h 9"/>
                  <a:gd name="T14" fmla="*/ 24 w 33"/>
                  <a:gd name="T15" fmla="*/ 9 h 9"/>
                  <a:gd name="T16" fmla="*/ 21 w 33"/>
                  <a:gd name="T17" fmla="*/ 9 h 9"/>
                  <a:gd name="T18" fmla="*/ 19 w 33"/>
                  <a:gd name="T19" fmla="*/ 9 h 9"/>
                  <a:gd name="T20" fmla="*/ 17 w 33"/>
                  <a:gd name="T21" fmla="*/ 9 h 9"/>
                  <a:gd name="T22" fmla="*/ 17 w 33"/>
                  <a:gd name="T23" fmla="*/ 7 h 9"/>
                  <a:gd name="T24" fmla="*/ 14 w 33"/>
                  <a:gd name="T25" fmla="*/ 5 h 9"/>
                  <a:gd name="T26" fmla="*/ 12 w 33"/>
                  <a:gd name="T27" fmla="*/ 5 h 9"/>
                  <a:gd name="T28" fmla="*/ 10 w 33"/>
                  <a:gd name="T29" fmla="*/ 5 h 9"/>
                  <a:gd name="T30" fmla="*/ 7 w 33"/>
                  <a:gd name="T31" fmla="*/ 5 h 9"/>
                  <a:gd name="T32" fmla="*/ 7 w 33"/>
                  <a:gd name="T33" fmla="*/ 5 h 9"/>
                  <a:gd name="T34" fmla="*/ 5 w 33"/>
                  <a:gd name="T35" fmla="*/ 5 h 9"/>
                  <a:gd name="T36" fmla="*/ 2 w 33"/>
                  <a:gd name="T37" fmla="*/ 5 h 9"/>
                  <a:gd name="T38" fmla="*/ 0 w 33"/>
                  <a:gd name="T39" fmla="*/ 5 h 9"/>
                  <a:gd name="T40" fmla="*/ 2 w 33"/>
                  <a:gd name="T41" fmla="*/ 2 h 9"/>
                  <a:gd name="T42" fmla="*/ 5 w 33"/>
                  <a:gd name="T43" fmla="*/ 2 h 9"/>
                  <a:gd name="T44" fmla="*/ 7 w 33"/>
                  <a:gd name="T45" fmla="*/ 2 h 9"/>
                  <a:gd name="T46" fmla="*/ 7 w 33"/>
                  <a:gd name="T47" fmla="*/ 2 h 9"/>
                  <a:gd name="T48" fmla="*/ 10 w 33"/>
                  <a:gd name="T49" fmla="*/ 2 h 9"/>
                  <a:gd name="T50" fmla="*/ 12 w 33"/>
                  <a:gd name="T51" fmla="*/ 2 h 9"/>
                  <a:gd name="T52" fmla="*/ 14 w 33"/>
                  <a:gd name="T53" fmla="*/ 2 h 9"/>
                  <a:gd name="T54" fmla="*/ 17 w 33"/>
                  <a:gd name="T55" fmla="*/ 2 h 9"/>
                  <a:gd name="T56" fmla="*/ 19 w 33"/>
                  <a:gd name="T57" fmla="*/ 2 h 9"/>
                  <a:gd name="T58" fmla="*/ 21 w 33"/>
                  <a:gd name="T59" fmla="*/ 2 h 9"/>
                  <a:gd name="T60" fmla="*/ 21 w 33"/>
                  <a:gd name="T61" fmla="*/ 2 h 9"/>
                  <a:gd name="T62" fmla="*/ 24 w 33"/>
                  <a:gd name="T63" fmla="*/ 5 h 9"/>
                  <a:gd name="T64" fmla="*/ 26 w 33"/>
                  <a:gd name="T65" fmla="*/ 5 h 9"/>
                  <a:gd name="T66" fmla="*/ 33 w 33"/>
                  <a:gd name="T6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9">
                    <a:moveTo>
                      <a:pt x="33" y="0"/>
                    </a:move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5"/>
                    </a:lnTo>
                    <a:lnTo>
                      <a:pt x="24" y="7"/>
                    </a:lnTo>
                    <a:lnTo>
                      <a:pt x="26" y="7"/>
                    </a:lnTo>
                    <a:lnTo>
                      <a:pt x="24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7" y="7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411"/>
              <p:cNvSpPr/>
              <p:nvPr/>
            </p:nvSpPr>
            <p:spPr bwMode="auto">
              <a:xfrm>
                <a:off x="3464" y="1472"/>
                <a:ext cx="19" cy="12"/>
              </a:xfrm>
              <a:custGeom>
                <a:avLst/>
                <a:gdLst>
                  <a:gd name="T0" fmla="*/ 7 w 19"/>
                  <a:gd name="T1" fmla="*/ 10 h 12"/>
                  <a:gd name="T2" fmla="*/ 4 w 19"/>
                  <a:gd name="T3" fmla="*/ 12 h 12"/>
                  <a:gd name="T4" fmla="*/ 2 w 19"/>
                  <a:gd name="T5" fmla="*/ 12 h 12"/>
                  <a:gd name="T6" fmla="*/ 0 w 19"/>
                  <a:gd name="T7" fmla="*/ 12 h 12"/>
                  <a:gd name="T8" fmla="*/ 2 w 19"/>
                  <a:gd name="T9" fmla="*/ 10 h 12"/>
                  <a:gd name="T10" fmla="*/ 4 w 19"/>
                  <a:gd name="T11" fmla="*/ 10 h 12"/>
                  <a:gd name="T12" fmla="*/ 7 w 19"/>
                  <a:gd name="T13" fmla="*/ 10 h 12"/>
                  <a:gd name="T14" fmla="*/ 4 w 19"/>
                  <a:gd name="T15" fmla="*/ 0 h 12"/>
                  <a:gd name="T16" fmla="*/ 2 w 19"/>
                  <a:gd name="T17" fmla="*/ 0 h 12"/>
                  <a:gd name="T18" fmla="*/ 4 w 19"/>
                  <a:gd name="T19" fmla="*/ 0 h 12"/>
                  <a:gd name="T20" fmla="*/ 9 w 19"/>
                  <a:gd name="T21" fmla="*/ 0 h 12"/>
                  <a:gd name="T22" fmla="*/ 11 w 19"/>
                  <a:gd name="T23" fmla="*/ 0 h 12"/>
                  <a:gd name="T24" fmla="*/ 14 w 19"/>
                  <a:gd name="T25" fmla="*/ 0 h 12"/>
                  <a:gd name="T26" fmla="*/ 16 w 19"/>
                  <a:gd name="T27" fmla="*/ 0 h 12"/>
                  <a:gd name="T28" fmla="*/ 19 w 19"/>
                  <a:gd name="T29" fmla="*/ 0 h 12"/>
                  <a:gd name="T30" fmla="*/ 19 w 19"/>
                  <a:gd name="T31" fmla="*/ 3 h 12"/>
                  <a:gd name="T32" fmla="*/ 19 w 19"/>
                  <a:gd name="T33" fmla="*/ 3 h 12"/>
                  <a:gd name="T34" fmla="*/ 16 w 19"/>
                  <a:gd name="T35" fmla="*/ 3 h 12"/>
                  <a:gd name="T36" fmla="*/ 14 w 19"/>
                  <a:gd name="T37" fmla="*/ 3 h 12"/>
                  <a:gd name="T38" fmla="*/ 11 w 19"/>
                  <a:gd name="T39" fmla="*/ 3 h 12"/>
                  <a:gd name="T40" fmla="*/ 9 w 19"/>
                  <a:gd name="T41" fmla="*/ 3 h 12"/>
                  <a:gd name="T42" fmla="*/ 7 w 19"/>
                  <a:gd name="T43" fmla="*/ 3 h 12"/>
                  <a:gd name="T44" fmla="*/ 4 w 19"/>
                  <a:gd name="T45" fmla="*/ 0 h 12"/>
                  <a:gd name="T46" fmla="*/ 4 w 19"/>
                  <a:gd name="T47" fmla="*/ 0 h 12"/>
                  <a:gd name="T48" fmla="*/ 7 w 19"/>
                  <a:gd name="T4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12">
                    <a:moveTo>
                      <a:pt x="7" y="10"/>
                    </a:moveTo>
                    <a:lnTo>
                      <a:pt x="4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7" y="1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412"/>
              <p:cNvSpPr/>
              <p:nvPr/>
            </p:nvSpPr>
            <p:spPr bwMode="auto">
              <a:xfrm>
                <a:off x="3196" y="1520"/>
                <a:ext cx="5" cy="7"/>
              </a:xfrm>
              <a:custGeom>
                <a:avLst/>
                <a:gdLst>
                  <a:gd name="T0" fmla="*/ 5 w 5"/>
                  <a:gd name="T1" fmla="*/ 7 h 7"/>
                  <a:gd name="T2" fmla="*/ 2 w 5"/>
                  <a:gd name="T3" fmla="*/ 4 h 7"/>
                  <a:gd name="T4" fmla="*/ 5 w 5"/>
                  <a:gd name="T5" fmla="*/ 4 h 7"/>
                  <a:gd name="T6" fmla="*/ 5 w 5"/>
                  <a:gd name="T7" fmla="*/ 7 h 7"/>
                  <a:gd name="T8" fmla="*/ 0 w 5"/>
                  <a:gd name="T9" fmla="*/ 0 h 7"/>
                  <a:gd name="T10" fmla="*/ 2 w 5"/>
                  <a:gd name="T11" fmla="*/ 0 h 7"/>
                  <a:gd name="T12" fmla="*/ 5 w 5"/>
                  <a:gd name="T13" fmla="*/ 2 h 7"/>
                  <a:gd name="T14" fmla="*/ 2 w 5"/>
                  <a:gd name="T15" fmla="*/ 2 h 7"/>
                  <a:gd name="T16" fmla="*/ 0 w 5"/>
                  <a:gd name="T17" fmla="*/ 2 h 7"/>
                  <a:gd name="T18" fmla="*/ 0 w 5"/>
                  <a:gd name="T19" fmla="*/ 0 h 7"/>
                  <a:gd name="T20" fmla="*/ 0 w 5"/>
                  <a:gd name="T21" fmla="*/ 0 h 7"/>
                  <a:gd name="T22" fmla="*/ 5 w 5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413"/>
              <p:cNvSpPr/>
              <p:nvPr/>
            </p:nvSpPr>
            <p:spPr bwMode="auto">
              <a:xfrm>
                <a:off x="3149" y="1463"/>
                <a:ext cx="12" cy="9"/>
              </a:xfrm>
              <a:custGeom>
                <a:avLst/>
                <a:gdLst>
                  <a:gd name="T0" fmla="*/ 5 w 12"/>
                  <a:gd name="T1" fmla="*/ 2 h 9"/>
                  <a:gd name="T2" fmla="*/ 2 w 12"/>
                  <a:gd name="T3" fmla="*/ 0 h 9"/>
                  <a:gd name="T4" fmla="*/ 0 w 12"/>
                  <a:gd name="T5" fmla="*/ 0 h 9"/>
                  <a:gd name="T6" fmla="*/ 2 w 12"/>
                  <a:gd name="T7" fmla="*/ 0 h 9"/>
                  <a:gd name="T8" fmla="*/ 5 w 12"/>
                  <a:gd name="T9" fmla="*/ 0 h 9"/>
                  <a:gd name="T10" fmla="*/ 7 w 12"/>
                  <a:gd name="T11" fmla="*/ 0 h 9"/>
                  <a:gd name="T12" fmla="*/ 5 w 12"/>
                  <a:gd name="T13" fmla="*/ 2 h 9"/>
                  <a:gd name="T14" fmla="*/ 9 w 12"/>
                  <a:gd name="T15" fmla="*/ 4 h 9"/>
                  <a:gd name="T16" fmla="*/ 9 w 12"/>
                  <a:gd name="T17" fmla="*/ 7 h 9"/>
                  <a:gd name="T18" fmla="*/ 12 w 12"/>
                  <a:gd name="T19" fmla="*/ 9 h 9"/>
                  <a:gd name="T20" fmla="*/ 12 w 12"/>
                  <a:gd name="T21" fmla="*/ 7 h 9"/>
                  <a:gd name="T22" fmla="*/ 9 w 12"/>
                  <a:gd name="T23" fmla="*/ 7 h 9"/>
                  <a:gd name="T24" fmla="*/ 9 w 12"/>
                  <a:gd name="T25" fmla="*/ 4 h 9"/>
                  <a:gd name="T26" fmla="*/ 5 w 12"/>
                  <a:gd name="T2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9">
                    <a:moveTo>
                      <a:pt x="5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414"/>
              <p:cNvSpPr/>
              <p:nvPr/>
            </p:nvSpPr>
            <p:spPr bwMode="auto">
              <a:xfrm>
                <a:off x="3158" y="1479"/>
                <a:ext cx="10" cy="7"/>
              </a:xfrm>
              <a:custGeom>
                <a:avLst/>
                <a:gdLst>
                  <a:gd name="T0" fmla="*/ 5 w 10"/>
                  <a:gd name="T1" fmla="*/ 0 h 7"/>
                  <a:gd name="T2" fmla="*/ 3 w 10"/>
                  <a:gd name="T3" fmla="*/ 0 h 7"/>
                  <a:gd name="T4" fmla="*/ 5 w 10"/>
                  <a:gd name="T5" fmla="*/ 0 h 7"/>
                  <a:gd name="T6" fmla="*/ 5 w 10"/>
                  <a:gd name="T7" fmla="*/ 0 h 7"/>
                  <a:gd name="T8" fmla="*/ 7 w 10"/>
                  <a:gd name="T9" fmla="*/ 5 h 7"/>
                  <a:gd name="T10" fmla="*/ 5 w 10"/>
                  <a:gd name="T11" fmla="*/ 5 h 7"/>
                  <a:gd name="T12" fmla="*/ 3 w 10"/>
                  <a:gd name="T13" fmla="*/ 5 h 7"/>
                  <a:gd name="T14" fmla="*/ 0 w 10"/>
                  <a:gd name="T15" fmla="*/ 7 h 7"/>
                  <a:gd name="T16" fmla="*/ 3 w 10"/>
                  <a:gd name="T17" fmla="*/ 7 h 7"/>
                  <a:gd name="T18" fmla="*/ 5 w 10"/>
                  <a:gd name="T19" fmla="*/ 7 h 7"/>
                  <a:gd name="T20" fmla="*/ 7 w 10"/>
                  <a:gd name="T21" fmla="*/ 7 h 7"/>
                  <a:gd name="T22" fmla="*/ 10 w 10"/>
                  <a:gd name="T23" fmla="*/ 5 h 7"/>
                  <a:gd name="T24" fmla="*/ 7 w 10"/>
                  <a:gd name="T25" fmla="*/ 5 h 7"/>
                  <a:gd name="T26" fmla="*/ 5 w 10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7">
                    <a:moveTo>
                      <a:pt x="5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415"/>
              <p:cNvSpPr/>
              <p:nvPr/>
            </p:nvSpPr>
            <p:spPr bwMode="auto">
              <a:xfrm>
                <a:off x="2815" y="1463"/>
                <a:ext cx="289" cy="216"/>
              </a:xfrm>
              <a:custGeom>
                <a:avLst/>
                <a:gdLst>
                  <a:gd name="T0" fmla="*/ 17 w 289"/>
                  <a:gd name="T1" fmla="*/ 57 h 216"/>
                  <a:gd name="T2" fmla="*/ 28 w 289"/>
                  <a:gd name="T3" fmla="*/ 69 h 216"/>
                  <a:gd name="T4" fmla="*/ 54 w 289"/>
                  <a:gd name="T5" fmla="*/ 76 h 216"/>
                  <a:gd name="T6" fmla="*/ 76 w 289"/>
                  <a:gd name="T7" fmla="*/ 71 h 216"/>
                  <a:gd name="T8" fmla="*/ 99 w 289"/>
                  <a:gd name="T9" fmla="*/ 76 h 216"/>
                  <a:gd name="T10" fmla="*/ 114 w 289"/>
                  <a:gd name="T11" fmla="*/ 66 h 216"/>
                  <a:gd name="T12" fmla="*/ 137 w 289"/>
                  <a:gd name="T13" fmla="*/ 80 h 216"/>
                  <a:gd name="T14" fmla="*/ 149 w 289"/>
                  <a:gd name="T15" fmla="*/ 95 h 216"/>
                  <a:gd name="T16" fmla="*/ 170 w 289"/>
                  <a:gd name="T17" fmla="*/ 106 h 216"/>
                  <a:gd name="T18" fmla="*/ 189 w 289"/>
                  <a:gd name="T19" fmla="*/ 133 h 216"/>
                  <a:gd name="T20" fmla="*/ 199 w 289"/>
                  <a:gd name="T21" fmla="*/ 144 h 216"/>
                  <a:gd name="T22" fmla="*/ 170 w 289"/>
                  <a:gd name="T23" fmla="*/ 135 h 216"/>
                  <a:gd name="T24" fmla="*/ 147 w 289"/>
                  <a:gd name="T25" fmla="*/ 159 h 216"/>
                  <a:gd name="T26" fmla="*/ 125 w 289"/>
                  <a:gd name="T27" fmla="*/ 159 h 216"/>
                  <a:gd name="T28" fmla="*/ 144 w 289"/>
                  <a:gd name="T29" fmla="*/ 170 h 216"/>
                  <a:gd name="T30" fmla="*/ 168 w 289"/>
                  <a:gd name="T31" fmla="*/ 173 h 216"/>
                  <a:gd name="T32" fmla="*/ 182 w 289"/>
                  <a:gd name="T33" fmla="*/ 189 h 216"/>
                  <a:gd name="T34" fmla="*/ 215 w 289"/>
                  <a:gd name="T35" fmla="*/ 211 h 216"/>
                  <a:gd name="T36" fmla="*/ 232 w 289"/>
                  <a:gd name="T37" fmla="*/ 204 h 216"/>
                  <a:gd name="T38" fmla="*/ 223 w 289"/>
                  <a:gd name="T39" fmla="*/ 189 h 216"/>
                  <a:gd name="T40" fmla="*/ 249 w 289"/>
                  <a:gd name="T41" fmla="*/ 201 h 216"/>
                  <a:gd name="T42" fmla="*/ 256 w 289"/>
                  <a:gd name="T43" fmla="*/ 194 h 216"/>
                  <a:gd name="T44" fmla="*/ 244 w 289"/>
                  <a:gd name="T45" fmla="*/ 168 h 216"/>
                  <a:gd name="T46" fmla="*/ 227 w 289"/>
                  <a:gd name="T47" fmla="*/ 154 h 216"/>
                  <a:gd name="T48" fmla="*/ 227 w 289"/>
                  <a:gd name="T49" fmla="*/ 144 h 216"/>
                  <a:gd name="T50" fmla="*/ 239 w 289"/>
                  <a:gd name="T51" fmla="*/ 142 h 216"/>
                  <a:gd name="T52" fmla="*/ 253 w 289"/>
                  <a:gd name="T53" fmla="*/ 147 h 216"/>
                  <a:gd name="T54" fmla="*/ 256 w 289"/>
                  <a:gd name="T55" fmla="*/ 161 h 216"/>
                  <a:gd name="T56" fmla="*/ 267 w 289"/>
                  <a:gd name="T57" fmla="*/ 152 h 216"/>
                  <a:gd name="T58" fmla="*/ 275 w 289"/>
                  <a:gd name="T59" fmla="*/ 142 h 216"/>
                  <a:gd name="T60" fmla="*/ 289 w 289"/>
                  <a:gd name="T61" fmla="*/ 135 h 216"/>
                  <a:gd name="T62" fmla="*/ 263 w 289"/>
                  <a:gd name="T63" fmla="*/ 133 h 216"/>
                  <a:gd name="T64" fmla="*/ 260 w 289"/>
                  <a:gd name="T65" fmla="*/ 125 h 216"/>
                  <a:gd name="T66" fmla="*/ 251 w 289"/>
                  <a:gd name="T67" fmla="*/ 116 h 216"/>
                  <a:gd name="T68" fmla="*/ 237 w 289"/>
                  <a:gd name="T69" fmla="*/ 114 h 216"/>
                  <a:gd name="T70" fmla="*/ 225 w 289"/>
                  <a:gd name="T71" fmla="*/ 106 h 216"/>
                  <a:gd name="T72" fmla="*/ 218 w 289"/>
                  <a:gd name="T73" fmla="*/ 99 h 216"/>
                  <a:gd name="T74" fmla="*/ 220 w 289"/>
                  <a:gd name="T75" fmla="*/ 95 h 216"/>
                  <a:gd name="T76" fmla="*/ 211 w 289"/>
                  <a:gd name="T77" fmla="*/ 87 h 216"/>
                  <a:gd name="T78" fmla="*/ 215 w 289"/>
                  <a:gd name="T79" fmla="*/ 83 h 216"/>
                  <a:gd name="T80" fmla="*/ 230 w 289"/>
                  <a:gd name="T81" fmla="*/ 80 h 216"/>
                  <a:gd name="T82" fmla="*/ 206 w 289"/>
                  <a:gd name="T83" fmla="*/ 78 h 216"/>
                  <a:gd name="T84" fmla="*/ 204 w 289"/>
                  <a:gd name="T85" fmla="*/ 71 h 216"/>
                  <a:gd name="T86" fmla="*/ 201 w 289"/>
                  <a:gd name="T87" fmla="*/ 61 h 216"/>
                  <a:gd name="T88" fmla="*/ 182 w 289"/>
                  <a:gd name="T89" fmla="*/ 66 h 216"/>
                  <a:gd name="T90" fmla="*/ 180 w 289"/>
                  <a:gd name="T91" fmla="*/ 61 h 216"/>
                  <a:gd name="T92" fmla="*/ 170 w 289"/>
                  <a:gd name="T93" fmla="*/ 52 h 216"/>
                  <a:gd name="T94" fmla="*/ 159 w 289"/>
                  <a:gd name="T95" fmla="*/ 47 h 216"/>
                  <a:gd name="T96" fmla="*/ 151 w 289"/>
                  <a:gd name="T97" fmla="*/ 45 h 216"/>
                  <a:gd name="T98" fmla="*/ 144 w 289"/>
                  <a:gd name="T99" fmla="*/ 38 h 216"/>
                  <a:gd name="T100" fmla="*/ 140 w 289"/>
                  <a:gd name="T101" fmla="*/ 26 h 216"/>
                  <a:gd name="T102" fmla="*/ 125 w 289"/>
                  <a:gd name="T103" fmla="*/ 33 h 216"/>
                  <a:gd name="T104" fmla="*/ 118 w 289"/>
                  <a:gd name="T105" fmla="*/ 38 h 216"/>
                  <a:gd name="T106" fmla="*/ 102 w 289"/>
                  <a:gd name="T107" fmla="*/ 33 h 216"/>
                  <a:gd name="T108" fmla="*/ 90 w 289"/>
                  <a:gd name="T109" fmla="*/ 31 h 216"/>
                  <a:gd name="T110" fmla="*/ 73 w 289"/>
                  <a:gd name="T111" fmla="*/ 2 h 216"/>
                  <a:gd name="T112" fmla="*/ 57 w 289"/>
                  <a:gd name="T113" fmla="*/ 14 h 216"/>
                  <a:gd name="T114" fmla="*/ 54 w 289"/>
                  <a:gd name="T115" fmla="*/ 19 h 216"/>
                  <a:gd name="T116" fmla="*/ 54 w 289"/>
                  <a:gd name="T117" fmla="*/ 35 h 216"/>
                  <a:gd name="T118" fmla="*/ 54 w 289"/>
                  <a:gd name="T119" fmla="*/ 57 h 216"/>
                  <a:gd name="T120" fmla="*/ 52 w 289"/>
                  <a:gd name="T121" fmla="*/ 47 h 216"/>
                  <a:gd name="T122" fmla="*/ 50 w 289"/>
                  <a:gd name="T123" fmla="*/ 4 h 216"/>
                  <a:gd name="T124" fmla="*/ 9 w 289"/>
                  <a:gd name="T125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9" h="216">
                    <a:moveTo>
                      <a:pt x="0" y="47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2" y="50"/>
                    </a:lnTo>
                    <a:lnTo>
                      <a:pt x="5" y="50"/>
                    </a:lnTo>
                    <a:lnTo>
                      <a:pt x="7" y="50"/>
                    </a:lnTo>
                    <a:lnTo>
                      <a:pt x="9" y="50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19" y="52"/>
                    </a:lnTo>
                    <a:lnTo>
                      <a:pt x="21" y="52"/>
                    </a:lnTo>
                    <a:lnTo>
                      <a:pt x="21" y="52"/>
                    </a:lnTo>
                    <a:lnTo>
                      <a:pt x="24" y="52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6" y="57"/>
                    </a:lnTo>
                    <a:lnTo>
                      <a:pt x="24" y="57"/>
                    </a:lnTo>
                    <a:lnTo>
                      <a:pt x="21" y="57"/>
                    </a:lnTo>
                    <a:lnTo>
                      <a:pt x="19" y="57"/>
                    </a:lnTo>
                    <a:lnTo>
                      <a:pt x="17" y="57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9" y="54"/>
                    </a:lnTo>
                    <a:lnTo>
                      <a:pt x="7" y="54"/>
                    </a:lnTo>
                    <a:lnTo>
                      <a:pt x="9" y="57"/>
                    </a:lnTo>
                    <a:lnTo>
                      <a:pt x="7" y="57"/>
                    </a:lnTo>
                    <a:lnTo>
                      <a:pt x="7" y="59"/>
                    </a:lnTo>
                    <a:lnTo>
                      <a:pt x="9" y="61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7" y="66"/>
                    </a:lnTo>
                    <a:lnTo>
                      <a:pt x="19" y="66"/>
                    </a:lnTo>
                    <a:lnTo>
                      <a:pt x="21" y="69"/>
                    </a:lnTo>
                    <a:lnTo>
                      <a:pt x="19" y="69"/>
                    </a:lnTo>
                    <a:lnTo>
                      <a:pt x="21" y="69"/>
                    </a:lnTo>
                    <a:lnTo>
                      <a:pt x="24" y="71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31" y="69"/>
                    </a:lnTo>
                    <a:lnTo>
                      <a:pt x="28" y="69"/>
                    </a:lnTo>
                    <a:lnTo>
                      <a:pt x="31" y="66"/>
                    </a:lnTo>
                    <a:lnTo>
                      <a:pt x="33" y="69"/>
                    </a:lnTo>
                    <a:lnTo>
                      <a:pt x="35" y="69"/>
                    </a:lnTo>
                    <a:lnTo>
                      <a:pt x="38" y="66"/>
                    </a:lnTo>
                    <a:lnTo>
                      <a:pt x="35" y="69"/>
                    </a:lnTo>
                    <a:lnTo>
                      <a:pt x="35" y="71"/>
                    </a:lnTo>
                    <a:lnTo>
                      <a:pt x="38" y="73"/>
                    </a:lnTo>
                    <a:lnTo>
                      <a:pt x="40" y="73"/>
                    </a:lnTo>
                    <a:lnTo>
                      <a:pt x="43" y="76"/>
                    </a:lnTo>
                    <a:lnTo>
                      <a:pt x="45" y="76"/>
                    </a:lnTo>
                    <a:lnTo>
                      <a:pt x="47" y="76"/>
                    </a:lnTo>
                    <a:lnTo>
                      <a:pt x="47" y="76"/>
                    </a:lnTo>
                    <a:lnTo>
                      <a:pt x="50" y="76"/>
                    </a:lnTo>
                    <a:lnTo>
                      <a:pt x="47" y="73"/>
                    </a:lnTo>
                    <a:lnTo>
                      <a:pt x="45" y="73"/>
                    </a:lnTo>
                    <a:lnTo>
                      <a:pt x="43" y="73"/>
                    </a:lnTo>
                    <a:lnTo>
                      <a:pt x="45" y="73"/>
                    </a:lnTo>
                    <a:lnTo>
                      <a:pt x="47" y="73"/>
                    </a:lnTo>
                    <a:lnTo>
                      <a:pt x="50" y="73"/>
                    </a:lnTo>
                    <a:lnTo>
                      <a:pt x="50" y="73"/>
                    </a:lnTo>
                    <a:lnTo>
                      <a:pt x="52" y="73"/>
                    </a:lnTo>
                    <a:lnTo>
                      <a:pt x="54" y="76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2" y="76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6" y="76"/>
                    </a:lnTo>
                    <a:lnTo>
                      <a:pt x="69" y="76"/>
                    </a:lnTo>
                    <a:lnTo>
                      <a:pt x="71" y="76"/>
                    </a:lnTo>
                    <a:lnTo>
                      <a:pt x="73" y="76"/>
                    </a:lnTo>
                    <a:lnTo>
                      <a:pt x="76" y="76"/>
                    </a:lnTo>
                    <a:lnTo>
                      <a:pt x="76" y="78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3" y="78"/>
                    </a:lnTo>
                    <a:lnTo>
                      <a:pt x="83" y="76"/>
                    </a:lnTo>
                    <a:lnTo>
                      <a:pt x="83" y="76"/>
                    </a:lnTo>
                    <a:lnTo>
                      <a:pt x="80" y="73"/>
                    </a:lnTo>
                    <a:lnTo>
                      <a:pt x="76" y="71"/>
                    </a:lnTo>
                    <a:lnTo>
                      <a:pt x="73" y="71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1"/>
                    </a:lnTo>
                    <a:lnTo>
                      <a:pt x="78" y="71"/>
                    </a:lnTo>
                    <a:lnTo>
                      <a:pt x="80" y="73"/>
                    </a:lnTo>
                    <a:lnTo>
                      <a:pt x="80" y="73"/>
                    </a:lnTo>
                    <a:lnTo>
                      <a:pt x="83" y="76"/>
                    </a:lnTo>
                    <a:lnTo>
                      <a:pt x="85" y="76"/>
                    </a:lnTo>
                    <a:lnTo>
                      <a:pt x="88" y="76"/>
                    </a:lnTo>
                    <a:lnTo>
                      <a:pt x="90" y="78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0" y="76"/>
                    </a:lnTo>
                    <a:lnTo>
                      <a:pt x="90" y="76"/>
                    </a:lnTo>
                    <a:lnTo>
                      <a:pt x="88" y="76"/>
                    </a:lnTo>
                    <a:lnTo>
                      <a:pt x="85" y="73"/>
                    </a:lnTo>
                    <a:lnTo>
                      <a:pt x="88" y="73"/>
                    </a:lnTo>
                    <a:lnTo>
                      <a:pt x="90" y="73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5" y="73"/>
                    </a:lnTo>
                    <a:lnTo>
                      <a:pt x="97" y="76"/>
                    </a:lnTo>
                    <a:lnTo>
                      <a:pt x="97" y="76"/>
                    </a:lnTo>
                    <a:lnTo>
                      <a:pt x="99" y="76"/>
                    </a:lnTo>
                    <a:lnTo>
                      <a:pt x="102" y="76"/>
                    </a:lnTo>
                    <a:lnTo>
                      <a:pt x="104" y="76"/>
                    </a:lnTo>
                    <a:lnTo>
                      <a:pt x="104" y="78"/>
                    </a:lnTo>
                    <a:lnTo>
                      <a:pt x="106" y="78"/>
                    </a:lnTo>
                    <a:lnTo>
                      <a:pt x="111" y="78"/>
                    </a:lnTo>
                    <a:lnTo>
                      <a:pt x="114" y="78"/>
                    </a:lnTo>
                    <a:lnTo>
                      <a:pt x="114" y="76"/>
                    </a:lnTo>
                    <a:lnTo>
                      <a:pt x="114" y="76"/>
                    </a:lnTo>
                    <a:lnTo>
                      <a:pt x="114" y="73"/>
                    </a:lnTo>
                    <a:lnTo>
                      <a:pt x="114" y="71"/>
                    </a:lnTo>
                    <a:lnTo>
                      <a:pt x="111" y="69"/>
                    </a:lnTo>
                    <a:lnTo>
                      <a:pt x="109" y="69"/>
                    </a:lnTo>
                    <a:lnTo>
                      <a:pt x="106" y="69"/>
                    </a:lnTo>
                    <a:lnTo>
                      <a:pt x="106" y="66"/>
                    </a:lnTo>
                    <a:lnTo>
                      <a:pt x="109" y="66"/>
                    </a:lnTo>
                    <a:lnTo>
                      <a:pt x="111" y="66"/>
                    </a:lnTo>
                    <a:lnTo>
                      <a:pt x="111" y="64"/>
                    </a:lnTo>
                    <a:lnTo>
                      <a:pt x="111" y="64"/>
                    </a:lnTo>
                    <a:lnTo>
                      <a:pt x="114" y="64"/>
                    </a:lnTo>
                    <a:lnTo>
                      <a:pt x="111" y="64"/>
                    </a:lnTo>
                    <a:lnTo>
                      <a:pt x="111" y="66"/>
                    </a:lnTo>
                    <a:lnTo>
                      <a:pt x="114" y="66"/>
                    </a:lnTo>
                    <a:lnTo>
                      <a:pt x="114" y="69"/>
                    </a:lnTo>
                    <a:lnTo>
                      <a:pt x="116" y="69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21" y="71"/>
                    </a:lnTo>
                    <a:lnTo>
                      <a:pt x="123" y="71"/>
                    </a:lnTo>
                    <a:lnTo>
                      <a:pt x="125" y="73"/>
                    </a:lnTo>
                    <a:lnTo>
                      <a:pt x="125" y="76"/>
                    </a:lnTo>
                    <a:lnTo>
                      <a:pt x="125" y="78"/>
                    </a:lnTo>
                    <a:lnTo>
                      <a:pt x="125" y="78"/>
                    </a:lnTo>
                    <a:lnTo>
                      <a:pt x="128" y="78"/>
                    </a:lnTo>
                    <a:lnTo>
                      <a:pt x="128" y="78"/>
                    </a:lnTo>
                    <a:lnTo>
                      <a:pt x="130" y="76"/>
                    </a:lnTo>
                    <a:lnTo>
                      <a:pt x="128" y="78"/>
                    </a:lnTo>
                    <a:lnTo>
                      <a:pt x="130" y="78"/>
                    </a:lnTo>
                    <a:lnTo>
                      <a:pt x="133" y="78"/>
                    </a:lnTo>
                    <a:lnTo>
                      <a:pt x="133" y="80"/>
                    </a:lnTo>
                    <a:lnTo>
                      <a:pt x="130" y="80"/>
                    </a:lnTo>
                    <a:lnTo>
                      <a:pt x="133" y="83"/>
                    </a:lnTo>
                    <a:lnTo>
                      <a:pt x="135" y="83"/>
                    </a:lnTo>
                    <a:lnTo>
                      <a:pt x="135" y="83"/>
                    </a:lnTo>
                    <a:lnTo>
                      <a:pt x="137" y="80"/>
                    </a:lnTo>
                    <a:lnTo>
                      <a:pt x="135" y="83"/>
                    </a:lnTo>
                    <a:lnTo>
                      <a:pt x="137" y="85"/>
                    </a:lnTo>
                    <a:lnTo>
                      <a:pt x="140" y="85"/>
                    </a:lnTo>
                    <a:lnTo>
                      <a:pt x="140" y="87"/>
                    </a:lnTo>
                    <a:lnTo>
                      <a:pt x="142" y="87"/>
                    </a:lnTo>
                    <a:lnTo>
                      <a:pt x="144" y="87"/>
                    </a:lnTo>
                    <a:lnTo>
                      <a:pt x="147" y="90"/>
                    </a:lnTo>
                    <a:lnTo>
                      <a:pt x="142" y="92"/>
                    </a:lnTo>
                    <a:lnTo>
                      <a:pt x="140" y="92"/>
                    </a:lnTo>
                    <a:lnTo>
                      <a:pt x="137" y="92"/>
                    </a:lnTo>
                    <a:lnTo>
                      <a:pt x="135" y="92"/>
                    </a:lnTo>
                    <a:lnTo>
                      <a:pt x="135" y="95"/>
                    </a:lnTo>
                    <a:lnTo>
                      <a:pt x="135" y="97"/>
                    </a:lnTo>
                    <a:lnTo>
                      <a:pt x="135" y="99"/>
                    </a:lnTo>
                    <a:lnTo>
                      <a:pt x="137" y="99"/>
                    </a:lnTo>
                    <a:lnTo>
                      <a:pt x="140" y="99"/>
                    </a:lnTo>
                    <a:lnTo>
                      <a:pt x="142" y="97"/>
                    </a:lnTo>
                    <a:lnTo>
                      <a:pt x="142" y="97"/>
                    </a:lnTo>
                    <a:lnTo>
                      <a:pt x="144" y="95"/>
                    </a:lnTo>
                    <a:lnTo>
                      <a:pt x="147" y="95"/>
                    </a:lnTo>
                    <a:lnTo>
                      <a:pt x="147" y="95"/>
                    </a:lnTo>
                    <a:lnTo>
                      <a:pt x="149" y="95"/>
                    </a:lnTo>
                    <a:lnTo>
                      <a:pt x="151" y="95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54" y="92"/>
                    </a:lnTo>
                    <a:lnTo>
                      <a:pt x="154" y="95"/>
                    </a:lnTo>
                    <a:lnTo>
                      <a:pt x="151" y="97"/>
                    </a:lnTo>
                    <a:lnTo>
                      <a:pt x="154" y="97"/>
                    </a:lnTo>
                    <a:lnTo>
                      <a:pt x="156" y="99"/>
                    </a:lnTo>
                    <a:lnTo>
                      <a:pt x="156" y="102"/>
                    </a:lnTo>
                    <a:lnTo>
                      <a:pt x="159" y="102"/>
                    </a:lnTo>
                    <a:lnTo>
                      <a:pt x="161" y="102"/>
                    </a:lnTo>
                    <a:lnTo>
                      <a:pt x="161" y="99"/>
                    </a:lnTo>
                    <a:lnTo>
                      <a:pt x="163" y="99"/>
                    </a:lnTo>
                    <a:lnTo>
                      <a:pt x="163" y="102"/>
                    </a:lnTo>
                    <a:lnTo>
                      <a:pt x="163" y="104"/>
                    </a:lnTo>
                    <a:lnTo>
                      <a:pt x="163" y="106"/>
                    </a:lnTo>
                    <a:lnTo>
                      <a:pt x="166" y="106"/>
                    </a:lnTo>
                    <a:lnTo>
                      <a:pt x="166" y="106"/>
                    </a:lnTo>
                    <a:lnTo>
                      <a:pt x="166" y="106"/>
                    </a:lnTo>
                    <a:lnTo>
                      <a:pt x="168" y="104"/>
                    </a:lnTo>
                    <a:lnTo>
                      <a:pt x="168" y="106"/>
                    </a:lnTo>
                    <a:lnTo>
                      <a:pt x="170" y="106"/>
                    </a:lnTo>
                    <a:lnTo>
                      <a:pt x="170" y="109"/>
                    </a:lnTo>
                    <a:lnTo>
                      <a:pt x="173" y="111"/>
                    </a:lnTo>
                    <a:lnTo>
                      <a:pt x="173" y="111"/>
                    </a:lnTo>
                    <a:lnTo>
                      <a:pt x="173" y="114"/>
                    </a:lnTo>
                    <a:lnTo>
                      <a:pt x="175" y="116"/>
                    </a:lnTo>
                    <a:lnTo>
                      <a:pt x="175" y="118"/>
                    </a:lnTo>
                    <a:lnTo>
                      <a:pt x="178" y="121"/>
                    </a:lnTo>
                    <a:lnTo>
                      <a:pt x="178" y="121"/>
                    </a:lnTo>
                    <a:lnTo>
                      <a:pt x="178" y="123"/>
                    </a:lnTo>
                    <a:lnTo>
                      <a:pt x="180" y="125"/>
                    </a:lnTo>
                    <a:lnTo>
                      <a:pt x="178" y="128"/>
                    </a:lnTo>
                    <a:lnTo>
                      <a:pt x="175" y="128"/>
                    </a:lnTo>
                    <a:lnTo>
                      <a:pt x="173" y="130"/>
                    </a:lnTo>
                    <a:lnTo>
                      <a:pt x="173" y="133"/>
                    </a:lnTo>
                    <a:lnTo>
                      <a:pt x="173" y="135"/>
                    </a:lnTo>
                    <a:lnTo>
                      <a:pt x="173" y="135"/>
                    </a:lnTo>
                    <a:lnTo>
                      <a:pt x="178" y="135"/>
                    </a:lnTo>
                    <a:lnTo>
                      <a:pt x="182" y="135"/>
                    </a:lnTo>
                    <a:lnTo>
                      <a:pt x="185" y="135"/>
                    </a:lnTo>
                    <a:lnTo>
                      <a:pt x="187" y="137"/>
                    </a:lnTo>
                    <a:lnTo>
                      <a:pt x="187" y="135"/>
                    </a:lnTo>
                    <a:lnTo>
                      <a:pt x="189" y="133"/>
                    </a:lnTo>
                    <a:lnTo>
                      <a:pt x="189" y="130"/>
                    </a:lnTo>
                    <a:lnTo>
                      <a:pt x="189" y="130"/>
                    </a:lnTo>
                    <a:lnTo>
                      <a:pt x="192" y="130"/>
                    </a:lnTo>
                    <a:lnTo>
                      <a:pt x="194" y="130"/>
                    </a:lnTo>
                    <a:lnTo>
                      <a:pt x="196" y="133"/>
                    </a:lnTo>
                    <a:lnTo>
                      <a:pt x="196" y="135"/>
                    </a:lnTo>
                    <a:lnTo>
                      <a:pt x="199" y="135"/>
                    </a:lnTo>
                    <a:lnTo>
                      <a:pt x="201" y="135"/>
                    </a:lnTo>
                    <a:lnTo>
                      <a:pt x="204" y="135"/>
                    </a:lnTo>
                    <a:lnTo>
                      <a:pt x="206" y="137"/>
                    </a:lnTo>
                    <a:lnTo>
                      <a:pt x="208" y="137"/>
                    </a:lnTo>
                    <a:lnTo>
                      <a:pt x="208" y="137"/>
                    </a:lnTo>
                    <a:lnTo>
                      <a:pt x="208" y="137"/>
                    </a:lnTo>
                    <a:lnTo>
                      <a:pt x="206" y="140"/>
                    </a:lnTo>
                    <a:lnTo>
                      <a:pt x="208" y="140"/>
                    </a:lnTo>
                    <a:lnTo>
                      <a:pt x="208" y="140"/>
                    </a:lnTo>
                    <a:lnTo>
                      <a:pt x="208" y="142"/>
                    </a:lnTo>
                    <a:lnTo>
                      <a:pt x="206" y="144"/>
                    </a:lnTo>
                    <a:lnTo>
                      <a:pt x="204" y="142"/>
                    </a:lnTo>
                    <a:lnTo>
                      <a:pt x="201" y="142"/>
                    </a:lnTo>
                    <a:lnTo>
                      <a:pt x="201" y="142"/>
                    </a:lnTo>
                    <a:lnTo>
                      <a:pt x="199" y="144"/>
                    </a:lnTo>
                    <a:lnTo>
                      <a:pt x="196" y="144"/>
                    </a:lnTo>
                    <a:lnTo>
                      <a:pt x="196" y="142"/>
                    </a:lnTo>
                    <a:lnTo>
                      <a:pt x="194" y="144"/>
                    </a:lnTo>
                    <a:lnTo>
                      <a:pt x="192" y="144"/>
                    </a:lnTo>
                    <a:lnTo>
                      <a:pt x="192" y="147"/>
                    </a:lnTo>
                    <a:lnTo>
                      <a:pt x="189" y="147"/>
                    </a:lnTo>
                    <a:lnTo>
                      <a:pt x="189" y="147"/>
                    </a:lnTo>
                    <a:lnTo>
                      <a:pt x="192" y="144"/>
                    </a:lnTo>
                    <a:lnTo>
                      <a:pt x="189" y="147"/>
                    </a:lnTo>
                    <a:lnTo>
                      <a:pt x="189" y="144"/>
                    </a:lnTo>
                    <a:lnTo>
                      <a:pt x="189" y="142"/>
                    </a:lnTo>
                    <a:lnTo>
                      <a:pt x="189" y="140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5" y="137"/>
                    </a:lnTo>
                    <a:lnTo>
                      <a:pt x="182" y="135"/>
                    </a:lnTo>
                    <a:lnTo>
                      <a:pt x="180" y="135"/>
                    </a:lnTo>
                    <a:lnTo>
                      <a:pt x="178" y="135"/>
                    </a:lnTo>
                    <a:lnTo>
                      <a:pt x="175" y="135"/>
                    </a:lnTo>
                    <a:lnTo>
                      <a:pt x="175" y="135"/>
                    </a:lnTo>
                    <a:lnTo>
                      <a:pt x="173" y="135"/>
                    </a:lnTo>
                    <a:lnTo>
                      <a:pt x="170" y="135"/>
                    </a:lnTo>
                    <a:lnTo>
                      <a:pt x="168" y="135"/>
                    </a:lnTo>
                    <a:lnTo>
                      <a:pt x="166" y="137"/>
                    </a:lnTo>
                    <a:lnTo>
                      <a:pt x="166" y="140"/>
                    </a:lnTo>
                    <a:lnTo>
                      <a:pt x="161" y="142"/>
                    </a:lnTo>
                    <a:lnTo>
                      <a:pt x="159" y="142"/>
                    </a:lnTo>
                    <a:lnTo>
                      <a:pt x="156" y="144"/>
                    </a:lnTo>
                    <a:lnTo>
                      <a:pt x="159" y="147"/>
                    </a:lnTo>
                    <a:lnTo>
                      <a:pt x="161" y="149"/>
                    </a:lnTo>
                    <a:lnTo>
                      <a:pt x="163" y="149"/>
                    </a:lnTo>
                    <a:lnTo>
                      <a:pt x="166" y="152"/>
                    </a:lnTo>
                    <a:lnTo>
                      <a:pt x="166" y="154"/>
                    </a:lnTo>
                    <a:lnTo>
                      <a:pt x="166" y="156"/>
                    </a:lnTo>
                    <a:lnTo>
                      <a:pt x="163" y="156"/>
                    </a:lnTo>
                    <a:lnTo>
                      <a:pt x="161" y="156"/>
                    </a:lnTo>
                    <a:lnTo>
                      <a:pt x="159" y="156"/>
                    </a:lnTo>
                    <a:lnTo>
                      <a:pt x="156" y="159"/>
                    </a:lnTo>
                    <a:lnTo>
                      <a:pt x="156" y="159"/>
                    </a:lnTo>
                    <a:lnTo>
                      <a:pt x="154" y="159"/>
                    </a:lnTo>
                    <a:lnTo>
                      <a:pt x="151" y="159"/>
                    </a:lnTo>
                    <a:lnTo>
                      <a:pt x="151" y="159"/>
                    </a:lnTo>
                    <a:lnTo>
                      <a:pt x="149" y="161"/>
                    </a:lnTo>
                    <a:lnTo>
                      <a:pt x="147" y="159"/>
                    </a:lnTo>
                    <a:lnTo>
                      <a:pt x="147" y="159"/>
                    </a:lnTo>
                    <a:lnTo>
                      <a:pt x="144" y="161"/>
                    </a:lnTo>
                    <a:lnTo>
                      <a:pt x="147" y="161"/>
                    </a:lnTo>
                    <a:lnTo>
                      <a:pt x="147" y="163"/>
                    </a:lnTo>
                    <a:lnTo>
                      <a:pt x="149" y="163"/>
                    </a:lnTo>
                    <a:lnTo>
                      <a:pt x="149" y="166"/>
                    </a:lnTo>
                    <a:lnTo>
                      <a:pt x="147" y="166"/>
                    </a:lnTo>
                    <a:lnTo>
                      <a:pt x="147" y="168"/>
                    </a:lnTo>
                    <a:lnTo>
                      <a:pt x="144" y="166"/>
                    </a:lnTo>
                    <a:lnTo>
                      <a:pt x="147" y="163"/>
                    </a:lnTo>
                    <a:lnTo>
                      <a:pt x="147" y="163"/>
                    </a:lnTo>
                    <a:lnTo>
                      <a:pt x="144" y="161"/>
                    </a:lnTo>
                    <a:lnTo>
                      <a:pt x="142" y="161"/>
                    </a:lnTo>
                    <a:lnTo>
                      <a:pt x="140" y="159"/>
                    </a:lnTo>
                    <a:lnTo>
                      <a:pt x="137" y="159"/>
                    </a:lnTo>
                    <a:lnTo>
                      <a:pt x="137" y="159"/>
                    </a:lnTo>
                    <a:lnTo>
                      <a:pt x="135" y="156"/>
                    </a:lnTo>
                    <a:lnTo>
                      <a:pt x="133" y="156"/>
                    </a:lnTo>
                    <a:lnTo>
                      <a:pt x="130" y="156"/>
                    </a:lnTo>
                    <a:lnTo>
                      <a:pt x="130" y="156"/>
                    </a:lnTo>
                    <a:lnTo>
                      <a:pt x="128" y="156"/>
                    </a:lnTo>
                    <a:lnTo>
                      <a:pt x="125" y="159"/>
                    </a:lnTo>
                    <a:lnTo>
                      <a:pt x="128" y="161"/>
                    </a:lnTo>
                    <a:lnTo>
                      <a:pt x="123" y="163"/>
                    </a:lnTo>
                    <a:lnTo>
                      <a:pt x="123" y="163"/>
                    </a:lnTo>
                    <a:lnTo>
                      <a:pt x="121" y="166"/>
                    </a:lnTo>
                    <a:lnTo>
                      <a:pt x="121" y="166"/>
                    </a:lnTo>
                    <a:lnTo>
                      <a:pt x="118" y="168"/>
                    </a:lnTo>
                    <a:lnTo>
                      <a:pt x="121" y="170"/>
                    </a:lnTo>
                    <a:lnTo>
                      <a:pt x="121" y="173"/>
                    </a:lnTo>
                    <a:lnTo>
                      <a:pt x="123" y="175"/>
                    </a:lnTo>
                    <a:lnTo>
                      <a:pt x="125" y="175"/>
                    </a:lnTo>
                    <a:lnTo>
                      <a:pt x="128" y="175"/>
                    </a:lnTo>
                    <a:lnTo>
                      <a:pt x="128" y="178"/>
                    </a:lnTo>
                    <a:lnTo>
                      <a:pt x="130" y="178"/>
                    </a:lnTo>
                    <a:lnTo>
                      <a:pt x="133" y="178"/>
                    </a:lnTo>
                    <a:lnTo>
                      <a:pt x="135" y="175"/>
                    </a:lnTo>
                    <a:lnTo>
                      <a:pt x="137" y="175"/>
                    </a:lnTo>
                    <a:lnTo>
                      <a:pt x="140" y="175"/>
                    </a:lnTo>
                    <a:lnTo>
                      <a:pt x="140" y="175"/>
                    </a:lnTo>
                    <a:lnTo>
                      <a:pt x="142" y="175"/>
                    </a:lnTo>
                    <a:lnTo>
                      <a:pt x="144" y="173"/>
                    </a:lnTo>
                    <a:lnTo>
                      <a:pt x="144" y="170"/>
                    </a:lnTo>
                    <a:lnTo>
                      <a:pt x="144" y="170"/>
                    </a:lnTo>
                    <a:lnTo>
                      <a:pt x="147" y="173"/>
                    </a:lnTo>
                    <a:lnTo>
                      <a:pt x="149" y="173"/>
                    </a:lnTo>
                    <a:lnTo>
                      <a:pt x="151" y="173"/>
                    </a:lnTo>
                    <a:lnTo>
                      <a:pt x="154" y="175"/>
                    </a:lnTo>
                    <a:lnTo>
                      <a:pt x="156" y="173"/>
                    </a:lnTo>
                    <a:lnTo>
                      <a:pt x="156" y="173"/>
                    </a:lnTo>
                    <a:lnTo>
                      <a:pt x="154" y="170"/>
                    </a:lnTo>
                    <a:lnTo>
                      <a:pt x="154" y="168"/>
                    </a:lnTo>
                    <a:lnTo>
                      <a:pt x="154" y="166"/>
                    </a:lnTo>
                    <a:lnTo>
                      <a:pt x="154" y="168"/>
                    </a:lnTo>
                    <a:lnTo>
                      <a:pt x="156" y="170"/>
                    </a:lnTo>
                    <a:lnTo>
                      <a:pt x="159" y="170"/>
                    </a:lnTo>
                    <a:lnTo>
                      <a:pt x="161" y="170"/>
                    </a:lnTo>
                    <a:lnTo>
                      <a:pt x="161" y="173"/>
                    </a:lnTo>
                    <a:lnTo>
                      <a:pt x="161" y="173"/>
                    </a:lnTo>
                    <a:lnTo>
                      <a:pt x="161" y="173"/>
                    </a:lnTo>
                    <a:lnTo>
                      <a:pt x="161" y="175"/>
                    </a:lnTo>
                    <a:lnTo>
                      <a:pt x="161" y="173"/>
                    </a:lnTo>
                    <a:lnTo>
                      <a:pt x="163" y="170"/>
                    </a:lnTo>
                    <a:lnTo>
                      <a:pt x="163" y="173"/>
                    </a:lnTo>
                    <a:lnTo>
                      <a:pt x="166" y="170"/>
                    </a:lnTo>
                    <a:lnTo>
                      <a:pt x="168" y="173"/>
                    </a:lnTo>
                    <a:lnTo>
                      <a:pt x="168" y="170"/>
                    </a:lnTo>
                    <a:lnTo>
                      <a:pt x="168" y="173"/>
                    </a:lnTo>
                    <a:lnTo>
                      <a:pt x="168" y="173"/>
                    </a:lnTo>
                    <a:lnTo>
                      <a:pt x="168" y="175"/>
                    </a:lnTo>
                    <a:lnTo>
                      <a:pt x="170" y="178"/>
                    </a:lnTo>
                    <a:lnTo>
                      <a:pt x="173" y="178"/>
                    </a:lnTo>
                    <a:lnTo>
                      <a:pt x="173" y="180"/>
                    </a:lnTo>
                    <a:lnTo>
                      <a:pt x="175" y="182"/>
                    </a:lnTo>
                    <a:lnTo>
                      <a:pt x="175" y="182"/>
                    </a:lnTo>
                    <a:lnTo>
                      <a:pt x="178" y="185"/>
                    </a:lnTo>
                    <a:lnTo>
                      <a:pt x="180" y="182"/>
                    </a:lnTo>
                    <a:lnTo>
                      <a:pt x="178" y="185"/>
                    </a:lnTo>
                    <a:lnTo>
                      <a:pt x="180" y="185"/>
                    </a:lnTo>
                    <a:lnTo>
                      <a:pt x="182" y="187"/>
                    </a:lnTo>
                    <a:lnTo>
                      <a:pt x="185" y="185"/>
                    </a:lnTo>
                    <a:lnTo>
                      <a:pt x="185" y="187"/>
                    </a:lnTo>
                    <a:lnTo>
                      <a:pt x="187" y="187"/>
                    </a:lnTo>
                    <a:lnTo>
                      <a:pt x="189" y="187"/>
                    </a:lnTo>
                    <a:lnTo>
                      <a:pt x="187" y="189"/>
                    </a:lnTo>
                    <a:lnTo>
                      <a:pt x="185" y="189"/>
                    </a:lnTo>
                    <a:lnTo>
                      <a:pt x="182" y="189"/>
                    </a:lnTo>
                    <a:lnTo>
                      <a:pt x="182" y="189"/>
                    </a:lnTo>
                    <a:lnTo>
                      <a:pt x="182" y="192"/>
                    </a:lnTo>
                    <a:lnTo>
                      <a:pt x="185" y="194"/>
                    </a:lnTo>
                    <a:lnTo>
                      <a:pt x="185" y="197"/>
                    </a:lnTo>
                    <a:lnTo>
                      <a:pt x="187" y="197"/>
                    </a:lnTo>
                    <a:lnTo>
                      <a:pt x="189" y="197"/>
                    </a:lnTo>
                    <a:lnTo>
                      <a:pt x="189" y="197"/>
                    </a:lnTo>
                    <a:lnTo>
                      <a:pt x="192" y="197"/>
                    </a:lnTo>
                    <a:lnTo>
                      <a:pt x="192" y="199"/>
                    </a:lnTo>
                    <a:lnTo>
                      <a:pt x="194" y="199"/>
                    </a:lnTo>
                    <a:lnTo>
                      <a:pt x="196" y="199"/>
                    </a:lnTo>
                    <a:lnTo>
                      <a:pt x="199" y="201"/>
                    </a:lnTo>
                    <a:lnTo>
                      <a:pt x="199" y="201"/>
                    </a:lnTo>
                    <a:lnTo>
                      <a:pt x="201" y="201"/>
                    </a:lnTo>
                    <a:lnTo>
                      <a:pt x="204" y="201"/>
                    </a:lnTo>
                    <a:lnTo>
                      <a:pt x="206" y="201"/>
                    </a:lnTo>
                    <a:lnTo>
                      <a:pt x="208" y="201"/>
                    </a:lnTo>
                    <a:lnTo>
                      <a:pt x="206" y="204"/>
                    </a:lnTo>
                    <a:lnTo>
                      <a:pt x="208" y="206"/>
                    </a:lnTo>
                    <a:lnTo>
                      <a:pt x="211" y="206"/>
                    </a:lnTo>
                    <a:lnTo>
                      <a:pt x="211" y="208"/>
                    </a:lnTo>
                    <a:lnTo>
                      <a:pt x="213" y="208"/>
                    </a:lnTo>
                    <a:lnTo>
                      <a:pt x="215" y="211"/>
                    </a:lnTo>
                    <a:lnTo>
                      <a:pt x="218" y="211"/>
                    </a:lnTo>
                    <a:lnTo>
                      <a:pt x="223" y="211"/>
                    </a:lnTo>
                    <a:lnTo>
                      <a:pt x="225" y="211"/>
                    </a:lnTo>
                    <a:lnTo>
                      <a:pt x="225" y="211"/>
                    </a:lnTo>
                    <a:lnTo>
                      <a:pt x="227" y="211"/>
                    </a:lnTo>
                    <a:lnTo>
                      <a:pt x="230" y="213"/>
                    </a:lnTo>
                    <a:lnTo>
                      <a:pt x="232" y="213"/>
                    </a:lnTo>
                    <a:lnTo>
                      <a:pt x="234" y="213"/>
                    </a:lnTo>
                    <a:lnTo>
                      <a:pt x="237" y="216"/>
                    </a:lnTo>
                    <a:lnTo>
                      <a:pt x="237" y="216"/>
                    </a:lnTo>
                    <a:lnTo>
                      <a:pt x="239" y="216"/>
                    </a:lnTo>
                    <a:lnTo>
                      <a:pt x="241" y="216"/>
                    </a:lnTo>
                    <a:lnTo>
                      <a:pt x="241" y="213"/>
                    </a:lnTo>
                    <a:lnTo>
                      <a:pt x="239" y="213"/>
                    </a:lnTo>
                    <a:lnTo>
                      <a:pt x="241" y="211"/>
                    </a:lnTo>
                    <a:lnTo>
                      <a:pt x="239" y="211"/>
                    </a:lnTo>
                    <a:lnTo>
                      <a:pt x="237" y="208"/>
                    </a:lnTo>
                    <a:lnTo>
                      <a:pt x="237" y="206"/>
                    </a:lnTo>
                    <a:lnTo>
                      <a:pt x="237" y="208"/>
                    </a:lnTo>
                    <a:lnTo>
                      <a:pt x="237" y="206"/>
                    </a:lnTo>
                    <a:lnTo>
                      <a:pt x="234" y="204"/>
                    </a:lnTo>
                    <a:lnTo>
                      <a:pt x="232" y="204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7" y="199"/>
                    </a:lnTo>
                    <a:lnTo>
                      <a:pt x="225" y="199"/>
                    </a:lnTo>
                    <a:lnTo>
                      <a:pt x="225" y="197"/>
                    </a:lnTo>
                    <a:lnTo>
                      <a:pt x="225" y="199"/>
                    </a:lnTo>
                    <a:lnTo>
                      <a:pt x="225" y="197"/>
                    </a:lnTo>
                    <a:lnTo>
                      <a:pt x="223" y="197"/>
                    </a:lnTo>
                    <a:lnTo>
                      <a:pt x="223" y="194"/>
                    </a:lnTo>
                    <a:lnTo>
                      <a:pt x="220" y="194"/>
                    </a:lnTo>
                    <a:lnTo>
                      <a:pt x="218" y="192"/>
                    </a:lnTo>
                    <a:lnTo>
                      <a:pt x="218" y="189"/>
                    </a:lnTo>
                    <a:lnTo>
                      <a:pt x="215" y="189"/>
                    </a:lnTo>
                    <a:lnTo>
                      <a:pt x="213" y="187"/>
                    </a:lnTo>
                    <a:lnTo>
                      <a:pt x="211" y="185"/>
                    </a:lnTo>
                    <a:lnTo>
                      <a:pt x="213" y="185"/>
                    </a:lnTo>
                    <a:lnTo>
                      <a:pt x="215" y="185"/>
                    </a:lnTo>
                    <a:lnTo>
                      <a:pt x="218" y="187"/>
                    </a:lnTo>
                    <a:lnTo>
                      <a:pt x="220" y="187"/>
                    </a:lnTo>
                    <a:lnTo>
                      <a:pt x="223" y="189"/>
                    </a:lnTo>
                    <a:lnTo>
                      <a:pt x="223" y="192"/>
                    </a:lnTo>
                    <a:lnTo>
                      <a:pt x="223" y="189"/>
                    </a:lnTo>
                    <a:lnTo>
                      <a:pt x="223" y="187"/>
                    </a:lnTo>
                    <a:lnTo>
                      <a:pt x="225" y="189"/>
                    </a:lnTo>
                    <a:lnTo>
                      <a:pt x="227" y="189"/>
                    </a:lnTo>
                    <a:lnTo>
                      <a:pt x="230" y="192"/>
                    </a:lnTo>
                    <a:lnTo>
                      <a:pt x="232" y="194"/>
                    </a:lnTo>
                    <a:lnTo>
                      <a:pt x="232" y="192"/>
                    </a:lnTo>
                    <a:lnTo>
                      <a:pt x="232" y="194"/>
                    </a:lnTo>
                    <a:lnTo>
                      <a:pt x="232" y="194"/>
                    </a:lnTo>
                    <a:lnTo>
                      <a:pt x="234" y="197"/>
                    </a:lnTo>
                    <a:lnTo>
                      <a:pt x="234" y="194"/>
                    </a:lnTo>
                    <a:lnTo>
                      <a:pt x="234" y="192"/>
                    </a:lnTo>
                    <a:lnTo>
                      <a:pt x="237" y="194"/>
                    </a:lnTo>
                    <a:lnTo>
                      <a:pt x="237" y="197"/>
                    </a:lnTo>
                    <a:lnTo>
                      <a:pt x="239" y="199"/>
                    </a:lnTo>
                    <a:lnTo>
                      <a:pt x="239" y="199"/>
                    </a:lnTo>
                    <a:lnTo>
                      <a:pt x="239" y="197"/>
                    </a:lnTo>
                    <a:lnTo>
                      <a:pt x="241" y="199"/>
                    </a:lnTo>
                    <a:lnTo>
                      <a:pt x="244" y="199"/>
                    </a:lnTo>
                    <a:lnTo>
                      <a:pt x="244" y="197"/>
                    </a:lnTo>
                    <a:lnTo>
                      <a:pt x="246" y="199"/>
                    </a:lnTo>
                    <a:lnTo>
                      <a:pt x="246" y="201"/>
                    </a:lnTo>
                    <a:lnTo>
                      <a:pt x="249" y="201"/>
                    </a:lnTo>
                    <a:lnTo>
                      <a:pt x="249" y="201"/>
                    </a:lnTo>
                    <a:lnTo>
                      <a:pt x="249" y="204"/>
                    </a:lnTo>
                    <a:lnTo>
                      <a:pt x="251" y="204"/>
                    </a:lnTo>
                    <a:lnTo>
                      <a:pt x="251" y="201"/>
                    </a:lnTo>
                    <a:lnTo>
                      <a:pt x="251" y="199"/>
                    </a:lnTo>
                    <a:lnTo>
                      <a:pt x="249" y="199"/>
                    </a:lnTo>
                    <a:lnTo>
                      <a:pt x="251" y="199"/>
                    </a:lnTo>
                    <a:lnTo>
                      <a:pt x="253" y="199"/>
                    </a:lnTo>
                    <a:lnTo>
                      <a:pt x="256" y="199"/>
                    </a:lnTo>
                    <a:lnTo>
                      <a:pt x="253" y="197"/>
                    </a:lnTo>
                    <a:lnTo>
                      <a:pt x="253" y="194"/>
                    </a:lnTo>
                    <a:lnTo>
                      <a:pt x="251" y="194"/>
                    </a:lnTo>
                    <a:lnTo>
                      <a:pt x="253" y="194"/>
                    </a:lnTo>
                    <a:lnTo>
                      <a:pt x="251" y="192"/>
                    </a:lnTo>
                    <a:lnTo>
                      <a:pt x="251" y="189"/>
                    </a:lnTo>
                    <a:lnTo>
                      <a:pt x="251" y="187"/>
                    </a:lnTo>
                    <a:lnTo>
                      <a:pt x="251" y="185"/>
                    </a:lnTo>
                    <a:lnTo>
                      <a:pt x="251" y="187"/>
                    </a:lnTo>
                    <a:lnTo>
                      <a:pt x="253" y="189"/>
                    </a:lnTo>
                    <a:lnTo>
                      <a:pt x="253" y="192"/>
                    </a:lnTo>
                    <a:lnTo>
                      <a:pt x="253" y="194"/>
                    </a:lnTo>
                    <a:lnTo>
                      <a:pt x="256" y="194"/>
                    </a:lnTo>
                    <a:lnTo>
                      <a:pt x="256" y="192"/>
                    </a:lnTo>
                    <a:lnTo>
                      <a:pt x="256" y="189"/>
                    </a:lnTo>
                    <a:lnTo>
                      <a:pt x="256" y="189"/>
                    </a:lnTo>
                    <a:lnTo>
                      <a:pt x="256" y="187"/>
                    </a:lnTo>
                    <a:lnTo>
                      <a:pt x="253" y="185"/>
                    </a:lnTo>
                    <a:lnTo>
                      <a:pt x="253" y="185"/>
                    </a:lnTo>
                    <a:lnTo>
                      <a:pt x="253" y="182"/>
                    </a:lnTo>
                    <a:lnTo>
                      <a:pt x="256" y="182"/>
                    </a:lnTo>
                    <a:lnTo>
                      <a:pt x="253" y="182"/>
                    </a:lnTo>
                    <a:lnTo>
                      <a:pt x="251" y="180"/>
                    </a:lnTo>
                    <a:lnTo>
                      <a:pt x="251" y="180"/>
                    </a:lnTo>
                    <a:lnTo>
                      <a:pt x="249" y="178"/>
                    </a:lnTo>
                    <a:lnTo>
                      <a:pt x="249" y="178"/>
                    </a:lnTo>
                    <a:lnTo>
                      <a:pt x="246" y="178"/>
                    </a:lnTo>
                    <a:lnTo>
                      <a:pt x="249" y="175"/>
                    </a:lnTo>
                    <a:lnTo>
                      <a:pt x="251" y="175"/>
                    </a:lnTo>
                    <a:lnTo>
                      <a:pt x="249" y="173"/>
                    </a:lnTo>
                    <a:lnTo>
                      <a:pt x="249" y="173"/>
                    </a:lnTo>
                    <a:lnTo>
                      <a:pt x="246" y="173"/>
                    </a:lnTo>
                    <a:lnTo>
                      <a:pt x="246" y="170"/>
                    </a:lnTo>
                    <a:lnTo>
                      <a:pt x="246" y="168"/>
                    </a:lnTo>
                    <a:lnTo>
                      <a:pt x="244" y="168"/>
                    </a:lnTo>
                    <a:lnTo>
                      <a:pt x="241" y="166"/>
                    </a:lnTo>
                    <a:lnTo>
                      <a:pt x="244" y="168"/>
                    </a:lnTo>
                    <a:lnTo>
                      <a:pt x="244" y="170"/>
                    </a:lnTo>
                    <a:lnTo>
                      <a:pt x="241" y="168"/>
                    </a:lnTo>
                    <a:lnTo>
                      <a:pt x="239" y="170"/>
                    </a:lnTo>
                    <a:lnTo>
                      <a:pt x="239" y="170"/>
                    </a:lnTo>
                    <a:lnTo>
                      <a:pt x="239" y="168"/>
                    </a:lnTo>
                    <a:lnTo>
                      <a:pt x="239" y="166"/>
                    </a:lnTo>
                    <a:lnTo>
                      <a:pt x="237" y="166"/>
                    </a:lnTo>
                    <a:lnTo>
                      <a:pt x="234" y="166"/>
                    </a:lnTo>
                    <a:lnTo>
                      <a:pt x="234" y="166"/>
                    </a:lnTo>
                    <a:lnTo>
                      <a:pt x="232" y="163"/>
                    </a:lnTo>
                    <a:lnTo>
                      <a:pt x="234" y="161"/>
                    </a:lnTo>
                    <a:lnTo>
                      <a:pt x="232" y="163"/>
                    </a:lnTo>
                    <a:lnTo>
                      <a:pt x="232" y="161"/>
                    </a:lnTo>
                    <a:lnTo>
                      <a:pt x="230" y="161"/>
                    </a:lnTo>
                    <a:lnTo>
                      <a:pt x="230" y="159"/>
                    </a:lnTo>
                    <a:lnTo>
                      <a:pt x="232" y="156"/>
                    </a:lnTo>
                    <a:lnTo>
                      <a:pt x="232" y="156"/>
                    </a:lnTo>
                    <a:lnTo>
                      <a:pt x="230" y="156"/>
                    </a:lnTo>
                    <a:lnTo>
                      <a:pt x="227" y="154"/>
                    </a:lnTo>
                    <a:lnTo>
                      <a:pt x="227" y="154"/>
                    </a:lnTo>
                    <a:lnTo>
                      <a:pt x="225" y="154"/>
                    </a:lnTo>
                    <a:lnTo>
                      <a:pt x="223" y="154"/>
                    </a:lnTo>
                    <a:lnTo>
                      <a:pt x="223" y="154"/>
                    </a:lnTo>
                    <a:lnTo>
                      <a:pt x="223" y="152"/>
                    </a:lnTo>
                    <a:lnTo>
                      <a:pt x="220" y="152"/>
                    </a:lnTo>
                    <a:lnTo>
                      <a:pt x="220" y="149"/>
                    </a:lnTo>
                    <a:lnTo>
                      <a:pt x="218" y="147"/>
                    </a:lnTo>
                    <a:lnTo>
                      <a:pt x="220" y="147"/>
                    </a:lnTo>
                    <a:lnTo>
                      <a:pt x="220" y="147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5" y="144"/>
                    </a:lnTo>
                    <a:lnTo>
                      <a:pt x="215" y="144"/>
                    </a:lnTo>
                    <a:lnTo>
                      <a:pt x="218" y="142"/>
                    </a:lnTo>
                    <a:lnTo>
                      <a:pt x="220" y="144"/>
                    </a:lnTo>
                    <a:lnTo>
                      <a:pt x="223" y="147"/>
                    </a:lnTo>
                    <a:lnTo>
                      <a:pt x="223" y="149"/>
                    </a:lnTo>
                    <a:lnTo>
                      <a:pt x="225" y="149"/>
                    </a:lnTo>
                    <a:lnTo>
                      <a:pt x="227" y="149"/>
                    </a:lnTo>
                    <a:lnTo>
                      <a:pt x="230" y="149"/>
                    </a:lnTo>
                    <a:lnTo>
                      <a:pt x="230" y="147"/>
                    </a:lnTo>
                    <a:lnTo>
                      <a:pt x="227" y="144"/>
                    </a:lnTo>
                    <a:lnTo>
                      <a:pt x="225" y="144"/>
                    </a:lnTo>
                    <a:lnTo>
                      <a:pt x="225" y="142"/>
                    </a:lnTo>
                    <a:lnTo>
                      <a:pt x="223" y="140"/>
                    </a:lnTo>
                    <a:lnTo>
                      <a:pt x="225" y="140"/>
                    </a:lnTo>
                    <a:lnTo>
                      <a:pt x="225" y="140"/>
                    </a:lnTo>
                    <a:lnTo>
                      <a:pt x="227" y="142"/>
                    </a:lnTo>
                    <a:lnTo>
                      <a:pt x="230" y="142"/>
                    </a:lnTo>
                    <a:lnTo>
                      <a:pt x="227" y="140"/>
                    </a:lnTo>
                    <a:lnTo>
                      <a:pt x="230" y="140"/>
                    </a:lnTo>
                    <a:lnTo>
                      <a:pt x="230" y="140"/>
                    </a:lnTo>
                    <a:lnTo>
                      <a:pt x="227" y="137"/>
                    </a:lnTo>
                    <a:lnTo>
                      <a:pt x="225" y="137"/>
                    </a:lnTo>
                    <a:lnTo>
                      <a:pt x="227" y="137"/>
                    </a:lnTo>
                    <a:lnTo>
                      <a:pt x="230" y="137"/>
                    </a:lnTo>
                    <a:lnTo>
                      <a:pt x="232" y="137"/>
                    </a:lnTo>
                    <a:lnTo>
                      <a:pt x="232" y="135"/>
                    </a:lnTo>
                    <a:lnTo>
                      <a:pt x="232" y="137"/>
                    </a:lnTo>
                    <a:lnTo>
                      <a:pt x="234" y="140"/>
                    </a:lnTo>
                    <a:lnTo>
                      <a:pt x="237" y="140"/>
                    </a:lnTo>
                    <a:lnTo>
                      <a:pt x="237" y="142"/>
                    </a:lnTo>
                    <a:lnTo>
                      <a:pt x="239" y="142"/>
                    </a:lnTo>
                    <a:lnTo>
                      <a:pt x="239" y="142"/>
                    </a:lnTo>
                    <a:lnTo>
                      <a:pt x="239" y="144"/>
                    </a:lnTo>
                    <a:lnTo>
                      <a:pt x="241" y="144"/>
                    </a:lnTo>
                    <a:lnTo>
                      <a:pt x="244" y="144"/>
                    </a:lnTo>
                    <a:lnTo>
                      <a:pt x="246" y="142"/>
                    </a:lnTo>
                    <a:lnTo>
                      <a:pt x="246" y="140"/>
                    </a:lnTo>
                    <a:lnTo>
                      <a:pt x="246" y="140"/>
                    </a:lnTo>
                    <a:lnTo>
                      <a:pt x="246" y="142"/>
                    </a:lnTo>
                    <a:lnTo>
                      <a:pt x="244" y="144"/>
                    </a:lnTo>
                    <a:lnTo>
                      <a:pt x="241" y="144"/>
                    </a:lnTo>
                    <a:lnTo>
                      <a:pt x="241" y="147"/>
                    </a:lnTo>
                    <a:lnTo>
                      <a:pt x="244" y="147"/>
                    </a:lnTo>
                    <a:lnTo>
                      <a:pt x="244" y="147"/>
                    </a:lnTo>
                    <a:lnTo>
                      <a:pt x="246" y="147"/>
                    </a:lnTo>
                    <a:lnTo>
                      <a:pt x="249" y="147"/>
                    </a:lnTo>
                    <a:lnTo>
                      <a:pt x="251" y="147"/>
                    </a:lnTo>
                    <a:lnTo>
                      <a:pt x="253" y="144"/>
                    </a:lnTo>
                    <a:lnTo>
                      <a:pt x="253" y="142"/>
                    </a:lnTo>
                    <a:lnTo>
                      <a:pt x="256" y="142"/>
                    </a:lnTo>
                    <a:lnTo>
                      <a:pt x="258" y="142"/>
                    </a:lnTo>
                    <a:lnTo>
                      <a:pt x="256" y="142"/>
                    </a:lnTo>
                    <a:lnTo>
                      <a:pt x="253" y="144"/>
                    </a:lnTo>
                    <a:lnTo>
                      <a:pt x="253" y="147"/>
                    </a:lnTo>
                    <a:lnTo>
                      <a:pt x="251" y="147"/>
                    </a:lnTo>
                    <a:lnTo>
                      <a:pt x="249" y="149"/>
                    </a:lnTo>
                    <a:lnTo>
                      <a:pt x="246" y="149"/>
                    </a:lnTo>
                    <a:lnTo>
                      <a:pt x="249" y="152"/>
                    </a:lnTo>
                    <a:lnTo>
                      <a:pt x="249" y="154"/>
                    </a:lnTo>
                    <a:lnTo>
                      <a:pt x="251" y="152"/>
                    </a:lnTo>
                    <a:lnTo>
                      <a:pt x="253" y="152"/>
                    </a:lnTo>
                    <a:lnTo>
                      <a:pt x="251" y="152"/>
                    </a:lnTo>
                    <a:lnTo>
                      <a:pt x="249" y="154"/>
                    </a:lnTo>
                    <a:lnTo>
                      <a:pt x="251" y="154"/>
                    </a:lnTo>
                    <a:lnTo>
                      <a:pt x="253" y="154"/>
                    </a:lnTo>
                    <a:lnTo>
                      <a:pt x="253" y="154"/>
                    </a:lnTo>
                    <a:lnTo>
                      <a:pt x="251" y="156"/>
                    </a:lnTo>
                    <a:lnTo>
                      <a:pt x="251" y="156"/>
                    </a:lnTo>
                    <a:lnTo>
                      <a:pt x="253" y="156"/>
                    </a:lnTo>
                    <a:lnTo>
                      <a:pt x="256" y="156"/>
                    </a:lnTo>
                    <a:lnTo>
                      <a:pt x="256" y="156"/>
                    </a:lnTo>
                    <a:lnTo>
                      <a:pt x="256" y="159"/>
                    </a:lnTo>
                    <a:lnTo>
                      <a:pt x="253" y="159"/>
                    </a:lnTo>
                    <a:lnTo>
                      <a:pt x="256" y="159"/>
                    </a:lnTo>
                    <a:lnTo>
                      <a:pt x="253" y="159"/>
                    </a:lnTo>
                    <a:lnTo>
                      <a:pt x="256" y="161"/>
                    </a:lnTo>
                    <a:lnTo>
                      <a:pt x="256" y="161"/>
                    </a:lnTo>
                    <a:lnTo>
                      <a:pt x="258" y="161"/>
                    </a:lnTo>
                    <a:lnTo>
                      <a:pt x="258" y="159"/>
                    </a:lnTo>
                    <a:lnTo>
                      <a:pt x="258" y="161"/>
                    </a:lnTo>
                    <a:lnTo>
                      <a:pt x="260" y="161"/>
                    </a:lnTo>
                    <a:lnTo>
                      <a:pt x="260" y="163"/>
                    </a:lnTo>
                    <a:lnTo>
                      <a:pt x="263" y="163"/>
                    </a:lnTo>
                    <a:lnTo>
                      <a:pt x="265" y="163"/>
                    </a:lnTo>
                    <a:lnTo>
                      <a:pt x="265" y="166"/>
                    </a:lnTo>
                    <a:lnTo>
                      <a:pt x="267" y="163"/>
                    </a:lnTo>
                    <a:lnTo>
                      <a:pt x="267" y="161"/>
                    </a:lnTo>
                    <a:lnTo>
                      <a:pt x="267" y="159"/>
                    </a:lnTo>
                    <a:lnTo>
                      <a:pt x="267" y="159"/>
                    </a:lnTo>
                    <a:lnTo>
                      <a:pt x="270" y="156"/>
                    </a:lnTo>
                    <a:lnTo>
                      <a:pt x="267" y="156"/>
                    </a:lnTo>
                    <a:lnTo>
                      <a:pt x="267" y="154"/>
                    </a:lnTo>
                    <a:lnTo>
                      <a:pt x="267" y="154"/>
                    </a:lnTo>
                    <a:lnTo>
                      <a:pt x="265" y="154"/>
                    </a:lnTo>
                    <a:lnTo>
                      <a:pt x="267" y="152"/>
                    </a:lnTo>
                    <a:lnTo>
                      <a:pt x="267" y="152"/>
                    </a:lnTo>
                    <a:lnTo>
                      <a:pt x="267" y="149"/>
                    </a:lnTo>
                    <a:lnTo>
                      <a:pt x="267" y="152"/>
                    </a:lnTo>
                    <a:lnTo>
                      <a:pt x="270" y="154"/>
                    </a:lnTo>
                    <a:lnTo>
                      <a:pt x="272" y="154"/>
                    </a:lnTo>
                    <a:lnTo>
                      <a:pt x="272" y="154"/>
                    </a:lnTo>
                    <a:lnTo>
                      <a:pt x="272" y="152"/>
                    </a:lnTo>
                    <a:lnTo>
                      <a:pt x="275" y="154"/>
                    </a:lnTo>
                    <a:lnTo>
                      <a:pt x="272" y="152"/>
                    </a:lnTo>
                    <a:lnTo>
                      <a:pt x="275" y="152"/>
                    </a:lnTo>
                    <a:lnTo>
                      <a:pt x="275" y="149"/>
                    </a:lnTo>
                    <a:lnTo>
                      <a:pt x="275" y="152"/>
                    </a:lnTo>
                    <a:lnTo>
                      <a:pt x="277" y="152"/>
                    </a:lnTo>
                    <a:lnTo>
                      <a:pt x="277" y="149"/>
                    </a:lnTo>
                    <a:lnTo>
                      <a:pt x="275" y="147"/>
                    </a:lnTo>
                    <a:lnTo>
                      <a:pt x="272" y="147"/>
                    </a:lnTo>
                    <a:lnTo>
                      <a:pt x="272" y="144"/>
                    </a:lnTo>
                    <a:lnTo>
                      <a:pt x="275" y="147"/>
                    </a:lnTo>
                    <a:lnTo>
                      <a:pt x="277" y="147"/>
                    </a:lnTo>
                    <a:lnTo>
                      <a:pt x="279" y="147"/>
                    </a:lnTo>
                    <a:lnTo>
                      <a:pt x="279" y="147"/>
                    </a:lnTo>
                    <a:lnTo>
                      <a:pt x="279" y="144"/>
                    </a:lnTo>
                    <a:lnTo>
                      <a:pt x="277" y="144"/>
                    </a:lnTo>
                    <a:lnTo>
                      <a:pt x="277" y="144"/>
                    </a:lnTo>
                    <a:lnTo>
                      <a:pt x="275" y="142"/>
                    </a:lnTo>
                    <a:lnTo>
                      <a:pt x="277" y="142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5" y="140"/>
                    </a:lnTo>
                    <a:lnTo>
                      <a:pt x="277" y="140"/>
                    </a:lnTo>
                    <a:lnTo>
                      <a:pt x="279" y="140"/>
                    </a:lnTo>
                    <a:lnTo>
                      <a:pt x="279" y="142"/>
                    </a:lnTo>
                    <a:lnTo>
                      <a:pt x="282" y="142"/>
                    </a:lnTo>
                    <a:lnTo>
                      <a:pt x="284" y="142"/>
                    </a:lnTo>
                    <a:lnTo>
                      <a:pt x="286" y="140"/>
                    </a:lnTo>
                    <a:lnTo>
                      <a:pt x="284" y="140"/>
                    </a:lnTo>
                    <a:lnTo>
                      <a:pt x="282" y="140"/>
                    </a:lnTo>
                    <a:lnTo>
                      <a:pt x="284" y="140"/>
                    </a:lnTo>
                    <a:lnTo>
                      <a:pt x="284" y="137"/>
                    </a:lnTo>
                    <a:lnTo>
                      <a:pt x="282" y="135"/>
                    </a:lnTo>
                    <a:lnTo>
                      <a:pt x="279" y="137"/>
                    </a:lnTo>
                    <a:lnTo>
                      <a:pt x="282" y="135"/>
                    </a:lnTo>
                    <a:lnTo>
                      <a:pt x="284" y="135"/>
                    </a:lnTo>
                    <a:lnTo>
                      <a:pt x="286" y="137"/>
                    </a:lnTo>
                    <a:lnTo>
                      <a:pt x="289" y="137"/>
                    </a:lnTo>
                    <a:lnTo>
                      <a:pt x="289" y="137"/>
                    </a:lnTo>
                    <a:lnTo>
                      <a:pt x="289" y="135"/>
                    </a:lnTo>
                    <a:lnTo>
                      <a:pt x="286" y="133"/>
                    </a:lnTo>
                    <a:lnTo>
                      <a:pt x="284" y="133"/>
                    </a:lnTo>
                    <a:lnTo>
                      <a:pt x="282" y="133"/>
                    </a:lnTo>
                    <a:lnTo>
                      <a:pt x="284" y="133"/>
                    </a:lnTo>
                    <a:lnTo>
                      <a:pt x="282" y="130"/>
                    </a:lnTo>
                    <a:lnTo>
                      <a:pt x="282" y="128"/>
                    </a:lnTo>
                    <a:lnTo>
                      <a:pt x="279" y="128"/>
                    </a:lnTo>
                    <a:lnTo>
                      <a:pt x="277" y="130"/>
                    </a:lnTo>
                    <a:lnTo>
                      <a:pt x="279" y="133"/>
                    </a:lnTo>
                    <a:lnTo>
                      <a:pt x="277" y="130"/>
                    </a:lnTo>
                    <a:lnTo>
                      <a:pt x="275" y="130"/>
                    </a:lnTo>
                    <a:lnTo>
                      <a:pt x="275" y="133"/>
                    </a:lnTo>
                    <a:lnTo>
                      <a:pt x="272" y="135"/>
                    </a:lnTo>
                    <a:lnTo>
                      <a:pt x="272" y="135"/>
                    </a:lnTo>
                    <a:lnTo>
                      <a:pt x="272" y="133"/>
                    </a:lnTo>
                    <a:lnTo>
                      <a:pt x="272" y="130"/>
                    </a:lnTo>
                    <a:lnTo>
                      <a:pt x="272" y="130"/>
                    </a:lnTo>
                    <a:lnTo>
                      <a:pt x="270" y="133"/>
                    </a:lnTo>
                    <a:lnTo>
                      <a:pt x="267" y="133"/>
                    </a:lnTo>
                    <a:lnTo>
                      <a:pt x="267" y="133"/>
                    </a:lnTo>
                    <a:lnTo>
                      <a:pt x="265" y="133"/>
                    </a:lnTo>
                    <a:lnTo>
                      <a:pt x="263" y="133"/>
                    </a:lnTo>
                    <a:lnTo>
                      <a:pt x="265" y="133"/>
                    </a:lnTo>
                    <a:lnTo>
                      <a:pt x="267" y="130"/>
                    </a:lnTo>
                    <a:lnTo>
                      <a:pt x="267" y="130"/>
                    </a:lnTo>
                    <a:lnTo>
                      <a:pt x="270" y="128"/>
                    </a:lnTo>
                    <a:lnTo>
                      <a:pt x="272" y="128"/>
                    </a:lnTo>
                    <a:lnTo>
                      <a:pt x="272" y="125"/>
                    </a:lnTo>
                    <a:lnTo>
                      <a:pt x="270" y="123"/>
                    </a:lnTo>
                    <a:lnTo>
                      <a:pt x="267" y="125"/>
                    </a:lnTo>
                    <a:lnTo>
                      <a:pt x="267" y="128"/>
                    </a:lnTo>
                    <a:lnTo>
                      <a:pt x="265" y="128"/>
                    </a:lnTo>
                    <a:lnTo>
                      <a:pt x="267" y="128"/>
                    </a:lnTo>
                    <a:lnTo>
                      <a:pt x="265" y="125"/>
                    </a:lnTo>
                    <a:lnTo>
                      <a:pt x="263" y="125"/>
                    </a:lnTo>
                    <a:lnTo>
                      <a:pt x="260" y="125"/>
                    </a:lnTo>
                    <a:lnTo>
                      <a:pt x="258" y="128"/>
                    </a:lnTo>
                    <a:lnTo>
                      <a:pt x="258" y="128"/>
                    </a:lnTo>
                    <a:lnTo>
                      <a:pt x="256" y="130"/>
                    </a:lnTo>
                    <a:lnTo>
                      <a:pt x="256" y="130"/>
                    </a:lnTo>
                    <a:lnTo>
                      <a:pt x="256" y="128"/>
                    </a:lnTo>
                    <a:lnTo>
                      <a:pt x="258" y="125"/>
                    </a:lnTo>
                    <a:lnTo>
                      <a:pt x="260" y="125"/>
                    </a:lnTo>
                    <a:lnTo>
                      <a:pt x="260" y="125"/>
                    </a:lnTo>
                    <a:lnTo>
                      <a:pt x="258" y="125"/>
                    </a:lnTo>
                    <a:lnTo>
                      <a:pt x="258" y="125"/>
                    </a:lnTo>
                    <a:lnTo>
                      <a:pt x="256" y="125"/>
                    </a:lnTo>
                    <a:lnTo>
                      <a:pt x="258" y="125"/>
                    </a:lnTo>
                    <a:lnTo>
                      <a:pt x="258" y="125"/>
                    </a:lnTo>
                    <a:lnTo>
                      <a:pt x="258" y="123"/>
                    </a:lnTo>
                    <a:lnTo>
                      <a:pt x="256" y="123"/>
                    </a:lnTo>
                    <a:lnTo>
                      <a:pt x="258" y="123"/>
                    </a:lnTo>
                    <a:lnTo>
                      <a:pt x="260" y="123"/>
                    </a:lnTo>
                    <a:lnTo>
                      <a:pt x="263" y="123"/>
                    </a:lnTo>
                    <a:lnTo>
                      <a:pt x="260" y="121"/>
                    </a:lnTo>
                    <a:lnTo>
                      <a:pt x="258" y="121"/>
                    </a:lnTo>
                    <a:lnTo>
                      <a:pt x="260" y="121"/>
                    </a:lnTo>
                    <a:lnTo>
                      <a:pt x="260" y="118"/>
                    </a:lnTo>
                    <a:lnTo>
                      <a:pt x="260" y="118"/>
                    </a:lnTo>
                    <a:lnTo>
                      <a:pt x="258" y="118"/>
                    </a:lnTo>
                    <a:lnTo>
                      <a:pt x="258" y="116"/>
                    </a:lnTo>
                    <a:lnTo>
                      <a:pt x="256" y="118"/>
                    </a:lnTo>
                    <a:lnTo>
                      <a:pt x="256" y="116"/>
                    </a:lnTo>
                    <a:lnTo>
                      <a:pt x="256" y="116"/>
                    </a:lnTo>
                    <a:lnTo>
                      <a:pt x="253" y="116"/>
                    </a:lnTo>
                    <a:lnTo>
                      <a:pt x="251" y="116"/>
                    </a:lnTo>
                    <a:lnTo>
                      <a:pt x="251" y="118"/>
                    </a:lnTo>
                    <a:lnTo>
                      <a:pt x="251" y="116"/>
                    </a:lnTo>
                    <a:lnTo>
                      <a:pt x="251" y="114"/>
                    </a:lnTo>
                    <a:lnTo>
                      <a:pt x="253" y="114"/>
                    </a:lnTo>
                    <a:lnTo>
                      <a:pt x="251" y="111"/>
                    </a:lnTo>
                    <a:lnTo>
                      <a:pt x="251" y="114"/>
                    </a:lnTo>
                    <a:lnTo>
                      <a:pt x="249" y="114"/>
                    </a:lnTo>
                    <a:lnTo>
                      <a:pt x="246" y="116"/>
                    </a:lnTo>
                    <a:lnTo>
                      <a:pt x="249" y="116"/>
                    </a:lnTo>
                    <a:lnTo>
                      <a:pt x="246" y="116"/>
                    </a:lnTo>
                    <a:lnTo>
                      <a:pt x="246" y="114"/>
                    </a:lnTo>
                    <a:lnTo>
                      <a:pt x="246" y="111"/>
                    </a:lnTo>
                    <a:lnTo>
                      <a:pt x="246" y="111"/>
                    </a:lnTo>
                    <a:lnTo>
                      <a:pt x="241" y="116"/>
                    </a:lnTo>
                    <a:lnTo>
                      <a:pt x="241" y="118"/>
                    </a:lnTo>
                    <a:lnTo>
                      <a:pt x="241" y="116"/>
                    </a:lnTo>
                    <a:lnTo>
                      <a:pt x="241" y="114"/>
                    </a:lnTo>
                    <a:lnTo>
                      <a:pt x="241" y="114"/>
                    </a:lnTo>
                    <a:lnTo>
                      <a:pt x="244" y="111"/>
                    </a:lnTo>
                    <a:lnTo>
                      <a:pt x="241" y="111"/>
                    </a:lnTo>
                    <a:lnTo>
                      <a:pt x="239" y="114"/>
                    </a:lnTo>
                    <a:lnTo>
                      <a:pt x="237" y="114"/>
                    </a:lnTo>
                    <a:lnTo>
                      <a:pt x="237" y="116"/>
                    </a:lnTo>
                    <a:lnTo>
                      <a:pt x="234" y="114"/>
                    </a:lnTo>
                    <a:lnTo>
                      <a:pt x="237" y="114"/>
                    </a:lnTo>
                    <a:lnTo>
                      <a:pt x="239" y="111"/>
                    </a:lnTo>
                    <a:lnTo>
                      <a:pt x="239" y="109"/>
                    </a:lnTo>
                    <a:lnTo>
                      <a:pt x="237" y="111"/>
                    </a:lnTo>
                    <a:lnTo>
                      <a:pt x="234" y="111"/>
                    </a:lnTo>
                    <a:lnTo>
                      <a:pt x="234" y="109"/>
                    </a:lnTo>
                    <a:lnTo>
                      <a:pt x="232" y="111"/>
                    </a:lnTo>
                    <a:lnTo>
                      <a:pt x="234" y="109"/>
                    </a:lnTo>
                    <a:lnTo>
                      <a:pt x="232" y="106"/>
                    </a:lnTo>
                    <a:lnTo>
                      <a:pt x="230" y="106"/>
                    </a:lnTo>
                    <a:lnTo>
                      <a:pt x="227" y="109"/>
                    </a:lnTo>
                    <a:lnTo>
                      <a:pt x="227" y="109"/>
                    </a:lnTo>
                    <a:lnTo>
                      <a:pt x="227" y="109"/>
                    </a:lnTo>
                    <a:lnTo>
                      <a:pt x="230" y="106"/>
                    </a:lnTo>
                    <a:lnTo>
                      <a:pt x="232" y="106"/>
                    </a:lnTo>
                    <a:lnTo>
                      <a:pt x="230" y="104"/>
                    </a:lnTo>
                    <a:lnTo>
                      <a:pt x="227" y="106"/>
                    </a:lnTo>
                    <a:lnTo>
                      <a:pt x="225" y="106"/>
                    </a:lnTo>
                    <a:lnTo>
                      <a:pt x="223" y="106"/>
                    </a:lnTo>
                    <a:lnTo>
                      <a:pt x="225" y="106"/>
                    </a:lnTo>
                    <a:lnTo>
                      <a:pt x="227" y="104"/>
                    </a:lnTo>
                    <a:lnTo>
                      <a:pt x="230" y="104"/>
                    </a:lnTo>
                    <a:lnTo>
                      <a:pt x="232" y="106"/>
                    </a:lnTo>
                    <a:lnTo>
                      <a:pt x="232" y="104"/>
                    </a:lnTo>
                    <a:lnTo>
                      <a:pt x="232" y="104"/>
                    </a:lnTo>
                    <a:lnTo>
                      <a:pt x="230" y="104"/>
                    </a:lnTo>
                    <a:lnTo>
                      <a:pt x="227" y="102"/>
                    </a:lnTo>
                    <a:lnTo>
                      <a:pt x="225" y="104"/>
                    </a:lnTo>
                    <a:lnTo>
                      <a:pt x="225" y="102"/>
                    </a:lnTo>
                    <a:lnTo>
                      <a:pt x="223" y="102"/>
                    </a:lnTo>
                    <a:lnTo>
                      <a:pt x="223" y="104"/>
                    </a:lnTo>
                    <a:lnTo>
                      <a:pt x="223" y="102"/>
                    </a:lnTo>
                    <a:lnTo>
                      <a:pt x="220" y="102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15" y="102"/>
                    </a:lnTo>
                    <a:lnTo>
                      <a:pt x="215" y="102"/>
                    </a:lnTo>
                    <a:lnTo>
                      <a:pt x="215" y="99"/>
                    </a:lnTo>
                    <a:lnTo>
                      <a:pt x="213" y="102"/>
                    </a:lnTo>
                    <a:lnTo>
                      <a:pt x="215" y="99"/>
                    </a:lnTo>
                    <a:lnTo>
                      <a:pt x="218" y="99"/>
                    </a:lnTo>
                    <a:lnTo>
                      <a:pt x="218" y="99"/>
                    </a:lnTo>
                    <a:lnTo>
                      <a:pt x="220" y="99"/>
                    </a:lnTo>
                    <a:lnTo>
                      <a:pt x="218" y="99"/>
                    </a:lnTo>
                    <a:lnTo>
                      <a:pt x="215" y="99"/>
                    </a:lnTo>
                    <a:lnTo>
                      <a:pt x="213" y="97"/>
                    </a:lnTo>
                    <a:lnTo>
                      <a:pt x="211" y="97"/>
                    </a:lnTo>
                    <a:lnTo>
                      <a:pt x="208" y="97"/>
                    </a:lnTo>
                    <a:lnTo>
                      <a:pt x="211" y="97"/>
                    </a:lnTo>
                    <a:lnTo>
                      <a:pt x="213" y="97"/>
                    </a:lnTo>
                    <a:lnTo>
                      <a:pt x="215" y="97"/>
                    </a:lnTo>
                    <a:lnTo>
                      <a:pt x="218" y="97"/>
                    </a:lnTo>
                    <a:lnTo>
                      <a:pt x="220" y="97"/>
                    </a:lnTo>
                    <a:lnTo>
                      <a:pt x="223" y="97"/>
                    </a:lnTo>
                    <a:lnTo>
                      <a:pt x="223" y="97"/>
                    </a:lnTo>
                    <a:lnTo>
                      <a:pt x="220" y="97"/>
                    </a:lnTo>
                    <a:lnTo>
                      <a:pt x="218" y="95"/>
                    </a:lnTo>
                    <a:lnTo>
                      <a:pt x="218" y="95"/>
                    </a:lnTo>
                    <a:lnTo>
                      <a:pt x="218" y="95"/>
                    </a:lnTo>
                    <a:lnTo>
                      <a:pt x="220" y="97"/>
                    </a:lnTo>
                    <a:lnTo>
                      <a:pt x="220" y="95"/>
                    </a:lnTo>
                    <a:lnTo>
                      <a:pt x="218" y="95"/>
                    </a:lnTo>
                    <a:lnTo>
                      <a:pt x="220" y="95"/>
                    </a:lnTo>
                    <a:lnTo>
                      <a:pt x="220" y="95"/>
                    </a:lnTo>
                    <a:lnTo>
                      <a:pt x="223" y="92"/>
                    </a:lnTo>
                    <a:lnTo>
                      <a:pt x="220" y="92"/>
                    </a:lnTo>
                    <a:lnTo>
                      <a:pt x="220" y="90"/>
                    </a:lnTo>
                    <a:lnTo>
                      <a:pt x="218" y="90"/>
                    </a:lnTo>
                    <a:lnTo>
                      <a:pt x="215" y="92"/>
                    </a:lnTo>
                    <a:lnTo>
                      <a:pt x="213" y="92"/>
                    </a:lnTo>
                    <a:lnTo>
                      <a:pt x="213" y="95"/>
                    </a:lnTo>
                    <a:lnTo>
                      <a:pt x="213" y="92"/>
                    </a:lnTo>
                    <a:lnTo>
                      <a:pt x="215" y="90"/>
                    </a:lnTo>
                    <a:lnTo>
                      <a:pt x="215" y="90"/>
                    </a:lnTo>
                    <a:lnTo>
                      <a:pt x="215" y="90"/>
                    </a:lnTo>
                    <a:lnTo>
                      <a:pt x="213" y="90"/>
                    </a:lnTo>
                    <a:lnTo>
                      <a:pt x="211" y="90"/>
                    </a:lnTo>
                    <a:lnTo>
                      <a:pt x="213" y="90"/>
                    </a:lnTo>
                    <a:lnTo>
                      <a:pt x="215" y="90"/>
                    </a:lnTo>
                    <a:lnTo>
                      <a:pt x="218" y="90"/>
                    </a:lnTo>
                    <a:lnTo>
                      <a:pt x="220" y="90"/>
                    </a:lnTo>
                    <a:lnTo>
                      <a:pt x="218" y="87"/>
                    </a:lnTo>
                    <a:lnTo>
                      <a:pt x="215" y="87"/>
                    </a:lnTo>
                    <a:lnTo>
                      <a:pt x="213" y="87"/>
                    </a:lnTo>
                    <a:lnTo>
                      <a:pt x="213" y="87"/>
                    </a:lnTo>
                    <a:lnTo>
                      <a:pt x="211" y="87"/>
                    </a:lnTo>
                    <a:lnTo>
                      <a:pt x="213" y="87"/>
                    </a:lnTo>
                    <a:lnTo>
                      <a:pt x="213" y="87"/>
                    </a:lnTo>
                    <a:lnTo>
                      <a:pt x="215" y="87"/>
                    </a:lnTo>
                    <a:lnTo>
                      <a:pt x="218" y="87"/>
                    </a:lnTo>
                    <a:lnTo>
                      <a:pt x="220" y="87"/>
                    </a:lnTo>
                    <a:lnTo>
                      <a:pt x="223" y="90"/>
                    </a:lnTo>
                    <a:lnTo>
                      <a:pt x="225" y="90"/>
                    </a:lnTo>
                    <a:lnTo>
                      <a:pt x="227" y="90"/>
                    </a:lnTo>
                    <a:lnTo>
                      <a:pt x="227" y="90"/>
                    </a:lnTo>
                    <a:lnTo>
                      <a:pt x="230" y="90"/>
                    </a:lnTo>
                    <a:lnTo>
                      <a:pt x="232" y="90"/>
                    </a:lnTo>
                    <a:lnTo>
                      <a:pt x="234" y="90"/>
                    </a:lnTo>
                    <a:lnTo>
                      <a:pt x="234" y="90"/>
                    </a:lnTo>
                    <a:lnTo>
                      <a:pt x="232" y="87"/>
                    </a:lnTo>
                    <a:lnTo>
                      <a:pt x="232" y="85"/>
                    </a:lnTo>
                    <a:lnTo>
                      <a:pt x="230" y="85"/>
                    </a:lnTo>
                    <a:lnTo>
                      <a:pt x="227" y="85"/>
                    </a:lnTo>
                    <a:lnTo>
                      <a:pt x="225" y="85"/>
                    </a:lnTo>
                    <a:lnTo>
                      <a:pt x="223" y="85"/>
                    </a:lnTo>
                    <a:lnTo>
                      <a:pt x="220" y="85"/>
                    </a:lnTo>
                    <a:lnTo>
                      <a:pt x="218" y="83"/>
                    </a:lnTo>
                    <a:lnTo>
                      <a:pt x="215" y="83"/>
                    </a:lnTo>
                    <a:lnTo>
                      <a:pt x="215" y="83"/>
                    </a:lnTo>
                    <a:lnTo>
                      <a:pt x="213" y="83"/>
                    </a:lnTo>
                    <a:lnTo>
                      <a:pt x="211" y="83"/>
                    </a:lnTo>
                    <a:lnTo>
                      <a:pt x="208" y="85"/>
                    </a:lnTo>
                    <a:lnTo>
                      <a:pt x="206" y="83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201" y="83"/>
                    </a:lnTo>
                    <a:lnTo>
                      <a:pt x="201" y="83"/>
                    </a:lnTo>
                    <a:lnTo>
                      <a:pt x="204" y="83"/>
                    </a:lnTo>
                    <a:lnTo>
                      <a:pt x="206" y="83"/>
                    </a:lnTo>
                    <a:lnTo>
                      <a:pt x="208" y="83"/>
                    </a:lnTo>
                    <a:lnTo>
                      <a:pt x="208" y="83"/>
                    </a:lnTo>
                    <a:lnTo>
                      <a:pt x="213" y="83"/>
                    </a:lnTo>
                    <a:lnTo>
                      <a:pt x="215" y="83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3" y="80"/>
                    </a:lnTo>
                    <a:lnTo>
                      <a:pt x="223" y="78"/>
                    </a:lnTo>
                    <a:lnTo>
                      <a:pt x="225" y="80"/>
                    </a:lnTo>
                    <a:lnTo>
                      <a:pt x="227" y="80"/>
                    </a:lnTo>
                    <a:lnTo>
                      <a:pt x="230" y="80"/>
                    </a:lnTo>
                    <a:lnTo>
                      <a:pt x="230" y="78"/>
                    </a:lnTo>
                    <a:lnTo>
                      <a:pt x="230" y="76"/>
                    </a:lnTo>
                    <a:lnTo>
                      <a:pt x="227" y="76"/>
                    </a:lnTo>
                    <a:lnTo>
                      <a:pt x="227" y="73"/>
                    </a:lnTo>
                    <a:lnTo>
                      <a:pt x="225" y="71"/>
                    </a:lnTo>
                    <a:lnTo>
                      <a:pt x="223" y="71"/>
                    </a:lnTo>
                    <a:lnTo>
                      <a:pt x="220" y="69"/>
                    </a:lnTo>
                    <a:lnTo>
                      <a:pt x="218" y="71"/>
                    </a:lnTo>
                    <a:lnTo>
                      <a:pt x="220" y="73"/>
                    </a:lnTo>
                    <a:lnTo>
                      <a:pt x="218" y="73"/>
                    </a:lnTo>
                    <a:lnTo>
                      <a:pt x="215" y="76"/>
                    </a:lnTo>
                    <a:lnTo>
                      <a:pt x="213" y="76"/>
                    </a:lnTo>
                    <a:lnTo>
                      <a:pt x="211" y="76"/>
                    </a:lnTo>
                    <a:lnTo>
                      <a:pt x="208" y="78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4" y="78"/>
                    </a:lnTo>
                    <a:lnTo>
                      <a:pt x="201" y="80"/>
                    </a:lnTo>
                    <a:lnTo>
                      <a:pt x="201" y="83"/>
                    </a:lnTo>
                    <a:lnTo>
                      <a:pt x="201" y="80"/>
                    </a:lnTo>
                    <a:lnTo>
                      <a:pt x="204" y="78"/>
                    </a:lnTo>
                    <a:lnTo>
                      <a:pt x="206" y="78"/>
                    </a:lnTo>
                    <a:lnTo>
                      <a:pt x="206" y="78"/>
                    </a:lnTo>
                    <a:lnTo>
                      <a:pt x="208" y="76"/>
                    </a:lnTo>
                    <a:lnTo>
                      <a:pt x="211" y="76"/>
                    </a:lnTo>
                    <a:lnTo>
                      <a:pt x="211" y="76"/>
                    </a:lnTo>
                    <a:lnTo>
                      <a:pt x="213" y="73"/>
                    </a:lnTo>
                    <a:lnTo>
                      <a:pt x="215" y="71"/>
                    </a:lnTo>
                    <a:lnTo>
                      <a:pt x="213" y="71"/>
                    </a:lnTo>
                    <a:lnTo>
                      <a:pt x="211" y="71"/>
                    </a:lnTo>
                    <a:lnTo>
                      <a:pt x="208" y="71"/>
                    </a:lnTo>
                    <a:lnTo>
                      <a:pt x="206" y="71"/>
                    </a:lnTo>
                    <a:lnTo>
                      <a:pt x="206" y="73"/>
                    </a:lnTo>
                    <a:lnTo>
                      <a:pt x="204" y="73"/>
                    </a:lnTo>
                    <a:lnTo>
                      <a:pt x="204" y="76"/>
                    </a:lnTo>
                    <a:lnTo>
                      <a:pt x="201" y="76"/>
                    </a:lnTo>
                    <a:lnTo>
                      <a:pt x="201" y="76"/>
                    </a:lnTo>
                    <a:lnTo>
                      <a:pt x="196" y="78"/>
                    </a:lnTo>
                    <a:lnTo>
                      <a:pt x="199" y="76"/>
                    </a:lnTo>
                    <a:lnTo>
                      <a:pt x="201" y="76"/>
                    </a:lnTo>
                    <a:lnTo>
                      <a:pt x="204" y="76"/>
                    </a:lnTo>
                    <a:lnTo>
                      <a:pt x="201" y="73"/>
                    </a:lnTo>
                    <a:lnTo>
                      <a:pt x="201" y="73"/>
                    </a:lnTo>
                    <a:lnTo>
                      <a:pt x="204" y="71"/>
                    </a:lnTo>
                    <a:lnTo>
                      <a:pt x="206" y="71"/>
                    </a:lnTo>
                    <a:lnTo>
                      <a:pt x="208" y="71"/>
                    </a:lnTo>
                    <a:lnTo>
                      <a:pt x="211" y="69"/>
                    </a:lnTo>
                    <a:lnTo>
                      <a:pt x="213" y="69"/>
                    </a:lnTo>
                    <a:lnTo>
                      <a:pt x="215" y="66"/>
                    </a:lnTo>
                    <a:lnTo>
                      <a:pt x="218" y="69"/>
                    </a:lnTo>
                    <a:lnTo>
                      <a:pt x="218" y="66"/>
                    </a:lnTo>
                    <a:lnTo>
                      <a:pt x="218" y="64"/>
                    </a:lnTo>
                    <a:lnTo>
                      <a:pt x="213" y="61"/>
                    </a:lnTo>
                    <a:lnTo>
                      <a:pt x="211" y="61"/>
                    </a:lnTo>
                    <a:lnTo>
                      <a:pt x="211" y="61"/>
                    </a:lnTo>
                    <a:lnTo>
                      <a:pt x="208" y="61"/>
                    </a:lnTo>
                    <a:lnTo>
                      <a:pt x="206" y="61"/>
                    </a:lnTo>
                    <a:lnTo>
                      <a:pt x="204" y="61"/>
                    </a:lnTo>
                    <a:lnTo>
                      <a:pt x="201" y="64"/>
                    </a:lnTo>
                    <a:lnTo>
                      <a:pt x="199" y="64"/>
                    </a:lnTo>
                    <a:lnTo>
                      <a:pt x="196" y="64"/>
                    </a:lnTo>
                    <a:lnTo>
                      <a:pt x="199" y="66"/>
                    </a:lnTo>
                    <a:lnTo>
                      <a:pt x="196" y="64"/>
                    </a:lnTo>
                    <a:lnTo>
                      <a:pt x="199" y="64"/>
                    </a:lnTo>
                    <a:lnTo>
                      <a:pt x="201" y="61"/>
                    </a:lnTo>
                    <a:lnTo>
                      <a:pt x="201" y="61"/>
                    </a:lnTo>
                    <a:lnTo>
                      <a:pt x="204" y="59"/>
                    </a:lnTo>
                    <a:lnTo>
                      <a:pt x="201" y="59"/>
                    </a:lnTo>
                    <a:lnTo>
                      <a:pt x="199" y="59"/>
                    </a:lnTo>
                    <a:lnTo>
                      <a:pt x="196" y="59"/>
                    </a:lnTo>
                    <a:lnTo>
                      <a:pt x="196" y="61"/>
                    </a:lnTo>
                    <a:lnTo>
                      <a:pt x="194" y="61"/>
                    </a:lnTo>
                    <a:lnTo>
                      <a:pt x="192" y="64"/>
                    </a:lnTo>
                    <a:lnTo>
                      <a:pt x="192" y="66"/>
                    </a:lnTo>
                    <a:lnTo>
                      <a:pt x="189" y="66"/>
                    </a:lnTo>
                    <a:lnTo>
                      <a:pt x="189" y="69"/>
                    </a:lnTo>
                    <a:lnTo>
                      <a:pt x="189" y="71"/>
                    </a:lnTo>
                    <a:lnTo>
                      <a:pt x="187" y="73"/>
                    </a:lnTo>
                    <a:lnTo>
                      <a:pt x="187" y="71"/>
                    </a:lnTo>
                    <a:lnTo>
                      <a:pt x="189" y="69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7" y="64"/>
                    </a:lnTo>
                    <a:lnTo>
                      <a:pt x="185" y="66"/>
                    </a:lnTo>
                    <a:lnTo>
                      <a:pt x="185" y="69"/>
                    </a:lnTo>
                    <a:lnTo>
                      <a:pt x="182" y="69"/>
                    </a:lnTo>
                    <a:lnTo>
                      <a:pt x="185" y="66"/>
                    </a:lnTo>
                    <a:lnTo>
                      <a:pt x="182" y="66"/>
                    </a:lnTo>
                    <a:lnTo>
                      <a:pt x="185" y="66"/>
                    </a:lnTo>
                    <a:lnTo>
                      <a:pt x="185" y="64"/>
                    </a:lnTo>
                    <a:lnTo>
                      <a:pt x="187" y="64"/>
                    </a:lnTo>
                    <a:lnTo>
                      <a:pt x="189" y="64"/>
                    </a:lnTo>
                    <a:lnTo>
                      <a:pt x="192" y="61"/>
                    </a:lnTo>
                    <a:lnTo>
                      <a:pt x="194" y="61"/>
                    </a:lnTo>
                    <a:lnTo>
                      <a:pt x="194" y="59"/>
                    </a:lnTo>
                    <a:lnTo>
                      <a:pt x="196" y="57"/>
                    </a:lnTo>
                    <a:lnTo>
                      <a:pt x="196" y="54"/>
                    </a:lnTo>
                    <a:lnTo>
                      <a:pt x="194" y="54"/>
                    </a:lnTo>
                    <a:lnTo>
                      <a:pt x="192" y="54"/>
                    </a:lnTo>
                    <a:lnTo>
                      <a:pt x="189" y="57"/>
                    </a:lnTo>
                    <a:lnTo>
                      <a:pt x="189" y="59"/>
                    </a:lnTo>
                    <a:lnTo>
                      <a:pt x="187" y="59"/>
                    </a:lnTo>
                    <a:lnTo>
                      <a:pt x="185" y="59"/>
                    </a:lnTo>
                    <a:lnTo>
                      <a:pt x="182" y="59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78" y="64"/>
                    </a:lnTo>
                    <a:lnTo>
                      <a:pt x="175" y="64"/>
                    </a:lnTo>
                    <a:lnTo>
                      <a:pt x="178" y="61"/>
                    </a:lnTo>
                    <a:lnTo>
                      <a:pt x="180" y="61"/>
                    </a:lnTo>
                    <a:lnTo>
                      <a:pt x="178" y="59"/>
                    </a:lnTo>
                    <a:lnTo>
                      <a:pt x="175" y="59"/>
                    </a:lnTo>
                    <a:lnTo>
                      <a:pt x="178" y="59"/>
                    </a:lnTo>
                    <a:lnTo>
                      <a:pt x="180" y="57"/>
                    </a:lnTo>
                    <a:lnTo>
                      <a:pt x="180" y="54"/>
                    </a:lnTo>
                    <a:lnTo>
                      <a:pt x="182" y="54"/>
                    </a:lnTo>
                    <a:lnTo>
                      <a:pt x="185" y="54"/>
                    </a:lnTo>
                    <a:lnTo>
                      <a:pt x="187" y="54"/>
                    </a:lnTo>
                    <a:lnTo>
                      <a:pt x="187" y="52"/>
                    </a:lnTo>
                    <a:lnTo>
                      <a:pt x="189" y="52"/>
                    </a:lnTo>
                    <a:lnTo>
                      <a:pt x="189" y="50"/>
                    </a:lnTo>
                    <a:lnTo>
                      <a:pt x="187" y="47"/>
                    </a:lnTo>
                    <a:lnTo>
                      <a:pt x="185" y="47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0" y="45"/>
                    </a:lnTo>
                    <a:lnTo>
                      <a:pt x="178" y="42"/>
                    </a:lnTo>
                    <a:lnTo>
                      <a:pt x="175" y="45"/>
                    </a:lnTo>
                    <a:lnTo>
                      <a:pt x="173" y="47"/>
                    </a:lnTo>
                    <a:lnTo>
                      <a:pt x="170" y="47"/>
                    </a:lnTo>
                    <a:lnTo>
                      <a:pt x="173" y="50"/>
                    </a:lnTo>
                    <a:lnTo>
                      <a:pt x="170" y="52"/>
                    </a:lnTo>
                    <a:lnTo>
                      <a:pt x="168" y="54"/>
                    </a:lnTo>
                    <a:lnTo>
                      <a:pt x="168" y="57"/>
                    </a:lnTo>
                    <a:lnTo>
                      <a:pt x="168" y="54"/>
                    </a:lnTo>
                    <a:lnTo>
                      <a:pt x="168" y="52"/>
                    </a:lnTo>
                    <a:lnTo>
                      <a:pt x="170" y="52"/>
                    </a:lnTo>
                    <a:lnTo>
                      <a:pt x="168" y="50"/>
                    </a:lnTo>
                    <a:lnTo>
                      <a:pt x="166" y="50"/>
                    </a:lnTo>
                    <a:lnTo>
                      <a:pt x="166" y="52"/>
                    </a:lnTo>
                    <a:lnTo>
                      <a:pt x="166" y="54"/>
                    </a:lnTo>
                    <a:lnTo>
                      <a:pt x="163" y="54"/>
                    </a:lnTo>
                    <a:lnTo>
                      <a:pt x="163" y="52"/>
                    </a:lnTo>
                    <a:lnTo>
                      <a:pt x="166" y="50"/>
                    </a:lnTo>
                    <a:lnTo>
                      <a:pt x="168" y="50"/>
                    </a:lnTo>
                    <a:lnTo>
                      <a:pt x="166" y="47"/>
                    </a:lnTo>
                    <a:lnTo>
                      <a:pt x="166" y="45"/>
                    </a:lnTo>
                    <a:lnTo>
                      <a:pt x="163" y="45"/>
                    </a:lnTo>
                    <a:lnTo>
                      <a:pt x="163" y="47"/>
                    </a:lnTo>
                    <a:lnTo>
                      <a:pt x="161" y="50"/>
                    </a:lnTo>
                    <a:lnTo>
                      <a:pt x="159" y="52"/>
                    </a:lnTo>
                    <a:lnTo>
                      <a:pt x="161" y="50"/>
                    </a:lnTo>
                    <a:lnTo>
                      <a:pt x="161" y="47"/>
                    </a:lnTo>
                    <a:lnTo>
                      <a:pt x="159" y="47"/>
                    </a:lnTo>
                    <a:lnTo>
                      <a:pt x="161" y="47"/>
                    </a:lnTo>
                    <a:lnTo>
                      <a:pt x="161" y="45"/>
                    </a:lnTo>
                    <a:lnTo>
                      <a:pt x="163" y="42"/>
                    </a:lnTo>
                    <a:lnTo>
                      <a:pt x="163" y="40"/>
                    </a:lnTo>
                    <a:lnTo>
                      <a:pt x="163" y="40"/>
                    </a:lnTo>
                    <a:lnTo>
                      <a:pt x="161" y="42"/>
                    </a:lnTo>
                    <a:lnTo>
                      <a:pt x="161" y="45"/>
                    </a:lnTo>
                    <a:lnTo>
                      <a:pt x="161" y="42"/>
                    </a:lnTo>
                    <a:lnTo>
                      <a:pt x="159" y="42"/>
                    </a:lnTo>
                    <a:lnTo>
                      <a:pt x="156" y="42"/>
                    </a:lnTo>
                    <a:lnTo>
                      <a:pt x="154" y="45"/>
                    </a:lnTo>
                    <a:lnTo>
                      <a:pt x="154" y="47"/>
                    </a:lnTo>
                    <a:lnTo>
                      <a:pt x="154" y="50"/>
                    </a:lnTo>
                    <a:lnTo>
                      <a:pt x="151" y="52"/>
                    </a:lnTo>
                    <a:lnTo>
                      <a:pt x="154" y="50"/>
                    </a:lnTo>
                    <a:lnTo>
                      <a:pt x="154" y="47"/>
                    </a:lnTo>
                    <a:lnTo>
                      <a:pt x="151" y="47"/>
                    </a:lnTo>
                    <a:lnTo>
                      <a:pt x="151" y="47"/>
                    </a:lnTo>
                    <a:lnTo>
                      <a:pt x="154" y="45"/>
                    </a:lnTo>
                    <a:lnTo>
                      <a:pt x="156" y="42"/>
                    </a:lnTo>
                    <a:lnTo>
                      <a:pt x="154" y="42"/>
                    </a:lnTo>
                    <a:lnTo>
                      <a:pt x="151" y="45"/>
                    </a:lnTo>
                    <a:lnTo>
                      <a:pt x="149" y="45"/>
                    </a:lnTo>
                    <a:lnTo>
                      <a:pt x="151" y="45"/>
                    </a:lnTo>
                    <a:lnTo>
                      <a:pt x="149" y="42"/>
                    </a:lnTo>
                    <a:lnTo>
                      <a:pt x="151" y="42"/>
                    </a:lnTo>
                    <a:lnTo>
                      <a:pt x="154" y="42"/>
                    </a:lnTo>
                    <a:lnTo>
                      <a:pt x="156" y="40"/>
                    </a:lnTo>
                    <a:lnTo>
                      <a:pt x="156" y="40"/>
                    </a:lnTo>
                    <a:lnTo>
                      <a:pt x="159" y="40"/>
                    </a:lnTo>
                    <a:lnTo>
                      <a:pt x="161" y="38"/>
                    </a:lnTo>
                    <a:lnTo>
                      <a:pt x="159" y="35"/>
                    </a:lnTo>
                    <a:lnTo>
                      <a:pt x="156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1" y="33"/>
                    </a:lnTo>
                    <a:lnTo>
                      <a:pt x="149" y="35"/>
                    </a:lnTo>
                    <a:lnTo>
                      <a:pt x="147" y="38"/>
                    </a:lnTo>
                    <a:lnTo>
                      <a:pt x="147" y="38"/>
                    </a:lnTo>
                    <a:lnTo>
                      <a:pt x="144" y="40"/>
                    </a:lnTo>
                    <a:lnTo>
                      <a:pt x="144" y="42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7" y="35"/>
                    </a:lnTo>
                    <a:lnTo>
                      <a:pt x="147" y="35"/>
                    </a:lnTo>
                    <a:lnTo>
                      <a:pt x="147" y="35"/>
                    </a:lnTo>
                    <a:lnTo>
                      <a:pt x="144" y="35"/>
                    </a:lnTo>
                    <a:lnTo>
                      <a:pt x="142" y="35"/>
                    </a:lnTo>
                    <a:lnTo>
                      <a:pt x="140" y="38"/>
                    </a:lnTo>
                    <a:lnTo>
                      <a:pt x="137" y="40"/>
                    </a:lnTo>
                    <a:lnTo>
                      <a:pt x="140" y="38"/>
                    </a:lnTo>
                    <a:lnTo>
                      <a:pt x="142" y="35"/>
                    </a:lnTo>
                    <a:lnTo>
                      <a:pt x="144" y="35"/>
                    </a:lnTo>
                    <a:lnTo>
                      <a:pt x="144" y="33"/>
                    </a:lnTo>
                    <a:lnTo>
                      <a:pt x="147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1" y="31"/>
                    </a:lnTo>
                    <a:lnTo>
                      <a:pt x="149" y="28"/>
                    </a:lnTo>
                    <a:lnTo>
                      <a:pt x="147" y="26"/>
                    </a:lnTo>
                    <a:lnTo>
                      <a:pt x="144" y="26"/>
                    </a:lnTo>
                    <a:lnTo>
                      <a:pt x="144" y="26"/>
                    </a:lnTo>
                    <a:lnTo>
                      <a:pt x="142" y="26"/>
                    </a:lnTo>
                    <a:lnTo>
                      <a:pt x="140" y="28"/>
                    </a:lnTo>
                    <a:lnTo>
                      <a:pt x="140" y="26"/>
                    </a:lnTo>
                    <a:lnTo>
                      <a:pt x="137" y="23"/>
                    </a:lnTo>
                    <a:lnTo>
                      <a:pt x="135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28" y="21"/>
                    </a:lnTo>
                    <a:lnTo>
                      <a:pt x="125" y="21"/>
                    </a:lnTo>
                    <a:lnTo>
                      <a:pt x="123" y="23"/>
                    </a:lnTo>
                    <a:lnTo>
                      <a:pt x="121" y="23"/>
                    </a:lnTo>
                    <a:lnTo>
                      <a:pt x="121" y="23"/>
                    </a:lnTo>
                    <a:lnTo>
                      <a:pt x="118" y="26"/>
                    </a:lnTo>
                    <a:lnTo>
                      <a:pt x="116" y="28"/>
                    </a:lnTo>
                    <a:lnTo>
                      <a:pt x="118" y="28"/>
                    </a:lnTo>
                    <a:lnTo>
                      <a:pt x="118" y="31"/>
                    </a:lnTo>
                    <a:lnTo>
                      <a:pt x="121" y="31"/>
                    </a:lnTo>
                    <a:lnTo>
                      <a:pt x="123" y="31"/>
                    </a:lnTo>
                    <a:lnTo>
                      <a:pt x="125" y="33"/>
                    </a:lnTo>
                    <a:lnTo>
                      <a:pt x="128" y="33"/>
                    </a:lnTo>
                    <a:lnTo>
                      <a:pt x="130" y="33"/>
                    </a:lnTo>
                    <a:lnTo>
                      <a:pt x="133" y="33"/>
                    </a:lnTo>
                    <a:lnTo>
                      <a:pt x="130" y="33"/>
                    </a:lnTo>
                    <a:lnTo>
                      <a:pt x="128" y="33"/>
                    </a:lnTo>
                    <a:lnTo>
                      <a:pt x="125" y="33"/>
                    </a:lnTo>
                    <a:lnTo>
                      <a:pt x="123" y="33"/>
                    </a:lnTo>
                    <a:lnTo>
                      <a:pt x="123" y="31"/>
                    </a:lnTo>
                    <a:lnTo>
                      <a:pt x="121" y="31"/>
                    </a:lnTo>
                    <a:lnTo>
                      <a:pt x="118" y="31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4" y="31"/>
                    </a:lnTo>
                    <a:lnTo>
                      <a:pt x="114" y="33"/>
                    </a:lnTo>
                    <a:lnTo>
                      <a:pt x="114" y="33"/>
                    </a:lnTo>
                    <a:lnTo>
                      <a:pt x="116" y="35"/>
                    </a:lnTo>
                    <a:lnTo>
                      <a:pt x="118" y="35"/>
                    </a:lnTo>
                    <a:lnTo>
                      <a:pt x="121" y="38"/>
                    </a:lnTo>
                    <a:lnTo>
                      <a:pt x="123" y="40"/>
                    </a:lnTo>
                    <a:lnTo>
                      <a:pt x="123" y="40"/>
                    </a:lnTo>
                    <a:lnTo>
                      <a:pt x="123" y="40"/>
                    </a:lnTo>
                    <a:lnTo>
                      <a:pt x="121" y="38"/>
                    </a:lnTo>
                    <a:lnTo>
                      <a:pt x="118" y="38"/>
                    </a:lnTo>
                    <a:lnTo>
                      <a:pt x="121" y="40"/>
                    </a:lnTo>
                    <a:lnTo>
                      <a:pt x="123" y="40"/>
                    </a:lnTo>
                    <a:lnTo>
                      <a:pt x="121" y="40"/>
                    </a:lnTo>
                    <a:lnTo>
                      <a:pt x="121" y="40"/>
                    </a:lnTo>
                    <a:lnTo>
                      <a:pt x="118" y="38"/>
                    </a:lnTo>
                    <a:lnTo>
                      <a:pt x="116" y="35"/>
                    </a:lnTo>
                    <a:lnTo>
                      <a:pt x="116" y="35"/>
                    </a:lnTo>
                    <a:lnTo>
                      <a:pt x="114" y="33"/>
                    </a:lnTo>
                    <a:lnTo>
                      <a:pt x="114" y="35"/>
                    </a:lnTo>
                    <a:lnTo>
                      <a:pt x="114" y="38"/>
                    </a:lnTo>
                    <a:lnTo>
                      <a:pt x="116" y="40"/>
                    </a:lnTo>
                    <a:lnTo>
                      <a:pt x="114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5"/>
                    </a:lnTo>
                    <a:lnTo>
                      <a:pt x="111" y="33"/>
                    </a:lnTo>
                    <a:lnTo>
                      <a:pt x="111" y="31"/>
                    </a:lnTo>
                    <a:lnTo>
                      <a:pt x="109" y="31"/>
                    </a:lnTo>
                    <a:lnTo>
                      <a:pt x="109" y="28"/>
                    </a:lnTo>
                    <a:lnTo>
                      <a:pt x="106" y="31"/>
                    </a:lnTo>
                    <a:lnTo>
                      <a:pt x="104" y="33"/>
                    </a:lnTo>
                    <a:lnTo>
                      <a:pt x="104" y="31"/>
                    </a:lnTo>
                    <a:lnTo>
                      <a:pt x="104" y="28"/>
                    </a:lnTo>
                    <a:lnTo>
                      <a:pt x="102" y="28"/>
                    </a:lnTo>
                    <a:lnTo>
                      <a:pt x="102" y="28"/>
                    </a:lnTo>
                    <a:lnTo>
                      <a:pt x="99" y="31"/>
                    </a:lnTo>
                    <a:lnTo>
                      <a:pt x="102" y="33"/>
                    </a:lnTo>
                    <a:lnTo>
                      <a:pt x="104" y="33"/>
                    </a:lnTo>
                    <a:lnTo>
                      <a:pt x="102" y="33"/>
                    </a:lnTo>
                    <a:lnTo>
                      <a:pt x="102" y="33"/>
                    </a:lnTo>
                    <a:lnTo>
                      <a:pt x="99" y="31"/>
                    </a:lnTo>
                    <a:lnTo>
                      <a:pt x="97" y="33"/>
                    </a:lnTo>
                    <a:lnTo>
                      <a:pt x="97" y="35"/>
                    </a:lnTo>
                    <a:lnTo>
                      <a:pt x="97" y="35"/>
                    </a:lnTo>
                    <a:lnTo>
                      <a:pt x="95" y="38"/>
                    </a:lnTo>
                    <a:lnTo>
                      <a:pt x="92" y="40"/>
                    </a:lnTo>
                    <a:lnTo>
                      <a:pt x="92" y="38"/>
                    </a:lnTo>
                    <a:lnTo>
                      <a:pt x="90" y="35"/>
                    </a:lnTo>
                    <a:lnTo>
                      <a:pt x="92" y="35"/>
                    </a:lnTo>
                    <a:lnTo>
                      <a:pt x="95" y="35"/>
                    </a:lnTo>
                    <a:lnTo>
                      <a:pt x="92" y="33"/>
                    </a:lnTo>
                    <a:lnTo>
                      <a:pt x="92" y="31"/>
                    </a:lnTo>
                    <a:lnTo>
                      <a:pt x="95" y="31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2" y="28"/>
                    </a:lnTo>
                    <a:lnTo>
                      <a:pt x="90" y="31"/>
                    </a:lnTo>
                    <a:lnTo>
                      <a:pt x="88" y="33"/>
                    </a:lnTo>
                    <a:lnTo>
                      <a:pt x="90" y="31"/>
                    </a:lnTo>
                    <a:lnTo>
                      <a:pt x="92" y="28"/>
                    </a:lnTo>
                    <a:lnTo>
                      <a:pt x="95" y="26"/>
                    </a:lnTo>
                    <a:lnTo>
                      <a:pt x="97" y="26"/>
                    </a:lnTo>
                    <a:lnTo>
                      <a:pt x="97" y="23"/>
                    </a:lnTo>
                    <a:lnTo>
                      <a:pt x="99" y="21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5" y="16"/>
                    </a:lnTo>
                    <a:lnTo>
                      <a:pt x="95" y="14"/>
                    </a:lnTo>
                    <a:lnTo>
                      <a:pt x="92" y="14"/>
                    </a:lnTo>
                    <a:lnTo>
                      <a:pt x="92" y="12"/>
                    </a:lnTo>
                    <a:lnTo>
                      <a:pt x="90" y="12"/>
                    </a:lnTo>
                    <a:lnTo>
                      <a:pt x="90" y="9"/>
                    </a:lnTo>
                    <a:lnTo>
                      <a:pt x="90" y="7"/>
                    </a:lnTo>
                    <a:lnTo>
                      <a:pt x="88" y="4"/>
                    </a:lnTo>
                    <a:lnTo>
                      <a:pt x="88" y="2"/>
                    </a:lnTo>
                    <a:lnTo>
                      <a:pt x="85" y="2"/>
                    </a:lnTo>
                    <a:lnTo>
                      <a:pt x="83" y="2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6" y="2"/>
                    </a:lnTo>
                    <a:lnTo>
                      <a:pt x="73" y="2"/>
                    </a:lnTo>
                    <a:lnTo>
                      <a:pt x="73" y="2"/>
                    </a:lnTo>
                    <a:lnTo>
                      <a:pt x="71" y="4"/>
                    </a:lnTo>
                    <a:lnTo>
                      <a:pt x="69" y="4"/>
                    </a:lnTo>
                    <a:lnTo>
                      <a:pt x="66" y="4"/>
                    </a:lnTo>
                    <a:lnTo>
                      <a:pt x="64" y="4"/>
                    </a:lnTo>
                    <a:lnTo>
                      <a:pt x="62" y="7"/>
                    </a:lnTo>
                    <a:lnTo>
                      <a:pt x="64" y="7"/>
                    </a:lnTo>
                    <a:lnTo>
                      <a:pt x="64" y="9"/>
                    </a:lnTo>
                    <a:lnTo>
                      <a:pt x="64" y="7"/>
                    </a:lnTo>
                    <a:lnTo>
                      <a:pt x="62" y="7"/>
                    </a:lnTo>
                    <a:lnTo>
                      <a:pt x="59" y="7"/>
                    </a:lnTo>
                    <a:lnTo>
                      <a:pt x="57" y="9"/>
                    </a:lnTo>
                    <a:lnTo>
                      <a:pt x="54" y="9"/>
                    </a:lnTo>
                    <a:lnTo>
                      <a:pt x="57" y="12"/>
                    </a:lnTo>
                    <a:lnTo>
                      <a:pt x="54" y="12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0" y="12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4" y="16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54" y="16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47" y="14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50" y="16"/>
                    </a:lnTo>
                    <a:lnTo>
                      <a:pt x="52" y="19"/>
                    </a:lnTo>
                    <a:lnTo>
                      <a:pt x="54" y="19"/>
                    </a:lnTo>
                    <a:lnTo>
                      <a:pt x="57" y="19"/>
                    </a:lnTo>
                    <a:lnTo>
                      <a:pt x="59" y="21"/>
                    </a:lnTo>
                    <a:lnTo>
                      <a:pt x="59" y="21"/>
                    </a:lnTo>
                    <a:lnTo>
                      <a:pt x="59" y="21"/>
                    </a:lnTo>
                    <a:lnTo>
                      <a:pt x="57" y="19"/>
                    </a:lnTo>
                    <a:lnTo>
                      <a:pt x="54" y="19"/>
                    </a:lnTo>
                    <a:lnTo>
                      <a:pt x="52" y="19"/>
                    </a:lnTo>
                    <a:lnTo>
                      <a:pt x="50" y="19"/>
                    </a:lnTo>
                    <a:lnTo>
                      <a:pt x="47" y="16"/>
                    </a:lnTo>
                    <a:lnTo>
                      <a:pt x="45" y="16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23"/>
                    </a:lnTo>
                    <a:lnTo>
                      <a:pt x="47" y="26"/>
                    </a:lnTo>
                    <a:lnTo>
                      <a:pt x="45" y="28"/>
                    </a:lnTo>
                    <a:lnTo>
                      <a:pt x="47" y="28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54" y="28"/>
                    </a:lnTo>
                    <a:lnTo>
                      <a:pt x="57" y="28"/>
                    </a:lnTo>
                    <a:lnTo>
                      <a:pt x="54" y="31"/>
                    </a:lnTo>
                    <a:lnTo>
                      <a:pt x="52" y="31"/>
                    </a:lnTo>
                    <a:lnTo>
                      <a:pt x="54" y="33"/>
                    </a:lnTo>
                    <a:lnTo>
                      <a:pt x="57" y="33"/>
                    </a:lnTo>
                    <a:lnTo>
                      <a:pt x="59" y="35"/>
                    </a:lnTo>
                    <a:lnTo>
                      <a:pt x="59" y="38"/>
                    </a:lnTo>
                    <a:lnTo>
                      <a:pt x="57" y="35"/>
                    </a:lnTo>
                    <a:lnTo>
                      <a:pt x="54" y="35"/>
                    </a:lnTo>
                    <a:lnTo>
                      <a:pt x="54" y="33"/>
                    </a:lnTo>
                    <a:lnTo>
                      <a:pt x="52" y="33"/>
                    </a:lnTo>
                    <a:lnTo>
                      <a:pt x="50" y="31"/>
                    </a:lnTo>
                    <a:lnTo>
                      <a:pt x="47" y="31"/>
                    </a:lnTo>
                    <a:lnTo>
                      <a:pt x="47" y="33"/>
                    </a:lnTo>
                    <a:lnTo>
                      <a:pt x="45" y="35"/>
                    </a:lnTo>
                    <a:lnTo>
                      <a:pt x="43" y="35"/>
                    </a:lnTo>
                    <a:lnTo>
                      <a:pt x="40" y="38"/>
                    </a:lnTo>
                    <a:lnTo>
                      <a:pt x="43" y="38"/>
                    </a:lnTo>
                    <a:lnTo>
                      <a:pt x="45" y="38"/>
                    </a:lnTo>
                    <a:lnTo>
                      <a:pt x="47" y="40"/>
                    </a:lnTo>
                    <a:lnTo>
                      <a:pt x="47" y="42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5"/>
                    </a:lnTo>
                    <a:lnTo>
                      <a:pt x="57" y="47"/>
                    </a:lnTo>
                    <a:lnTo>
                      <a:pt x="54" y="47"/>
                    </a:lnTo>
                    <a:lnTo>
                      <a:pt x="54" y="50"/>
                    </a:lnTo>
                    <a:lnTo>
                      <a:pt x="54" y="52"/>
                    </a:lnTo>
                    <a:lnTo>
                      <a:pt x="52" y="54"/>
                    </a:lnTo>
                    <a:lnTo>
                      <a:pt x="54" y="57"/>
                    </a:lnTo>
                    <a:lnTo>
                      <a:pt x="52" y="57"/>
                    </a:lnTo>
                    <a:lnTo>
                      <a:pt x="52" y="54"/>
                    </a:lnTo>
                    <a:lnTo>
                      <a:pt x="50" y="54"/>
                    </a:lnTo>
                    <a:lnTo>
                      <a:pt x="52" y="52"/>
                    </a:lnTo>
                    <a:lnTo>
                      <a:pt x="50" y="54"/>
                    </a:lnTo>
                    <a:lnTo>
                      <a:pt x="47" y="52"/>
                    </a:lnTo>
                    <a:lnTo>
                      <a:pt x="45" y="54"/>
                    </a:lnTo>
                    <a:lnTo>
                      <a:pt x="43" y="54"/>
                    </a:lnTo>
                    <a:lnTo>
                      <a:pt x="40" y="54"/>
                    </a:lnTo>
                    <a:lnTo>
                      <a:pt x="38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5" y="54"/>
                    </a:lnTo>
                    <a:lnTo>
                      <a:pt x="38" y="54"/>
                    </a:lnTo>
                    <a:lnTo>
                      <a:pt x="40" y="54"/>
                    </a:lnTo>
                    <a:lnTo>
                      <a:pt x="43" y="52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2" y="50"/>
                    </a:lnTo>
                    <a:lnTo>
                      <a:pt x="52" y="47"/>
                    </a:lnTo>
                    <a:lnTo>
                      <a:pt x="50" y="47"/>
                    </a:lnTo>
                    <a:lnTo>
                      <a:pt x="47" y="47"/>
                    </a:lnTo>
                    <a:lnTo>
                      <a:pt x="45" y="45"/>
                    </a:lnTo>
                    <a:lnTo>
                      <a:pt x="43" y="42"/>
                    </a:lnTo>
                    <a:lnTo>
                      <a:pt x="43" y="42"/>
                    </a:lnTo>
                    <a:lnTo>
                      <a:pt x="40" y="40"/>
                    </a:lnTo>
                    <a:lnTo>
                      <a:pt x="38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5" y="26"/>
                    </a:lnTo>
                    <a:lnTo>
                      <a:pt x="33" y="23"/>
                    </a:lnTo>
                    <a:lnTo>
                      <a:pt x="33" y="21"/>
                    </a:lnTo>
                    <a:lnTo>
                      <a:pt x="35" y="19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43" y="9"/>
                    </a:lnTo>
                    <a:lnTo>
                      <a:pt x="47" y="7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9" y="4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5" y="21"/>
                    </a:lnTo>
                    <a:lnTo>
                      <a:pt x="5" y="23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5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416"/>
              <p:cNvSpPr/>
              <p:nvPr/>
            </p:nvSpPr>
            <p:spPr bwMode="auto">
              <a:xfrm>
                <a:off x="2917" y="1489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0 w 4"/>
                  <a:gd name="T3" fmla="*/ 0 h 5"/>
                  <a:gd name="T4" fmla="*/ 0 w 4"/>
                  <a:gd name="T5" fmla="*/ 2 h 5"/>
                  <a:gd name="T6" fmla="*/ 4 w 4"/>
                  <a:gd name="T7" fmla="*/ 2 h 5"/>
                  <a:gd name="T8" fmla="*/ 4 w 4"/>
                  <a:gd name="T9" fmla="*/ 5 h 5"/>
                  <a:gd name="T10" fmla="*/ 4 w 4"/>
                  <a:gd name="T11" fmla="*/ 2 h 5"/>
                  <a:gd name="T12" fmla="*/ 4 w 4"/>
                  <a:gd name="T13" fmla="*/ 2 h 5"/>
                  <a:gd name="T14" fmla="*/ 0 w 4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417"/>
              <p:cNvSpPr/>
              <p:nvPr/>
            </p:nvSpPr>
            <p:spPr bwMode="auto">
              <a:xfrm>
                <a:off x="2983" y="1505"/>
                <a:ext cx="7" cy="8"/>
              </a:xfrm>
              <a:custGeom>
                <a:avLst/>
                <a:gdLst>
                  <a:gd name="T0" fmla="*/ 2 w 7"/>
                  <a:gd name="T1" fmla="*/ 8 h 8"/>
                  <a:gd name="T2" fmla="*/ 0 w 7"/>
                  <a:gd name="T3" fmla="*/ 8 h 8"/>
                  <a:gd name="T4" fmla="*/ 0 w 7"/>
                  <a:gd name="T5" fmla="*/ 5 h 8"/>
                  <a:gd name="T6" fmla="*/ 2 w 7"/>
                  <a:gd name="T7" fmla="*/ 3 h 8"/>
                  <a:gd name="T8" fmla="*/ 2 w 7"/>
                  <a:gd name="T9" fmla="*/ 5 h 8"/>
                  <a:gd name="T10" fmla="*/ 5 w 7"/>
                  <a:gd name="T11" fmla="*/ 3 h 8"/>
                  <a:gd name="T12" fmla="*/ 2 w 7"/>
                  <a:gd name="T13" fmla="*/ 5 h 8"/>
                  <a:gd name="T14" fmla="*/ 2 w 7"/>
                  <a:gd name="T15" fmla="*/ 8 h 8"/>
                  <a:gd name="T16" fmla="*/ 2 w 7"/>
                  <a:gd name="T17" fmla="*/ 8 h 8"/>
                  <a:gd name="T18" fmla="*/ 5 w 7"/>
                  <a:gd name="T19" fmla="*/ 0 h 8"/>
                  <a:gd name="T20" fmla="*/ 7 w 7"/>
                  <a:gd name="T21" fmla="*/ 0 h 8"/>
                  <a:gd name="T22" fmla="*/ 7 w 7"/>
                  <a:gd name="T23" fmla="*/ 3 h 8"/>
                  <a:gd name="T24" fmla="*/ 5 w 7"/>
                  <a:gd name="T25" fmla="*/ 3 h 8"/>
                  <a:gd name="T26" fmla="*/ 5 w 7"/>
                  <a:gd name="T27" fmla="*/ 0 h 8"/>
                  <a:gd name="T28" fmla="*/ 2 w 7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8">
                    <a:moveTo>
                      <a:pt x="2" y="8"/>
                    </a:move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418"/>
              <p:cNvSpPr/>
              <p:nvPr/>
            </p:nvSpPr>
            <p:spPr bwMode="auto">
              <a:xfrm>
                <a:off x="3156" y="1479"/>
                <a:ext cx="9" cy="7"/>
              </a:xfrm>
              <a:custGeom>
                <a:avLst/>
                <a:gdLst>
                  <a:gd name="T0" fmla="*/ 5 w 9"/>
                  <a:gd name="T1" fmla="*/ 5 h 7"/>
                  <a:gd name="T2" fmla="*/ 2 w 9"/>
                  <a:gd name="T3" fmla="*/ 7 h 7"/>
                  <a:gd name="T4" fmla="*/ 0 w 9"/>
                  <a:gd name="T5" fmla="*/ 7 h 7"/>
                  <a:gd name="T6" fmla="*/ 0 w 9"/>
                  <a:gd name="T7" fmla="*/ 5 h 7"/>
                  <a:gd name="T8" fmla="*/ 2 w 9"/>
                  <a:gd name="T9" fmla="*/ 5 h 7"/>
                  <a:gd name="T10" fmla="*/ 5 w 9"/>
                  <a:gd name="T11" fmla="*/ 5 h 7"/>
                  <a:gd name="T12" fmla="*/ 7 w 9"/>
                  <a:gd name="T13" fmla="*/ 0 h 7"/>
                  <a:gd name="T14" fmla="*/ 9 w 9"/>
                  <a:gd name="T15" fmla="*/ 3 h 7"/>
                  <a:gd name="T16" fmla="*/ 7 w 9"/>
                  <a:gd name="T17" fmla="*/ 0 h 7"/>
                  <a:gd name="T18" fmla="*/ 7 w 9"/>
                  <a:gd name="T19" fmla="*/ 0 h 7"/>
                  <a:gd name="T20" fmla="*/ 5 w 9"/>
                  <a:gd name="T2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5" y="5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0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19"/>
              <p:cNvSpPr/>
              <p:nvPr/>
            </p:nvSpPr>
            <p:spPr bwMode="auto">
              <a:xfrm>
                <a:off x="3182" y="1505"/>
                <a:ext cx="12" cy="12"/>
              </a:xfrm>
              <a:custGeom>
                <a:avLst/>
                <a:gdLst>
                  <a:gd name="T0" fmla="*/ 2 w 12"/>
                  <a:gd name="T1" fmla="*/ 8 h 12"/>
                  <a:gd name="T2" fmla="*/ 5 w 12"/>
                  <a:gd name="T3" fmla="*/ 8 h 12"/>
                  <a:gd name="T4" fmla="*/ 7 w 12"/>
                  <a:gd name="T5" fmla="*/ 8 h 12"/>
                  <a:gd name="T6" fmla="*/ 9 w 12"/>
                  <a:gd name="T7" fmla="*/ 8 h 12"/>
                  <a:gd name="T8" fmla="*/ 12 w 12"/>
                  <a:gd name="T9" fmla="*/ 8 h 12"/>
                  <a:gd name="T10" fmla="*/ 9 w 12"/>
                  <a:gd name="T11" fmla="*/ 10 h 12"/>
                  <a:gd name="T12" fmla="*/ 7 w 12"/>
                  <a:gd name="T13" fmla="*/ 10 h 12"/>
                  <a:gd name="T14" fmla="*/ 5 w 12"/>
                  <a:gd name="T15" fmla="*/ 12 h 12"/>
                  <a:gd name="T16" fmla="*/ 2 w 12"/>
                  <a:gd name="T17" fmla="*/ 10 h 12"/>
                  <a:gd name="T18" fmla="*/ 2 w 12"/>
                  <a:gd name="T19" fmla="*/ 8 h 12"/>
                  <a:gd name="T20" fmla="*/ 2 w 12"/>
                  <a:gd name="T21" fmla="*/ 3 h 12"/>
                  <a:gd name="T22" fmla="*/ 0 w 12"/>
                  <a:gd name="T23" fmla="*/ 3 h 12"/>
                  <a:gd name="T24" fmla="*/ 0 w 12"/>
                  <a:gd name="T25" fmla="*/ 0 h 12"/>
                  <a:gd name="T26" fmla="*/ 2 w 12"/>
                  <a:gd name="T27" fmla="*/ 0 h 12"/>
                  <a:gd name="T28" fmla="*/ 5 w 12"/>
                  <a:gd name="T29" fmla="*/ 0 h 12"/>
                  <a:gd name="T30" fmla="*/ 7 w 12"/>
                  <a:gd name="T31" fmla="*/ 0 h 12"/>
                  <a:gd name="T32" fmla="*/ 5 w 12"/>
                  <a:gd name="T33" fmla="*/ 3 h 12"/>
                  <a:gd name="T34" fmla="*/ 2 w 12"/>
                  <a:gd name="T35" fmla="*/ 3 h 12"/>
                  <a:gd name="T36" fmla="*/ 2 w 12"/>
                  <a:gd name="T3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2">
                    <a:moveTo>
                      <a:pt x="2" y="8"/>
                    </a:moveTo>
                    <a:lnTo>
                      <a:pt x="5" y="8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12" y="8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20"/>
              <p:cNvSpPr/>
              <p:nvPr/>
            </p:nvSpPr>
            <p:spPr bwMode="auto">
              <a:xfrm>
                <a:off x="2765" y="1415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3 h 7"/>
                  <a:gd name="T4" fmla="*/ 3 w 7"/>
                  <a:gd name="T5" fmla="*/ 0 h 7"/>
                  <a:gd name="T6" fmla="*/ 3 w 7"/>
                  <a:gd name="T7" fmla="*/ 0 h 7"/>
                  <a:gd name="T8" fmla="*/ 7 w 7"/>
                  <a:gd name="T9" fmla="*/ 3 h 7"/>
                  <a:gd name="T10" fmla="*/ 5 w 7"/>
                  <a:gd name="T11" fmla="*/ 3 h 7"/>
                  <a:gd name="T12" fmla="*/ 3 w 7"/>
                  <a:gd name="T13" fmla="*/ 3 h 7"/>
                  <a:gd name="T14" fmla="*/ 3 w 7"/>
                  <a:gd name="T15" fmla="*/ 5 h 7"/>
                  <a:gd name="T16" fmla="*/ 5 w 7"/>
                  <a:gd name="T17" fmla="*/ 7 h 7"/>
                  <a:gd name="T18" fmla="*/ 5 w 7"/>
                  <a:gd name="T19" fmla="*/ 7 h 7"/>
                  <a:gd name="T20" fmla="*/ 7 w 7"/>
                  <a:gd name="T21" fmla="*/ 7 h 7"/>
                  <a:gd name="T22" fmla="*/ 7 w 7"/>
                  <a:gd name="T23" fmla="*/ 5 h 7"/>
                  <a:gd name="T24" fmla="*/ 7 w 7"/>
                  <a:gd name="T25" fmla="*/ 3 h 7"/>
                  <a:gd name="T26" fmla="*/ 7 w 7"/>
                  <a:gd name="T27" fmla="*/ 3 h 7"/>
                  <a:gd name="T28" fmla="*/ 3 w 7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1"/>
              <p:cNvSpPr/>
              <p:nvPr/>
            </p:nvSpPr>
            <p:spPr bwMode="auto">
              <a:xfrm>
                <a:off x="2744" y="1477"/>
                <a:ext cx="7" cy="7"/>
              </a:xfrm>
              <a:custGeom>
                <a:avLst/>
                <a:gdLst>
                  <a:gd name="T0" fmla="*/ 5 w 7"/>
                  <a:gd name="T1" fmla="*/ 5 h 7"/>
                  <a:gd name="T2" fmla="*/ 5 w 7"/>
                  <a:gd name="T3" fmla="*/ 7 h 7"/>
                  <a:gd name="T4" fmla="*/ 2 w 7"/>
                  <a:gd name="T5" fmla="*/ 7 h 7"/>
                  <a:gd name="T6" fmla="*/ 2 w 7"/>
                  <a:gd name="T7" fmla="*/ 7 h 7"/>
                  <a:gd name="T8" fmla="*/ 5 w 7"/>
                  <a:gd name="T9" fmla="*/ 5 h 7"/>
                  <a:gd name="T10" fmla="*/ 5 w 7"/>
                  <a:gd name="T11" fmla="*/ 5 h 7"/>
                  <a:gd name="T12" fmla="*/ 5 w 7"/>
                  <a:gd name="T13" fmla="*/ 0 h 7"/>
                  <a:gd name="T14" fmla="*/ 7 w 7"/>
                  <a:gd name="T15" fmla="*/ 2 h 7"/>
                  <a:gd name="T16" fmla="*/ 5 w 7"/>
                  <a:gd name="T17" fmla="*/ 2 h 7"/>
                  <a:gd name="T18" fmla="*/ 5 w 7"/>
                  <a:gd name="T19" fmla="*/ 5 h 7"/>
                  <a:gd name="T20" fmla="*/ 2 w 7"/>
                  <a:gd name="T21" fmla="*/ 5 h 7"/>
                  <a:gd name="T22" fmla="*/ 0 w 7"/>
                  <a:gd name="T23" fmla="*/ 2 h 7"/>
                  <a:gd name="T24" fmla="*/ 2 w 7"/>
                  <a:gd name="T25" fmla="*/ 0 h 7"/>
                  <a:gd name="T26" fmla="*/ 5 w 7"/>
                  <a:gd name="T27" fmla="*/ 0 h 7"/>
                  <a:gd name="T28" fmla="*/ 5 w 7"/>
                  <a:gd name="T29" fmla="*/ 0 h 7"/>
                  <a:gd name="T30" fmla="*/ 5 w 7"/>
                  <a:gd name="T3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7">
                    <a:moveTo>
                      <a:pt x="5" y="5"/>
                    </a:moveTo>
                    <a:lnTo>
                      <a:pt x="5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22"/>
              <p:cNvSpPr/>
              <p:nvPr/>
            </p:nvSpPr>
            <p:spPr bwMode="auto">
              <a:xfrm>
                <a:off x="2673" y="1411"/>
                <a:ext cx="19" cy="9"/>
              </a:xfrm>
              <a:custGeom>
                <a:avLst/>
                <a:gdLst>
                  <a:gd name="T0" fmla="*/ 16 w 19"/>
                  <a:gd name="T1" fmla="*/ 0 h 9"/>
                  <a:gd name="T2" fmla="*/ 14 w 19"/>
                  <a:gd name="T3" fmla="*/ 0 h 9"/>
                  <a:gd name="T4" fmla="*/ 12 w 19"/>
                  <a:gd name="T5" fmla="*/ 0 h 9"/>
                  <a:gd name="T6" fmla="*/ 9 w 19"/>
                  <a:gd name="T7" fmla="*/ 0 h 9"/>
                  <a:gd name="T8" fmla="*/ 5 w 19"/>
                  <a:gd name="T9" fmla="*/ 2 h 9"/>
                  <a:gd name="T10" fmla="*/ 2 w 19"/>
                  <a:gd name="T11" fmla="*/ 2 h 9"/>
                  <a:gd name="T12" fmla="*/ 0 w 19"/>
                  <a:gd name="T13" fmla="*/ 2 h 9"/>
                  <a:gd name="T14" fmla="*/ 0 w 19"/>
                  <a:gd name="T15" fmla="*/ 2 h 9"/>
                  <a:gd name="T16" fmla="*/ 0 w 19"/>
                  <a:gd name="T17" fmla="*/ 4 h 9"/>
                  <a:gd name="T18" fmla="*/ 2 w 19"/>
                  <a:gd name="T19" fmla="*/ 4 h 9"/>
                  <a:gd name="T20" fmla="*/ 5 w 19"/>
                  <a:gd name="T21" fmla="*/ 7 h 9"/>
                  <a:gd name="T22" fmla="*/ 9 w 19"/>
                  <a:gd name="T23" fmla="*/ 7 h 9"/>
                  <a:gd name="T24" fmla="*/ 12 w 19"/>
                  <a:gd name="T25" fmla="*/ 4 h 9"/>
                  <a:gd name="T26" fmla="*/ 14 w 19"/>
                  <a:gd name="T27" fmla="*/ 4 h 9"/>
                  <a:gd name="T28" fmla="*/ 16 w 19"/>
                  <a:gd name="T29" fmla="*/ 4 h 9"/>
                  <a:gd name="T30" fmla="*/ 16 w 19"/>
                  <a:gd name="T31" fmla="*/ 2 h 9"/>
                  <a:gd name="T32" fmla="*/ 16 w 19"/>
                  <a:gd name="T33" fmla="*/ 0 h 9"/>
                  <a:gd name="T34" fmla="*/ 19 w 19"/>
                  <a:gd name="T35" fmla="*/ 4 h 9"/>
                  <a:gd name="T36" fmla="*/ 16 w 19"/>
                  <a:gd name="T37" fmla="*/ 7 h 9"/>
                  <a:gd name="T38" fmla="*/ 14 w 19"/>
                  <a:gd name="T39" fmla="*/ 7 h 9"/>
                  <a:gd name="T40" fmla="*/ 14 w 19"/>
                  <a:gd name="T41" fmla="*/ 7 h 9"/>
                  <a:gd name="T42" fmla="*/ 9 w 19"/>
                  <a:gd name="T43" fmla="*/ 9 h 9"/>
                  <a:gd name="T44" fmla="*/ 7 w 19"/>
                  <a:gd name="T45" fmla="*/ 9 h 9"/>
                  <a:gd name="T46" fmla="*/ 5 w 19"/>
                  <a:gd name="T47" fmla="*/ 9 h 9"/>
                  <a:gd name="T48" fmla="*/ 7 w 19"/>
                  <a:gd name="T49" fmla="*/ 7 h 9"/>
                  <a:gd name="T50" fmla="*/ 9 w 19"/>
                  <a:gd name="T51" fmla="*/ 7 h 9"/>
                  <a:gd name="T52" fmla="*/ 12 w 19"/>
                  <a:gd name="T53" fmla="*/ 7 h 9"/>
                  <a:gd name="T54" fmla="*/ 14 w 19"/>
                  <a:gd name="T55" fmla="*/ 7 h 9"/>
                  <a:gd name="T56" fmla="*/ 16 w 19"/>
                  <a:gd name="T57" fmla="*/ 4 h 9"/>
                  <a:gd name="T58" fmla="*/ 16 w 19"/>
                  <a:gd name="T59" fmla="*/ 4 h 9"/>
                  <a:gd name="T60" fmla="*/ 19 w 19"/>
                  <a:gd name="T61" fmla="*/ 4 h 9"/>
                  <a:gd name="T62" fmla="*/ 19 w 19"/>
                  <a:gd name="T63" fmla="*/ 4 h 9"/>
                  <a:gd name="T64" fmla="*/ 16 w 19"/>
                  <a:gd name="T6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9">
                    <a:moveTo>
                      <a:pt x="16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5" y="7"/>
                    </a:lnTo>
                    <a:lnTo>
                      <a:pt x="9" y="7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23"/>
              <p:cNvSpPr/>
              <p:nvPr/>
            </p:nvSpPr>
            <p:spPr bwMode="auto">
              <a:xfrm>
                <a:off x="2687" y="1403"/>
                <a:ext cx="57" cy="36"/>
              </a:xfrm>
              <a:custGeom>
                <a:avLst/>
                <a:gdLst>
                  <a:gd name="T0" fmla="*/ 26 w 57"/>
                  <a:gd name="T1" fmla="*/ 24 h 36"/>
                  <a:gd name="T2" fmla="*/ 29 w 57"/>
                  <a:gd name="T3" fmla="*/ 24 h 36"/>
                  <a:gd name="T4" fmla="*/ 36 w 57"/>
                  <a:gd name="T5" fmla="*/ 22 h 36"/>
                  <a:gd name="T6" fmla="*/ 38 w 57"/>
                  <a:gd name="T7" fmla="*/ 22 h 36"/>
                  <a:gd name="T8" fmla="*/ 29 w 57"/>
                  <a:gd name="T9" fmla="*/ 22 h 36"/>
                  <a:gd name="T10" fmla="*/ 24 w 57"/>
                  <a:gd name="T11" fmla="*/ 22 h 36"/>
                  <a:gd name="T12" fmla="*/ 17 w 57"/>
                  <a:gd name="T13" fmla="*/ 24 h 36"/>
                  <a:gd name="T14" fmla="*/ 7 w 57"/>
                  <a:gd name="T15" fmla="*/ 24 h 36"/>
                  <a:gd name="T16" fmla="*/ 2 w 57"/>
                  <a:gd name="T17" fmla="*/ 24 h 36"/>
                  <a:gd name="T18" fmla="*/ 5 w 57"/>
                  <a:gd name="T19" fmla="*/ 19 h 36"/>
                  <a:gd name="T20" fmla="*/ 7 w 57"/>
                  <a:gd name="T21" fmla="*/ 19 h 36"/>
                  <a:gd name="T22" fmla="*/ 10 w 57"/>
                  <a:gd name="T23" fmla="*/ 17 h 36"/>
                  <a:gd name="T24" fmla="*/ 14 w 57"/>
                  <a:gd name="T25" fmla="*/ 19 h 36"/>
                  <a:gd name="T26" fmla="*/ 17 w 57"/>
                  <a:gd name="T27" fmla="*/ 19 h 36"/>
                  <a:gd name="T28" fmla="*/ 17 w 57"/>
                  <a:gd name="T29" fmla="*/ 15 h 36"/>
                  <a:gd name="T30" fmla="*/ 10 w 57"/>
                  <a:gd name="T31" fmla="*/ 12 h 36"/>
                  <a:gd name="T32" fmla="*/ 12 w 57"/>
                  <a:gd name="T33" fmla="*/ 10 h 36"/>
                  <a:gd name="T34" fmla="*/ 7 w 57"/>
                  <a:gd name="T35" fmla="*/ 8 h 36"/>
                  <a:gd name="T36" fmla="*/ 14 w 57"/>
                  <a:gd name="T37" fmla="*/ 5 h 36"/>
                  <a:gd name="T38" fmla="*/ 17 w 57"/>
                  <a:gd name="T39" fmla="*/ 10 h 36"/>
                  <a:gd name="T40" fmla="*/ 24 w 57"/>
                  <a:gd name="T41" fmla="*/ 12 h 36"/>
                  <a:gd name="T42" fmla="*/ 29 w 57"/>
                  <a:gd name="T43" fmla="*/ 17 h 36"/>
                  <a:gd name="T44" fmla="*/ 33 w 57"/>
                  <a:gd name="T45" fmla="*/ 15 h 36"/>
                  <a:gd name="T46" fmla="*/ 29 w 57"/>
                  <a:gd name="T47" fmla="*/ 15 h 36"/>
                  <a:gd name="T48" fmla="*/ 29 w 57"/>
                  <a:gd name="T49" fmla="*/ 12 h 36"/>
                  <a:gd name="T50" fmla="*/ 31 w 57"/>
                  <a:gd name="T51" fmla="*/ 10 h 36"/>
                  <a:gd name="T52" fmla="*/ 24 w 57"/>
                  <a:gd name="T53" fmla="*/ 8 h 36"/>
                  <a:gd name="T54" fmla="*/ 29 w 57"/>
                  <a:gd name="T55" fmla="*/ 8 h 36"/>
                  <a:gd name="T56" fmla="*/ 21 w 57"/>
                  <a:gd name="T57" fmla="*/ 5 h 36"/>
                  <a:gd name="T58" fmla="*/ 24 w 57"/>
                  <a:gd name="T59" fmla="*/ 0 h 36"/>
                  <a:gd name="T60" fmla="*/ 33 w 57"/>
                  <a:gd name="T61" fmla="*/ 3 h 36"/>
                  <a:gd name="T62" fmla="*/ 38 w 57"/>
                  <a:gd name="T63" fmla="*/ 5 h 36"/>
                  <a:gd name="T64" fmla="*/ 40 w 57"/>
                  <a:gd name="T65" fmla="*/ 3 h 36"/>
                  <a:gd name="T66" fmla="*/ 43 w 57"/>
                  <a:gd name="T67" fmla="*/ 0 h 36"/>
                  <a:gd name="T68" fmla="*/ 45 w 57"/>
                  <a:gd name="T69" fmla="*/ 3 h 36"/>
                  <a:gd name="T70" fmla="*/ 52 w 57"/>
                  <a:gd name="T71" fmla="*/ 3 h 36"/>
                  <a:gd name="T72" fmla="*/ 55 w 57"/>
                  <a:gd name="T73" fmla="*/ 10 h 36"/>
                  <a:gd name="T74" fmla="*/ 52 w 57"/>
                  <a:gd name="T75" fmla="*/ 17 h 36"/>
                  <a:gd name="T76" fmla="*/ 52 w 57"/>
                  <a:gd name="T77" fmla="*/ 22 h 36"/>
                  <a:gd name="T78" fmla="*/ 55 w 57"/>
                  <a:gd name="T79" fmla="*/ 27 h 36"/>
                  <a:gd name="T80" fmla="*/ 52 w 57"/>
                  <a:gd name="T81" fmla="*/ 24 h 36"/>
                  <a:gd name="T82" fmla="*/ 50 w 57"/>
                  <a:gd name="T83" fmla="*/ 29 h 36"/>
                  <a:gd name="T84" fmla="*/ 52 w 57"/>
                  <a:gd name="T85" fmla="*/ 31 h 36"/>
                  <a:gd name="T86" fmla="*/ 47 w 57"/>
                  <a:gd name="T87" fmla="*/ 31 h 36"/>
                  <a:gd name="T88" fmla="*/ 47 w 57"/>
                  <a:gd name="T89" fmla="*/ 36 h 36"/>
                  <a:gd name="T90" fmla="*/ 40 w 57"/>
                  <a:gd name="T91" fmla="*/ 36 h 36"/>
                  <a:gd name="T92" fmla="*/ 36 w 57"/>
                  <a:gd name="T93" fmla="*/ 34 h 36"/>
                  <a:gd name="T94" fmla="*/ 29 w 57"/>
                  <a:gd name="T95" fmla="*/ 36 h 36"/>
                  <a:gd name="T96" fmla="*/ 26 w 57"/>
                  <a:gd name="T97" fmla="*/ 31 h 36"/>
                  <a:gd name="T98" fmla="*/ 29 w 57"/>
                  <a:gd name="T99" fmla="*/ 31 h 36"/>
                  <a:gd name="T100" fmla="*/ 24 w 57"/>
                  <a:gd name="T101" fmla="*/ 29 h 36"/>
                  <a:gd name="T102" fmla="*/ 24 w 57"/>
                  <a:gd name="T103" fmla="*/ 27 h 36"/>
                  <a:gd name="T104" fmla="*/ 29 w 57"/>
                  <a:gd name="T105" fmla="*/ 27 h 36"/>
                  <a:gd name="T106" fmla="*/ 19 w 57"/>
                  <a:gd name="T107" fmla="*/ 24 h 36"/>
                  <a:gd name="T108" fmla="*/ 26 w 57"/>
                  <a:gd name="T10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" h="36">
                    <a:moveTo>
                      <a:pt x="29" y="27"/>
                    </a:moveTo>
                    <a:lnTo>
                      <a:pt x="29" y="24"/>
                    </a:lnTo>
                    <a:lnTo>
                      <a:pt x="26" y="24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1" y="22"/>
                    </a:lnTo>
                    <a:lnTo>
                      <a:pt x="33" y="22"/>
                    </a:lnTo>
                    <a:lnTo>
                      <a:pt x="36" y="22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38" y="22"/>
                    </a:lnTo>
                    <a:lnTo>
                      <a:pt x="33" y="22"/>
                    </a:lnTo>
                    <a:lnTo>
                      <a:pt x="31" y="22"/>
                    </a:lnTo>
                    <a:lnTo>
                      <a:pt x="29" y="22"/>
                    </a:lnTo>
                    <a:lnTo>
                      <a:pt x="26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1" y="22"/>
                    </a:lnTo>
                    <a:lnTo>
                      <a:pt x="19" y="22"/>
                    </a:lnTo>
                    <a:lnTo>
                      <a:pt x="17" y="24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5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22"/>
                    </a:lnTo>
                    <a:lnTo>
                      <a:pt x="7" y="19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2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7" y="19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19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7"/>
                    </a:lnTo>
                    <a:lnTo>
                      <a:pt x="33" y="15"/>
                    </a:lnTo>
                    <a:lnTo>
                      <a:pt x="31" y="15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6" y="12"/>
                    </a:lnTo>
                    <a:lnTo>
                      <a:pt x="29" y="12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29" y="10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6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4" y="3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3" y="3"/>
                    </a:lnTo>
                    <a:lnTo>
                      <a:pt x="36" y="3"/>
                    </a:lnTo>
                    <a:lnTo>
                      <a:pt x="38" y="3"/>
                    </a:lnTo>
                    <a:lnTo>
                      <a:pt x="38" y="5"/>
                    </a:lnTo>
                    <a:lnTo>
                      <a:pt x="40" y="3"/>
                    </a:lnTo>
                    <a:lnTo>
                      <a:pt x="38" y="0"/>
                    </a:lnTo>
                    <a:lnTo>
                      <a:pt x="40" y="3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2" y="8"/>
                    </a:lnTo>
                    <a:lnTo>
                      <a:pt x="55" y="10"/>
                    </a:lnTo>
                    <a:lnTo>
                      <a:pt x="55" y="12"/>
                    </a:lnTo>
                    <a:lnTo>
                      <a:pt x="52" y="15"/>
                    </a:lnTo>
                    <a:lnTo>
                      <a:pt x="52" y="17"/>
                    </a:lnTo>
                    <a:lnTo>
                      <a:pt x="52" y="19"/>
                    </a:lnTo>
                    <a:lnTo>
                      <a:pt x="50" y="19"/>
                    </a:lnTo>
                    <a:lnTo>
                      <a:pt x="52" y="22"/>
                    </a:lnTo>
                    <a:lnTo>
                      <a:pt x="55" y="22"/>
                    </a:lnTo>
                    <a:lnTo>
                      <a:pt x="55" y="24"/>
                    </a:lnTo>
                    <a:lnTo>
                      <a:pt x="55" y="27"/>
                    </a:lnTo>
                    <a:lnTo>
                      <a:pt x="57" y="27"/>
                    </a:lnTo>
                    <a:lnTo>
                      <a:pt x="55" y="27"/>
                    </a:lnTo>
                    <a:lnTo>
                      <a:pt x="52" y="24"/>
                    </a:lnTo>
                    <a:lnTo>
                      <a:pt x="50" y="24"/>
                    </a:lnTo>
                    <a:lnTo>
                      <a:pt x="47" y="27"/>
                    </a:lnTo>
                    <a:lnTo>
                      <a:pt x="50" y="29"/>
                    </a:lnTo>
                    <a:lnTo>
                      <a:pt x="47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2" y="34"/>
                    </a:lnTo>
                    <a:lnTo>
                      <a:pt x="50" y="34"/>
                    </a:lnTo>
                    <a:lnTo>
                      <a:pt x="47" y="31"/>
                    </a:lnTo>
                    <a:lnTo>
                      <a:pt x="50" y="34"/>
                    </a:lnTo>
                    <a:lnTo>
                      <a:pt x="50" y="36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6" y="34"/>
                    </a:lnTo>
                    <a:lnTo>
                      <a:pt x="33" y="36"/>
                    </a:lnTo>
                    <a:lnTo>
                      <a:pt x="31" y="36"/>
                    </a:lnTo>
                    <a:lnTo>
                      <a:pt x="29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6" y="31"/>
                    </a:lnTo>
                    <a:lnTo>
                      <a:pt x="24" y="29"/>
                    </a:lnTo>
                    <a:lnTo>
                      <a:pt x="21" y="29"/>
                    </a:lnTo>
                    <a:lnTo>
                      <a:pt x="24" y="29"/>
                    </a:lnTo>
                    <a:lnTo>
                      <a:pt x="24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9" y="27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4" y="24"/>
                    </a:lnTo>
                    <a:lnTo>
                      <a:pt x="2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Freeform 424"/>
              <p:cNvSpPr/>
              <p:nvPr/>
            </p:nvSpPr>
            <p:spPr bwMode="auto">
              <a:xfrm>
                <a:off x="2692" y="1368"/>
                <a:ext cx="14" cy="12"/>
              </a:xfrm>
              <a:custGeom>
                <a:avLst/>
                <a:gdLst>
                  <a:gd name="T0" fmla="*/ 7 w 14"/>
                  <a:gd name="T1" fmla="*/ 0 h 12"/>
                  <a:gd name="T2" fmla="*/ 5 w 14"/>
                  <a:gd name="T3" fmla="*/ 2 h 12"/>
                  <a:gd name="T4" fmla="*/ 7 w 14"/>
                  <a:gd name="T5" fmla="*/ 0 h 12"/>
                  <a:gd name="T6" fmla="*/ 7 w 14"/>
                  <a:gd name="T7" fmla="*/ 7 h 12"/>
                  <a:gd name="T8" fmla="*/ 2 w 14"/>
                  <a:gd name="T9" fmla="*/ 7 h 12"/>
                  <a:gd name="T10" fmla="*/ 0 w 14"/>
                  <a:gd name="T11" fmla="*/ 7 h 12"/>
                  <a:gd name="T12" fmla="*/ 0 w 14"/>
                  <a:gd name="T13" fmla="*/ 9 h 12"/>
                  <a:gd name="T14" fmla="*/ 0 w 14"/>
                  <a:gd name="T15" fmla="*/ 12 h 12"/>
                  <a:gd name="T16" fmla="*/ 2 w 14"/>
                  <a:gd name="T17" fmla="*/ 12 h 12"/>
                  <a:gd name="T18" fmla="*/ 5 w 14"/>
                  <a:gd name="T19" fmla="*/ 12 h 12"/>
                  <a:gd name="T20" fmla="*/ 5 w 14"/>
                  <a:gd name="T21" fmla="*/ 12 h 12"/>
                  <a:gd name="T22" fmla="*/ 7 w 14"/>
                  <a:gd name="T23" fmla="*/ 12 h 12"/>
                  <a:gd name="T24" fmla="*/ 9 w 14"/>
                  <a:gd name="T25" fmla="*/ 12 h 12"/>
                  <a:gd name="T26" fmla="*/ 12 w 14"/>
                  <a:gd name="T27" fmla="*/ 12 h 12"/>
                  <a:gd name="T28" fmla="*/ 14 w 14"/>
                  <a:gd name="T29" fmla="*/ 12 h 12"/>
                  <a:gd name="T30" fmla="*/ 12 w 14"/>
                  <a:gd name="T31" fmla="*/ 9 h 12"/>
                  <a:gd name="T32" fmla="*/ 9 w 14"/>
                  <a:gd name="T33" fmla="*/ 9 h 12"/>
                  <a:gd name="T34" fmla="*/ 9 w 14"/>
                  <a:gd name="T35" fmla="*/ 9 h 12"/>
                  <a:gd name="T36" fmla="*/ 7 w 14"/>
                  <a:gd name="T37" fmla="*/ 7 h 12"/>
                  <a:gd name="T38" fmla="*/ 7 w 14"/>
                  <a:gd name="T3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2">
                    <a:moveTo>
                      <a:pt x="7" y="0"/>
                    </a:moveTo>
                    <a:lnTo>
                      <a:pt x="5" y="2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25"/>
              <p:cNvSpPr/>
              <p:nvPr/>
            </p:nvSpPr>
            <p:spPr bwMode="auto">
              <a:xfrm>
                <a:off x="2543" y="1527"/>
                <a:ext cx="7" cy="0"/>
              </a:xfrm>
              <a:custGeom>
                <a:avLst/>
                <a:gdLst>
                  <a:gd name="T0" fmla="*/ 4 w 7"/>
                  <a:gd name="T1" fmla="*/ 7 w 7"/>
                  <a:gd name="T2" fmla="*/ 4 w 7"/>
                  <a:gd name="T3" fmla="*/ 4 w 7"/>
                  <a:gd name="T4" fmla="*/ 0 w 7"/>
                  <a:gd name="T5" fmla="*/ 2 w 7"/>
                  <a:gd name="T6" fmla="*/ 0 w 7"/>
                  <a:gd name="T7" fmla="*/ 4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7">
                    <a:moveTo>
                      <a:pt x="4" y="0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26"/>
              <p:cNvSpPr/>
              <p:nvPr/>
            </p:nvSpPr>
            <p:spPr bwMode="auto">
              <a:xfrm>
                <a:off x="2547" y="1527"/>
                <a:ext cx="5" cy="2"/>
              </a:xfrm>
              <a:custGeom>
                <a:avLst/>
                <a:gdLst>
                  <a:gd name="T0" fmla="*/ 0 w 5"/>
                  <a:gd name="T1" fmla="*/ 2 h 2"/>
                  <a:gd name="T2" fmla="*/ 3 w 5"/>
                  <a:gd name="T3" fmla="*/ 2 h 2"/>
                  <a:gd name="T4" fmla="*/ 0 w 5"/>
                  <a:gd name="T5" fmla="*/ 2 h 2"/>
                  <a:gd name="T6" fmla="*/ 0 w 5"/>
                  <a:gd name="T7" fmla="*/ 2 h 2"/>
                  <a:gd name="T8" fmla="*/ 5 w 5"/>
                  <a:gd name="T9" fmla="*/ 0 h 2"/>
                  <a:gd name="T10" fmla="*/ 3 w 5"/>
                  <a:gd name="T11" fmla="*/ 2 h 2"/>
                  <a:gd name="T12" fmla="*/ 5 w 5"/>
                  <a:gd name="T13" fmla="*/ 0 h 2"/>
                  <a:gd name="T14" fmla="*/ 0 w 5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27"/>
              <p:cNvSpPr/>
              <p:nvPr/>
            </p:nvSpPr>
            <p:spPr bwMode="auto">
              <a:xfrm>
                <a:off x="2583" y="1532"/>
                <a:ext cx="14" cy="0"/>
              </a:xfrm>
              <a:custGeom>
                <a:avLst/>
                <a:gdLst>
                  <a:gd name="T0" fmla="*/ 2 w 14"/>
                  <a:gd name="T1" fmla="*/ 0 w 14"/>
                  <a:gd name="T2" fmla="*/ 2 w 14"/>
                  <a:gd name="T3" fmla="*/ 2 w 14"/>
                  <a:gd name="T4" fmla="*/ 9 w 14"/>
                  <a:gd name="T5" fmla="*/ 12 w 14"/>
                  <a:gd name="T6" fmla="*/ 14 w 14"/>
                  <a:gd name="T7" fmla="*/ 12 w 14"/>
                  <a:gd name="T8" fmla="*/ 9 w 14"/>
                  <a:gd name="T9" fmla="*/ 9 w 14"/>
                  <a:gd name="T10" fmla="*/ 2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4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28"/>
              <p:cNvSpPr/>
              <p:nvPr/>
            </p:nvSpPr>
            <p:spPr bwMode="auto">
              <a:xfrm>
                <a:off x="2699" y="1401"/>
                <a:ext cx="21" cy="5"/>
              </a:xfrm>
              <a:custGeom>
                <a:avLst/>
                <a:gdLst>
                  <a:gd name="T0" fmla="*/ 17 w 21"/>
                  <a:gd name="T1" fmla="*/ 0 h 5"/>
                  <a:gd name="T2" fmla="*/ 19 w 21"/>
                  <a:gd name="T3" fmla="*/ 0 h 5"/>
                  <a:gd name="T4" fmla="*/ 21 w 21"/>
                  <a:gd name="T5" fmla="*/ 0 h 5"/>
                  <a:gd name="T6" fmla="*/ 19 w 21"/>
                  <a:gd name="T7" fmla="*/ 0 h 5"/>
                  <a:gd name="T8" fmla="*/ 17 w 21"/>
                  <a:gd name="T9" fmla="*/ 0 h 5"/>
                  <a:gd name="T10" fmla="*/ 17 w 21"/>
                  <a:gd name="T11" fmla="*/ 0 h 5"/>
                  <a:gd name="T12" fmla="*/ 14 w 21"/>
                  <a:gd name="T13" fmla="*/ 0 h 5"/>
                  <a:gd name="T14" fmla="*/ 12 w 21"/>
                  <a:gd name="T15" fmla="*/ 2 h 5"/>
                  <a:gd name="T16" fmla="*/ 9 w 21"/>
                  <a:gd name="T17" fmla="*/ 2 h 5"/>
                  <a:gd name="T18" fmla="*/ 7 w 21"/>
                  <a:gd name="T19" fmla="*/ 2 h 5"/>
                  <a:gd name="T20" fmla="*/ 5 w 21"/>
                  <a:gd name="T21" fmla="*/ 5 h 5"/>
                  <a:gd name="T22" fmla="*/ 2 w 21"/>
                  <a:gd name="T23" fmla="*/ 5 h 5"/>
                  <a:gd name="T24" fmla="*/ 0 w 21"/>
                  <a:gd name="T25" fmla="*/ 5 h 5"/>
                  <a:gd name="T26" fmla="*/ 2 w 21"/>
                  <a:gd name="T27" fmla="*/ 2 h 5"/>
                  <a:gd name="T28" fmla="*/ 5 w 21"/>
                  <a:gd name="T29" fmla="*/ 2 h 5"/>
                  <a:gd name="T30" fmla="*/ 7 w 21"/>
                  <a:gd name="T31" fmla="*/ 0 h 5"/>
                  <a:gd name="T32" fmla="*/ 9 w 21"/>
                  <a:gd name="T33" fmla="*/ 0 h 5"/>
                  <a:gd name="T34" fmla="*/ 12 w 21"/>
                  <a:gd name="T35" fmla="*/ 0 h 5"/>
                  <a:gd name="T36" fmla="*/ 14 w 21"/>
                  <a:gd name="T37" fmla="*/ 0 h 5"/>
                  <a:gd name="T38" fmla="*/ 14 w 21"/>
                  <a:gd name="T39" fmla="*/ 0 h 5"/>
                  <a:gd name="T40" fmla="*/ 17 w 21"/>
                  <a:gd name="T4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5">
                    <a:moveTo>
                      <a:pt x="17" y="0"/>
                    </a:moveTo>
                    <a:lnTo>
                      <a:pt x="19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429"/>
              <p:cNvSpPr/>
              <p:nvPr/>
            </p:nvSpPr>
            <p:spPr bwMode="auto">
              <a:xfrm>
                <a:off x="2985" y="1235"/>
                <a:ext cx="611" cy="474"/>
              </a:xfrm>
              <a:custGeom>
                <a:avLst/>
                <a:gdLst>
                  <a:gd name="T0" fmla="*/ 521 w 611"/>
                  <a:gd name="T1" fmla="*/ 78 h 474"/>
                  <a:gd name="T2" fmla="*/ 606 w 611"/>
                  <a:gd name="T3" fmla="*/ 50 h 474"/>
                  <a:gd name="T4" fmla="*/ 528 w 611"/>
                  <a:gd name="T5" fmla="*/ 52 h 474"/>
                  <a:gd name="T6" fmla="*/ 500 w 611"/>
                  <a:gd name="T7" fmla="*/ 40 h 474"/>
                  <a:gd name="T8" fmla="*/ 438 w 611"/>
                  <a:gd name="T9" fmla="*/ 43 h 474"/>
                  <a:gd name="T10" fmla="*/ 448 w 611"/>
                  <a:gd name="T11" fmla="*/ 38 h 474"/>
                  <a:gd name="T12" fmla="*/ 476 w 611"/>
                  <a:gd name="T13" fmla="*/ 24 h 474"/>
                  <a:gd name="T14" fmla="*/ 393 w 611"/>
                  <a:gd name="T15" fmla="*/ 21 h 474"/>
                  <a:gd name="T16" fmla="*/ 467 w 611"/>
                  <a:gd name="T17" fmla="*/ 12 h 474"/>
                  <a:gd name="T18" fmla="*/ 386 w 611"/>
                  <a:gd name="T19" fmla="*/ 2 h 474"/>
                  <a:gd name="T20" fmla="*/ 353 w 611"/>
                  <a:gd name="T21" fmla="*/ 17 h 474"/>
                  <a:gd name="T22" fmla="*/ 280 w 611"/>
                  <a:gd name="T23" fmla="*/ 14 h 474"/>
                  <a:gd name="T24" fmla="*/ 311 w 611"/>
                  <a:gd name="T25" fmla="*/ 21 h 474"/>
                  <a:gd name="T26" fmla="*/ 287 w 611"/>
                  <a:gd name="T27" fmla="*/ 31 h 474"/>
                  <a:gd name="T28" fmla="*/ 251 w 611"/>
                  <a:gd name="T29" fmla="*/ 36 h 474"/>
                  <a:gd name="T30" fmla="*/ 209 w 611"/>
                  <a:gd name="T31" fmla="*/ 43 h 474"/>
                  <a:gd name="T32" fmla="*/ 147 w 611"/>
                  <a:gd name="T33" fmla="*/ 40 h 474"/>
                  <a:gd name="T34" fmla="*/ 121 w 611"/>
                  <a:gd name="T35" fmla="*/ 64 h 474"/>
                  <a:gd name="T36" fmla="*/ 62 w 611"/>
                  <a:gd name="T37" fmla="*/ 90 h 474"/>
                  <a:gd name="T38" fmla="*/ 36 w 611"/>
                  <a:gd name="T39" fmla="*/ 121 h 474"/>
                  <a:gd name="T40" fmla="*/ 29 w 611"/>
                  <a:gd name="T41" fmla="*/ 147 h 474"/>
                  <a:gd name="T42" fmla="*/ 67 w 611"/>
                  <a:gd name="T43" fmla="*/ 157 h 474"/>
                  <a:gd name="T44" fmla="*/ 48 w 611"/>
                  <a:gd name="T45" fmla="*/ 168 h 474"/>
                  <a:gd name="T46" fmla="*/ 90 w 611"/>
                  <a:gd name="T47" fmla="*/ 178 h 474"/>
                  <a:gd name="T48" fmla="*/ 161 w 611"/>
                  <a:gd name="T49" fmla="*/ 206 h 474"/>
                  <a:gd name="T50" fmla="*/ 185 w 611"/>
                  <a:gd name="T51" fmla="*/ 247 h 474"/>
                  <a:gd name="T52" fmla="*/ 192 w 611"/>
                  <a:gd name="T53" fmla="*/ 270 h 474"/>
                  <a:gd name="T54" fmla="*/ 206 w 611"/>
                  <a:gd name="T55" fmla="*/ 280 h 474"/>
                  <a:gd name="T56" fmla="*/ 204 w 611"/>
                  <a:gd name="T57" fmla="*/ 289 h 474"/>
                  <a:gd name="T58" fmla="*/ 225 w 611"/>
                  <a:gd name="T59" fmla="*/ 313 h 474"/>
                  <a:gd name="T60" fmla="*/ 206 w 611"/>
                  <a:gd name="T61" fmla="*/ 334 h 474"/>
                  <a:gd name="T62" fmla="*/ 209 w 611"/>
                  <a:gd name="T63" fmla="*/ 342 h 474"/>
                  <a:gd name="T64" fmla="*/ 228 w 611"/>
                  <a:gd name="T65" fmla="*/ 344 h 474"/>
                  <a:gd name="T66" fmla="*/ 228 w 611"/>
                  <a:gd name="T67" fmla="*/ 353 h 474"/>
                  <a:gd name="T68" fmla="*/ 204 w 611"/>
                  <a:gd name="T69" fmla="*/ 365 h 474"/>
                  <a:gd name="T70" fmla="*/ 211 w 611"/>
                  <a:gd name="T71" fmla="*/ 365 h 474"/>
                  <a:gd name="T72" fmla="*/ 218 w 611"/>
                  <a:gd name="T73" fmla="*/ 380 h 474"/>
                  <a:gd name="T74" fmla="*/ 232 w 611"/>
                  <a:gd name="T75" fmla="*/ 396 h 474"/>
                  <a:gd name="T76" fmla="*/ 218 w 611"/>
                  <a:gd name="T77" fmla="*/ 413 h 474"/>
                  <a:gd name="T78" fmla="*/ 232 w 611"/>
                  <a:gd name="T79" fmla="*/ 436 h 474"/>
                  <a:gd name="T80" fmla="*/ 249 w 611"/>
                  <a:gd name="T81" fmla="*/ 460 h 474"/>
                  <a:gd name="T82" fmla="*/ 277 w 611"/>
                  <a:gd name="T83" fmla="*/ 465 h 474"/>
                  <a:gd name="T84" fmla="*/ 303 w 611"/>
                  <a:gd name="T85" fmla="*/ 460 h 474"/>
                  <a:gd name="T86" fmla="*/ 303 w 611"/>
                  <a:gd name="T87" fmla="*/ 432 h 474"/>
                  <a:gd name="T88" fmla="*/ 325 w 611"/>
                  <a:gd name="T89" fmla="*/ 406 h 474"/>
                  <a:gd name="T90" fmla="*/ 356 w 611"/>
                  <a:gd name="T91" fmla="*/ 368 h 474"/>
                  <a:gd name="T92" fmla="*/ 403 w 611"/>
                  <a:gd name="T93" fmla="*/ 344 h 474"/>
                  <a:gd name="T94" fmla="*/ 462 w 611"/>
                  <a:gd name="T95" fmla="*/ 327 h 474"/>
                  <a:gd name="T96" fmla="*/ 490 w 611"/>
                  <a:gd name="T97" fmla="*/ 299 h 474"/>
                  <a:gd name="T98" fmla="*/ 448 w 611"/>
                  <a:gd name="T99" fmla="*/ 294 h 474"/>
                  <a:gd name="T100" fmla="*/ 453 w 611"/>
                  <a:gd name="T101" fmla="*/ 273 h 474"/>
                  <a:gd name="T102" fmla="*/ 509 w 611"/>
                  <a:gd name="T103" fmla="*/ 292 h 474"/>
                  <a:gd name="T104" fmla="*/ 488 w 611"/>
                  <a:gd name="T105" fmla="*/ 259 h 474"/>
                  <a:gd name="T106" fmla="*/ 479 w 611"/>
                  <a:gd name="T107" fmla="*/ 242 h 474"/>
                  <a:gd name="T108" fmla="*/ 488 w 611"/>
                  <a:gd name="T109" fmla="*/ 230 h 474"/>
                  <a:gd name="T110" fmla="*/ 514 w 611"/>
                  <a:gd name="T111" fmla="*/ 225 h 474"/>
                  <a:gd name="T112" fmla="*/ 526 w 611"/>
                  <a:gd name="T113" fmla="*/ 204 h 474"/>
                  <a:gd name="T114" fmla="*/ 535 w 611"/>
                  <a:gd name="T115" fmla="*/ 202 h 474"/>
                  <a:gd name="T116" fmla="*/ 517 w 611"/>
                  <a:gd name="T117" fmla="*/ 176 h 474"/>
                  <a:gd name="T118" fmla="*/ 547 w 611"/>
                  <a:gd name="T119" fmla="*/ 166 h 474"/>
                  <a:gd name="T120" fmla="*/ 531 w 611"/>
                  <a:gd name="T121" fmla="*/ 142 h 474"/>
                  <a:gd name="T122" fmla="*/ 535 w 611"/>
                  <a:gd name="T123" fmla="*/ 10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11" h="474">
                    <a:moveTo>
                      <a:pt x="528" y="93"/>
                    </a:moveTo>
                    <a:lnTo>
                      <a:pt x="526" y="90"/>
                    </a:lnTo>
                    <a:lnTo>
                      <a:pt x="528" y="90"/>
                    </a:lnTo>
                    <a:lnTo>
                      <a:pt x="531" y="88"/>
                    </a:lnTo>
                    <a:lnTo>
                      <a:pt x="531" y="88"/>
                    </a:lnTo>
                    <a:lnTo>
                      <a:pt x="533" y="85"/>
                    </a:lnTo>
                    <a:lnTo>
                      <a:pt x="535" y="85"/>
                    </a:lnTo>
                    <a:lnTo>
                      <a:pt x="538" y="85"/>
                    </a:lnTo>
                    <a:lnTo>
                      <a:pt x="540" y="85"/>
                    </a:lnTo>
                    <a:lnTo>
                      <a:pt x="543" y="85"/>
                    </a:lnTo>
                    <a:lnTo>
                      <a:pt x="545" y="85"/>
                    </a:lnTo>
                    <a:lnTo>
                      <a:pt x="547" y="85"/>
                    </a:lnTo>
                    <a:lnTo>
                      <a:pt x="550" y="88"/>
                    </a:lnTo>
                    <a:lnTo>
                      <a:pt x="550" y="88"/>
                    </a:lnTo>
                    <a:lnTo>
                      <a:pt x="552" y="85"/>
                    </a:lnTo>
                    <a:lnTo>
                      <a:pt x="554" y="85"/>
                    </a:lnTo>
                    <a:lnTo>
                      <a:pt x="557" y="85"/>
                    </a:lnTo>
                    <a:lnTo>
                      <a:pt x="562" y="85"/>
                    </a:lnTo>
                    <a:lnTo>
                      <a:pt x="564" y="85"/>
                    </a:lnTo>
                    <a:lnTo>
                      <a:pt x="566" y="85"/>
                    </a:lnTo>
                    <a:lnTo>
                      <a:pt x="566" y="83"/>
                    </a:lnTo>
                    <a:lnTo>
                      <a:pt x="566" y="83"/>
                    </a:lnTo>
                    <a:lnTo>
                      <a:pt x="569" y="83"/>
                    </a:lnTo>
                    <a:lnTo>
                      <a:pt x="571" y="81"/>
                    </a:lnTo>
                    <a:lnTo>
                      <a:pt x="571" y="78"/>
                    </a:lnTo>
                    <a:lnTo>
                      <a:pt x="569" y="78"/>
                    </a:lnTo>
                    <a:lnTo>
                      <a:pt x="566" y="78"/>
                    </a:lnTo>
                    <a:lnTo>
                      <a:pt x="564" y="78"/>
                    </a:lnTo>
                    <a:lnTo>
                      <a:pt x="562" y="78"/>
                    </a:lnTo>
                    <a:lnTo>
                      <a:pt x="559" y="76"/>
                    </a:lnTo>
                    <a:lnTo>
                      <a:pt x="557" y="78"/>
                    </a:lnTo>
                    <a:lnTo>
                      <a:pt x="554" y="78"/>
                    </a:lnTo>
                    <a:lnTo>
                      <a:pt x="552" y="78"/>
                    </a:lnTo>
                    <a:lnTo>
                      <a:pt x="550" y="78"/>
                    </a:lnTo>
                    <a:lnTo>
                      <a:pt x="547" y="78"/>
                    </a:lnTo>
                    <a:lnTo>
                      <a:pt x="545" y="78"/>
                    </a:lnTo>
                    <a:lnTo>
                      <a:pt x="543" y="78"/>
                    </a:lnTo>
                    <a:lnTo>
                      <a:pt x="543" y="78"/>
                    </a:lnTo>
                    <a:lnTo>
                      <a:pt x="540" y="78"/>
                    </a:lnTo>
                    <a:lnTo>
                      <a:pt x="538" y="76"/>
                    </a:lnTo>
                    <a:lnTo>
                      <a:pt x="535" y="76"/>
                    </a:lnTo>
                    <a:lnTo>
                      <a:pt x="533" y="76"/>
                    </a:lnTo>
                    <a:lnTo>
                      <a:pt x="531" y="76"/>
                    </a:lnTo>
                    <a:lnTo>
                      <a:pt x="528" y="78"/>
                    </a:lnTo>
                    <a:lnTo>
                      <a:pt x="526" y="78"/>
                    </a:lnTo>
                    <a:lnTo>
                      <a:pt x="526" y="81"/>
                    </a:lnTo>
                    <a:lnTo>
                      <a:pt x="524" y="78"/>
                    </a:lnTo>
                    <a:lnTo>
                      <a:pt x="521" y="78"/>
                    </a:lnTo>
                    <a:lnTo>
                      <a:pt x="524" y="78"/>
                    </a:lnTo>
                    <a:lnTo>
                      <a:pt x="526" y="78"/>
                    </a:lnTo>
                    <a:lnTo>
                      <a:pt x="526" y="78"/>
                    </a:lnTo>
                    <a:lnTo>
                      <a:pt x="528" y="76"/>
                    </a:lnTo>
                    <a:lnTo>
                      <a:pt x="531" y="76"/>
                    </a:lnTo>
                    <a:lnTo>
                      <a:pt x="533" y="76"/>
                    </a:lnTo>
                    <a:lnTo>
                      <a:pt x="538" y="76"/>
                    </a:lnTo>
                    <a:lnTo>
                      <a:pt x="540" y="76"/>
                    </a:lnTo>
                    <a:lnTo>
                      <a:pt x="543" y="76"/>
                    </a:lnTo>
                    <a:lnTo>
                      <a:pt x="545" y="76"/>
                    </a:lnTo>
                    <a:lnTo>
                      <a:pt x="547" y="76"/>
                    </a:lnTo>
                    <a:lnTo>
                      <a:pt x="547" y="76"/>
                    </a:lnTo>
                    <a:lnTo>
                      <a:pt x="550" y="76"/>
                    </a:lnTo>
                    <a:lnTo>
                      <a:pt x="552" y="76"/>
                    </a:lnTo>
                    <a:lnTo>
                      <a:pt x="552" y="74"/>
                    </a:lnTo>
                    <a:lnTo>
                      <a:pt x="554" y="74"/>
                    </a:lnTo>
                    <a:lnTo>
                      <a:pt x="557" y="74"/>
                    </a:lnTo>
                    <a:lnTo>
                      <a:pt x="559" y="74"/>
                    </a:lnTo>
                    <a:lnTo>
                      <a:pt x="562" y="74"/>
                    </a:lnTo>
                    <a:lnTo>
                      <a:pt x="564" y="74"/>
                    </a:lnTo>
                    <a:lnTo>
                      <a:pt x="566" y="74"/>
                    </a:lnTo>
                    <a:lnTo>
                      <a:pt x="569" y="76"/>
                    </a:lnTo>
                    <a:lnTo>
                      <a:pt x="569" y="74"/>
                    </a:lnTo>
                    <a:lnTo>
                      <a:pt x="571" y="74"/>
                    </a:lnTo>
                    <a:lnTo>
                      <a:pt x="573" y="74"/>
                    </a:lnTo>
                    <a:lnTo>
                      <a:pt x="576" y="71"/>
                    </a:lnTo>
                    <a:lnTo>
                      <a:pt x="578" y="71"/>
                    </a:lnTo>
                    <a:lnTo>
                      <a:pt x="583" y="71"/>
                    </a:lnTo>
                    <a:lnTo>
                      <a:pt x="585" y="71"/>
                    </a:lnTo>
                    <a:lnTo>
                      <a:pt x="585" y="69"/>
                    </a:lnTo>
                    <a:lnTo>
                      <a:pt x="583" y="66"/>
                    </a:lnTo>
                    <a:lnTo>
                      <a:pt x="583" y="64"/>
                    </a:lnTo>
                    <a:lnTo>
                      <a:pt x="585" y="64"/>
                    </a:lnTo>
                    <a:lnTo>
                      <a:pt x="592" y="64"/>
                    </a:lnTo>
                    <a:lnTo>
                      <a:pt x="595" y="64"/>
                    </a:lnTo>
                    <a:lnTo>
                      <a:pt x="597" y="62"/>
                    </a:lnTo>
                    <a:lnTo>
                      <a:pt x="599" y="62"/>
                    </a:lnTo>
                    <a:lnTo>
                      <a:pt x="599" y="59"/>
                    </a:lnTo>
                    <a:lnTo>
                      <a:pt x="602" y="59"/>
                    </a:lnTo>
                    <a:lnTo>
                      <a:pt x="604" y="57"/>
                    </a:lnTo>
                    <a:lnTo>
                      <a:pt x="606" y="57"/>
                    </a:lnTo>
                    <a:lnTo>
                      <a:pt x="609" y="57"/>
                    </a:lnTo>
                    <a:lnTo>
                      <a:pt x="611" y="55"/>
                    </a:lnTo>
                    <a:lnTo>
                      <a:pt x="611" y="55"/>
                    </a:lnTo>
                    <a:lnTo>
                      <a:pt x="611" y="52"/>
                    </a:lnTo>
                    <a:lnTo>
                      <a:pt x="611" y="52"/>
                    </a:lnTo>
                    <a:lnTo>
                      <a:pt x="609" y="50"/>
                    </a:lnTo>
                    <a:lnTo>
                      <a:pt x="606" y="50"/>
                    </a:lnTo>
                    <a:lnTo>
                      <a:pt x="604" y="47"/>
                    </a:lnTo>
                    <a:lnTo>
                      <a:pt x="602" y="47"/>
                    </a:lnTo>
                    <a:lnTo>
                      <a:pt x="599" y="47"/>
                    </a:lnTo>
                    <a:lnTo>
                      <a:pt x="597" y="47"/>
                    </a:lnTo>
                    <a:lnTo>
                      <a:pt x="597" y="47"/>
                    </a:lnTo>
                    <a:lnTo>
                      <a:pt x="595" y="47"/>
                    </a:lnTo>
                    <a:lnTo>
                      <a:pt x="592" y="45"/>
                    </a:lnTo>
                    <a:lnTo>
                      <a:pt x="590" y="45"/>
                    </a:lnTo>
                    <a:lnTo>
                      <a:pt x="588" y="45"/>
                    </a:lnTo>
                    <a:lnTo>
                      <a:pt x="585" y="45"/>
                    </a:lnTo>
                    <a:lnTo>
                      <a:pt x="583" y="45"/>
                    </a:lnTo>
                    <a:lnTo>
                      <a:pt x="580" y="45"/>
                    </a:lnTo>
                    <a:lnTo>
                      <a:pt x="578" y="45"/>
                    </a:lnTo>
                    <a:lnTo>
                      <a:pt x="576" y="45"/>
                    </a:lnTo>
                    <a:lnTo>
                      <a:pt x="576" y="45"/>
                    </a:lnTo>
                    <a:lnTo>
                      <a:pt x="573" y="45"/>
                    </a:lnTo>
                    <a:lnTo>
                      <a:pt x="571" y="45"/>
                    </a:lnTo>
                    <a:lnTo>
                      <a:pt x="569" y="45"/>
                    </a:lnTo>
                    <a:lnTo>
                      <a:pt x="566" y="45"/>
                    </a:lnTo>
                    <a:lnTo>
                      <a:pt x="564" y="47"/>
                    </a:lnTo>
                    <a:lnTo>
                      <a:pt x="562" y="45"/>
                    </a:lnTo>
                    <a:lnTo>
                      <a:pt x="559" y="47"/>
                    </a:lnTo>
                    <a:lnTo>
                      <a:pt x="557" y="47"/>
                    </a:lnTo>
                    <a:lnTo>
                      <a:pt x="559" y="47"/>
                    </a:lnTo>
                    <a:lnTo>
                      <a:pt x="559" y="50"/>
                    </a:lnTo>
                    <a:lnTo>
                      <a:pt x="557" y="50"/>
                    </a:lnTo>
                    <a:lnTo>
                      <a:pt x="554" y="50"/>
                    </a:lnTo>
                    <a:lnTo>
                      <a:pt x="554" y="52"/>
                    </a:lnTo>
                    <a:lnTo>
                      <a:pt x="557" y="52"/>
                    </a:lnTo>
                    <a:lnTo>
                      <a:pt x="554" y="55"/>
                    </a:lnTo>
                    <a:lnTo>
                      <a:pt x="552" y="55"/>
                    </a:lnTo>
                    <a:lnTo>
                      <a:pt x="554" y="57"/>
                    </a:lnTo>
                    <a:lnTo>
                      <a:pt x="552" y="57"/>
                    </a:lnTo>
                    <a:lnTo>
                      <a:pt x="550" y="57"/>
                    </a:lnTo>
                    <a:lnTo>
                      <a:pt x="547" y="55"/>
                    </a:lnTo>
                    <a:lnTo>
                      <a:pt x="545" y="55"/>
                    </a:lnTo>
                    <a:lnTo>
                      <a:pt x="543" y="55"/>
                    </a:lnTo>
                    <a:lnTo>
                      <a:pt x="540" y="55"/>
                    </a:lnTo>
                    <a:lnTo>
                      <a:pt x="538" y="55"/>
                    </a:lnTo>
                    <a:lnTo>
                      <a:pt x="538" y="55"/>
                    </a:lnTo>
                    <a:lnTo>
                      <a:pt x="535" y="55"/>
                    </a:lnTo>
                    <a:lnTo>
                      <a:pt x="533" y="57"/>
                    </a:lnTo>
                    <a:lnTo>
                      <a:pt x="531" y="57"/>
                    </a:lnTo>
                    <a:lnTo>
                      <a:pt x="531" y="55"/>
                    </a:lnTo>
                    <a:lnTo>
                      <a:pt x="531" y="52"/>
                    </a:lnTo>
                    <a:lnTo>
                      <a:pt x="533" y="52"/>
                    </a:lnTo>
                    <a:lnTo>
                      <a:pt x="531" y="52"/>
                    </a:lnTo>
                    <a:lnTo>
                      <a:pt x="528" y="52"/>
                    </a:lnTo>
                    <a:lnTo>
                      <a:pt x="526" y="52"/>
                    </a:lnTo>
                    <a:lnTo>
                      <a:pt x="524" y="55"/>
                    </a:lnTo>
                    <a:lnTo>
                      <a:pt x="521" y="55"/>
                    </a:lnTo>
                    <a:lnTo>
                      <a:pt x="521" y="57"/>
                    </a:lnTo>
                    <a:lnTo>
                      <a:pt x="519" y="59"/>
                    </a:lnTo>
                    <a:lnTo>
                      <a:pt x="517" y="59"/>
                    </a:lnTo>
                    <a:lnTo>
                      <a:pt x="514" y="62"/>
                    </a:lnTo>
                    <a:lnTo>
                      <a:pt x="512" y="62"/>
                    </a:lnTo>
                    <a:lnTo>
                      <a:pt x="509" y="64"/>
                    </a:lnTo>
                    <a:lnTo>
                      <a:pt x="507" y="64"/>
                    </a:lnTo>
                    <a:lnTo>
                      <a:pt x="505" y="66"/>
                    </a:lnTo>
                    <a:lnTo>
                      <a:pt x="502" y="69"/>
                    </a:lnTo>
                    <a:lnTo>
                      <a:pt x="502" y="69"/>
                    </a:lnTo>
                    <a:lnTo>
                      <a:pt x="500" y="71"/>
                    </a:lnTo>
                    <a:lnTo>
                      <a:pt x="498" y="71"/>
                    </a:lnTo>
                    <a:lnTo>
                      <a:pt x="498" y="74"/>
                    </a:lnTo>
                    <a:lnTo>
                      <a:pt x="495" y="74"/>
                    </a:lnTo>
                    <a:lnTo>
                      <a:pt x="495" y="76"/>
                    </a:lnTo>
                    <a:lnTo>
                      <a:pt x="493" y="76"/>
                    </a:lnTo>
                    <a:lnTo>
                      <a:pt x="490" y="78"/>
                    </a:lnTo>
                    <a:lnTo>
                      <a:pt x="488" y="78"/>
                    </a:lnTo>
                    <a:lnTo>
                      <a:pt x="488" y="76"/>
                    </a:lnTo>
                    <a:lnTo>
                      <a:pt x="490" y="76"/>
                    </a:lnTo>
                    <a:lnTo>
                      <a:pt x="488" y="76"/>
                    </a:lnTo>
                    <a:lnTo>
                      <a:pt x="490" y="74"/>
                    </a:lnTo>
                    <a:lnTo>
                      <a:pt x="493" y="74"/>
                    </a:lnTo>
                    <a:lnTo>
                      <a:pt x="493" y="71"/>
                    </a:lnTo>
                    <a:lnTo>
                      <a:pt x="495" y="69"/>
                    </a:lnTo>
                    <a:lnTo>
                      <a:pt x="498" y="69"/>
                    </a:lnTo>
                    <a:lnTo>
                      <a:pt x="500" y="66"/>
                    </a:lnTo>
                    <a:lnTo>
                      <a:pt x="500" y="64"/>
                    </a:lnTo>
                    <a:lnTo>
                      <a:pt x="502" y="64"/>
                    </a:lnTo>
                    <a:lnTo>
                      <a:pt x="505" y="62"/>
                    </a:lnTo>
                    <a:lnTo>
                      <a:pt x="507" y="59"/>
                    </a:lnTo>
                    <a:lnTo>
                      <a:pt x="509" y="57"/>
                    </a:lnTo>
                    <a:lnTo>
                      <a:pt x="509" y="57"/>
                    </a:lnTo>
                    <a:lnTo>
                      <a:pt x="512" y="55"/>
                    </a:lnTo>
                    <a:lnTo>
                      <a:pt x="512" y="52"/>
                    </a:lnTo>
                    <a:lnTo>
                      <a:pt x="512" y="50"/>
                    </a:lnTo>
                    <a:lnTo>
                      <a:pt x="512" y="47"/>
                    </a:lnTo>
                    <a:lnTo>
                      <a:pt x="512" y="45"/>
                    </a:lnTo>
                    <a:lnTo>
                      <a:pt x="512" y="43"/>
                    </a:lnTo>
                    <a:lnTo>
                      <a:pt x="509" y="40"/>
                    </a:lnTo>
                    <a:lnTo>
                      <a:pt x="509" y="40"/>
                    </a:lnTo>
                    <a:lnTo>
                      <a:pt x="507" y="40"/>
                    </a:lnTo>
                    <a:lnTo>
                      <a:pt x="505" y="40"/>
                    </a:lnTo>
                    <a:lnTo>
                      <a:pt x="502" y="40"/>
                    </a:lnTo>
                    <a:lnTo>
                      <a:pt x="500" y="40"/>
                    </a:lnTo>
                    <a:lnTo>
                      <a:pt x="498" y="40"/>
                    </a:lnTo>
                    <a:lnTo>
                      <a:pt x="495" y="40"/>
                    </a:lnTo>
                    <a:lnTo>
                      <a:pt x="493" y="43"/>
                    </a:lnTo>
                    <a:lnTo>
                      <a:pt x="493" y="43"/>
                    </a:lnTo>
                    <a:lnTo>
                      <a:pt x="490" y="45"/>
                    </a:lnTo>
                    <a:lnTo>
                      <a:pt x="490" y="47"/>
                    </a:lnTo>
                    <a:lnTo>
                      <a:pt x="490" y="50"/>
                    </a:lnTo>
                    <a:lnTo>
                      <a:pt x="488" y="50"/>
                    </a:lnTo>
                    <a:lnTo>
                      <a:pt x="486" y="50"/>
                    </a:lnTo>
                    <a:lnTo>
                      <a:pt x="486" y="50"/>
                    </a:lnTo>
                    <a:lnTo>
                      <a:pt x="483" y="50"/>
                    </a:lnTo>
                    <a:lnTo>
                      <a:pt x="481" y="52"/>
                    </a:lnTo>
                    <a:lnTo>
                      <a:pt x="476" y="52"/>
                    </a:lnTo>
                    <a:lnTo>
                      <a:pt x="474" y="55"/>
                    </a:lnTo>
                    <a:lnTo>
                      <a:pt x="469" y="55"/>
                    </a:lnTo>
                    <a:lnTo>
                      <a:pt x="467" y="55"/>
                    </a:lnTo>
                    <a:lnTo>
                      <a:pt x="464" y="57"/>
                    </a:lnTo>
                    <a:lnTo>
                      <a:pt x="464" y="57"/>
                    </a:lnTo>
                    <a:lnTo>
                      <a:pt x="462" y="57"/>
                    </a:lnTo>
                    <a:lnTo>
                      <a:pt x="460" y="57"/>
                    </a:lnTo>
                    <a:lnTo>
                      <a:pt x="457" y="57"/>
                    </a:lnTo>
                    <a:lnTo>
                      <a:pt x="460" y="57"/>
                    </a:lnTo>
                    <a:lnTo>
                      <a:pt x="457" y="57"/>
                    </a:lnTo>
                    <a:lnTo>
                      <a:pt x="460" y="55"/>
                    </a:lnTo>
                    <a:lnTo>
                      <a:pt x="464" y="55"/>
                    </a:lnTo>
                    <a:lnTo>
                      <a:pt x="467" y="52"/>
                    </a:lnTo>
                    <a:lnTo>
                      <a:pt x="469" y="52"/>
                    </a:lnTo>
                    <a:lnTo>
                      <a:pt x="472" y="50"/>
                    </a:lnTo>
                    <a:lnTo>
                      <a:pt x="476" y="50"/>
                    </a:lnTo>
                    <a:lnTo>
                      <a:pt x="479" y="47"/>
                    </a:lnTo>
                    <a:lnTo>
                      <a:pt x="481" y="47"/>
                    </a:lnTo>
                    <a:lnTo>
                      <a:pt x="479" y="45"/>
                    </a:lnTo>
                    <a:lnTo>
                      <a:pt x="479" y="43"/>
                    </a:lnTo>
                    <a:lnTo>
                      <a:pt x="476" y="43"/>
                    </a:lnTo>
                    <a:lnTo>
                      <a:pt x="474" y="43"/>
                    </a:lnTo>
                    <a:lnTo>
                      <a:pt x="472" y="43"/>
                    </a:lnTo>
                    <a:lnTo>
                      <a:pt x="464" y="43"/>
                    </a:lnTo>
                    <a:lnTo>
                      <a:pt x="462" y="43"/>
                    </a:lnTo>
                    <a:lnTo>
                      <a:pt x="460" y="43"/>
                    </a:lnTo>
                    <a:lnTo>
                      <a:pt x="457" y="43"/>
                    </a:lnTo>
                    <a:lnTo>
                      <a:pt x="453" y="43"/>
                    </a:lnTo>
                    <a:lnTo>
                      <a:pt x="450" y="43"/>
                    </a:lnTo>
                    <a:lnTo>
                      <a:pt x="448" y="43"/>
                    </a:lnTo>
                    <a:lnTo>
                      <a:pt x="446" y="43"/>
                    </a:lnTo>
                    <a:lnTo>
                      <a:pt x="443" y="43"/>
                    </a:lnTo>
                    <a:lnTo>
                      <a:pt x="441" y="43"/>
                    </a:lnTo>
                    <a:lnTo>
                      <a:pt x="441" y="43"/>
                    </a:lnTo>
                    <a:lnTo>
                      <a:pt x="438" y="43"/>
                    </a:lnTo>
                    <a:lnTo>
                      <a:pt x="436" y="45"/>
                    </a:lnTo>
                    <a:lnTo>
                      <a:pt x="434" y="45"/>
                    </a:lnTo>
                    <a:lnTo>
                      <a:pt x="429" y="45"/>
                    </a:lnTo>
                    <a:lnTo>
                      <a:pt x="427" y="45"/>
                    </a:lnTo>
                    <a:lnTo>
                      <a:pt x="424" y="45"/>
                    </a:lnTo>
                    <a:lnTo>
                      <a:pt x="422" y="45"/>
                    </a:lnTo>
                    <a:lnTo>
                      <a:pt x="417" y="47"/>
                    </a:lnTo>
                    <a:lnTo>
                      <a:pt x="417" y="47"/>
                    </a:lnTo>
                    <a:lnTo>
                      <a:pt x="415" y="47"/>
                    </a:lnTo>
                    <a:lnTo>
                      <a:pt x="412" y="47"/>
                    </a:lnTo>
                    <a:lnTo>
                      <a:pt x="410" y="50"/>
                    </a:lnTo>
                    <a:lnTo>
                      <a:pt x="408" y="50"/>
                    </a:lnTo>
                    <a:lnTo>
                      <a:pt x="405" y="50"/>
                    </a:lnTo>
                    <a:lnTo>
                      <a:pt x="403" y="50"/>
                    </a:lnTo>
                    <a:lnTo>
                      <a:pt x="403" y="50"/>
                    </a:lnTo>
                    <a:lnTo>
                      <a:pt x="403" y="47"/>
                    </a:lnTo>
                    <a:lnTo>
                      <a:pt x="405" y="45"/>
                    </a:lnTo>
                    <a:lnTo>
                      <a:pt x="408" y="45"/>
                    </a:lnTo>
                    <a:lnTo>
                      <a:pt x="408" y="45"/>
                    </a:lnTo>
                    <a:lnTo>
                      <a:pt x="410" y="45"/>
                    </a:lnTo>
                    <a:lnTo>
                      <a:pt x="412" y="45"/>
                    </a:lnTo>
                    <a:lnTo>
                      <a:pt x="415" y="43"/>
                    </a:lnTo>
                    <a:lnTo>
                      <a:pt x="417" y="43"/>
                    </a:lnTo>
                    <a:lnTo>
                      <a:pt x="419" y="43"/>
                    </a:lnTo>
                    <a:lnTo>
                      <a:pt x="419" y="43"/>
                    </a:lnTo>
                    <a:lnTo>
                      <a:pt x="422" y="43"/>
                    </a:lnTo>
                    <a:lnTo>
                      <a:pt x="431" y="40"/>
                    </a:lnTo>
                    <a:lnTo>
                      <a:pt x="434" y="40"/>
                    </a:lnTo>
                    <a:lnTo>
                      <a:pt x="431" y="38"/>
                    </a:lnTo>
                    <a:lnTo>
                      <a:pt x="429" y="38"/>
                    </a:lnTo>
                    <a:lnTo>
                      <a:pt x="427" y="38"/>
                    </a:lnTo>
                    <a:lnTo>
                      <a:pt x="419" y="38"/>
                    </a:lnTo>
                    <a:lnTo>
                      <a:pt x="417" y="38"/>
                    </a:lnTo>
                    <a:lnTo>
                      <a:pt x="419" y="38"/>
                    </a:lnTo>
                    <a:lnTo>
                      <a:pt x="422" y="38"/>
                    </a:lnTo>
                    <a:lnTo>
                      <a:pt x="422" y="38"/>
                    </a:lnTo>
                    <a:lnTo>
                      <a:pt x="424" y="38"/>
                    </a:lnTo>
                    <a:lnTo>
                      <a:pt x="427" y="38"/>
                    </a:lnTo>
                    <a:lnTo>
                      <a:pt x="429" y="38"/>
                    </a:lnTo>
                    <a:lnTo>
                      <a:pt x="431" y="38"/>
                    </a:lnTo>
                    <a:lnTo>
                      <a:pt x="434" y="38"/>
                    </a:lnTo>
                    <a:lnTo>
                      <a:pt x="436" y="40"/>
                    </a:lnTo>
                    <a:lnTo>
                      <a:pt x="438" y="38"/>
                    </a:lnTo>
                    <a:lnTo>
                      <a:pt x="441" y="40"/>
                    </a:lnTo>
                    <a:lnTo>
                      <a:pt x="443" y="38"/>
                    </a:lnTo>
                    <a:lnTo>
                      <a:pt x="446" y="38"/>
                    </a:lnTo>
                    <a:lnTo>
                      <a:pt x="446" y="38"/>
                    </a:lnTo>
                    <a:lnTo>
                      <a:pt x="448" y="38"/>
                    </a:lnTo>
                    <a:lnTo>
                      <a:pt x="450" y="38"/>
                    </a:lnTo>
                    <a:lnTo>
                      <a:pt x="453" y="38"/>
                    </a:lnTo>
                    <a:lnTo>
                      <a:pt x="455" y="38"/>
                    </a:lnTo>
                    <a:lnTo>
                      <a:pt x="457" y="38"/>
                    </a:lnTo>
                    <a:lnTo>
                      <a:pt x="462" y="38"/>
                    </a:lnTo>
                    <a:lnTo>
                      <a:pt x="464" y="38"/>
                    </a:lnTo>
                    <a:lnTo>
                      <a:pt x="469" y="38"/>
                    </a:lnTo>
                    <a:lnTo>
                      <a:pt x="472" y="38"/>
                    </a:lnTo>
                    <a:lnTo>
                      <a:pt x="474" y="38"/>
                    </a:lnTo>
                    <a:lnTo>
                      <a:pt x="481" y="38"/>
                    </a:lnTo>
                    <a:lnTo>
                      <a:pt x="483" y="38"/>
                    </a:lnTo>
                    <a:lnTo>
                      <a:pt x="486" y="38"/>
                    </a:lnTo>
                    <a:lnTo>
                      <a:pt x="488" y="38"/>
                    </a:lnTo>
                    <a:lnTo>
                      <a:pt x="490" y="36"/>
                    </a:lnTo>
                    <a:lnTo>
                      <a:pt x="493" y="36"/>
                    </a:lnTo>
                    <a:lnTo>
                      <a:pt x="495" y="36"/>
                    </a:lnTo>
                    <a:lnTo>
                      <a:pt x="500" y="36"/>
                    </a:lnTo>
                    <a:lnTo>
                      <a:pt x="502" y="36"/>
                    </a:lnTo>
                    <a:lnTo>
                      <a:pt x="505" y="36"/>
                    </a:lnTo>
                    <a:lnTo>
                      <a:pt x="507" y="33"/>
                    </a:lnTo>
                    <a:lnTo>
                      <a:pt x="509" y="33"/>
                    </a:lnTo>
                    <a:lnTo>
                      <a:pt x="509" y="31"/>
                    </a:lnTo>
                    <a:lnTo>
                      <a:pt x="512" y="31"/>
                    </a:lnTo>
                    <a:lnTo>
                      <a:pt x="514" y="31"/>
                    </a:lnTo>
                    <a:lnTo>
                      <a:pt x="517" y="28"/>
                    </a:lnTo>
                    <a:lnTo>
                      <a:pt x="519" y="28"/>
                    </a:lnTo>
                    <a:lnTo>
                      <a:pt x="519" y="26"/>
                    </a:lnTo>
                    <a:lnTo>
                      <a:pt x="517" y="26"/>
                    </a:lnTo>
                    <a:lnTo>
                      <a:pt x="514" y="24"/>
                    </a:lnTo>
                    <a:lnTo>
                      <a:pt x="512" y="24"/>
                    </a:lnTo>
                    <a:lnTo>
                      <a:pt x="509" y="24"/>
                    </a:lnTo>
                    <a:lnTo>
                      <a:pt x="507" y="21"/>
                    </a:lnTo>
                    <a:lnTo>
                      <a:pt x="505" y="24"/>
                    </a:lnTo>
                    <a:lnTo>
                      <a:pt x="502" y="21"/>
                    </a:lnTo>
                    <a:lnTo>
                      <a:pt x="500" y="21"/>
                    </a:lnTo>
                    <a:lnTo>
                      <a:pt x="500" y="21"/>
                    </a:lnTo>
                    <a:lnTo>
                      <a:pt x="498" y="21"/>
                    </a:lnTo>
                    <a:lnTo>
                      <a:pt x="495" y="24"/>
                    </a:lnTo>
                    <a:lnTo>
                      <a:pt x="493" y="24"/>
                    </a:lnTo>
                    <a:lnTo>
                      <a:pt x="493" y="21"/>
                    </a:lnTo>
                    <a:lnTo>
                      <a:pt x="490" y="19"/>
                    </a:lnTo>
                    <a:lnTo>
                      <a:pt x="488" y="19"/>
                    </a:lnTo>
                    <a:lnTo>
                      <a:pt x="486" y="19"/>
                    </a:lnTo>
                    <a:lnTo>
                      <a:pt x="483" y="21"/>
                    </a:lnTo>
                    <a:lnTo>
                      <a:pt x="481" y="21"/>
                    </a:lnTo>
                    <a:lnTo>
                      <a:pt x="481" y="21"/>
                    </a:lnTo>
                    <a:lnTo>
                      <a:pt x="479" y="21"/>
                    </a:lnTo>
                    <a:lnTo>
                      <a:pt x="476" y="24"/>
                    </a:lnTo>
                    <a:lnTo>
                      <a:pt x="479" y="21"/>
                    </a:lnTo>
                    <a:lnTo>
                      <a:pt x="479" y="21"/>
                    </a:lnTo>
                    <a:lnTo>
                      <a:pt x="481" y="19"/>
                    </a:lnTo>
                    <a:lnTo>
                      <a:pt x="483" y="17"/>
                    </a:lnTo>
                    <a:lnTo>
                      <a:pt x="483" y="17"/>
                    </a:lnTo>
                    <a:lnTo>
                      <a:pt x="483" y="14"/>
                    </a:lnTo>
                    <a:lnTo>
                      <a:pt x="481" y="12"/>
                    </a:lnTo>
                    <a:lnTo>
                      <a:pt x="476" y="12"/>
                    </a:lnTo>
                    <a:lnTo>
                      <a:pt x="474" y="14"/>
                    </a:lnTo>
                    <a:lnTo>
                      <a:pt x="472" y="14"/>
                    </a:lnTo>
                    <a:lnTo>
                      <a:pt x="472" y="14"/>
                    </a:lnTo>
                    <a:lnTo>
                      <a:pt x="469" y="14"/>
                    </a:lnTo>
                    <a:lnTo>
                      <a:pt x="467" y="14"/>
                    </a:lnTo>
                    <a:lnTo>
                      <a:pt x="464" y="14"/>
                    </a:lnTo>
                    <a:lnTo>
                      <a:pt x="462" y="14"/>
                    </a:lnTo>
                    <a:lnTo>
                      <a:pt x="460" y="14"/>
                    </a:lnTo>
                    <a:lnTo>
                      <a:pt x="457" y="14"/>
                    </a:lnTo>
                    <a:lnTo>
                      <a:pt x="455" y="14"/>
                    </a:lnTo>
                    <a:lnTo>
                      <a:pt x="453" y="14"/>
                    </a:lnTo>
                    <a:lnTo>
                      <a:pt x="453" y="14"/>
                    </a:lnTo>
                    <a:lnTo>
                      <a:pt x="450" y="14"/>
                    </a:lnTo>
                    <a:lnTo>
                      <a:pt x="448" y="14"/>
                    </a:lnTo>
                    <a:lnTo>
                      <a:pt x="446" y="14"/>
                    </a:lnTo>
                    <a:lnTo>
                      <a:pt x="443" y="14"/>
                    </a:lnTo>
                    <a:lnTo>
                      <a:pt x="441" y="14"/>
                    </a:lnTo>
                    <a:lnTo>
                      <a:pt x="438" y="14"/>
                    </a:lnTo>
                    <a:lnTo>
                      <a:pt x="434" y="14"/>
                    </a:lnTo>
                    <a:lnTo>
                      <a:pt x="431" y="14"/>
                    </a:lnTo>
                    <a:lnTo>
                      <a:pt x="431" y="14"/>
                    </a:lnTo>
                    <a:lnTo>
                      <a:pt x="429" y="14"/>
                    </a:lnTo>
                    <a:lnTo>
                      <a:pt x="427" y="14"/>
                    </a:lnTo>
                    <a:lnTo>
                      <a:pt x="424" y="14"/>
                    </a:lnTo>
                    <a:lnTo>
                      <a:pt x="422" y="17"/>
                    </a:lnTo>
                    <a:lnTo>
                      <a:pt x="419" y="17"/>
                    </a:lnTo>
                    <a:lnTo>
                      <a:pt x="417" y="17"/>
                    </a:lnTo>
                    <a:lnTo>
                      <a:pt x="415" y="19"/>
                    </a:lnTo>
                    <a:lnTo>
                      <a:pt x="412" y="17"/>
                    </a:lnTo>
                    <a:lnTo>
                      <a:pt x="410" y="17"/>
                    </a:lnTo>
                    <a:lnTo>
                      <a:pt x="408" y="17"/>
                    </a:lnTo>
                    <a:lnTo>
                      <a:pt x="405" y="17"/>
                    </a:lnTo>
                    <a:lnTo>
                      <a:pt x="405" y="17"/>
                    </a:lnTo>
                    <a:lnTo>
                      <a:pt x="403" y="17"/>
                    </a:lnTo>
                    <a:lnTo>
                      <a:pt x="401" y="17"/>
                    </a:lnTo>
                    <a:lnTo>
                      <a:pt x="398" y="19"/>
                    </a:lnTo>
                    <a:lnTo>
                      <a:pt x="396" y="19"/>
                    </a:lnTo>
                    <a:lnTo>
                      <a:pt x="396" y="21"/>
                    </a:lnTo>
                    <a:lnTo>
                      <a:pt x="393" y="21"/>
                    </a:lnTo>
                    <a:lnTo>
                      <a:pt x="393" y="21"/>
                    </a:lnTo>
                    <a:lnTo>
                      <a:pt x="391" y="19"/>
                    </a:lnTo>
                    <a:lnTo>
                      <a:pt x="389" y="19"/>
                    </a:lnTo>
                    <a:lnTo>
                      <a:pt x="386" y="19"/>
                    </a:lnTo>
                    <a:lnTo>
                      <a:pt x="384" y="19"/>
                    </a:lnTo>
                    <a:lnTo>
                      <a:pt x="382" y="19"/>
                    </a:lnTo>
                    <a:lnTo>
                      <a:pt x="379" y="21"/>
                    </a:lnTo>
                    <a:lnTo>
                      <a:pt x="377" y="24"/>
                    </a:lnTo>
                    <a:lnTo>
                      <a:pt x="377" y="21"/>
                    </a:lnTo>
                    <a:lnTo>
                      <a:pt x="377" y="19"/>
                    </a:lnTo>
                    <a:lnTo>
                      <a:pt x="379" y="19"/>
                    </a:lnTo>
                    <a:lnTo>
                      <a:pt x="382" y="19"/>
                    </a:lnTo>
                    <a:lnTo>
                      <a:pt x="384" y="19"/>
                    </a:lnTo>
                    <a:lnTo>
                      <a:pt x="386" y="19"/>
                    </a:lnTo>
                    <a:lnTo>
                      <a:pt x="389" y="19"/>
                    </a:lnTo>
                    <a:lnTo>
                      <a:pt x="391" y="19"/>
                    </a:lnTo>
                    <a:lnTo>
                      <a:pt x="393" y="17"/>
                    </a:lnTo>
                    <a:lnTo>
                      <a:pt x="396" y="17"/>
                    </a:lnTo>
                    <a:lnTo>
                      <a:pt x="398" y="17"/>
                    </a:lnTo>
                    <a:lnTo>
                      <a:pt x="403" y="17"/>
                    </a:lnTo>
                    <a:lnTo>
                      <a:pt x="405" y="17"/>
                    </a:lnTo>
                    <a:lnTo>
                      <a:pt x="408" y="17"/>
                    </a:lnTo>
                    <a:lnTo>
                      <a:pt x="405" y="14"/>
                    </a:lnTo>
                    <a:lnTo>
                      <a:pt x="403" y="14"/>
                    </a:lnTo>
                    <a:lnTo>
                      <a:pt x="401" y="14"/>
                    </a:lnTo>
                    <a:lnTo>
                      <a:pt x="398" y="14"/>
                    </a:lnTo>
                    <a:lnTo>
                      <a:pt x="401" y="14"/>
                    </a:lnTo>
                    <a:lnTo>
                      <a:pt x="403" y="14"/>
                    </a:lnTo>
                    <a:lnTo>
                      <a:pt x="405" y="14"/>
                    </a:lnTo>
                    <a:lnTo>
                      <a:pt x="408" y="14"/>
                    </a:lnTo>
                    <a:lnTo>
                      <a:pt x="412" y="14"/>
                    </a:lnTo>
                    <a:lnTo>
                      <a:pt x="415" y="14"/>
                    </a:lnTo>
                    <a:lnTo>
                      <a:pt x="419" y="14"/>
                    </a:lnTo>
                    <a:lnTo>
                      <a:pt x="422" y="14"/>
                    </a:lnTo>
                    <a:lnTo>
                      <a:pt x="424" y="14"/>
                    </a:lnTo>
                    <a:lnTo>
                      <a:pt x="427" y="12"/>
                    </a:lnTo>
                    <a:lnTo>
                      <a:pt x="429" y="12"/>
                    </a:lnTo>
                    <a:lnTo>
                      <a:pt x="434" y="12"/>
                    </a:lnTo>
                    <a:lnTo>
                      <a:pt x="436" y="12"/>
                    </a:lnTo>
                    <a:lnTo>
                      <a:pt x="438" y="12"/>
                    </a:lnTo>
                    <a:lnTo>
                      <a:pt x="441" y="12"/>
                    </a:lnTo>
                    <a:lnTo>
                      <a:pt x="443" y="12"/>
                    </a:lnTo>
                    <a:lnTo>
                      <a:pt x="446" y="12"/>
                    </a:lnTo>
                    <a:lnTo>
                      <a:pt x="453" y="14"/>
                    </a:lnTo>
                    <a:lnTo>
                      <a:pt x="453" y="14"/>
                    </a:lnTo>
                    <a:lnTo>
                      <a:pt x="455" y="14"/>
                    </a:lnTo>
                    <a:lnTo>
                      <a:pt x="457" y="14"/>
                    </a:lnTo>
                    <a:lnTo>
                      <a:pt x="462" y="14"/>
                    </a:lnTo>
                    <a:lnTo>
                      <a:pt x="467" y="12"/>
                    </a:lnTo>
                    <a:lnTo>
                      <a:pt x="469" y="12"/>
                    </a:lnTo>
                    <a:lnTo>
                      <a:pt x="472" y="12"/>
                    </a:lnTo>
                    <a:lnTo>
                      <a:pt x="474" y="12"/>
                    </a:lnTo>
                    <a:lnTo>
                      <a:pt x="474" y="10"/>
                    </a:lnTo>
                    <a:lnTo>
                      <a:pt x="474" y="7"/>
                    </a:lnTo>
                    <a:lnTo>
                      <a:pt x="472" y="7"/>
                    </a:lnTo>
                    <a:lnTo>
                      <a:pt x="469" y="7"/>
                    </a:lnTo>
                    <a:lnTo>
                      <a:pt x="467" y="7"/>
                    </a:lnTo>
                    <a:lnTo>
                      <a:pt x="462" y="5"/>
                    </a:lnTo>
                    <a:lnTo>
                      <a:pt x="460" y="5"/>
                    </a:lnTo>
                    <a:lnTo>
                      <a:pt x="457" y="5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53" y="5"/>
                    </a:lnTo>
                    <a:lnTo>
                      <a:pt x="450" y="5"/>
                    </a:lnTo>
                    <a:lnTo>
                      <a:pt x="448" y="5"/>
                    </a:lnTo>
                    <a:lnTo>
                      <a:pt x="446" y="5"/>
                    </a:lnTo>
                    <a:lnTo>
                      <a:pt x="443" y="5"/>
                    </a:lnTo>
                    <a:lnTo>
                      <a:pt x="446" y="5"/>
                    </a:lnTo>
                    <a:lnTo>
                      <a:pt x="443" y="2"/>
                    </a:lnTo>
                    <a:lnTo>
                      <a:pt x="441" y="5"/>
                    </a:lnTo>
                    <a:lnTo>
                      <a:pt x="438" y="2"/>
                    </a:lnTo>
                    <a:lnTo>
                      <a:pt x="436" y="2"/>
                    </a:lnTo>
                    <a:lnTo>
                      <a:pt x="434" y="2"/>
                    </a:lnTo>
                    <a:lnTo>
                      <a:pt x="431" y="2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0"/>
                    </a:lnTo>
                    <a:lnTo>
                      <a:pt x="424" y="2"/>
                    </a:lnTo>
                    <a:lnTo>
                      <a:pt x="419" y="2"/>
                    </a:lnTo>
                    <a:lnTo>
                      <a:pt x="417" y="2"/>
                    </a:lnTo>
                    <a:lnTo>
                      <a:pt x="415" y="0"/>
                    </a:lnTo>
                    <a:lnTo>
                      <a:pt x="412" y="0"/>
                    </a:lnTo>
                    <a:lnTo>
                      <a:pt x="410" y="2"/>
                    </a:lnTo>
                    <a:lnTo>
                      <a:pt x="408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0"/>
                    </a:lnTo>
                    <a:lnTo>
                      <a:pt x="401" y="0"/>
                    </a:lnTo>
                    <a:lnTo>
                      <a:pt x="398" y="0"/>
                    </a:lnTo>
                    <a:lnTo>
                      <a:pt x="396" y="0"/>
                    </a:lnTo>
                    <a:lnTo>
                      <a:pt x="393" y="0"/>
                    </a:lnTo>
                    <a:lnTo>
                      <a:pt x="393" y="2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2"/>
                    </a:lnTo>
                    <a:lnTo>
                      <a:pt x="389" y="0"/>
                    </a:lnTo>
                    <a:lnTo>
                      <a:pt x="386" y="2"/>
                    </a:lnTo>
                    <a:lnTo>
                      <a:pt x="384" y="0"/>
                    </a:lnTo>
                    <a:lnTo>
                      <a:pt x="382" y="2"/>
                    </a:lnTo>
                    <a:lnTo>
                      <a:pt x="382" y="2"/>
                    </a:lnTo>
                    <a:lnTo>
                      <a:pt x="377" y="2"/>
                    </a:lnTo>
                    <a:lnTo>
                      <a:pt x="374" y="2"/>
                    </a:lnTo>
                    <a:lnTo>
                      <a:pt x="372" y="2"/>
                    </a:lnTo>
                    <a:lnTo>
                      <a:pt x="370" y="2"/>
                    </a:lnTo>
                    <a:lnTo>
                      <a:pt x="367" y="2"/>
                    </a:lnTo>
                    <a:lnTo>
                      <a:pt x="365" y="2"/>
                    </a:lnTo>
                    <a:lnTo>
                      <a:pt x="365" y="5"/>
                    </a:lnTo>
                    <a:lnTo>
                      <a:pt x="367" y="7"/>
                    </a:lnTo>
                    <a:lnTo>
                      <a:pt x="365" y="7"/>
                    </a:lnTo>
                    <a:lnTo>
                      <a:pt x="363" y="5"/>
                    </a:lnTo>
                    <a:lnTo>
                      <a:pt x="363" y="5"/>
                    </a:lnTo>
                    <a:lnTo>
                      <a:pt x="360" y="5"/>
                    </a:lnTo>
                    <a:lnTo>
                      <a:pt x="358" y="5"/>
                    </a:lnTo>
                    <a:lnTo>
                      <a:pt x="356" y="2"/>
                    </a:lnTo>
                    <a:lnTo>
                      <a:pt x="353" y="5"/>
                    </a:lnTo>
                    <a:lnTo>
                      <a:pt x="353" y="7"/>
                    </a:lnTo>
                    <a:lnTo>
                      <a:pt x="356" y="7"/>
                    </a:lnTo>
                    <a:lnTo>
                      <a:pt x="353" y="7"/>
                    </a:lnTo>
                    <a:lnTo>
                      <a:pt x="351" y="7"/>
                    </a:lnTo>
                    <a:lnTo>
                      <a:pt x="348" y="7"/>
                    </a:lnTo>
                    <a:lnTo>
                      <a:pt x="346" y="5"/>
                    </a:lnTo>
                    <a:lnTo>
                      <a:pt x="344" y="5"/>
                    </a:lnTo>
                    <a:lnTo>
                      <a:pt x="344" y="7"/>
                    </a:lnTo>
                    <a:lnTo>
                      <a:pt x="346" y="10"/>
                    </a:lnTo>
                    <a:lnTo>
                      <a:pt x="346" y="12"/>
                    </a:lnTo>
                    <a:lnTo>
                      <a:pt x="348" y="12"/>
                    </a:lnTo>
                    <a:lnTo>
                      <a:pt x="351" y="12"/>
                    </a:lnTo>
                    <a:lnTo>
                      <a:pt x="353" y="12"/>
                    </a:lnTo>
                    <a:lnTo>
                      <a:pt x="356" y="12"/>
                    </a:lnTo>
                    <a:lnTo>
                      <a:pt x="358" y="12"/>
                    </a:lnTo>
                    <a:lnTo>
                      <a:pt x="360" y="12"/>
                    </a:lnTo>
                    <a:lnTo>
                      <a:pt x="363" y="12"/>
                    </a:lnTo>
                    <a:lnTo>
                      <a:pt x="360" y="14"/>
                    </a:lnTo>
                    <a:lnTo>
                      <a:pt x="358" y="14"/>
                    </a:lnTo>
                    <a:lnTo>
                      <a:pt x="353" y="14"/>
                    </a:lnTo>
                    <a:lnTo>
                      <a:pt x="351" y="14"/>
                    </a:lnTo>
                    <a:lnTo>
                      <a:pt x="348" y="14"/>
                    </a:lnTo>
                    <a:lnTo>
                      <a:pt x="346" y="14"/>
                    </a:lnTo>
                    <a:lnTo>
                      <a:pt x="348" y="17"/>
                    </a:lnTo>
                    <a:lnTo>
                      <a:pt x="351" y="17"/>
                    </a:lnTo>
                    <a:lnTo>
                      <a:pt x="353" y="17"/>
                    </a:lnTo>
                    <a:lnTo>
                      <a:pt x="353" y="17"/>
                    </a:lnTo>
                    <a:lnTo>
                      <a:pt x="358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51" y="17"/>
                    </a:lnTo>
                    <a:lnTo>
                      <a:pt x="348" y="17"/>
                    </a:lnTo>
                    <a:lnTo>
                      <a:pt x="346" y="17"/>
                    </a:lnTo>
                    <a:lnTo>
                      <a:pt x="344" y="17"/>
                    </a:lnTo>
                    <a:lnTo>
                      <a:pt x="341" y="17"/>
                    </a:lnTo>
                    <a:lnTo>
                      <a:pt x="344" y="19"/>
                    </a:lnTo>
                    <a:lnTo>
                      <a:pt x="344" y="21"/>
                    </a:lnTo>
                    <a:lnTo>
                      <a:pt x="346" y="21"/>
                    </a:lnTo>
                    <a:lnTo>
                      <a:pt x="344" y="21"/>
                    </a:lnTo>
                    <a:lnTo>
                      <a:pt x="341" y="21"/>
                    </a:lnTo>
                    <a:lnTo>
                      <a:pt x="341" y="19"/>
                    </a:lnTo>
                    <a:lnTo>
                      <a:pt x="339" y="19"/>
                    </a:lnTo>
                    <a:lnTo>
                      <a:pt x="337" y="17"/>
                    </a:lnTo>
                    <a:lnTo>
                      <a:pt x="334" y="17"/>
                    </a:lnTo>
                    <a:lnTo>
                      <a:pt x="332" y="19"/>
                    </a:lnTo>
                    <a:lnTo>
                      <a:pt x="329" y="17"/>
                    </a:lnTo>
                    <a:lnTo>
                      <a:pt x="327" y="17"/>
                    </a:lnTo>
                    <a:lnTo>
                      <a:pt x="325" y="17"/>
                    </a:lnTo>
                    <a:lnTo>
                      <a:pt x="322" y="17"/>
                    </a:lnTo>
                    <a:lnTo>
                      <a:pt x="320" y="14"/>
                    </a:lnTo>
                    <a:lnTo>
                      <a:pt x="318" y="14"/>
                    </a:lnTo>
                    <a:lnTo>
                      <a:pt x="318" y="14"/>
                    </a:lnTo>
                    <a:lnTo>
                      <a:pt x="315" y="14"/>
                    </a:lnTo>
                    <a:lnTo>
                      <a:pt x="313" y="12"/>
                    </a:lnTo>
                    <a:lnTo>
                      <a:pt x="311" y="10"/>
                    </a:lnTo>
                    <a:lnTo>
                      <a:pt x="308" y="10"/>
                    </a:lnTo>
                    <a:lnTo>
                      <a:pt x="306" y="10"/>
                    </a:lnTo>
                    <a:lnTo>
                      <a:pt x="303" y="10"/>
                    </a:lnTo>
                    <a:lnTo>
                      <a:pt x="301" y="10"/>
                    </a:lnTo>
                    <a:lnTo>
                      <a:pt x="301" y="10"/>
                    </a:lnTo>
                    <a:lnTo>
                      <a:pt x="301" y="10"/>
                    </a:lnTo>
                    <a:lnTo>
                      <a:pt x="299" y="12"/>
                    </a:lnTo>
                    <a:lnTo>
                      <a:pt x="299" y="12"/>
                    </a:lnTo>
                    <a:lnTo>
                      <a:pt x="296" y="12"/>
                    </a:lnTo>
                    <a:lnTo>
                      <a:pt x="294" y="12"/>
                    </a:lnTo>
                    <a:lnTo>
                      <a:pt x="296" y="12"/>
                    </a:lnTo>
                    <a:lnTo>
                      <a:pt x="299" y="12"/>
                    </a:lnTo>
                    <a:lnTo>
                      <a:pt x="303" y="14"/>
                    </a:lnTo>
                    <a:lnTo>
                      <a:pt x="301" y="14"/>
                    </a:lnTo>
                    <a:lnTo>
                      <a:pt x="299" y="14"/>
                    </a:lnTo>
                    <a:lnTo>
                      <a:pt x="296" y="14"/>
                    </a:lnTo>
                    <a:lnTo>
                      <a:pt x="294" y="14"/>
                    </a:lnTo>
                    <a:lnTo>
                      <a:pt x="292" y="12"/>
                    </a:lnTo>
                    <a:lnTo>
                      <a:pt x="289" y="12"/>
                    </a:lnTo>
                    <a:lnTo>
                      <a:pt x="285" y="12"/>
                    </a:lnTo>
                    <a:lnTo>
                      <a:pt x="282" y="14"/>
                    </a:lnTo>
                    <a:lnTo>
                      <a:pt x="280" y="12"/>
                    </a:lnTo>
                    <a:lnTo>
                      <a:pt x="280" y="14"/>
                    </a:lnTo>
                    <a:lnTo>
                      <a:pt x="277" y="14"/>
                    </a:lnTo>
                    <a:lnTo>
                      <a:pt x="280" y="14"/>
                    </a:lnTo>
                    <a:lnTo>
                      <a:pt x="280" y="17"/>
                    </a:lnTo>
                    <a:lnTo>
                      <a:pt x="282" y="17"/>
                    </a:lnTo>
                    <a:lnTo>
                      <a:pt x="285" y="17"/>
                    </a:lnTo>
                    <a:lnTo>
                      <a:pt x="287" y="17"/>
                    </a:lnTo>
                    <a:lnTo>
                      <a:pt x="289" y="19"/>
                    </a:lnTo>
                    <a:lnTo>
                      <a:pt x="292" y="19"/>
                    </a:lnTo>
                    <a:lnTo>
                      <a:pt x="294" y="19"/>
                    </a:lnTo>
                    <a:lnTo>
                      <a:pt x="299" y="19"/>
                    </a:lnTo>
                    <a:lnTo>
                      <a:pt x="294" y="19"/>
                    </a:lnTo>
                    <a:lnTo>
                      <a:pt x="292" y="19"/>
                    </a:lnTo>
                    <a:lnTo>
                      <a:pt x="289" y="19"/>
                    </a:lnTo>
                    <a:lnTo>
                      <a:pt x="287" y="19"/>
                    </a:lnTo>
                    <a:lnTo>
                      <a:pt x="285" y="17"/>
                    </a:lnTo>
                    <a:lnTo>
                      <a:pt x="282" y="19"/>
                    </a:lnTo>
                    <a:lnTo>
                      <a:pt x="280" y="19"/>
                    </a:lnTo>
                    <a:lnTo>
                      <a:pt x="280" y="17"/>
                    </a:lnTo>
                    <a:lnTo>
                      <a:pt x="277" y="17"/>
                    </a:lnTo>
                    <a:lnTo>
                      <a:pt x="275" y="17"/>
                    </a:lnTo>
                    <a:lnTo>
                      <a:pt x="273" y="14"/>
                    </a:lnTo>
                    <a:lnTo>
                      <a:pt x="270" y="14"/>
                    </a:lnTo>
                    <a:lnTo>
                      <a:pt x="270" y="14"/>
                    </a:lnTo>
                    <a:lnTo>
                      <a:pt x="268" y="14"/>
                    </a:lnTo>
                    <a:lnTo>
                      <a:pt x="266" y="17"/>
                    </a:lnTo>
                    <a:lnTo>
                      <a:pt x="268" y="17"/>
                    </a:lnTo>
                    <a:lnTo>
                      <a:pt x="270" y="17"/>
                    </a:lnTo>
                    <a:lnTo>
                      <a:pt x="273" y="19"/>
                    </a:lnTo>
                    <a:lnTo>
                      <a:pt x="270" y="19"/>
                    </a:lnTo>
                    <a:lnTo>
                      <a:pt x="268" y="17"/>
                    </a:lnTo>
                    <a:lnTo>
                      <a:pt x="266" y="19"/>
                    </a:lnTo>
                    <a:lnTo>
                      <a:pt x="268" y="19"/>
                    </a:lnTo>
                    <a:lnTo>
                      <a:pt x="268" y="21"/>
                    </a:lnTo>
                    <a:lnTo>
                      <a:pt x="270" y="21"/>
                    </a:lnTo>
                    <a:lnTo>
                      <a:pt x="273" y="21"/>
                    </a:lnTo>
                    <a:lnTo>
                      <a:pt x="275" y="19"/>
                    </a:lnTo>
                    <a:lnTo>
                      <a:pt x="277" y="21"/>
                    </a:lnTo>
                    <a:lnTo>
                      <a:pt x="280" y="21"/>
                    </a:lnTo>
                    <a:lnTo>
                      <a:pt x="282" y="19"/>
                    </a:lnTo>
                    <a:lnTo>
                      <a:pt x="285" y="19"/>
                    </a:lnTo>
                    <a:lnTo>
                      <a:pt x="287" y="21"/>
                    </a:lnTo>
                    <a:lnTo>
                      <a:pt x="289" y="21"/>
                    </a:lnTo>
                    <a:lnTo>
                      <a:pt x="292" y="21"/>
                    </a:lnTo>
                    <a:lnTo>
                      <a:pt x="294" y="21"/>
                    </a:lnTo>
                    <a:lnTo>
                      <a:pt x="296" y="21"/>
                    </a:lnTo>
                    <a:lnTo>
                      <a:pt x="301" y="21"/>
                    </a:lnTo>
                    <a:lnTo>
                      <a:pt x="303" y="21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21"/>
                    </a:lnTo>
                    <a:lnTo>
                      <a:pt x="320" y="21"/>
                    </a:lnTo>
                    <a:lnTo>
                      <a:pt x="322" y="24"/>
                    </a:lnTo>
                    <a:lnTo>
                      <a:pt x="325" y="24"/>
                    </a:lnTo>
                    <a:lnTo>
                      <a:pt x="327" y="24"/>
                    </a:lnTo>
                    <a:lnTo>
                      <a:pt x="329" y="24"/>
                    </a:lnTo>
                    <a:lnTo>
                      <a:pt x="332" y="24"/>
                    </a:lnTo>
                    <a:lnTo>
                      <a:pt x="334" y="26"/>
                    </a:lnTo>
                    <a:lnTo>
                      <a:pt x="332" y="28"/>
                    </a:lnTo>
                    <a:lnTo>
                      <a:pt x="334" y="31"/>
                    </a:lnTo>
                    <a:lnTo>
                      <a:pt x="334" y="33"/>
                    </a:lnTo>
                    <a:lnTo>
                      <a:pt x="332" y="31"/>
                    </a:lnTo>
                    <a:lnTo>
                      <a:pt x="332" y="28"/>
                    </a:lnTo>
                    <a:lnTo>
                      <a:pt x="329" y="28"/>
                    </a:lnTo>
                    <a:lnTo>
                      <a:pt x="327" y="28"/>
                    </a:lnTo>
                    <a:lnTo>
                      <a:pt x="325" y="26"/>
                    </a:lnTo>
                    <a:lnTo>
                      <a:pt x="322" y="26"/>
                    </a:lnTo>
                    <a:lnTo>
                      <a:pt x="320" y="26"/>
                    </a:lnTo>
                    <a:lnTo>
                      <a:pt x="318" y="24"/>
                    </a:lnTo>
                    <a:lnTo>
                      <a:pt x="318" y="24"/>
                    </a:lnTo>
                    <a:lnTo>
                      <a:pt x="315" y="24"/>
                    </a:lnTo>
                    <a:lnTo>
                      <a:pt x="315" y="26"/>
                    </a:lnTo>
                    <a:lnTo>
                      <a:pt x="318" y="28"/>
                    </a:lnTo>
                    <a:lnTo>
                      <a:pt x="315" y="31"/>
                    </a:lnTo>
                    <a:lnTo>
                      <a:pt x="313" y="28"/>
                    </a:lnTo>
                    <a:lnTo>
                      <a:pt x="313" y="26"/>
                    </a:lnTo>
                    <a:lnTo>
                      <a:pt x="311" y="26"/>
                    </a:lnTo>
                    <a:lnTo>
                      <a:pt x="311" y="24"/>
                    </a:lnTo>
                    <a:lnTo>
                      <a:pt x="308" y="24"/>
                    </a:lnTo>
                    <a:lnTo>
                      <a:pt x="306" y="21"/>
                    </a:lnTo>
                    <a:lnTo>
                      <a:pt x="303" y="24"/>
                    </a:lnTo>
                    <a:lnTo>
                      <a:pt x="301" y="21"/>
                    </a:lnTo>
                    <a:lnTo>
                      <a:pt x="296" y="21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7" y="24"/>
                    </a:lnTo>
                    <a:lnTo>
                      <a:pt x="285" y="24"/>
                    </a:lnTo>
                    <a:lnTo>
                      <a:pt x="282" y="24"/>
                    </a:lnTo>
                    <a:lnTo>
                      <a:pt x="280" y="21"/>
                    </a:lnTo>
                    <a:lnTo>
                      <a:pt x="277" y="21"/>
                    </a:lnTo>
                    <a:lnTo>
                      <a:pt x="275" y="24"/>
                    </a:lnTo>
                    <a:lnTo>
                      <a:pt x="277" y="24"/>
                    </a:lnTo>
                    <a:lnTo>
                      <a:pt x="280" y="26"/>
                    </a:lnTo>
                    <a:lnTo>
                      <a:pt x="282" y="26"/>
                    </a:lnTo>
                    <a:lnTo>
                      <a:pt x="285" y="28"/>
                    </a:lnTo>
                    <a:lnTo>
                      <a:pt x="287" y="28"/>
                    </a:lnTo>
                    <a:lnTo>
                      <a:pt x="287" y="31"/>
                    </a:lnTo>
                    <a:lnTo>
                      <a:pt x="289" y="31"/>
                    </a:lnTo>
                    <a:lnTo>
                      <a:pt x="292" y="31"/>
                    </a:lnTo>
                    <a:lnTo>
                      <a:pt x="294" y="31"/>
                    </a:lnTo>
                    <a:lnTo>
                      <a:pt x="294" y="33"/>
                    </a:lnTo>
                    <a:lnTo>
                      <a:pt x="296" y="36"/>
                    </a:lnTo>
                    <a:lnTo>
                      <a:pt x="299" y="36"/>
                    </a:lnTo>
                    <a:lnTo>
                      <a:pt x="301" y="36"/>
                    </a:lnTo>
                    <a:lnTo>
                      <a:pt x="303" y="36"/>
                    </a:lnTo>
                    <a:lnTo>
                      <a:pt x="306" y="36"/>
                    </a:lnTo>
                    <a:lnTo>
                      <a:pt x="306" y="36"/>
                    </a:lnTo>
                    <a:lnTo>
                      <a:pt x="308" y="38"/>
                    </a:lnTo>
                    <a:lnTo>
                      <a:pt x="306" y="38"/>
                    </a:lnTo>
                    <a:lnTo>
                      <a:pt x="303" y="36"/>
                    </a:lnTo>
                    <a:lnTo>
                      <a:pt x="301" y="36"/>
                    </a:lnTo>
                    <a:lnTo>
                      <a:pt x="299" y="36"/>
                    </a:lnTo>
                    <a:lnTo>
                      <a:pt x="299" y="36"/>
                    </a:lnTo>
                    <a:lnTo>
                      <a:pt x="296" y="36"/>
                    </a:lnTo>
                    <a:lnTo>
                      <a:pt x="294" y="36"/>
                    </a:lnTo>
                    <a:lnTo>
                      <a:pt x="292" y="36"/>
                    </a:lnTo>
                    <a:lnTo>
                      <a:pt x="289" y="36"/>
                    </a:lnTo>
                    <a:lnTo>
                      <a:pt x="287" y="36"/>
                    </a:lnTo>
                    <a:lnTo>
                      <a:pt x="285" y="36"/>
                    </a:lnTo>
                    <a:lnTo>
                      <a:pt x="285" y="38"/>
                    </a:lnTo>
                    <a:lnTo>
                      <a:pt x="287" y="40"/>
                    </a:lnTo>
                    <a:lnTo>
                      <a:pt x="285" y="40"/>
                    </a:lnTo>
                    <a:lnTo>
                      <a:pt x="282" y="43"/>
                    </a:lnTo>
                    <a:lnTo>
                      <a:pt x="285" y="43"/>
                    </a:lnTo>
                    <a:lnTo>
                      <a:pt x="287" y="45"/>
                    </a:lnTo>
                    <a:lnTo>
                      <a:pt x="285" y="45"/>
                    </a:lnTo>
                    <a:lnTo>
                      <a:pt x="287" y="45"/>
                    </a:lnTo>
                    <a:lnTo>
                      <a:pt x="289" y="47"/>
                    </a:lnTo>
                    <a:lnTo>
                      <a:pt x="287" y="47"/>
                    </a:lnTo>
                    <a:lnTo>
                      <a:pt x="285" y="47"/>
                    </a:lnTo>
                    <a:lnTo>
                      <a:pt x="282" y="47"/>
                    </a:lnTo>
                    <a:lnTo>
                      <a:pt x="280" y="47"/>
                    </a:lnTo>
                    <a:lnTo>
                      <a:pt x="277" y="47"/>
                    </a:lnTo>
                    <a:lnTo>
                      <a:pt x="277" y="45"/>
                    </a:lnTo>
                    <a:lnTo>
                      <a:pt x="275" y="45"/>
                    </a:lnTo>
                    <a:lnTo>
                      <a:pt x="273" y="43"/>
                    </a:lnTo>
                    <a:lnTo>
                      <a:pt x="270" y="40"/>
                    </a:lnTo>
                    <a:lnTo>
                      <a:pt x="268" y="40"/>
                    </a:lnTo>
                    <a:lnTo>
                      <a:pt x="268" y="40"/>
                    </a:lnTo>
                    <a:lnTo>
                      <a:pt x="266" y="40"/>
                    </a:lnTo>
                    <a:lnTo>
                      <a:pt x="263" y="40"/>
                    </a:lnTo>
                    <a:lnTo>
                      <a:pt x="261" y="38"/>
                    </a:lnTo>
                    <a:lnTo>
                      <a:pt x="258" y="38"/>
                    </a:lnTo>
                    <a:lnTo>
                      <a:pt x="254" y="36"/>
                    </a:lnTo>
                    <a:lnTo>
                      <a:pt x="251" y="36"/>
                    </a:lnTo>
                    <a:lnTo>
                      <a:pt x="249" y="36"/>
                    </a:lnTo>
                    <a:lnTo>
                      <a:pt x="249" y="36"/>
                    </a:lnTo>
                    <a:lnTo>
                      <a:pt x="247" y="33"/>
                    </a:lnTo>
                    <a:lnTo>
                      <a:pt x="244" y="33"/>
                    </a:lnTo>
                    <a:lnTo>
                      <a:pt x="242" y="31"/>
                    </a:lnTo>
                    <a:lnTo>
                      <a:pt x="240" y="31"/>
                    </a:lnTo>
                    <a:lnTo>
                      <a:pt x="235" y="28"/>
                    </a:lnTo>
                    <a:lnTo>
                      <a:pt x="232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5" y="28"/>
                    </a:lnTo>
                    <a:lnTo>
                      <a:pt x="223" y="28"/>
                    </a:lnTo>
                    <a:lnTo>
                      <a:pt x="221" y="31"/>
                    </a:lnTo>
                    <a:lnTo>
                      <a:pt x="223" y="33"/>
                    </a:lnTo>
                    <a:lnTo>
                      <a:pt x="223" y="36"/>
                    </a:lnTo>
                    <a:lnTo>
                      <a:pt x="225" y="38"/>
                    </a:lnTo>
                    <a:lnTo>
                      <a:pt x="228" y="38"/>
                    </a:lnTo>
                    <a:lnTo>
                      <a:pt x="228" y="40"/>
                    </a:lnTo>
                    <a:lnTo>
                      <a:pt x="230" y="43"/>
                    </a:lnTo>
                    <a:lnTo>
                      <a:pt x="232" y="43"/>
                    </a:lnTo>
                    <a:lnTo>
                      <a:pt x="235" y="43"/>
                    </a:lnTo>
                    <a:lnTo>
                      <a:pt x="237" y="43"/>
                    </a:lnTo>
                    <a:lnTo>
                      <a:pt x="235" y="45"/>
                    </a:lnTo>
                    <a:lnTo>
                      <a:pt x="232" y="45"/>
                    </a:lnTo>
                    <a:lnTo>
                      <a:pt x="230" y="45"/>
                    </a:lnTo>
                    <a:lnTo>
                      <a:pt x="228" y="45"/>
                    </a:lnTo>
                    <a:lnTo>
                      <a:pt x="225" y="45"/>
                    </a:lnTo>
                    <a:lnTo>
                      <a:pt x="223" y="45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5" y="47"/>
                    </a:lnTo>
                    <a:lnTo>
                      <a:pt x="228" y="47"/>
                    </a:lnTo>
                    <a:lnTo>
                      <a:pt x="230" y="50"/>
                    </a:lnTo>
                    <a:lnTo>
                      <a:pt x="232" y="50"/>
                    </a:lnTo>
                    <a:lnTo>
                      <a:pt x="232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2" y="52"/>
                    </a:lnTo>
                    <a:lnTo>
                      <a:pt x="230" y="52"/>
                    </a:lnTo>
                    <a:lnTo>
                      <a:pt x="228" y="50"/>
                    </a:lnTo>
                    <a:lnTo>
                      <a:pt x="225" y="50"/>
                    </a:lnTo>
                    <a:lnTo>
                      <a:pt x="225" y="47"/>
                    </a:lnTo>
                    <a:lnTo>
                      <a:pt x="223" y="47"/>
                    </a:lnTo>
                    <a:lnTo>
                      <a:pt x="221" y="45"/>
                    </a:lnTo>
                    <a:lnTo>
                      <a:pt x="218" y="45"/>
                    </a:lnTo>
                    <a:lnTo>
                      <a:pt x="213" y="45"/>
                    </a:lnTo>
                    <a:lnTo>
                      <a:pt x="211" y="45"/>
                    </a:lnTo>
                    <a:lnTo>
                      <a:pt x="209" y="43"/>
                    </a:lnTo>
                    <a:lnTo>
                      <a:pt x="206" y="43"/>
                    </a:lnTo>
                    <a:lnTo>
                      <a:pt x="204" y="43"/>
                    </a:lnTo>
                    <a:lnTo>
                      <a:pt x="204" y="43"/>
                    </a:lnTo>
                    <a:lnTo>
                      <a:pt x="202" y="43"/>
                    </a:lnTo>
                    <a:lnTo>
                      <a:pt x="202" y="45"/>
                    </a:lnTo>
                    <a:lnTo>
                      <a:pt x="202" y="47"/>
                    </a:lnTo>
                    <a:lnTo>
                      <a:pt x="199" y="50"/>
                    </a:lnTo>
                    <a:lnTo>
                      <a:pt x="197" y="50"/>
                    </a:lnTo>
                    <a:lnTo>
                      <a:pt x="197" y="52"/>
                    </a:lnTo>
                    <a:lnTo>
                      <a:pt x="197" y="55"/>
                    </a:lnTo>
                    <a:lnTo>
                      <a:pt x="195" y="55"/>
                    </a:lnTo>
                    <a:lnTo>
                      <a:pt x="195" y="52"/>
                    </a:lnTo>
                    <a:lnTo>
                      <a:pt x="195" y="50"/>
                    </a:lnTo>
                    <a:lnTo>
                      <a:pt x="195" y="47"/>
                    </a:lnTo>
                    <a:lnTo>
                      <a:pt x="197" y="45"/>
                    </a:lnTo>
                    <a:lnTo>
                      <a:pt x="197" y="45"/>
                    </a:lnTo>
                    <a:lnTo>
                      <a:pt x="195" y="43"/>
                    </a:lnTo>
                    <a:lnTo>
                      <a:pt x="197" y="40"/>
                    </a:lnTo>
                    <a:lnTo>
                      <a:pt x="195" y="38"/>
                    </a:lnTo>
                    <a:lnTo>
                      <a:pt x="192" y="36"/>
                    </a:lnTo>
                    <a:lnTo>
                      <a:pt x="190" y="33"/>
                    </a:lnTo>
                    <a:lnTo>
                      <a:pt x="187" y="33"/>
                    </a:lnTo>
                    <a:lnTo>
                      <a:pt x="185" y="33"/>
                    </a:lnTo>
                    <a:lnTo>
                      <a:pt x="183" y="33"/>
                    </a:lnTo>
                    <a:lnTo>
                      <a:pt x="183" y="33"/>
                    </a:lnTo>
                    <a:lnTo>
                      <a:pt x="180" y="36"/>
                    </a:lnTo>
                    <a:lnTo>
                      <a:pt x="178" y="36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6"/>
                    </a:lnTo>
                    <a:lnTo>
                      <a:pt x="180" y="38"/>
                    </a:lnTo>
                    <a:lnTo>
                      <a:pt x="178" y="38"/>
                    </a:lnTo>
                    <a:lnTo>
                      <a:pt x="178" y="36"/>
                    </a:lnTo>
                    <a:lnTo>
                      <a:pt x="176" y="36"/>
                    </a:lnTo>
                    <a:lnTo>
                      <a:pt x="173" y="36"/>
                    </a:lnTo>
                    <a:lnTo>
                      <a:pt x="171" y="36"/>
                    </a:lnTo>
                    <a:lnTo>
                      <a:pt x="169" y="38"/>
                    </a:lnTo>
                    <a:lnTo>
                      <a:pt x="166" y="38"/>
                    </a:lnTo>
                    <a:lnTo>
                      <a:pt x="166" y="38"/>
                    </a:lnTo>
                    <a:lnTo>
                      <a:pt x="164" y="38"/>
                    </a:lnTo>
                    <a:lnTo>
                      <a:pt x="161" y="38"/>
                    </a:lnTo>
                    <a:lnTo>
                      <a:pt x="159" y="38"/>
                    </a:lnTo>
                    <a:lnTo>
                      <a:pt x="157" y="38"/>
                    </a:lnTo>
                    <a:lnTo>
                      <a:pt x="154" y="38"/>
                    </a:lnTo>
                    <a:lnTo>
                      <a:pt x="152" y="38"/>
                    </a:lnTo>
                    <a:lnTo>
                      <a:pt x="150" y="40"/>
                    </a:lnTo>
                    <a:lnTo>
                      <a:pt x="147" y="40"/>
                    </a:lnTo>
                    <a:lnTo>
                      <a:pt x="147" y="40"/>
                    </a:lnTo>
                    <a:lnTo>
                      <a:pt x="145" y="40"/>
                    </a:lnTo>
                    <a:lnTo>
                      <a:pt x="142" y="40"/>
                    </a:lnTo>
                    <a:lnTo>
                      <a:pt x="138" y="43"/>
                    </a:lnTo>
                    <a:lnTo>
                      <a:pt x="140" y="43"/>
                    </a:lnTo>
                    <a:lnTo>
                      <a:pt x="142" y="45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7" y="47"/>
                    </a:lnTo>
                    <a:lnTo>
                      <a:pt x="150" y="50"/>
                    </a:lnTo>
                    <a:lnTo>
                      <a:pt x="152" y="52"/>
                    </a:lnTo>
                    <a:lnTo>
                      <a:pt x="154" y="52"/>
                    </a:lnTo>
                    <a:lnTo>
                      <a:pt x="157" y="52"/>
                    </a:lnTo>
                    <a:lnTo>
                      <a:pt x="159" y="55"/>
                    </a:lnTo>
                    <a:lnTo>
                      <a:pt x="159" y="55"/>
                    </a:lnTo>
                    <a:lnTo>
                      <a:pt x="161" y="57"/>
                    </a:lnTo>
                    <a:lnTo>
                      <a:pt x="164" y="57"/>
                    </a:lnTo>
                    <a:lnTo>
                      <a:pt x="166" y="59"/>
                    </a:lnTo>
                    <a:lnTo>
                      <a:pt x="164" y="57"/>
                    </a:lnTo>
                    <a:lnTo>
                      <a:pt x="159" y="57"/>
                    </a:lnTo>
                    <a:lnTo>
                      <a:pt x="159" y="55"/>
                    </a:lnTo>
                    <a:lnTo>
                      <a:pt x="157" y="55"/>
                    </a:lnTo>
                    <a:lnTo>
                      <a:pt x="154" y="52"/>
                    </a:lnTo>
                    <a:lnTo>
                      <a:pt x="152" y="52"/>
                    </a:lnTo>
                    <a:lnTo>
                      <a:pt x="150" y="52"/>
                    </a:lnTo>
                    <a:lnTo>
                      <a:pt x="147" y="52"/>
                    </a:lnTo>
                    <a:lnTo>
                      <a:pt x="145" y="50"/>
                    </a:lnTo>
                    <a:lnTo>
                      <a:pt x="145" y="50"/>
                    </a:lnTo>
                    <a:lnTo>
                      <a:pt x="145" y="47"/>
                    </a:lnTo>
                    <a:lnTo>
                      <a:pt x="142" y="45"/>
                    </a:lnTo>
                    <a:lnTo>
                      <a:pt x="138" y="45"/>
                    </a:lnTo>
                    <a:lnTo>
                      <a:pt x="135" y="45"/>
                    </a:lnTo>
                    <a:lnTo>
                      <a:pt x="133" y="45"/>
                    </a:lnTo>
                    <a:lnTo>
                      <a:pt x="131" y="45"/>
                    </a:lnTo>
                    <a:lnTo>
                      <a:pt x="131" y="45"/>
                    </a:lnTo>
                    <a:lnTo>
                      <a:pt x="128" y="45"/>
                    </a:lnTo>
                    <a:lnTo>
                      <a:pt x="126" y="45"/>
                    </a:lnTo>
                    <a:lnTo>
                      <a:pt x="124" y="45"/>
                    </a:lnTo>
                    <a:lnTo>
                      <a:pt x="121" y="47"/>
                    </a:lnTo>
                    <a:lnTo>
                      <a:pt x="119" y="47"/>
                    </a:lnTo>
                    <a:lnTo>
                      <a:pt x="116" y="50"/>
                    </a:lnTo>
                    <a:lnTo>
                      <a:pt x="119" y="50"/>
                    </a:lnTo>
                    <a:lnTo>
                      <a:pt x="121" y="52"/>
                    </a:lnTo>
                    <a:lnTo>
                      <a:pt x="124" y="55"/>
                    </a:lnTo>
                    <a:lnTo>
                      <a:pt x="124" y="57"/>
                    </a:lnTo>
                    <a:lnTo>
                      <a:pt x="121" y="57"/>
                    </a:lnTo>
                    <a:lnTo>
                      <a:pt x="119" y="59"/>
                    </a:lnTo>
                    <a:lnTo>
                      <a:pt x="121" y="62"/>
                    </a:lnTo>
                    <a:lnTo>
                      <a:pt x="121" y="64"/>
                    </a:lnTo>
                    <a:lnTo>
                      <a:pt x="121" y="64"/>
                    </a:lnTo>
                    <a:lnTo>
                      <a:pt x="119" y="64"/>
                    </a:lnTo>
                    <a:lnTo>
                      <a:pt x="116" y="66"/>
                    </a:lnTo>
                    <a:lnTo>
                      <a:pt x="114" y="64"/>
                    </a:lnTo>
                    <a:lnTo>
                      <a:pt x="112" y="64"/>
                    </a:lnTo>
                    <a:lnTo>
                      <a:pt x="109" y="62"/>
                    </a:lnTo>
                    <a:lnTo>
                      <a:pt x="107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2" y="62"/>
                    </a:lnTo>
                    <a:lnTo>
                      <a:pt x="100" y="64"/>
                    </a:lnTo>
                    <a:lnTo>
                      <a:pt x="97" y="64"/>
                    </a:lnTo>
                    <a:lnTo>
                      <a:pt x="100" y="66"/>
                    </a:lnTo>
                    <a:lnTo>
                      <a:pt x="100" y="69"/>
                    </a:lnTo>
                    <a:lnTo>
                      <a:pt x="102" y="71"/>
                    </a:lnTo>
                    <a:lnTo>
                      <a:pt x="105" y="74"/>
                    </a:lnTo>
                    <a:lnTo>
                      <a:pt x="102" y="74"/>
                    </a:lnTo>
                    <a:lnTo>
                      <a:pt x="100" y="71"/>
                    </a:lnTo>
                    <a:lnTo>
                      <a:pt x="97" y="69"/>
                    </a:lnTo>
                    <a:lnTo>
                      <a:pt x="97" y="66"/>
                    </a:lnTo>
                    <a:lnTo>
                      <a:pt x="97" y="64"/>
                    </a:lnTo>
                    <a:lnTo>
                      <a:pt x="95" y="64"/>
                    </a:lnTo>
                    <a:lnTo>
                      <a:pt x="93" y="66"/>
                    </a:lnTo>
                    <a:lnTo>
                      <a:pt x="90" y="66"/>
                    </a:lnTo>
                    <a:lnTo>
                      <a:pt x="88" y="66"/>
                    </a:lnTo>
                    <a:lnTo>
                      <a:pt x="86" y="69"/>
                    </a:lnTo>
                    <a:lnTo>
                      <a:pt x="83" y="69"/>
                    </a:lnTo>
                    <a:lnTo>
                      <a:pt x="83" y="69"/>
                    </a:lnTo>
                    <a:lnTo>
                      <a:pt x="81" y="71"/>
                    </a:lnTo>
                    <a:lnTo>
                      <a:pt x="81" y="74"/>
                    </a:lnTo>
                    <a:lnTo>
                      <a:pt x="79" y="74"/>
                    </a:lnTo>
                    <a:lnTo>
                      <a:pt x="76" y="74"/>
                    </a:lnTo>
                    <a:lnTo>
                      <a:pt x="74" y="76"/>
                    </a:lnTo>
                    <a:lnTo>
                      <a:pt x="76" y="76"/>
                    </a:lnTo>
                    <a:lnTo>
                      <a:pt x="74" y="76"/>
                    </a:lnTo>
                    <a:lnTo>
                      <a:pt x="71" y="76"/>
                    </a:lnTo>
                    <a:lnTo>
                      <a:pt x="69" y="76"/>
                    </a:lnTo>
                    <a:lnTo>
                      <a:pt x="69" y="78"/>
                    </a:lnTo>
                    <a:lnTo>
                      <a:pt x="67" y="78"/>
                    </a:lnTo>
                    <a:lnTo>
                      <a:pt x="64" y="78"/>
                    </a:lnTo>
                    <a:lnTo>
                      <a:pt x="62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57" y="83"/>
                    </a:lnTo>
                    <a:lnTo>
                      <a:pt x="57" y="85"/>
                    </a:lnTo>
                    <a:lnTo>
                      <a:pt x="57" y="88"/>
                    </a:lnTo>
                    <a:lnTo>
                      <a:pt x="60" y="90"/>
                    </a:lnTo>
                    <a:lnTo>
                      <a:pt x="62" y="90"/>
                    </a:lnTo>
                    <a:lnTo>
                      <a:pt x="64" y="90"/>
                    </a:lnTo>
                    <a:lnTo>
                      <a:pt x="67" y="90"/>
                    </a:lnTo>
                    <a:lnTo>
                      <a:pt x="69" y="90"/>
                    </a:lnTo>
                    <a:lnTo>
                      <a:pt x="71" y="93"/>
                    </a:lnTo>
                    <a:lnTo>
                      <a:pt x="74" y="93"/>
                    </a:lnTo>
                    <a:lnTo>
                      <a:pt x="76" y="90"/>
                    </a:lnTo>
                    <a:lnTo>
                      <a:pt x="76" y="90"/>
                    </a:lnTo>
                    <a:lnTo>
                      <a:pt x="79" y="90"/>
                    </a:lnTo>
                    <a:lnTo>
                      <a:pt x="81" y="90"/>
                    </a:lnTo>
                    <a:lnTo>
                      <a:pt x="83" y="90"/>
                    </a:lnTo>
                    <a:lnTo>
                      <a:pt x="86" y="90"/>
                    </a:lnTo>
                    <a:lnTo>
                      <a:pt x="88" y="88"/>
                    </a:lnTo>
                    <a:lnTo>
                      <a:pt x="90" y="88"/>
                    </a:lnTo>
                    <a:lnTo>
                      <a:pt x="93" y="88"/>
                    </a:lnTo>
                    <a:lnTo>
                      <a:pt x="93" y="88"/>
                    </a:lnTo>
                    <a:lnTo>
                      <a:pt x="90" y="88"/>
                    </a:lnTo>
                    <a:lnTo>
                      <a:pt x="88" y="90"/>
                    </a:lnTo>
                    <a:lnTo>
                      <a:pt x="83" y="90"/>
                    </a:lnTo>
                    <a:lnTo>
                      <a:pt x="81" y="93"/>
                    </a:lnTo>
                    <a:lnTo>
                      <a:pt x="81" y="95"/>
                    </a:lnTo>
                    <a:lnTo>
                      <a:pt x="81" y="95"/>
                    </a:lnTo>
                    <a:lnTo>
                      <a:pt x="81" y="97"/>
                    </a:lnTo>
                    <a:lnTo>
                      <a:pt x="81" y="100"/>
                    </a:lnTo>
                    <a:lnTo>
                      <a:pt x="83" y="102"/>
                    </a:lnTo>
                    <a:lnTo>
                      <a:pt x="81" y="107"/>
                    </a:lnTo>
                    <a:lnTo>
                      <a:pt x="79" y="107"/>
                    </a:lnTo>
                    <a:lnTo>
                      <a:pt x="76" y="109"/>
                    </a:lnTo>
                    <a:lnTo>
                      <a:pt x="74" y="112"/>
                    </a:lnTo>
                    <a:lnTo>
                      <a:pt x="71" y="112"/>
                    </a:lnTo>
                    <a:lnTo>
                      <a:pt x="69" y="114"/>
                    </a:lnTo>
                    <a:lnTo>
                      <a:pt x="67" y="112"/>
                    </a:lnTo>
                    <a:lnTo>
                      <a:pt x="67" y="112"/>
                    </a:lnTo>
                    <a:lnTo>
                      <a:pt x="64" y="114"/>
                    </a:lnTo>
                    <a:lnTo>
                      <a:pt x="62" y="114"/>
                    </a:lnTo>
                    <a:lnTo>
                      <a:pt x="60" y="112"/>
                    </a:lnTo>
                    <a:lnTo>
                      <a:pt x="57" y="114"/>
                    </a:lnTo>
                    <a:lnTo>
                      <a:pt x="55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0" y="114"/>
                    </a:lnTo>
                    <a:lnTo>
                      <a:pt x="48" y="114"/>
                    </a:lnTo>
                    <a:lnTo>
                      <a:pt x="45" y="114"/>
                    </a:lnTo>
                    <a:lnTo>
                      <a:pt x="43" y="116"/>
                    </a:lnTo>
                    <a:lnTo>
                      <a:pt x="41" y="116"/>
                    </a:lnTo>
                    <a:lnTo>
                      <a:pt x="43" y="119"/>
                    </a:lnTo>
                    <a:lnTo>
                      <a:pt x="41" y="119"/>
                    </a:lnTo>
                    <a:lnTo>
                      <a:pt x="38" y="119"/>
                    </a:lnTo>
                    <a:lnTo>
                      <a:pt x="36" y="121"/>
                    </a:lnTo>
                    <a:lnTo>
                      <a:pt x="34" y="121"/>
                    </a:lnTo>
                    <a:lnTo>
                      <a:pt x="31" y="121"/>
                    </a:lnTo>
                    <a:lnTo>
                      <a:pt x="31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6" y="121"/>
                    </a:lnTo>
                    <a:lnTo>
                      <a:pt x="26" y="123"/>
                    </a:lnTo>
                    <a:lnTo>
                      <a:pt x="24" y="123"/>
                    </a:lnTo>
                    <a:lnTo>
                      <a:pt x="22" y="123"/>
                    </a:lnTo>
                    <a:lnTo>
                      <a:pt x="19" y="123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2" y="126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8" y="126"/>
                    </a:lnTo>
                    <a:lnTo>
                      <a:pt x="5" y="128"/>
                    </a:lnTo>
                    <a:lnTo>
                      <a:pt x="3" y="130"/>
                    </a:lnTo>
                    <a:lnTo>
                      <a:pt x="5" y="130"/>
                    </a:lnTo>
                    <a:lnTo>
                      <a:pt x="3" y="133"/>
                    </a:lnTo>
                    <a:lnTo>
                      <a:pt x="0" y="135"/>
                    </a:lnTo>
                    <a:lnTo>
                      <a:pt x="3" y="135"/>
                    </a:lnTo>
                    <a:lnTo>
                      <a:pt x="5" y="138"/>
                    </a:lnTo>
                    <a:lnTo>
                      <a:pt x="8" y="138"/>
                    </a:lnTo>
                    <a:lnTo>
                      <a:pt x="10" y="140"/>
                    </a:lnTo>
                    <a:lnTo>
                      <a:pt x="12" y="140"/>
                    </a:lnTo>
                    <a:lnTo>
                      <a:pt x="12" y="140"/>
                    </a:lnTo>
                    <a:lnTo>
                      <a:pt x="15" y="140"/>
                    </a:lnTo>
                    <a:lnTo>
                      <a:pt x="17" y="142"/>
                    </a:lnTo>
                    <a:lnTo>
                      <a:pt x="19" y="142"/>
                    </a:lnTo>
                    <a:lnTo>
                      <a:pt x="17" y="142"/>
                    </a:lnTo>
                    <a:lnTo>
                      <a:pt x="19" y="145"/>
                    </a:lnTo>
                    <a:lnTo>
                      <a:pt x="24" y="142"/>
                    </a:lnTo>
                    <a:lnTo>
                      <a:pt x="26" y="142"/>
                    </a:lnTo>
                    <a:lnTo>
                      <a:pt x="26" y="142"/>
                    </a:lnTo>
                    <a:lnTo>
                      <a:pt x="29" y="142"/>
                    </a:lnTo>
                    <a:lnTo>
                      <a:pt x="31" y="142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6" y="145"/>
                    </a:lnTo>
                    <a:lnTo>
                      <a:pt x="26" y="145"/>
                    </a:lnTo>
                    <a:lnTo>
                      <a:pt x="26" y="147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4" y="145"/>
                    </a:lnTo>
                    <a:lnTo>
                      <a:pt x="36" y="145"/>
                    </a:lnTo>
                    <a:lnTo>
                      <a:pt x="34" y="147"/>
                    </a:lnTo>
                    <a:lnTo>
                      <a:pt x="29" y="147"/>
                    </a:lnTo>
                    <a:lnTo>
                      <a:pt x="31" y="149"/>
                    </a:lnTo>
                    <a:lnTo>
                      <a:pt x="34" y="149"/>
                    </a:lnTo>
                    <a:lnTo>
                      <a:pt x="36" y="149"/>
                    </a:lnTo>
                    <a:lnTo>
                      <a:pt x="38" y="149"/>
                    </a:lnTo>
                    <a:lnTo>
                      <a:pt x="41" y="152"/>
                    </a:lnTo>
                    <a:lnTo>
                      <a:pt x="41" y="149"/>
                    </a:lnTo>
                    <a:lnTo>
                      <a:pt x="43" y="149"/>
                    </a:lnTo>
                    <a:lnTo>
                      <a:pt x="45" y="147"/>
                    </a:lnTo>
                    <a:lnTo>
                      <a:pt x="48" y="147"/>
                    </a:lnTo>
                    <a:lnTo>
                      <a:pt x="48" y="149"/>
                    </a:lnTo>
                    <a:lnTo>
                      <a:pt x="53" y="149"/>
                    </a:lnTo>
                    <a:lnTo>
                      <a:pt x="55" y="149"/>
                    </a:lnTo>
                    <a:lnTo>
                      <a:pt x="57" y="149"/>
                    </a:lnTo>
                    <a:lnTo>
                      <a:pt x="57" y="149"/>
                    </a:lnTo>
                    <a:lnTo>
                      <a:pt x="60" y="147"/>
                    </a:lnTo>
                    <a:lnTo>
                      <a:pt x="62" y="145"/>
                    </a:lnTo>
                    <a:lnTo>
                      <a:pt x="64" y="145"/>
                    </a:lnTo>
                    <a:lnTo>
                      <a:pt x="67" y="147"/>
                    </a:lnTo>
                    <a:lnTo>
                      <a:pt x="69" y="147"/>
                    </a:lnTo>
                    <a:lnTo>
                      <a:pt x="69" y="149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7" y="152"/>
                    </a:lnTo>
                    <a:lnTo>
                      <a:pt x="67" y="154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4" y="154"/>
                    </a:lnTo>
                    <a:lnTo>
                      <a:pt x="62" y="152"/>
                    </a:lnTo>
                    <a:lnTo>
                      <a:pt x="60" y="152"/>
                    </a:lnTo>
                    <a:lnTo>
                      <a:pt x="55" y="152"/>
                    </a:lnTo>
                    <a:lnTo>
                      <a:pt x="53" y="152"/>
                    </a:lnTo>
                    <a:lnTo>
                      <a:pt x="50" y="152"/>
                    </a:lnTo>
                    <a:lnTo>
                      <a:pt x="50" y="152"/>
                    </a:lnTo>
                    <a:lnTo>
                      <a:pt x="48" y="152"/>
                    </a:lnTo>
                    <a:lnTo>
                      <a:pt x="45" y="154"/>
                    </a:lnTo>
                    <a:lnTo>
                      <a:pt x="43" y="154"/>
                    </a:lnTo>
                    <a:lnTo>
                      <a:pt x="41" y="154"/>
                    </a:lnTo>
                    <a:lnTo>
                      <a:pt x="43" y="157"/>
                    </a:lnTo>
                    <a:lnTo>
                      <a:pt x="45" y="157"/>
                    </a:lnTo>
                    <a:lnTo>
                      <a:pt x="48" y="157"/>
                    </a:lnTo>
                    <a:lnTo>
                      <a:pt x="50" y="157"/>
                    </a:lnTo>
                    <a:lnTo>
                      <a:pt x="50" y="157"/>
                    </a:lnTo>
                    <a:lnTo>
                      <a:pt x="53" y="157"/>
                    </a:lnTo>
                    <a:lnTo>
                      <a:pt x="55" y="157"/>
                    </a:lnTo>
                    <a:lnTo>
                      <a:pt x="57" y="157"/>
                    </a:lnTo>
                    <a:lnTo>
                      <a:pt x="62" y="157"/>
                    </a:lnTo>
                    <a:lnTo>
                      <a:pt x="64" y="157"/>
                    </a:lnTo>
                    <a:lnTo>
                      <a:pt x="67" y="157"/>
                    </a:lnTo>
                    <a:lnTo>
                      <a:pt x="69" y="157"/>
                    </a:lnTo>
                    <a:lnTo>
                      <a:pt x="67" y="157"/>
                    </a:lnTo>
                    <a:lnTo>
                      <a:pt x="67" y="159"/>
                    </a:lnTo>
                    <a:lnTo>
                      <a:pt x="64" y="159"/>
                    </a:lnTo>
                    <a:lnTo>
                      <a:pt x="62" y="157"/>
                    </a:lnTo>
                    <a:lnTo>
                      <a:pt x="60" y="157"/>
                    </a:lnTo>
                    <a:lnTo>
                      <a:pt x="57" y="157"/>
                    </a:lnTo>
                    <a:lnTo>
                      <a:pt x="55" y="157"/>
                    </a:lnTo>
                    <a:lnTo>
                      <a:pt x="53" y="157"/>
                    </a:lnTo>
                    <a:lnTo>
                      <a:pt x="53" y="157"/>
                    </a:lnTo>
                    <a:lnTo>
                      <a:pt x="50" y="157"/>
                    </a:lnTo>
                    <a:lnTo>
                      <a:pt x="48" y="157"/>
                    </a:lnTo>
                    <a:lnTo>
                      <a:pt x="45" y="157"/>
                    </a:lnTo>
                    <a:lnTo>
                      <a:pt x="43" y="157"/>
                    </a:lnTo>
                    <a:lnTo>
                      <a:pt x="41" y="157"/>
                    </a:lnTo>
                    <a:lnTo>
                      <a:pt x="38" y="157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7"/>
                    </a:lnTo>
                    <a:lnTo>
                      <a:pt x="31" y="157"/>
                    </a:lnTo>
                    <a:lnTo>
                      <a:pt x="29" y="157"/>
                    </a:lnTo>
                    <a:lnTo>
                      <a:pt x="26" y="157"/>
                    </a:lnTo>
                    <a:lnTo>
                      <a:pt x="24" y="157"/>
                    </a:lnTo>
                    <a:lnTo>
                      <a:pt x="22" y="157"/>
                    </a:lnTo>
                    <a:lnTo>
                      <a:pt x="19" y="159"/>
                    </a:lnTo>
                    <a:lnTo>
                      <a:pt x="17" y="161"/>
                    </a:lnTo>
                    <a:lnTo>
                      <a:pt x="19" y="161"/>
                    </a:lnTo>
                    <a:lnTo>
                      <a:pt x="22" y="161"/>
                    </a:lnTo>
                    <a:lnTo>
                      <a:pt x="24" y="161"/>
                    </a:lnTo>
                    <a:lnTo>
                      <a:pt x="22" y="164"/>
                    </a:lnTo>
                    <a:lnTo>
                      <a:pt x="24" y="164"/>
                    </a:lnTo>
                    <a:lnTo>
                      <a:pt x="26" y="166"/>
                    </a:lnTo>
                    <a:lnTo>
                      <a:pt x="29" y="166"/>
                    </a:lnTo>
                    <a:lnTo>
                      <a:pt x="29" y="164"/>
                    </a:lnTo>
                    <a:lnTo>
                      <a:pt x="31" y="164"/>
                    </a:lnTo>
                    <a:lnTo>
                      <a:pt x="31" y="164"/>
                    </a:lnTo>
                    <a:lnTo>
                      <a:pt x="34" y="161"/>
                    </a:lnTo>
                    <a:lnTo>
                      <a:pt x="36" y="161"/>
                    </a:lnTo>
                    <a:lnTo>
                      <a:pt x="34" y="161"/>
                    </a:lnTo>
                    <a:lnTo>
                      <a:pt x="31" y="164"/>
                    </a:lnTo>
                    <a:lnTo>
                      <a:pt x="31" y="166"/>
                    </a:lnTo>
                    <a:lnTo>
                      <a:pt x="34" y="166"/>
                    </a:lnTo>
                    <a:lnTo>
                      <a:pt x="36" y="166"/>
                    </a:lnTo>
                    <a:lnTo>
                      <a:pt x="38" y="168"/>
                    </a:lnTo>
                    <a:lnTo>
                      <a:pt x="41" y="168"/>
                    </a:lnTo>
                    <a:lnTo>
                      <a:pt x="43" y="168"/>
                    </a:lnTo>
                    <a:lnTo>
                      <a:pt x="45" y="168"/>
                    </a:lnTo>
                    <a:lnTo>
                      <a:pt x="48" y="168"/>
                    </a:lnTo>
                    <a:lnTo>
                      <a:pt x="50" y="168"/>
                    </a:lnTo>
                    <a:lnTo>
                      <a:pt x="53" y="168"/>
                    </a:lnTo>
                    <a:lnTo>
                      <a:pt x="50" y="171"/>
                    </a:lnTo>
                    <a:lnTo>
                      <a:pt x="48" y="171"/>
                    </a:lnTo>
                    <a:lnTo>
                      <a:pt x="45" y="171"/>
                    </a:lnTo>
                    <a:lnTo>
                      <a:pt x="43" y="171"/>
                    </a:lnTo>
                    <a:lnTo>
                      <a:pt x="41" y="171"/>
                    </a:lnTo>
                    <a:lnTo>
                      <a:pt x="38" y="173"/>
                    </a:lnTo>
                    <a:lnTo>
                      <a:pt x="36" y="173"/>
                    </a:lnTo>
                    <a:lnTo>
                      <a:pt x="36" y="176"/>
                    </a:lnTo>
                    <a:lnTo>
                      <a:pt x="38" y="176"/>
                    </a:lnTo>
                    <a:lnTo>
                      <a:pt x="41" y="176"/>
                    </a:lnTo>
                    <a:lnTo>
                      <a:pt x="43" y="178"/>
                    </a:lnTo>
                    <a:lnTo>
                      <a:pt x="45" y="178"/>
                    </a:lnTo>
                    <a:lnTo>
                      <a:pt x="48" y="180"/>
                    </a:lnTo>
                    <a:lnTo>
                      <a:pt x="48" y="180"/>
                    </a:lnTo>
                    <a:lnTo>
                      <a:pt x="50" y="180"/>
                    </a:lnTo>
                    <a:lnTo>
                      <a:pt x="53" y="183"/>
                    </a:lnTo>
                    <a:lnTo>
                      <a:pt x="55" y="183"/>
                    </a:lnTo>
                    <a:lnTo>
                      <a:pt x="57" y="183"/>
                    </a:lnTo>
                    <a:lnTo>
                      <a:pt x="60" y="183"/>
                    </a:lnTo>
                    <a:lnTo>
                      <a:pt x="62" y="183"/>
                    </a:lnTo>
                    <a:lnTo>
                      <a:pt x="64" y="183"/>
                    </a:lnTo>
                    <a:lnTo>
                      <a:pt x="67" y="183"/>
                    </a:lnTo>
                    <a:lnTo>
                      <a:pt x="64" y="183"/>
                    </a:lnTo>
                    <a:lnTo>
                      <a:pt x="62" y="180"/>
                    </a:lnTo>
                    <a:lnTo>
                      <a:pt x="60" y="178"/>
                    </a:lnTo>
                    <a:lnTo>
                      <a:pt x="62" y="178"/>
                    </a:lnTo>
                    <a:lnTo>
                      <a:pt x="64" y="178"/>
                    </a:lnTo>
                    <a:lnTo>
                      <a:pt x="67" y="180"/>
                    </a:lnTo>
                    <a:lnTo>
                      <a:pt x="67" y="180"/>
                    </a:lnTo>
                    <a:lnTo>
                      <a:pt x="69" y="178"/>
                    </a:lnTo>
                    <a:lnTo>
                      <a:pt x="69" y="176"/>
                    </a:lnTo>
                    <a:lnTo>
                      <a:pt x="71" y="178"/>
                    </a:lnTo>
                    <a:lnTo>
                      <a:pt x="74" y="176"/>
                    </a:lnTo>
                    <a:lnTo>
                      <a:pt x="76" y="178"/>
                    </a:lnTo>
                    <a:lnTo>
                      <a:pt x="74" y="178"/>
                    </a:lnTo>
                    <a:lnTo>
                      <a:pt x="74" y="180"/>
                    </a:lnTo>
                    <a:lnTo>
                      <a:pt x="76" y="183"/>
                    </a:lnTo>
                    <a:lnTo>
                      <a:pt x="79" y="183"/>
                    </a:lnTo>
                    <a:lnTo>
                      <a:pt x="79" y="180"/>
                    </a:lnTo>
                    <a:lnTo>
                      <a:pt x="81" y="180"/>
                    </a:lnTo>
                    <a:lnTo>
                      <a:pt x="83" y="178"/>
                    </a:lnTo>
                    <a:lnTo>
                      <a:pt x="86" y="178"/>
                    </a:lnTo>
                    <a:lnTo>
                      <a:pt x="86" y="178"/>
                    </a:lnTo>
                    <a:lnTo>
                      <a:pt x="88" y="178"/>
                    </a:lnTo>
                    <a:lnTo>
                      <a:pt x="88" y="176"/>
                    </a:lnTo>
                    <a:lnTo>
                      <a:pt x="90" y="178"/>
                    </a:lnTo>
                    <a:lnTo>
                      <a:pt x="90" y="180"/>
                    </a:lnTo>
                    <a:lnTo>
                      <a:pt x="93" y="180"/>
                    </a:lnTo>
                    <a:lnTo>
                      <a:pt x="95" y="178"/>
                    </a:lnTo>
                    <a:lnTo>
                      <a:pt x="95" y="176"/>
                    </a:lnTo>
                    <a:lnTo>
                      <a:pt x="97" y="176"/>
                    </a:lnTo>
                    <a:lnTo>
                      <a:pt x="102" y="176"/>
                    </a:lnTo>
                    <a:lnTo>
                      <a:pt x="105" y="178"/>
                    </a:lnTo>
                    <a:lnTo>
                      <a:pt x="107" y="178"/>
                    </a:lnTo>
                    <a:lnTo>
                      <a:pt x="109" y="176"/>
                    </a:lnTo>
                    <a:lnTo>
                      <a:pt x="112" y="178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6" y="178"/>
                    </a:lnTo>
                    <a:lnTo>
                      <a:pt x="119" y="178"/>
                    </a:lnTo>
                    <a:lnTo>
                      <a:pt x="121" y="180"/>
                    </a:lnTo>
                    <a:lnTo>
                      <a:pt x="124" y="180"/>
                    </a:lnTo>
                    <a:lnTo>
                      <a:pt x="124" y="183"/>
                    </a:lnTo>
                    <a:lnTo>
                      <a:pt x="131" y="183"/>
                    </a:lnTo>
                    <a:lnTo>
                      <a:pt x="131" y="183"/>
                    </a:lnTo>
                    <a:lnTo>
                      <a:pt x="131" y="185"/>
                    </a:lnTo>
                    <a:lnTo>
                      <a:pt x="133" y="183"/>
                    </a:lnTo>
                    <a:lnTo>
                      <a:pt x="135" y="185"/>
                    </a:lnTo>
                    <a:lnTo>
                      <a:pt x="133" y="185"/>
                    </a:lnTo>
                    <a:lnTo>
                      <a:pt x="135" y="187"/>
                    </a:lnTo>
                    <a:lnTo>
                      <a:pt x="138" y="185"/>
                    </a:lnTo>
                    <a:lnTo>
                      <a:pt x="140" y="185"/>
                    </a:lnTo>
                    <a:lnTo>
                      <a:pt x="140" y="187"/>
                    </a:lnTo>
                    <a:lnTo>
                      <a:pt x="140" y="187"/>
                    </a:lnTo>
                    <a:lnTo>
                      <a:pt x="142" y="190"/>
                    </a:lnTo>
                    <a:lnTo>
                      <a:pt x="145" y="187"/>
                    </a:lnTo>
                    <a:lnTo>
                      <a:pt x="147" y="187"/>
                    </a:lnTo>
                    <a:lnTo>
                      <a:pt x="150" y="190"/>
                    </a:lnTo>
                    <a:lnTo>
                      <a:pt x="150" y="192"/>
                    </a:lnTo>
                    <a:lnTo>
                      <a:pt x="150" y="195"/>
                    </a:lnTo>
                    <a:lnTo>
                      <a:pt x="147" y="195"/>
                    </a:lnTo>
                    <a:lnTo>
                      <a:pt x="145" y="197"/>
                    </a:lnTo>
                    <a:lnTo>
                      <a:pt x="147" y="197"/>
                    </a:lnTo>
                    <a:lnTo>
                      <a:pt x="150" y="195"/>
                    </a:lnTo>
                    <a:lnTo>
                      <a:pt x="147" y="197"/>
                    </a:lnTo>
                    <a:lnTo>
                      <a:pt x="150" y="199"/>
                    </a:lnTo>
                    <a:lnTo>
                      <a:pt x="152" y="199"/>
                    </a:lnTo>
                    <a:lnTo>
                      <a:pt x="152" y="202"/>
                    </a:lnTo>
                    <a:lnTo>
                      <a:pt x="152" y="204"/>
                    </a:lnTo>
                    <a:lnTo>
                      <a:pt x="154" y="204"/>
                    </a:lnTo>
                    <a:lnTo>
                      <a:pt x="157" y="204"/>
                    </a:lnTo>
                    <a:lnTo>
                      <a:pt x="159" y="204"/>
                    </a:lnTo>
                    <a:lnTo>
                      <a:pt x="161" y="206"/>
                    </a:lnTo>
                    <a:lnTo>
                      <a:pt x="161" y="206"/>
                    </a:lnTo>
                    <a:lnTo>
                      <a:pt x="161" y="209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6" y="211"/>
                    </a:lnTo>
                    <a:lnTo>
                      <a:pt x="169" y="213"/>
                    </a:lnTo>
                    <a:lnTo>
                      <a:pt x="171" y="213"/>
                    </a:lnTo>
                    <a:lnTo>
                      <a:pt x="169" y="216"/>
                    </a:lnTo>
                    <a:lnTo>
                      <a:pt x="166" y="216"/>
                    </a:lnTo>
                    <a:lnTo>
                      <a:pt x="164" y="216"/>
                    </a:lnTo>
                    <a:lnTo>
                      <a:pt x="166" y="216"/>
                    </a:lnTo>
                    <a:lnTo>
                      <a:pt x="171" y="216"/>
                    </a:lnTo>
                    <a:lnTo>
                      <a:pt x="169" y="218"/>
                    </a:lnTo>
                    <a:lnTo>
                      <a:pt x="166" y="218"/>
                    </a:lnTo>
                    <a:lnTo>
                      <a:pt x="169" y="218"/>
                    </a:lnTo>
                    <a:lnTo>
                      <a:pt x="166" y="221"/>
                    </a:lnTo>
                    <a:lnTo>
                      <a:pt x="164" y="221"/>
                    </a:lnTo>
                    <a:lnTo>
                      <a:pt x="161" y="221"/>
                    </a:lnTo>
                    <a:lnTo>
                      <a:pt x="159" y="221"/>
                    </a:lnTo>
                    <a:lnTo>
                      <a:pt x="161" y="223"/>
                    </a:lnTo>
                    <a:lnTo>
                      <a:pt x="164" y="221"/>
                    </a:lnTo>
                    <a:lnTo>
                      <a:pt x="166" y="221"/>
                    </a:lnTo>
                    <a:lnTo>
                      <a:pt x="169" y="221"/>
                    </a:lnTo>
                    <a:lnTo>
                      <a:pt x="171" y="218"/>
                    </a:lnTo>
                    <a:lnTo>
                      <a:pt x="169" y="221"/>
                    </a:lnTo>
                    <a:lnTo>
                      <a:pt x="169" y="223"/>
                    </a:lnTo>
                    <a:lnTo>
                      <a:pt x="171" y="223"/>
                    </a:lnTo>
                    <a:lnTo>
                      <a:pt x="173" y="225"/>
                    </a:lnTo>
                    <a:lnTo>
                      <a:pt x="173" y="228"/>
                    </a:lnTo>
                    <a:lnTo>
                      <a:pt x="173" y="228"/>
                    </a:lnTo>
                    <a:lnTo>
                      <a:pt x="176" y="230"/>
                    </a:lnTo>
                    <a:lnTo>
                      <a:pt x="173" y="230"/>
                    </a:lnTo>
                    <a:lnTo>
                      <a:pt x="171" y="232"/>
                    </a:lnTo>
                    <a:lnTo>
                      <a:pt x="173" y="232"/>
                    </a:lnTo>
                    <a:lnTo>
                      <a:pt x="176" y="232"/>
                    </a:lnTo>
                    <a:lnTo>
                      <a:pt x="176" y="235"/>
                    </a:lnTo>
                    <a:lnTo>
                      <a:pt x="178" y="235"/>
                    </a:lnTo>
                    <a:lnTo>
                      <a:pt x="180" y="237"/>
                    </a:lnTo>
                    <a:lnTo>
                      <a:pt x="180" y="237"/>
                    </a:lnTo>
                    <a:lnTo>
                      <a:pt x="178" y="237"/>
                    </a:lnTo>
                    <a:lnTo>
                      <a:pt x="178" y="240"/>
                    </a:lnTo>
                    <a:lnTo>
                      <a:pt x="180" y="240"/>
                    </a:lnTo>
                    <a:lnTo>
                      <a:pt x="178" y="242"/>
                    </a:lnTo>
                    <a:lnTo>
                      <a:pt x="176" y="242"/>
                    </a:lnTo>
                    <a:lnTo>
                      <a:pt x="178" y="244"/>
                    </a:lnTo>
                    <a:lnTo>
                      <a:pt x="178" y="244"/>
                    </a:lnTo>
                    <a:lnTo>
                      <a:pt x="180" y="244"/>
                    </a:lnTo>
                    <a:lnTo>
                      <a:pt x="183" y="244"/>
                    </a:lnTo>
                    <a:lnTo>
                      <a:pt x="185" y="247"/>
                    </a:lnTo>
                    <a:lnTo>
                      <a:pt x="185" y="249"/>
                    </a:lnTo>
                    <a:lnTo>
                      <a:pt x="183" y="249"/>
                    </a:lnTo>
                    <a:lnTo>
                      <a:pt x="185" y="249"/>
                    </a:lnTo>
                    <a:lnTo>
                      <a:pt x="185" y="251"/>
                    </a:lnTo>
                    <a:lnTo>
                      <a:pt x="183" y="254"/>
                    </a:lnTo>
                    <a:lnTo>
                      <a:pt x="185" y="254"/>
                    </a:lnTo>
                    <a:lnTo>
                      <a:pt x="185" y="256"/>
                    </a:lnTo>
                    <a:lnTo>
                      <a:pt x="187" y="254"/>
                    </a:lnTo>
                    <a:lnTo>
                      <a:pt x="185" y="256"/>
                    </a:lnTo>
                    <a:lnTo>
                      <a:pt x="185" y="256"/>
                    </a:lnTo>
                    <a:lnTo>
                      <a:pt x="183" y="256"/>
                    </a:lnTo>
                    <a:lnTo>
                      <a:pt x="178" y="254"/>
                    </a:lnTo>
                    <a:lnTo>
                      <a:pt x="176" y="256"/>
                    </a:lnTo>
                    <a:lnTo>
                      <a:pt x="178" y="256"/>
                    </a:lnTo>
                    <a:lnTo>
                      <a:pt x="180" y="256"/>
                    </a:lnTo>
                    <a:lnTo>
                      <a:pt x="183" y="256"/>
                    </a:lnTo>
                    <a:lnTo>
                      <a:pt x="185" y="259"/>
                    </a:lnTo>
                    <a:lnTo>
                      <a:pt x="183" y="259"/>
                    </a:lnTo>
                    <a:lnTo>
                      <a:pt x="180" y="261"/>
                    </a:lnTo>
                    <a:lnTo>
                      <a:pt x="180" y="261"/>
                    </a:lnTo>
                    <a:lnTo>
                      <a:pt x="178" y="263"/>
                    </a:lnTo>
                    <a:lnTo>
                      <a:pt x="178" y="266"/>
                    </a:lnTo>
                    <a:lnTo>
                      <a:pt x="180" y="266"/>
                    </a:lnTo>
                    <a:lnTo>
                      <a:pt x="180" y="266"/>
                    </a:lnTo>
                    <a:lnTo>
                      <a:pt x="183" y="266"/>
                    </a:lnTo>
                    <a:lnTo>
                      <a:pt x="185" y="263"/>
                    </a:lnTo>
                    <a:lnTo>
                      <a:pt x="187" y="261"/>
                    </a:lnTo>
                    <a:lnTo>
                      <a:pt x="185" y="263"/>
                    </a:lnTo>
                    <a:lnTo>
                      <a:pt x="185" y="266"/>
                    </a:lnTo>
                    <a:lnTo>
                      <a:pt x="183" y="266"/>
                    </a:lnTo>
                    <a:lnTo>
                      <a:pt x="180" y="266"/>
                    </a:lnTo>
                    <a:lnTo>
                      <a:pt x="178" y="268"/>
                    </a:lnTo>
                    <a:lnTo>
                      <a:pt x="178" y="268"/>
                    </a:lnTo>
                    <a:lnTo>
                      <a:pt x="178" y="268"/>
                    </a:lnTo>
                    <a:lnTo>
                      <a:pt x="176" y="270"/>
                    </a:lnTo>
                    <a:lnTo>
                      <a:pt x="173" y="270"/>
                    </a:lnTo>
                    <a:lnTo>
                      <a:pt x="176" y="273"/>
                    </a:lnTo>
                    <a:lnTo>
                      <a:pt x="176" y="275"/>
                    </a:lnTo>
                    <a:lnTo>
                      <a:pt x="178" y="275"/>
                    </a:lnTo>
                    <a:lnTo>
                      <a:pt x="180" y="275"/>
                    </a:lnTo>
                    <a:lnTo>
                      <a:pt x="183" y="275"/>
                    </a:lnTo>
                    <a:lnTo>
                      <a:pt x="185" y="278"/>
                    </a:lnTo>
                    <a:lnTo>
                      <a:pt x="185" y="278"/>
                    </a:lnTo>
                    <a:lnTo>
                      <a:pt x="187" y="278"/>
                    </a:lnTo>
                    <a:lnTo>
                      <a:pt x="190" y="275"/>
                    </a:lnTo>
                    <a:lnTo>
                      <a:pt x="192" y="275"/>
                    </a:lnTo>
                    <a:lnTo>
                      <a:pt x="192" y="273"/>
                    </a:lnTo>
                    <a:lnTo>
                      <a:pt x="192" y="270"/>
                    </a:lnTo>
                    <a:lnTo>
                      <a:pt x="195" y="270"/>
                    </a:lnTo>
                    <a:lnTo>
                      <a:pt x="195" y="270"/>
                    </a:lnTo>
                    <a:lnTo>
                      <a:pt x="197" y="270"/>
                    </a:lnTo>
                    <a:lnTo>
                      <a:pt x="197" y="268"/>
                    </a:lnTo>
                    <a:lnTo>
                      <a:pt x="197" y="266"/>
                    </a:lnTo>
                    <a:lnTo>
                      <a:pt x="195" y="263"/>
                    </a:lnTo>
                    <a:lnTo>
                      <a:pt x="195" y="261"/>
                    </a:lnTo>
                    <a:lnTo>
                      <a:pt x="195" y="261"/>
                    </a:lnTo>
                    <a:lnTo>
                      <a:pt x="192" y="259"/>
                    </a:lnTo>
                    <a:lnTo>
                      <a:pt x="195" y="259"/>
                    </a:lnTo>
                    <a:lnTo>
                      <a:pt x="192" y="259"/>
                    </a:lnTo>
                    <a:lnTo>
                      <a:pt x="195" y="261"/>
                    </a:lnTo>
                    <a:lnTo>
                      <a:pt x="197" y="263"/>
                    </a:lnTo>
                    <a:lnTo>
                      <a:pt x="197" y="263"/>
                    </a:lnTo>
                    <a:lnTo>
                      <a:pt x="197" y="266"/>
                    </a:lnTo>
                    <a:lnTo>
                      <a:pt x="199" y="268"/>
                    </a:lnTo>
                    <a:lnTo>
                      <a:pt x="202" y="268"/>
                    </a:lnTo>
                    <a:lnTo>
                      <a:pt x="202" y="266"/>
                    </a:lnTo>
                    <a:lnTo>
                      <a:pt x="204" y="266"/>
                    </a:lnTo>
                    <a:lnTo>
                      <a:pt x="202" y="266"/>
                    </a:lnTo>
                    <a:lnTo>
                      <a:pt x="202" y="268"/>
                    </a:lnTo>
                    <a:lnTo>
                      <a:pt x="199" y="270"/>
                    </a:lnTo>
                    <a:lnTo>
                      <a:pt x="202" y="270"/>
                    </a:lnTo>
                    <a:lnTo>
                      <a:pt x="206" y="270"/>
                    </a:lnTo>
                    <a:lnTo>
                      <a:pt x="206" y="273"/>
                    </a:lnTo>
                    <a:lnTo>
                      <a:pt x="209" y="273"/>
                    </a:lnTo>
                    <a:lnTo>
                      <a:pt x="211" y="273"/>
                    </a:lnTo>
                    <a:lnTo>
                      <a:pt x="213" y="270"/>
                    </a:lnTo>
                    <a:lnTo>
                      <a:pt x="216" y="270"/>
                    </a:lnTo>
                    <a:lnTo>
                      <a:pt x="213" y="273"/>
                    </a:lnTo>
                    <a:lnTo>
                      <a:pt x="211" y="273"/>
                    </a:lnTo>
                    <a:lnTo>
                      <a:pt x="209" y="273"/>
                    </a:lnTo>
                    <a:lnTo>
                      <a:pt x="206" y="273"/>
                    </a:lnTo>
                    <a:lnTo>
                      <a:pt x="204" y="275"/>
                    </a:lnTo>
                    <a:lnTo>
                      <a:pt x="202" y="275"/>
                    </a:lnTo>
                    <a:lnTo>
                      <a:pt x="204" y="275"/>
                    </a:lnTo>
                    <a:lnTo>
                      <a:pt x="206" y="278"/>
                    </a:lnTo>
                    <a:lnTo>
                      <a:pt x="209" y="278"/>
                    </a:lnTo>
                    <a:lnTo>
                      <a:pt x="211" y="275"/>
                    </a:lnTo>
                    <a:lnTo>
                      <a:pt x="211" y="275"/>
                    </a:lnTo>
                    <a:lnTo>
                      <a:pt x="213" y="275"/>
                    </a:lnTo>
                    <a:lnTo>
                      <a:pt x="216" y="275"/>
                    </a:lnTo>
                    <a:lnTo>
                      <a:pt x="218" y="275"/>
                    </a:lnTo>
                    <a:lnTo>
                      <a:pt x="216" y="275"/>
                    </a:lnTo>
                    <a:lnTo>
                      <a:pt x="213" y="275"/>
                    </a:lnTo>
                    <a:lnTo>
                      <a:pt x="211" y="278"/>
                    </a:lnTo>
                    <a:lnTo>
                      <a:pt x="209" y="278"/>
                    </a:lnTo>
                    <a:lnTo>
                      <a:pt x="206" y="280"/>
                    </a:lnTo>
                    <a:lnTo>
                      <a:pt x="209" y="280"/>
                    </a:lnTo>
                    <a:lnTo>
                      <a:pt x="211" y="280"/>
                    </a:lnTo>
                    <a:lnTo>
                      <a:pt x="213" y="278"/>
                    </a:lnTo>
                    <a:lnTo>
                      <a:pt x="216" y="278"/>
                    </a:lnTo>
                    <a:lnTo>
                      <a:pt x="216" y="280"/>
                    </a:lnTo>
                    <a:lnTo>
                      <a:pt x="213" y="280"/>
                    </a:lnTo>
                    <a:lnTo>
                      <a:pt x="211" y="280"/>
                    </a:lnTo>
                    <a:lnTo>
                      <a:pt x="211" y="282"/>
                    </a:lnTo>
                    <a:lnTo>
                      <a:pt x="211" y="282"/>
                    </a:lnTo>
                    <a:lnTo>
                      <a:pt x="213" y="282"/>
                    </a:lnTo>
                    <a:lnTo>
                      <a:pt x="216" y="282"/>
                    </a:lnTo>
                    <a:lnTo>
                      <a:pt x="218" y="282"/>
                    </a:lnTo>
                    <a:lnTo>
                      <a:pt x="218" y="282"/>
                    </a:lnTo>
                    <a:lnTo>
                      <a:pt x="221" y="285"/>
                    </a:lnTo>
                    <a:lnTo>
                      <a:pt x="218" y="285"/>
                    </a:lnTo>
                    <a:lnTo>
                      <a:pt x="218" y="285"/>
                    </a:lnTo>
                    <a:lnTo>
                      <a:pt x="216" y="282"/>
                    </a:lnTo>
                    <a:lnTo>
                      <a:pt x="213" y="282"/>
                    </a:lnTo>
                    <a:lnTo>
                      <a:pt x="216" y="285"/>
                    </a:lnTo>
                    <a:lnTo>
                      <a:pt x="218" y="285"/>
                    </a:lnTo>
                    <a:lnTo>
                      <a:pt x="218" y="287"/>
                    </a:lnTo>
                    <a:lnTo>
                      <a:pt x="221" y="287"/>
                    </a:lnTo>
                    <a:lnTo>
                      <a:pt x="223" y="287"/>
                    </a:lnTo>
                    <a:lnTo>
                      <a:pt x="225" y="289"/>
                    </a:lnTo>
                    <a:lnTo>
                      <a:pt x="223" y="289"/>
                    </a:lnTo>
                    <a:lnTo>
                      <a:pt x="221" y="287"/>
                    </a:lnTo>
                    <a:lnTo>
                      <a:pt x="218" y="289"/>
                    </a:lnTo>
                    <a:lnTo>
                      <a:pt x="221" y="289"/>
                    </a:lnTo>
                    <a:lnTo>
                      <a:pt x="225" y="289"/>
                    </a:lnTo>
                    <a:lnTo>
                      <a:pt x="223" y="292"/>
                    </a:lnTo>
                    <a:lnTo>
                      <a:pt x="225" y="292"/>
                    </a:lnTo>
                    <a:lnTo>
                      <a:pt x="223" y="292"/>
                    </a:lnTo>
                    <a:lnTo>
                      <a:pt x="221" y="292"/>
                    </a:lnTo>
                    <a:lnTo>
                      <a:pt x="223" y="294"/>
                    </a:lnTo>
                    <a:lnTo>
                      <a:pt x="225" y="294"/>
                    </a:lnTo>
                    <a:lnTo>
                      <a:pt x="225" y="294"/>
                    </a:lnTo>
                    <a:lnTo>
                      <a:pt x="225" y="294"/>
                    </a:lnTo>
                    <a:lnTo>
                      <a:pt x="223" y="297"/>
                    </a:lnTo>
                    <a:lnTo>
                      <a:pt x="221" y="297"/>
                    </a:lnTo>
                    <a:lnTo>
                      <a:pt x="218" y="297"/>
                    </a:lnTo>
                    <a:lnTo>
                      <a:pt x="218" y="294"/>
                    </a:lnTo>
                    <a:lnTo>
                      <a:pt x="216" y="294"/>
                    </a:lnTo>
                    <a:lnTo>
                      <a:pt x="213" y="294"/>
                    </a:lnTo>
                    <a:lnTo>
                      <a:pt x="211" y="292"/>
                    </a:lnTo>
                    <a:lnTo>
                      <a:pt x="209" y="292"/>
                    </a:lnTo>
                    <a:lnTo>
                      <a:pt x="206" y="289"/>
                    </a:lnTo>
                    <a:lnTo>
                      <a:pt x="204" y="289"/>
                    </a:lnTo>
                    <a:lnTo>
                      <a:pt x="204" y="289"/>
                    </a:lnTo>
                    <a:lnTo>
                      <a:pt x="202" y="289"/>
                    </a:lnTo>
                    <a:lnTo>
                      <a:pt x="199" y="289"/>
                    </a:lnTo>
                    <a:lnTo>
                      <a:pt x="197" y="289"/>
                    </a:lnTo>
                    <a:lnTo>
                      <a:pt x="195" y="287"/>
                    </a:lnTo>
                    <a:lnTo>
                      <a:pt x="192" y="287"/>
                    </a:lnTo>
                    <a:lnTo>
                      <a:pt x="190" y="287"/>
                    </a:lnTo>
                    <a:lnTo>
                      <a:pt x="190" y="287"/>
                    </a:lnTo>
                    <a:lnTo>
                      <a:pt x="187" y="289"/>
                    </a:lnTo>
                    <a:lnTo>
                      <a:pt x="187" y="292"/>
                    </a:lnTo>
                    <a:lnTo>
                      <a:pt x="190" y="292"/>
                    </a:lnTo>
                    <a:lnTo>
                      <a:pt x="192" y="294"/>
                    </a:lnTo>
                    <a:lnTo>
                      <a:pt x="192" y="297"/>
                    </a:lnTo>
                    <a:lnTo>
                      <a:pt x="195" y="297"/>
                    </a:lnTo>
                    <a:lnTo>
                      <a:pt x="197" y="297"/>
                    </a:lnTo>
                    <a:lnTo>
                      <a:pt x="199" y="297"/>
                    </a:lnTo>
                    <a:lnTo>
                      <a:pt x="202" y="297"/>
                    </a:lnTo>
                    <a:lnTo>
                      <a:pt x="204" y="299"/>
                    </a:lnTo>
                    <a:lnTo>
                      <a:pt x="206" y="299"/>
                    </a:lnTo>
                    <a:lnTo>
                      <a:pt x="206" y="301"/>
                    </a:lnTo>
                    <a:lnTo>
                      <a:pt x="209" y="301"/>
                    </a:lnTo>
                    <a:lnTo>
                      <a:pt x="211" y="301"/>
                    </a:lnTo>
                    <a:lnTo>
                      <a:pt x="213" y="304"/>
                    </a:lnTo>
                    <a:lnTo>
                      <a:pt x="216" y="304"/>
                    </a:lnTo>
                    <a:lnTo>
                      <a:pt x="216" y="304"/>
                    </a:lnTo>
                    <a:lnTo>
                      <a:pt x="216" y="304"/>
                    </a:lnTo>
                    <a:lnTo>
                      <a:pt x="218" y="304"/>
                    </a:lnTo>
                    <a:lnTo>
                      <a:pt x="221" y="301"/>
                    </a:lnTo>
                    <a:lnTo>
                      <a:pt x="223" y="304"/>
                    </a:lnTo>
                    <a:lnTo>
                      <a:pt x="221" y="304"/>
                    </a:lnTo>
                    <a:lnTo>
                      <a:pt x="223" y="304"/>
                    </a:lnTo>
                    <a:lnTo>
                      <a:pt x="225" y="304"/>
                    </a:lnTo>
                    <a:lnTo>
                      <a:pt x="225" y="304"/>
                    </a:lnTo>
                    <a:lnTo>
                      <a:pt x="228" y="301"/>
                    </a:lnTo>
                    <a:lnTo>
                      <a:pt x="230" y="301"/>
                    </a:lnTo>
                    <a:lnTo>
                      <a:pt x="230" y="304"/>
                    </a:lnTo>
                    <a:lnTo>
                      <a:pt x="228" y="304"/>
                    </a:lnTo>
                    <a:lnTo>
                      <a:pt x="228" y="304"/>
                    </a:lnTo>
                    <a:lnTo>
                      <a:pt x="228" y="306"/>
                    </a:lnTo>
                    <a:lnTo>
                      <a:pt x="230" y="308"/>
                    </a:lnTo>
                    <a:lnTo>
                      <a:pt x="228" y="308"/>
                    </a:lnTo>
                    <a:lnTo>
                      <a:pt x="225" y="306"/>
                    </a:lnTo>
                    <a:lnTo>
                      <a:pt x="223" y="308"/>
                    </a:lnTo>
                    <a:lnTo>
                      <a:pt x="225" y="308"/>
                    </a:lnTo>
                    <a:lnTo>
                      <a:pt x="228" y="311"/>
                    </a:lnTo>
                    <a:lnTo>
                      <a:pt x="225" y="311"/>
                    </a:lnTo>
                    <a:lnTo>
                      <a:pt x="223" y="311"/>
                    </a:lnTo>
                    <a:lnTo>
                      <a:pt x="223" y="313"/>
                    </a:lnTo>
                    <a:lnTo>
                      <a:pt x="225" y="313"/>
                    </a:lnTo>
                    <a:lnTo>
                      <a:pt x="228" y="311"/>
                    </a:lnTo>
                    <a:lnTo>
                      <a:pt x="230" y="313"/>
                    </a:lnTo>
                    <a:lnTo>
                      <a:pt x="228" y="313"/>
                    </a:lnTo>
                    <a:lnTo>
                      <a:pt x="225" y="313"/>
                    </a:lnTo>
                    <a:lnTo>
                      <a:pt x="223" y="313"/>
                    </a:lnTo>
                    <a:lnTo>
                      <a:pt x="223" y="315"/>
                    </a:lnTo>
                    <a:lnTo>
                      <a:pt x="221" y="318"/>
                    </a:lnTo>
                    <a:lnTo>
                      <a:pt x="223" y="318"/>
                    </a:lnTo>
                    <a:lnTo>
                      <a:pt x="225" y="318"/>
                    </a:lnTo>
                    <a:lnTo>
                      <a:pt x="228" y="315"/>
                    </a:lnTo>
                    <a:lnTo>
                      <a:pt x="228" y="318"/>
                    </a:lnTo>
                    <a:lnTo>
                      <a:pt x="230" y="318"/>
                    </a:lnTo>
                    <a:lnTo>
                      <a:pt x="228" y="318"/>
                    </a:lnTo>
                    <a:lnTo>
                      <a:pt x="225" y="320"/>
                    </a:lnTo>
                    <a:lnTo>
                      <a:pt x="228" y="320"/>
                    </a:lnTo>
                    <a:lnTo>
                      <a:pt x="230" y="320"/>
                    </a:lnTo>
                    <a:lnTo>
                      <a:pt x="228" y="320"/>
                    </a:lnTo>
                    <a:lnTo>
                      <a:pt x="228" y="323"/>
                    </a:lnTo>
                    <a:lnTo>
                      <a:pt x="228" y="323"/>
                    </a:lnTo>
                    <a:lnTo>
                      <a:pt x="225" y="320"/>
                    </a:lnTo>
                    <a:lnTo>
                      <a:pt x="223" y="320"/>
                    </a:lnTo>
                    <a:lnTo>
                      <a:pt x="221" y="320"/>
                    </a:lnTo>
                    <a:lnTo>
                      <a:pt x="221" y="323"/>
                    </a:lnTo>
                    <a:lnTo>
                      <a:pt x="221" y="323"/>
                    </a:lnTo>
                    <a:lnTo>
                      <a:pt x="223" y="323"/>
                    </a:lnTo>
                    <a:lnTo>
                      <a:pt x="221" y="325"/>
                    </a:lnTo>
                    <a:lnTo>
                      <a:pt x="221" y="327"/>
                    </a:lnTo>
                    <a:lnTo>
                      <a:pt x="223" y="325"/>
                    </a:lnTo>
                    <a:lnTo>
                      <a:pt x="225" y="325"/>
                    </a:lnTo>
                    <a:lnTo>
                      <a:pt x="223" y="327"/>
                    </a:lnTo>
                    <a:lnTo>
                      <a:pt x="221" y="327"/>
                    </a:lnTo>
                    <a:lnTo>
                      <a:pt x="221" y="330"/>
                    </a:lnTo>
                    <a:lnTo>
                      <a:pt x="218" y="330"/>
                    </a:lnTo>
                    <a:lnTo>
                      <a:pt x="216" y="330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30"/>
                    </a:lnTo>
                    <a:lnTo>
                      <a:pt x="206" y="330"/>
                    </a:lnTo>
                    <a:lnTo>
                      <a:pt x="209" y="330"/>
                    </a:lnTo>
                    <a:lnTo>
                      <a:pt x="206" y="332"/>
                    </a:lnTo>
                    <a:lnTo>
                      <a:pt x="204" y="332"/>
                    </a:lnTo>
                    <a:lnTo>
                      <a:pt x="202" y="334"/>
                    </a:lnTo>
                    <a:lnTo>
                      <a:pt x="199" y="334"/>
                    </a:lnTo>
                    <a:lnTo>
                      <a:pt x="202" y="334"/>
                    </a:lnTo>
                    <a:lnTo>
                      <a:pt x="204" y="334"/>
                    </a:lnTo>
                    <a:lnTo>
                      <a:pt x="206" y="334"/>
                    </a:lnTo>
                    <a:lnTo>
                      <a:pt x="204" y="334"/>
                    </a:lnTo>
                    <a:lnTo>
                      <a:pt x="206" y="334"/>
                    </a:lnTo>
                    <a:lnTo>
                      <a:pt x="209" y="337"/>
                    </a:lnTo>
                    <a:lnTo>
                      <a:pt x="209" y="337"/>
                    </a:lnTo>
                    <a:lnTo>
                      <a:pt x="211" y="334"/>
                    </a:lnTo>
                    <a:lnTo>
                      <a:pt x="213" y="334"/>
                    </a:lnTo>
                    <a:lnTo>
                      <a:pt x="216" y="334"/>
                    </a:lnTo>
                    <a:lnTo>
                      <a:pt x="218" y="334"/>
                    </a:lnTo>
                    <a:lnTo>
                      <a:pt x="216" y="332"/>
                    </a:lnTo>
                    <a:lnTo>
                      <a:pt x="218" y="332"/>
                    </a:lnTo>
                    <a:lnTo>
                      <a:pt x="221" y="332"/>
                    </a:lnTo>
                    <a:lnTo>
                      <a:pt x="223" y="332"/>
                    </a:lnTo>
                    <a:lnTo>
                      <a:pt x="223" y="332"/>
                    </a:lnTo>
                    <a:lnTo>
                      <a:pt x="223" y="332"/>
                    </a:lnTo>
                    <a:lnTo>
                      <a:pt x="221" y="332"/>
                    </a:lnTo>
                    <a:lnTo>
                      <a:pt x="221" y="334"/>
                    </a:lnTo>
                    <a:lnTo>
                      <a:pt x="218" y="334"/>
                    </a:lnTo>
                    <a:lnTo>
                      <a:pt x="221" y="334"/>
                    </a:lnTo>
                    <a:lnTo>
                      <a:pt x="223" y="337"/>
                    </a:lnTo>
                    <a:lnTo>
                      <a:pt x="221" y="337"/>
                    </a:lnTo>
                    <a:lnTo>
                      <a:pt x="218" y="337"/>
                    </a:lnTo>
                    <a:lnTo>
                      <a:pt x="221" y="337"/>
                    </a:lnTo>
                    <a:lnTo>
                      <a:pt x="223" y="339"/>
                    </a:lnTo>
                    <a:lnTo>
                      <a:pt x="223" y="339"/>
                    </a:lnTo>
                    <a:lnTo>
                      <a:pt x="225" y="339"/>
                    </a:lnTo>
                    <a:lnTo>
                      <a:pt x="230" y="342"/>
                    </a:lnTo>
                    <a:lnTo>
                      <a:pt x="228" y="342"/>
                    </a:lnTo>
                    <a:lnTo>
                      <a:pt x="225" y="342"/>
                    </a:lnTo>
                    <a:lnTo>
                      <a:pt x="223" y="342"/>
                    </a:lnTo>
                    <a:lnTo>
                      <a:pt x="223" y="339"/>
                    </a:lnTo>
                    <a:lnTo>
                      <a:pt x="221" y="339"/>
                    </a:lnTo>
                    <a:lnTo>
                      <a:pt x="216" y="339"/>
                    </a:lnTo>
                    <a:lnTo>
                      <a:pt x="213" y="339"/>
                    </a:lnTo>
                    <a:lnTo>
                      <a:pt x="211" y="339"/>
                    </a:lnTo>
                    <a:lnTo>
                      <a:pt x="209" y="339"/>
                    </a:lnTo>
                    <a:lnTo>
                      <a:pt x="209" y="337"/>
                    </a:lnTo>
                    <a:lnTo>
                      <a:pt x="206" y="337"/>
                    </a:lnTo>
                    <a:lnTo>
                      <a:pt x="204" y="337"/>
                    </a:lnTo>
                    <a:lnTo>
                      <a:pt x="206" y="337"/>
                    </a:lnTo>
                    <a:lnTo>
                      <a:pt x="209" y="339"/>
                    </a:lnTo>
                    <a:lnTo>
                      <a:pt x="206" y="337"/>
                    </a:lnTo>
                    <a:lnTo>
                      <a:pt x="204" y="337"/>
                    </a:lnTo>
                    <a:lnTo>
                      <a:pt x="202" y="337"/>
                    </a:lnTo>
                    <a:lnTo>
                      <a:pt x="199" y="337"/>
                    </a:lnTo>
                    <a:lnTo>
                      <a:pt x="197" y="337"/>
                    </a:lnTo>
                    <a:lnTo>
                      <a:pt x="199" y="337"/>
                    </a:lnTo>
                    <a:lnTo>
                      <a:pt x="202" y="339"/>
                    </a:lnTo>
                    <a:lnTo>
                      <a:pt x="204" y="339"/>
                    </a:lnTo>
                    <a:lnTo>
                      <a:pt x="206" y="339"/>
                    </a:lnTo>
                    <a:lnTo>
                      <a:pt x="209" y="342"/>
                    </a:lnTo>
                    <a:lnTo>
                      <a:pt x="209" y="342"/>
                    </a:lnTo>
                    <a:lnTo>
                      <a:pt x="206" y="342"/>
                    </a:lnTo>
                    <a:lnTo>
                      <a:pt x="204" y="339"/>
                    </a:lnTo>
                    <a:lnTo>
                      <a:pt x="202" y="339"/>
                    </a:lnTo>
                    <a:lnTo>
                      <a:pt x="199" y="339"/>
                    </a:lnTo>
                    <a:lnTo>
                      <a:pt x="202" y="339"/>
                    </a:lnTo>
                    <a:lnTo>
                      <a:pt x="199" y="339"/>
                    </a:lnTo>
                    <a:lnTo>
                      <a:pt x="199" y="342"/>
                    </a:lnTo>
                    <a:lnTo>
                      <a:pt x="197" y="342"/>
                    </a:lnTo>
                    <a:lnTo>
                      <a:pt x="199" y="344"/>
                    </a:lnTo>
                    <a:lnTo>
                      <a:pt x="197" y="344"/>
                    </a:lnTo>
                    <a:lnTo>
                      <a:pt x="195" y="344"/>
                    </a:lnTo>
                    <a:lnTo>
                      <a:pt x="197" y="344"/>
                    </a:lnTo>
                    <a:lnTo>
                      <a:pt x="195" y="346"/>
                    </a:lnTo>
                    <a:lnTo>
                      <a:pt x="197" y="349"/>
                    </a:lnTo>
                    <a:lnTo>
                      <a:pt x="199" y="346"/>
                    </a:lnTo>
                    <a:lnTo>
                      <a:pt x="199" y="346"/>
                    </a:lnTo>
                    <a:lnTo>
                      <a:pt x="202" y="344"/>
                    </a:lnTo>
                    <a:lnTo>
                      <a:pt x="204" y="344"/>
                    </a:lnTo>
                    <a:lnTo>
                      <a:pt x="206" y="344"/>
                    </a:lnTo>
                    <a:lnTo>
                      <a:pt x="209" y="342"/>
                    </a:lnTo>
                    <a:lnTo>
                      <a:pt x="211" y="342"/>
                    </a:lnTo>
                    <a:lnTo>
                      <a:pt x="211" y="342"/>
                    </a:lnTo>
                    <a:lnTo>
                      <a:pt x="213" y="342"/>
                    </a:lnTo>
                    <a:lnTo>
                      <a:pt x="213" y="342"/>
                    </a:lnTo>
                    <a:lnTo>
                      <a:pt x="211" y="342"/>
                    </a:lnTo>
                    <a:lnTo>
                      <a:pt x="211" y="344"/>
                    </a:lnTo>
                    <a:lnTo>
                      <a:pt x="213" y="344"/>
                    </a:lnTo>
                    <a:lnTo>
                      <a:pt x="216" y="344"/>
                    </a:lnTo>
                    <a:lnTo>
                      <a:pt x="218" y="34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21" y="339"/>
                    </a:lnTo>
                    <a:lnTo>
                      <a:pt x="218" y="342"/>
                    </a:lnTo>
                    <a:lnTo>
                      <a:pt x="221" y="344"/>
                    </a:lnTo>
                    <a:lnTo>
                      <a:pt x="221" y="344"/>
                    </a:lnTo>
                    <a:lnTo>
                      <a:pt x="223" y="344"/>
                    </a:lnTo>
                    <a:lnTo>
                      <a:pt x="223" y="342"/>
                    </a:lnTo>
                    <a:lnTo>
                      <a:pt x="225" y="342"/>
                    </a:lnTo>
                    <a:lnTo>
                      <a:pt x="228" y="342"/>
                    </a:lnTo>
                    <a:lnTo>
                      <a:pt x="225" y="344"/>
                    </a:lnTo>
                    <a:lnTo>
                      <a:pt x="225" y="344"/>
                    </a:lnTo>
                    <a:lnTo>
                      <a:pt x="223" y="344"/>
                    </a:lnTo>
                    <a:lnTo>
                      <a:pt x="221" y="344"/>
                    </a:lnTo>
                    <a:lnTo>
                      <a:pt x="223" y="346"/>
                    </a:lnTo>
                    <a:lnTo>
                      <a:pt x="223" y="346"/>
                    </a:lnTo>
                    <a:lnTo>
                      <a:pt x="225" y="346"/>
                    </a:lnTo>
                    <a:lnTo>
                      <a:pt x="228" y="344"/>
                    </a:lnTo>
                    <a:lnTo>
                      <a:pt x="230" y="344"/>
                    </a:lnTo>
                    <a:lnTo>
                      <a:pt x="232" y="344"/>
                    </a:lnTo>
                    <a:lnTo>
                      <a:pt x="232" y="346"/>
                    </a:lnTo>
                    <a:lnTo>
                      <a:pt x="230" y="344"/>
                    </a:lnTo>
                    <a:lnTo>
                      <a:pt x="228" y="344"/>
                    </a:lnTo>
                    <a:lnTo>
                      <a:pt x="225" y="346"/>
                    </a:lnTo>
                    <a:lnTo>
                      <a:pt x="223" y="346"/>
                    </a:lnTo>
                    <a:lnTo>
                      <a:pt x="225" y="349"/>
                    </a:lnTo>
                    <a:lnTo>
                      <a:pt x="228" y="349"/>
                    </a:lnTo>
                    <a:lnTo>
                      <a:pt x="230" y="349"/>
                    </a:lnTo>
                    <a:lnTo>
                      <a:pt x="228" y="349"/>
                    </a:lnTo>
                    <a:lnTo>
                      <a:pt x="225" y="349"/>
                    </a:lnTo>
                    <a:lnTo>
                      <a:pt x="223" y="349"/>
                    </a:lnTo>
                    <a:lnTo>
                      <a:pt x="223" y="346"/>
                    </a:lnTo>
                    <a:lnTo>
                      <a:pt x="221" y="346"/>
                    </a:lnTo>
                    <a:lnTo>
                      <a:pt x="218" y="346"/>
                    </a:lnTo>
                    <a:lnTo>
                      <a:pt x="216" y="346"/>
                    </a:lnTo>
                    <a:lnTo>
                      <a:pt x="213" y="346"/>
                    </a:lnTo>
                    <a:lnTo>
                      <a:pt x="211" y="344"/>
                    </a:lnTo>
                    <a:lnTo>
                      <a:pt x="209" y="344"/>
                    </a:lnTo>
                    <a:lnTo>
                      <a:pt x="209" y="344"/>
                    </a:lnTo>
                    <a:lnTo>
                      <a:pt x="206" y="344"/>
                    </a:lnTo>
                    <a:lnTo>
                      <a:pt x="204" y="344"/>
                    </a:lnTo>
                    <a:lnTo>
                      <a:pt x="206" y="344"/>
                    </a:lnTo>
                    <a:lnTo>
                      <a:pt x="202" y="344"/>
                    </a:lnTo>
                    <a:lnTo>
                      <a:pt x="199" y="346"/>
                    </a:lnTo>
                    <a:lnTo>
                      <a:pt x="197" y="349"/>
                    </a:lnTo>
                    <a:lnTo>
                      <a:pt x="197" y="349"/>
                    </a:lnTo>
                    <a:lnTo>
                      <a:pt x="195" y="351"/>
                    </a:lnTo>
                    <a:lnTo>
                      <a:pt x="192" y="351"/>
                    </a:lnTo>
                    <a:lnTo>
                      <a:pt x="195" y="353"/>
                    </a:lnTo>
                    <a:lnTo>
                      <a:pt x="199" y="351"/>
                    </a:lnTo>
                    <a:lnTo>
                      <a:pt x="202" y="353"/>
                    </a:lnTo>
                    <a:lnTo>
                      <a:pt x="204" y="351"/>
                    </a:lnTo>
                    <a:lnTo>
                      <a:pt x="206" y="351"/>
                    </a:lnTo>
                    <a:lnTo>
                      <a:pt x="206" y="351"/>
                    </a:lnTo>
                    <a:lnTo>
                      <a:pt x="209" y="351"/>
                    </a:lnTo>
                    <a:lnTo>
                      <a:pt x="211" y="351"/>
                    </a:lnTo>
                    <a:lnTo>
                      <a:pt x="216" y="351"/>
                    </a:lnTo>
                    <a:lnTo>
                      <a:pt x="218" y="351"/>
                    </a:lnTo>
                    <a:lnTo>
                      <a:pt x="221" y="351"/>
                    </a:lnTo>
                    <a:lnTo>
                      <a:pt x="218" y="351"/>
                    </a:lnTo>
                    <a:lnTo>
                      <a:pt x="218" y="353"/>
                    </a:lnTo>
                    <a:lnTo>
                      <a:pt x="221" y="356"/>
                    </a:lnTo>
                    <a:lnTo>
                      <a:pt x="223" y="353"/>
                    </a:lnTo>
                    <a:lnTo>
                      <a:pt x="223" y="353"/>
                    </a:lnTo>
                    <a:lnTo>
                      <a:pt x="225" y="353"/>
                    </a:lnTo>
                    <a:lnTo>
                      <a:pt x="228" y="353"/>
                    </a:lnTo>
                    <a:lnTo>
                      <a:pt x="225" y="353"/>
                    </a:lnTo>
                    <a:lnTo>
                      <a:pt x="225" y="353"/>
                    </a:lnTo>
                    <a:lnTo>
                      <a:pt x="223" y="356"/>
                    </a:lnTo>
                    <a:lnTo>
                      <a:pt x="221" y="356"/>
                    </a:lnTo>
                    <a:lnTo>
                      <a:pt x="218" y="353"/>
                    </a:lnTo>
                    <a:lnTo>
                      <a:pt x="216" y="351"/>
                    </a:lnTo>
                    <a:lnTo>
                      <a:pt x="213" y="351"/>
                    </a:lnTo>
                    <a:lnTo>
                      <a:pt x="213" y="351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6" y="351"/>
                    </a:lnTo>
                    <a:lnTo>
                      <a:pt x="204" y="351"/>
                    </a:lnTo>
                    <a:lnTo>
                      <a:pt x="202" y="353"/>
                    </a:lnTo>
                    <a:lnTo>
                      <a:pt x="199" y="353"/>
                    </a:lnTo>
                    <a:lnTo>
                      <a:pt x="197" y="353"/>
                    </a:lnTo>
                    <a:lnTo>
                      <a:pt x="195" y="353"/>
                    </a:lnTo>
                    <a:lnTo>
                      <a:pt x="192" y="356"/>
                    </a:lnTo>
                    <a:lnTo>
                      <a:pt x="195" y="356"/>
                    </a:lnTo>
                    <a:lnTo>
                      <a:pt x="197" y="356"/>
                    </a:lnTo>
                    <a:lnTo>
                      <a:pt x="195" y="356"/>
                    </a:lnTo>
                    <a:lnTo>
                      <a:pt x="197" y="358"/>
                    </a:lnTo>
                    <a:lnTo>
                      <a:pt x="199" y="358"/>
                    </a:lnTo>
                    <a:lnTo>
                      <a:pt x="197" y="358"/>
                    </a:lnTo>
                    <a:lnTo>
                      <a:pt x="195" y="358"/>
                    </a:lnTo>
                    <a:lnTo>
                      <a:pt x="197" y="358"/>
                    </a:lnTo>
                    <a:lnTo>
                      <a:pt x="199" y="358"/>
                    </a:lnTo>
                    <a:lnTo>
                      <a:pt x="202" y="358"/>
                    </a:lnTo>
                    <a:lnTo>
                      <a:pt x="204" y="358"/>
                    </a:lnTo>
                    <a:lnTo>
                      <a:pt x="204" y="358"/>
                    </a:lnTo>
                    <a:lnTo>
                      <a:pt x="206" y="358"/>
                    </a:lnTo>
                    <a:lnTo>
                      <a:pt x="209" y="358"/>
                    </a:lnTo>
                    <a:lnTo>
                      <a:pt x="206" y="361"/>
                    </a:lnTo>
                    <a:lnTo>
                      <a:pt x="204" y="361"/>
                    </a:lnTo>
                    <a:lnTo>
                      <a:pt x="204" y="361"/>
                    </a:lnTo>
                    <a:lnTo>
                      <a:pt x="202" y="361"/>
                    </a:lnTo>
                    <a:lnTo>
                      <a:pt x="204" y="361"/>
                    </a:lnTo>
                    <a:lnTo>
                      <a:pt x="204" y="361"/>
                    </a:lnTo>
                    <a:lnTo>
                      <a:pt x="204" y="363"/>
                    </a:lnTo>
                    <a:lnTo>
                      <a:pt x="202" y="363"/>
                    </a:lnTo>
                    <a:lnTo>
                      <a:pt x="204" y="363"/>
                    </a:lnTo>
                    <a:lnTo>
                      <a:pt x="204" y="363"/>
                    </a:lnTo>
                    <a:lnTo>
                      <a:pt x="204" y="363"/>
                    </a:lnTo>
                    <a:lnTo>
                      <a:pt x="202" y="363"/>
                    </a:lnTo>
                    <a:lnTo>
                      <a:pt x="199" y="363"/>
                    </a:lnTo>
                    <a:lnTo>
                      <a:pt x="197" y="365"/>
                    </a:lnTo>
                    <a:lnTo>
                      <a:pt x="199" y="365"/>
                    </a:lnTo>
                    <a:lnTo>
                      <a:pt x="202" y="365"/>
                    </a:lnTo>
                    <a:lnTo>
                      <a:pt x="204" y="365"/>
                    </a:lnTo>
                    <a:lnTo>
                      <a:pt x="204" y="365"/>
                    </a:lnTo>
                    <a:lnTo>
                      <a:pt x="206" y="365"/>
                    </a:lnTo>
                    <a:lnTo>
                      <a:pt x="204" y="365"/>
                    </a:lnTo>
                    <a:lnTo>
                      <a:pt x="204" y="365"/>
                    </a:lnTo>
                    <a:lnTo>
                      <a:pt x="202" y="365"/>
                    </a:lnTo>
                    <a:lnTo>
                      <a:pt x="199" y="365"/>
                    </a:lnTo>
                    <a:lnTo>
                      <a:pt x="197" y="365"/>
                    </a:lnTo>
                    <a:lnTo>
                      <a:pt x="195" y="368"/>
                    </a:lnTo>
                    <a:lnTo>
                      <a:pt x="195" y="370"/>
                    </a:lnTo>
                    <a:lnTo>
                      <a:pt x="197" y="370"/>
                    </a:lnTo>
                    <a:lnTo>
                      <a:pt x="199" y="370"/>
                    </a:lnTo>
                    <a:lnTo>
                      <a:pt x="197" y="370"/>
                    </a:lnTo>
                    <a:lnTo>
                      <a:pt x="195" y="372"/>
                    </a:lnTo>
                    <a:lnTo>
                      <a:pt x="195" y="372"/>
                    </a:lnTo>
                    <a:lnTo>
                      <a:pt x="197" y="372"/>
                    </a:lnTo>
                    <a:lnTo>
                      <a:pt x="199" y="372"/>
                    </a:lnTo>
                    <a:lnTo>
                      <a:pt x="202" y="372"/>
                    </a:lnTo>
                    <a:lnTo>
                      <a:pt x="204" y="370"/>
                    </a:lnTo>
                    <a:lnTo>
                      <a:pt x="206" y="368"/>
                    </a:lnTo>
                    <a:lnTo>
                      <a:pt x="206" y="368"/>
                    </a:lnTo>
                    <a:lnTo>
                      <a:pt x="209" y="365"/>
                    </a:lnTo>
                    <a:lnTo>
                      <a:pt x="211" y="365"/>
                    </a:lnTo>
                    <a:lnTo>
                      <a:pt x="213" y="363"/>
                    </a:lnTo>
                    <a:lnTo>
                      <a:pt x="216" y="363"/>
                    </a:lnTo>
                    <a:lnTo>
                      <a:pt x="218" y="361"/>
                    </a:lnTo>
                    <a:lnTo>
                      <a:pt x="221" y="358"/>
                    </a:lnTo>
                    <a:lnTo>
                      <a:pt x="221" y="358"/>
                    </a:lnTo>
                    <a:lnTo>
                      <a:pt x="223" y="358"/>
                    </a:lnTo>
                    <a:lnTo>
                      <a:pt x="225" y="356"/>
                    </a:lnTo>
                    <a:lnTo>
                      <a:pt x="228" y="356"/>
                    </a:lnTo>
                    <a:lnTo>
                      <a:pt x="225" y="358"/>
                    </a:lnTo>
                    <a:lnTo>
                      <a:pt x="228" y="358"/>
                    </a:lnTo>
                    <a:lnTo>
                      <a:pt x="230" y="358"/>
                    </a:lnTo>
                    <a:lnTo>
                      <a:pt x="232" y="358"/>
                    </a:lnTo>
                    <a:lnTo>
                      <a:pt x="230" y="358"/>
                    </a:lnTo>
                    <a:lnTo>
                      <a:pt x="225" y="358"/>
                    </a:lnTo>
                    <a:lnTo>
                      <a:pt x="223" y="358"/>
                    </a:lnTo>
                    <a:lnTo>
                      <a:pt x="223" y="361"/>
                    </a:lnTo>
                    <a:lnTo>
                      <a:pt x="225" y="361"/>
                    </a:lnTo>
                    <a:lnTo>
                      <a:pt x="228" y="361"/>
                    </a:lnTo>
                    <a:lnTo>
                      <a:pt x="225" y="361"/>
                    </a:lnTo>
                    <a:lnTo>
                      <a:pt x="223" y="361"/>
                    </a:lnTo>
                    <a:lnTo>
                      <a:pt x="221" y="361"/>
                    </a:lnTo>
                    <a:lnTo>
                      <a:pt x="221" y="361"/>
                    </a:lnTo>
                    <a:lnTo>
                      <a:pt x="218" y="361"/>
                    </a:lnTo>
                    <a:lnTo>
                      <a:pt x="216" y="363"/>
                    </a:lnTo>
                    <a:lnTo>
                      <a:pt x="213" y="363"/>
                    </a:lnTo>
                    <a:lnTo>
                      <a:pt x="211" y="365"/>
                    </a:lnTo>
                    <a:lnTo>
                      <a:pt x="209" y="368"/>
                    </a:lnTo>
                    <a:lnTo>
                      <a:pt x="206" y="368"/>
                    </a:lnTo>
                    <a:lnTo>
                      <a:pt x="206" y="370"/>
                    </a:lnTo>
                    <a:lnTo>
                      <a:pt x="204" y="370"/>
                    </a:lnTo>
                    <a:lnTo>
                      <a:pt x="202" y="372"/>
                    </a:lnTo>
                    <a:lnTo>
                      <a:pt x="199" y="372"/>
                    </a:lnTo>
                    <a:lnTo>
                      <a:pt x="197" y="375"/>
                    </a:lnTo>
                    <a:lnTo>
                      <a:pt x="199" y="375"/>
                    </a:lnTo>
                    <a:lnTo>
                      <a:pt x="197" y="375"/>
                    </a:lnTo>
                    <a:lnTo>
                      <a:pt x="199" y="377"/>
                    </a:lnTo>
                    <a:lnTo>
                      <a:pt x="202" y="375"/>
                    </a:lnTo>
                    <a:lnTo>
                      <a:pt x="199" y="377"/>
                    </a:lnTo>
                    <a:lnTo>
                      <a:pt x="202" y="377"/>
                    </a:lnTo>
                    <a:lnTo>
                      <a:pt x="206" y="375"/>
                    </a:lnTo>
                    <a:lnTo>
                      <a:pt x="206" y="377"/>
                    </a:lnTo>
                    <a:lnTo>
                      <a:pt x="209" y="375"/>
                    </a:lnTo>
                    <a:lnTo>
                      <a:pt x="211" y="375"/>
                    </a:lnTo>
                    <a:lnTo>
                      <a:pt x="213" y="375"/>
                    </a:lnTo>
                    <a:lnTo>
                      <a:pt x="216" y="377"/>
                    </a:lnTo>
                    <a:lnTo>
                      <a:pt x="213" y="375"/>
                    </a:lnTo>
                    <a:lnTo>
                      <a:pt x="211" y="375"/>
                    </a:lnTo>
                    <a:lnTo>
                      <a:pt x="209" y="377"/>
                    </a:lnTo>
                    <a:lnTo>
                      <a:pt x="206" y="377"/>
                    </a:lnTo>
                    <a:lnTo>
                      <a:pt x="204" y="377"/>
                    </a:lnTo>
                    <a:lnTo>
                      <a:pt x="204" y="377"/>
                    </a:lnTo>
                    <a:lnTo>
                      <a:pt x="202" y="377"/>
                    </a:lnTo>
                    <a:lnTo>
                      <a:pt x="204" y="377"/>
                    </a:lnTo>
                    <a:lnTo>
                      <a:pt x="202" y="380"/>
                    </a:lnTo>
                    <a:lnTo>
                      <a:pt x="204" y="380"/>
                    </a:lnTo>
                    <a:lnTo>
                      <a:pt x="204" y="380"/>
                    </a:lnTo>
                    <a:lnTo>
                      <a:pt x="204" y="380"/>
                    </a:lnTo>
                    <a:lnTo>
                      <a:pt x="204" y="382"/>
                    </a:lnTo>
                    <a:lnTo>
                      <a:pt x="206" y="382"/>
                    </a:lnTo>
                    <a:lnTo>
                      <a:pt x="206" y="384"/>
                    </a:lnTo>
                    <a:lnTo>
                      <a:pt x="209" y="384"/>
                    </a:lnTo>
                    <a:lnTo>
                      <a:pt x="209" y="384"/>
                    </a:lnTo>
                    <a:lnTo>
                      <a:pt x="211" y="384"/>
                    </a:lnTo>
                    <a:lnTo>
                      <a:pt x="213" y="382"/>
                    </a:lnTo>
                    <a:lnTo>
                      <a:pt x="213" y="380"/>
                    </a:lnTo>
                    <a:lnTo>
                      <a:pt x="216" y="380"/>
                    </a:lnTo>
                    <a:lnTo>
                      <a:pt x="218" y="380"/>
                    </a:lnTo>
                    <a:lnTo>
                      <a:pt x="221" y="380"/>
                    </a:lnTo>
                    <a:lnTo>
                      <a:pt x="223" y="380"/>
                    </a:lnTo>
                    <a:lnTo>
                      <a:pt x="225" y="380"/>
                    </a:lnTo>
                    <a:lnTo>
                      <a:pt x="225" y="380"/>
                    </a:lnTo>
                    <a:lnTo>
                      <a:pt x="225" y="380"/>
                    </a:lnTo>
                    <a:lnTo>
                      <a:pt x="223" y="380"/>
                    </a:lnTo>
                    <a:lnTo>
                      <a:pt x="218" y="380"/>
                    </a:lnTo>
                    <a:lnTo>
                      <a:pt x="216" y="380"/>
                    </a:lnTo>
                    <a:lnTo>
                      <a:pt x="216" y="380"/>
                    </a:lnTo>
                    <a:lnTo>
                      <a:pt x="213" y="382"/>
                    </a:lnTo>
                    <a:lnTo>
                      <a:pt x="211" y="384"/>
                    </a:lnTo>
                    <a:lnTo>
                      <a:pt x="209" y="384"/>
                    </a:lnTo>
                    <a:lnTo>
                      <a:pt x="206" y="387"/>
                    </a:lnTo>
                    <a:lnTo>
                      <a:pt x="209" y="389"/>
                    </a:lnTo>
                    <a:lnTo>
                      <a:pt x="209" y="387"/>
                    </a:lnTo>
                    <a:lnTo>
                      <a:pt x="209" y="389"/>
                    </a:lnTo>
                    <a:lnTo>
                      <a:pt x="211" y="387"/>
                    </a:lnTo>
                    <a:lnTo>
                      <a:pt x="209" y="389"/>
                    </a:lnTo>
                    <a:lnTo>
                      <a:pt x="211" y="391"/>
                    </a:lnTo>
                    <a:lnTo>
                      <a:pt x="211" y="394"/>
                    </a:lnTo>
                    <a:lnTo>
                      <a:pt x="209" y="396"/>
                    </a:lnTo>
                    <a:lnTo>
                      <a:pt x="211" y="396"/>
                    </a:lnTo>
                    <a:lnTo>
                      <a:pt x="213" y="394"/>
                    </a:lnTo>
                    <a:lnTo>
                      <a:pt x="216" y="391"/>
                    </a:lnTo>
                    <a:lnTo>
                      <a:pt x="216" y="394"/>
                    </a:lnTo>
                    <a:lnTo>
                      <a:pt x="218" y="394"/>
                    </a:lnTo>
                    <a:lnTo>
                      <a:pt x="216" y="394"/>
                    </a:lnTo>
                    <a:lnTo>
                      <a:pt x="213" y="394"/>
                    </a:lnTo>
                    <a:lnTo>
                      <a:pt x="213" y="396"/>
                    </a:lnTo>
                    <a:lnTo>
                      <a:pt x="211" y="396"/>
                    </a:lnTo>
                    <a:lnTo>
                      <a:pt x="211" y="398"/>
                    </a:lnTo>
                    <a:lnTo>
                      <a:pt x="211" y="401"/>
                    </a:lnTo>
                    <a:lnTo>
                      <a:pt x="211" y="403"/>
                    </a:lnTo>
                    <a:lnTo>
                      <a:pt x="211" y="406"/>
                    </a:lnTo>
                    <a:lnTo>
                      <a:pt x="213" y="406"/>
                    </a:lnTo>
                    <a:lnTo>
                      <a:pt x="216" y="403"/>
                    </a:lnTo>
                    <a:lnTo>
                      <a:pt x="218" y="401"/>
                    </a:lnTo>
                    <a:lnTo>
                      <a:pt x="218" y="398"/>
                    </a:lnTo>
                    <a:lnTo>
                      <a:pt x="218" y="396"/>
                    </a:lnTo>
                    <a:lnTo>
                      <a:pt x="221" y="396"/>
                    </a:lnTo>
                    <a:lnTo>
                      <a:pt x="221" y="398"/>
                    </a:lnTo>
                    <a:lnTo>
                      <a:pt x="223" y="398"/>
                    </a:lnTo>
                    <a:lnTo>
                      <a:pt x="225" y="396"/>
                    </a:lnTo>
                    <a:lnTo>
                      <a:pt x="225" y="394"/>
                    </a:lnTo>
                    <a:lnTo>
                      <a:pt x="223" y="391"/>
                    </a:lnTo>
                    <a:lnTo>
                      <a:pt x="223" y="389"/>
                    </a:lnTo>
                    <a:lnTo>
                      <a:pt x="225" y="389"/>
                    </a:lnTo>
                    <a:lnTo>
                      <a:pt x="223" y="391"/>
                    </a:lnTo>
                    <a:lnTo>
                      <a:pt x="225" y="394"/>
                    </a:lnTo>
                    <a:lnTo>
                      <a:pt x="225" y="396"/>
                    </a:lnTo>
                    <a:lnTo>
                      <a:pt x="228" y="396"/>
                    </a:lnTo>
                    <a:lnTo>
                      <a:pt x="230" y="396"/>
                    </a:lnTo>
                    <a:lnTo>
                      <a:pt x="232" y="394"/>
                    </a:lnTo>
                    <a:lnTo>
                      <a:pt x="232" y="394"/>
                    </a:lnTo>
                    <a:lnTo>
                      <a:pt x="232" y="396"/>
                    </a:lnTo>
                    <a:lnTo>
                      <a:pt x="230" y="396"/>
                    </a:lnTo>
                    <a:lnTo>
                      <a:pt x="232" y="396"/>
                    </a:lnTo>
                    <a:lnTo>
                      <a:pt x="232" y="398"/>
                    </a:lnTo>
                    <a:lnTo>
                      <a:pt x="230" y="398"/>
                    </a:lnTo>
                    <a:lnTo>
                      <a:pt x="232" y="401"/>
                    </a:lnTo>
                    <a:lnTo>
                      <a:pt x="235" y="401"/>
                    </a:lnTo>
                    <a:lnTo>
                      <a:pt x="235" y="403"/>
                    </a:lnTo>
                    <a:lnTo>
                      <a:pt x="235" y="403"/>
                    </a:lnTo>
                    <a:lnTo>
                      <a:pt x="232" y="401"/>
                    </a:lnTo>
                    <a:lnTo>
                      <a:pt x="230" y="401"/>
                    </a:lnTo>
                    <a:lnTo>
                      <a:pt x="230" y="398"/>
                    </a:lnTo>
                    <a:lnTo>
                      <a:pt x="228" y="396"/>
                    </a:lnTo>
                    <a:lnTo>
                      <a:pt x="225" y="398"/>
                    </a:lnTo>
                    <a:lnTo>
                      <a:pt x="228" y="398"/>
                    </a:lnTo>
                    <a:lnTo>
                      <a:pt x="225" y="398"/>
                    </a:lnTo>
                    <a:lnTo>
                      <a:pt x="223" y="398"/>
                    </a:lnTo>
                    <a:lnTo>
                      <a:pt x="225" y="398"/>
                    </a:lnTo>
                    <a:lnTo>
                      <a:pt x="228" y="401"/>
                    </a:lnTo>
                    <a:lnTo>
                      <a:pt x="228" y="401"/>
                    </a:lnTo>
                    <a:lnTo>
                      <a:pt x="230" y="401"/>
                    </a:lnTo>
                    <a:lnTo>
                      <a:pt x="228" y="403"/>
                    </a:lnTo>
                    <a:lnTo>
                      <a:pt x="225" y="401"/>
                    </a:lnTo>
                    <a:lnTo>
                      <a:pt x="223" y="401"/>
                    </a:lnTo>
                    <a:lnTo>
                      <a:pt x="223" y="403"/>
                    </a:lnTo>
                    <a:lnTo>
                      <a:pt x="221" y="406"/>
                    </a:lnTo>
                    <a:lnTo>
                      <a:pt x="218" y="406"/>
                    </a:lnTo>
                    <a:lnTo>
                      <a:pt x="216" y="406"/>
                    </a:lnTo>
                    <a:lnTo>
                      <a:pt x="218" y="406"/>
                    </a:lnTo>
                    <a:lnTo>
                      <a:pt x="216" y="406"/>
                    </a:lnTo>
                    <a:lnTo>
                      <a:pt x="218" y="408"/>
                    </a:lnTo>
                    <a:lnTo>
                      <a:pt x="221" y="408"/>
                    </a:lnTo>
                    <a:lnTo>
                      <a:pt x="223" y="408"/>
                    </a:lnTo>
                    <a:lnTo>
                      <a:pt x="225" y="406"/>
                    </a:lnTo>
                    <a:lnTo>
                      <a:pt x="228" y="403"/>
                    </a:lnTo>
                    <a:lnTo>
                      <a:pt x="228" y="406"/>
                    </a:lnTo>
                    <a:lnTo>
                      <a:pt x="228" y="406"/>
                    </a:lnTo>
                    <a:lnTo>
                      <a:pt x="230" y="406"/>
                    </a:lnTo>
                    <a:lnTo>
                      <a:pt x="232" y="408"/>
                    </a:lnTo>
                    <a:lnTo>
                      <a:pt x="230" y="406"/>
                    </a:lnTo>
                    <a:lnTo>
                      <a:pt x="228" y="408"/>
                    </a:lnTo>
                    <a:lnTo>
                      <a:pt x="225" y="406"/>
                    </a:lnTo>
                    <a:lnTo>
                      <a:pt x="223" y="408"/>
                    </a:lnTo>
                    <a:lnTo>
                      <a:pt x="221" y="408"/>
                    </a:lnTo>
                    <a:lnTo>
                      <a:pt x="221" y="408"/>
                    </a:lnTo>
                    <a:lnTo>
                      <a:pt x="218" y="408"/>
                    </a:lnTo>
                    <a:lnTo>
                      <a:pt x="216" y="408"/>
                    </a:lnTo>
                    <a:lnTo>
                      <a:pt x="218" y="410"/>
                    </a:lnTo>
                    <a:lnTo>
                      <a:pt x="218" y="413"/>
                    </a:lnTo>
                    <a:lnTo>
                      <a:pt x="221" y="410"/>
                    </a:lnTo>
                    <a:lnTo>
                      <a:pt x="223" y="410"/>
                    </a:lnTo>
                    <a:lnTo>
                      <a:pt x="221" y="413"/>
                    </a:lnTo>
                    <a:lnTo>
                      <a:pt x="218" y="413"/>
                    </a:lnTo>
                    <a:lnTo>
                      <a:pt x="216" y="415"/>
                    </a:lnTo>
                    <a:lnTo>
                      <a:pt x="218" y="415"/>
                    </a:lnTo>
                    <a:lnTo>
                      <a:pt x="221" y="415"/>
                    </a:lnTo>
                    <a:lnTo>
                      <a:pt x="223" y="415"/>
                    </a:lnTo>
                    <a:lnTo>
                      <a:pt x="225" y="415"/>
                    </a:lnTo>
                    <a:lnTo>
                      <a:pt x="228" y="415"/>
                    </a:lnTo>
                    <a:lnTo>
                      <a:pt x="225" y="415"/>
                    </a:lnTo>
                    <a:lnTo>
                      <a:pt x="223" y="415"/>
                    </a:lnTo>
                    <a:lnTo>
                      <a:pt x="221" y="415"/>
                    </a:lnTo>
                    <a:lnTo>
                      <a:pt x="223" y="417"/>
                    </a:lnTo>
                    <a:lnTo>
                      <a:pt x="221" y="417"/>
                    </a:lnTo>
                    <a:lnTo>
                      <a:pt x="223" y="420"/>
                    </a:lnTo>
                    <a:lnTo>
                      <a:pt x="225" y="420"/>
                    </a:lnTo>
                    <a:lnTo>
                      <a:pt x="228" y="420"/>
                    </a:lnTo>
                    <a:lnTo>
                      <a:pt x="228" y="420"/>
                    </a:lnTo>
                    <a:lnTo>
                      <a:pt x="228" y="420"/>
                    </a:lnTo>
                    <a:lnTo>
                      <a:pt x="225" y="420"/>
                    </a:lnTo>
                    <a:lnTo>
                      <a:pt x="223" y="420"/>
                    </a:lnTo>
                    <a:lnTo>
                      <a:pt x="221" y="420"/>
                    </a:lnTo>
                    <a:lnTo>
                      <a:pt x="221" y="422"/>
                    </a:lnTo>
                    <a:lnTo>
                      <a:pt x="223" y="422"/>
                    </a:lnTo>
                    <a:lnTo>
                      <a:pt x="225" y="422"/>
                    </a:lnTo>
                    <a:lnTo>
                      <a:pt x="228" y="422"/>
                    </a:lnTo>
                    <a:lnTo>
                      <a:pt x="230" y="422"/>
                    </a:lnTo>
                    <a:lnTo>
                      <a:pt x="232" y="422"/>
                    </a:lnTo>
                    <a:lnTo>
                      <a:pt x="230" y="422"/>
                    </a:lnTo>
                    <a:lnTo>
                      <a:pt x="228" y="425"/>
                    </a:lnTo>
                    <a:lnTo>
                      <a:pt x="228" y="425"/>
                    </a:lnTo>
                    <a:lnTo>
                      <a:pt x="230" y="427"/>
                    </a:lnTo>
                    <a:lnTo>
                      <a:pt x="228" y="429"/>
                    </a:lnTo>
                    <a:lnTo>
                      <a:pt x="230" y="427"/>
                    </a:lnTo>
                    <a:lnTo>
                      <a:pt x="232" y="427"/>
                    </a:lnTo>
                    <a:lnTo>
                      <a:pt x="235" y="425"/>
                    </a:lnTo>
                    <a:lnTo>
                      <a:pt x="232" y="427"/>
                    </a:lnTo>
                    <a:lnTo>
                      <a:pt x="230" y="427"/>
                    </a:lnTo>
                    <a:lnTo>
                      <a:pt x="230" y="429"/>
                    </a:lnTo>
                    <a:lnTo>
                      <a:pt x="232" y="429"/>
                    </a:lnTo>
                    <a:lnTo>
                      <a:pt x="232" y="429"/>
                    </a:lnTo>
                    <a:lnTo>
                      <a:pt x="232" y="429"/>
                    </a:lnTo>
                    <a:lnTo>
                      <a:pt x="230" y="432"/>
                    </a:lnTo>
                    <a:lnTo>
                      <a:pt x="230" y="434"/>
                    </a:lnTo>
                    <a:lnTo>
                      <a:pt x="230" y="436"/>
                    </a:lnTo>
                    <a:lnTo>
                      <a:pt x="232" y="436"/>
                    </a:lnTo>
                    <a:lnTo>
                      <a:pt x="232" y="436"/>
                    </a:lnTo>
                    <a:lnTo>
                      <a:pt x="235" y="439"/>
                    </a:lnTo>
                    <a:lnTo>
                      <a:pt x="235" y="439"/>
                    </a:lnTo>
                    <a:lnTo>
                      <a:pt x="237" y="439"/>
                    </a:lnTo>
                    <a:lnTo>
                      <a:pt x="235" y="439"/>
                    </a:lnTo>
                    <a:lnTo>
                      <a:pt x="237" y="441"/>
                    </a:lnTo>
                    <a:lnTo>
                      <a:pt x="235" y="441"/>
                    </a:lnTo>
                    <a:lnTo>
                      <a:pt x="237" y="441"/>
                    </a:lnTo>
                    <a:lnTo>
                      <a:pt x="240" y="441"/>
                    </a:lnTo>
                    <a:lnTo>
                      <a:pt x="240" y="441"/>
                    </a:lnTo>
                    <a:lnTo>
                      <a:pt x="242" y="439"/>
                    </a:lnTo>
                    <a:lnTo>
                      <a:pt x="242" y="441"/>
                    </a:lnTo>
                    <a:lnTo>
                      <a:pt x="240" y="444"/>
                    </a:lnTo>
                    <a:lnTo>
                      <a:pt x="237" y="444"/>
                    </a:lnTo>
                    <a:lnTo>
                      <a:pt x="237" y="446"/>
                    </a:lnTo>
                    <a:lnTo>
                      <a:pt x="240" y="446"/>
                    </a:lnTo>
                    <a:lnTo>
                      <a:pt x="242" y="444"/>
                    </a:lnTo>
                    <a:lnTo>
                      <a:pt x="244" y="444"/>
                    </a:lnTo>
                    <a:lnTo>
                      <a:pt x="242" y="444"/>
                    </a:lnTo>
                    <a:lnTo>
                      <a:pt x="242" y="446"/>
                    </a:lnTo>
                    <a:lnTo>
                      <a:pt x="242" y="446"/>
                    </a:lnTo>
                    <a:lnTo>
                      <a:pt x="242" y="448"/>
                    </a:lnTo>
                    <a:lnTo>
                      <a:pt x="244" y="448"/>
                    </a:lnTo>
                    <a:lnTo>
                      <a:pt x="242" y="448"/>
                    </a:lnTo>
                    <a:lnTo>
                      <a:pt x="242" y="448"/>
                    </a:lnTo>
                    <a:lnTo>
                      <a:pt x="240" y="448"/>
                    </a:lnTo>
                    <a:lnTo>
                      <a:pt x="242" y="451"/>
                    </a:lnTo>
                    <a:lnTo>
                      <a:pt x="242" y="451"/>
                    </a:lnTo>
                    <a:lnTo>
                      <a:pt x="244" y="451"/>
                    </a:lnTo>
                    <a:lnTo>
                      <a:pt x="247" y="448"/>
                    </a:lnTo>
                    <a:lnTo>
                      <a:pt x="249" y="451"/>
                    </a:lnTo>
                    <a:lnTo>
                      <a:pt x="247" y="451"/>
                    </a:lnTo>
                    <a:lnTo>
                      <a:pt x="244" y="451"/>
                    </a:lnTo>
                    <a:lnTo>
                      <a:pt x="242" y="451"/>
                    </a:lnTo>
                    <a:lnTo>
                      <a:pt x="244" y="451"/>
                    </a:lnTo>
                    <a:lnTo>
                      <a:pt x="247" y="453"/>
                    </a:lnTo>
                    <a:lnTo>
                      <a:pt x="247" y="453"/>
                    </a:lnTo>
                    <a:lnTo>
                      <a:pt x="247" y="455"/>
                    </a:lnTo>
                    <a:lnTo>
                      <a:pt x="249" y="455"/>
                    </a:lnTo>
                    <a:lnTo>
                      <a:pt x="251" y="453"/>
                    </a:lnTo>
                    <a:lnTo>
                      <a:pt x="249" y="455"/>
                    </a:lnTo>
                    <a:lnTo>
                      <a:pt x="251" y="455"/>
                    </a:lnTo>
                    <a:lnTo>
                      <a:pt x="254" y="455"/>
                    </a:lnTo>
                    <a:lnTo>
                      <a:pt x="251" y="458"/>
                    </a:lnTo>
                    <a:lnTo>
                      <a:pt x="249" y="458"/>
                    </a:lnTo>
                    <a:lnTo>
                      <a:pt x="251" y="458"/>
                    </a:lnTo>
                    <a:lnTo>
                      <a:pt x="254" y="458"/>
                    </a:lnTo>
                    <a:lnTo>
                      <a:pt x="251" y="460"/>
                    </a:lnTo>
                    <a:lnTo>
                      <a:pt x="249" y="460"/>
                    </a:lnTo>
                    <a:lnTo>
                      <a:pt x="251" y="460"/>
                    </a:lnTo>
                    <a:lnTo>
                      <a:pt x="254" y="460"/>
                    </a:lnTo>
                    <a:lnTo>
                      <a:pt x="256" y="460"/>
                    </a:lnTo>
                    <a:lnTo>
                      <a:pt x="258" y="460"/>
                    </a:lnTo>
                    <a:lnTo>
                      <a:pt x="254" y="460"/>
                    </a:lnTo>
                    <a:lnTo>
                      <a:pt x="258" y="460"/>
                    </a:lnTo>
                    <a:lnTo>
                      <a:pt x="261" y="460"/>
                    </a:lnTo>
                    <a:lnTo>
                      <a:pt x="261" y="458"/>
                    </a:lnTo>
                    <a:lnTo>
                      <a:pt x="261" y="460"/>
                    </a:lnTo>
                    <a:lnTo>
                      <a:pt x="263" y="460"/>
                    </a:lnTo>
                    <a:lnTo>
                      <a:pt x="266" y="460"/>
                    </a:lnTo>
                    <a:lnTo>
                      <a:pt x="268" y="458"/>
                    </a:lnTo>
                    <a:lnTo>
                      <a:pt x="268" y="458"/>
                    </a:lnTo>
                    <a:lnTo>
                      <a:pt x="270" y="458"/>
                    </a:lnTo>
                    <a:lnTo>
                      <a:pt x="273" y="455"/>
                    </a:lnTo>
                    <a:lnTo>
                      <a:pt x="273" y="455"/>
                    </a:lnTo>
                    <a:lnTo>
                      <a:pt x="275" y="453"/>
                    </a:lnTo>
                    <a:lnTo>
                      <a:pt x="275" y="455"/>
                    </a:lnTo>
                    <a:lnTo>
                      <a:pt x="275" y="458"/>
                    </a:lnTo>
                    <a:lnTo>
                      <a:pt x="273" y="458"/>
                    </a:lnTo>
                    <a:lnTo>
                      <a:pt x="270" y="458"/>
                    </a:lnTo>
                    <a:lnTo>
                      <a:pt x="273" y="458"/>
                    </a:lnTo>
                    <a:lnTo>
                      <a:pt x="275" y="458"/>
                    </a:lnTo>
                    <a:lnTo>
                      <a:pt x="277" y="455"/>
                    </a:lnTo>
                    <a:lnTo>
                      <a:pt x="277" y="455"/>
                    </a:lnTo>
                    <a:lnTo>
                      <a:pt x="277" y="455"/>
                    </a:lnTo>
                    <a:lnTo>
                      <a:pt x="280" y="455"/>
                    </a:lnTo>
                    <a:lnTo>
                      <a:pt x="277" y="458"/>
                    </a:lnTo>
                    <a:lnTo>
                      <a:pt x="277" y="458"/>
                    </a:lnTo>
                    <a:lnTo>
                      <a:pt x="275" y="460"/>
                    </a:lnTo>
                    <a:lnTo>
                      <a:pt x="273" y="460"/>
                    </a:lnTo>
                    <a:lnTo>
                      <a:pt x="270" y="460"/>
                    </a:lnTo>
                    <a:lnTo>
                      <a:pt x="273" y="460"/>
                    </a:lnTo>
                    <a:lnTo>
                      <a:pt x="270" y="463"/>
                    </a:lnTo>
                    <a:lnTo>
                      <a:pt x="273" y="463"/>
                    </a:lnTo>
                    <a:lnTo>
                      <a:pt x="275" y="460"/>
                    </a:lnTo>
                    <a:lnTo>
                      <a:pt x="277" y="460"/>
                    </a:lnTo>
                    <a:lnTo>
                      <a:pt x="280" y="460"/>
                    </a:lnTo>
                    <a:lnTo>
                      <a:pt x="277" y="460"/>
                    </a:lnTo>
                    <a:lnTo>
                      <a:pt x="275" y="463"/>
                    </a:lnTo>
                    <a:lnTo>
                      <a:pt x="273" y="463"/>
                    </a:lnTo>
                    <a:lnTo>
                      <a:pt x="275" y="463"/>
                    </a:lnTo>
                    <a:lnTo>
                      <a:pt x="273" y="465"/>
                    </a:lnTo>
                    <a:lnTo>
                      <a:pt x="275" y="465"/>
                    </a:lnTo>
                    <a:lnTo>
                      <a:pt x="277" y="467"/>
                    </a:lnTo>
                    <a:lnTo>
                      <a:pt x="277" y="465"/>
                    </a:lnTo>
                    <a:lnTo>
                      <a:pt x="280" y="463"/>
                    </a:lnTo>
                    <a:lnTo>
                      <a:pt x="277" y="465"/>
                    </a:lnTo>
                    <a:lnTo>
                      <a:pt x="280" y="465"/>
                    </a:lnTo>
                    <a:lnTo>
                      <a:pt x="280" y="467"/>
                    </a:lnTo>
                    <a:lnTo>
                      <a:pt x="282" y="467"/>
                    </a:lnTo>
                    <a:lnTo>
                      <a:pt x="282" y="465"/>
                    </a:lnTo>
                    <a:lnTo>
                      <a:pt x="285" y="463"/>
                    </a:lnTo>
                    <a:lnTo>
                      <a:pt x="285" y="465"/>
                    </a:lnTo>
                    <a:lnTo>
                      <a:pt x="282" y="470"/>
                    </a:lnTo>
                    <a:lnTo>
                      <a:pt x="280" y="472"/>
                    </a:lnTo>
                    <a:lnTo>
                      <a:pt x="282" y="470"/>
                    </a:lnTo>
                    <a:lnTo>
                      <a:pt x="285" y="470"/>
                    </a:lnTo>
                    <a:lnTo>
                      <a:pt x="287" y="467"/>
                    </a:lnTo>
                    <a:lnTo>
                      <a:pt x="285" y="470"/>
                    </a:lnTo>
                    <a:lnTo>
                      <a:pt x="285" y="472"/>
                    </a:lnTo>
                    <a:lnTo>
                      <a:pt x="282" y="472"/>
                    </a:lnTo>
                    <a:lnTo>
                      <a:pt x="285" y="472"/>
                    </a:lnTo>
                    <a:lnTo>
                      <a:pt x="285" y="474"/>
                    </a:lnTo>
                    <a:lnTo>
                      <a:pt x="287" y="474"/>
                    </a:lnTo>
                    <a:lnTo>
                      <a:pt x="287" y="472"/>
                    </a:lnTo>
                    <a:lnTo>
                      <a:pt x="289" y="472"/>
                    </a:lnTo>
                    <a:lnTo>
                      <a:pt x="289" y="470"/>
                    </a:lnTo>
                    <a:lnTo>
                      <a:pt x="292" y="470"/>
                    </a:lnTo>
                    <a:lnTo>
                      <a:pt x="292" y="472"/>
                    </a:lnTo>
                    <a:lnTo>
                      <a:pt x="294" y="472"/>
                    </a:lnTo>
                    <a:lnTo>
                      <a:pt x="296" y="472"/>
                    </a:lnTo>
                    <a:lnTo>
                      <a:pt x="299" y="472"/>
                    </a:lnTo>
                    <a:lnTo>
                      <a:pt x="301" y="472"/>
                    </a:lnTo>
                    <a:lnTo>
                      <a:pt x="301" y="470"/>
                    </a:lnTo>
                    <a:lnTo>
                      <a:pt x="299" y="467"/>
                    </a:lnTo>
                    <a:lnTo>
                      <a:pt x="296" y="467"/>
                    </a:lnTo>
                    <a:lnTo>
                      <a:pt x="296" y="467"/>
                    </a:lnTo>
                    <a:lnTo>
                      <a:pt x="296" y="465"/>
                    </a:lnTo>
                    <a:lnTo>
                      <a:pt x="294" y="465"/>
                    </a:lnTo>
                    <a:lnTo>
                      <a:pt x="292" y="465"/>
                    </a:lnTo>
                    <a:lnTo>
                      <a:pt x="294" y="465"/>
                    </a:lnTo>
                    <a:lnTo>
                      <a:pt x="296" y="463"/>
                    </a:lnTo>
                    <a:lnTo>
                      <a:pt x="296" y="465"/>
                    </a:lnTo>
                    <a:lnTo>
                      <a:pt x="299" y="467"/>
                    </a:lnTo>
                    <a:lnTo>
                      <a:pt x="301" y="465"/>
                    </a:lnTo>
                    <a:lnTo>
                      <a:pt x="303" y="465"/>
                    </a:lnTo>
                    <a:lnTo>
                      <a:pt x="303" y="463"/>
                    </a:lnTo>
                    <a:lnTo>
                      <a:pt x="303" y="465"/>
                    </a:lnTo>
                    <a:lnTo>
                      <a:pt x="301" y="463"/>
                    </a:lnTo>
                    <a:lnTo>
                      <a:pt x="303" y="463"/>
                    </a:lnTo>
                    <a:lnTo>
                      <a:pt x="303" y="463"/>
                    </a:lnTo>
                    <a:lnTo>
                      <a:pt x="301" y="463"/>
                    </a:lnTo>
                    <a:lnTo>
                      <a:pt x="299" y="460"/>
                    </a:lnTo>
                    <a:lnTo>
                      <a:pt x="301" y="460"/>
                    </a:lnTo>
                    <a:lnTo>
                      <a:pt x="303" y="460"/>
                    </a:lnTo>
                    <a:lnTo>
                      <a:pt x="301" y="460"/>
                    </a:lnTo>
                    <a:lnTo>
                      <a:pt x="299" y="460"/>
                    </a:lnTo>
                    <a:lnTo>
                      <a:pt x="301" y="460"/>
                    </a:lnTo>
                    <a:lnTo>
                      <a:pt x="303" y="460"/>
                    </a:lnTo>
                    <a:lnTo>
                      <a:pt x="306" y="460"/>
                    </a:lnTo>
                    <a:lnTo>
                      <a:pt x="306" y="458"/>
                    </a:lnTo>
                    <a:lnTo>
                      <a:pt x="303" y="458"/>
                    </a:lnTo>
                    <a:lnTo>
                      <a:pt x="301" y="455"/>
                    </a:lnTo>
                    <a:lnTo>
                      <a:pt x="299" y="455"/>
                    </a:lnTo>
                    <a:lnTo>
                      <a:pt x="299" y="455"/>
                    </a:lnTo>
                    <a:lnTo>
                      <a:pt x="299" y="455"/>
                    </a:lnTo>
                    <a:lnTo>
                      <a:pt x="303" y="455"/>
                    </a:lnTo>
                    <a:lnTo>
                      <a:pt x="306" y="455"/>
                    </a:lnTo>
                    <a:lnTo>
                      <a:pt x="301" y="455"/>
                    </a:lnTo>
                    <a:lnTo>
                      <a:pt x="303" y="455"/>
                    </a:lnTo>
                    <a:lnTo>
                      <a:pt x="306" y="453"/>
                    </a:lnTo>
                    <a:lnTo>
                      <a:pt x="301" y="453"/>
                    </a:lnTo>
                    <a:lnTo>
                      <a:pt x="303" y="453"/>
                    </a:lnTo>
                    <a:lnTo>
                      <a:pt x="306" y="453"/>
                    </a:lnTo>
                    <a:lnTo>
                      <a:pt x="308" y="451"/>
                    </a:lnTo>
                    <a:lnTo>
                      <a:pt x="306" y="451"/>
                    </a:lnTo>
                    <a:lnTo>
                      <a:pt x="303" y="451"/>
                    </a:lnTo>
                    <a:lnTo>
                      <a:pt x="301" y="448"/>
                    </a:lnTo>
                    <a:lnTo>
                      <a:pt x="303" y="448"/>
                    </a:lnTo>
                    <a:lnTo>
                      <a:pt x="306" y="448"/>
                    </a:lnTo>
                    <a:lnTo>
                      <a:pt x="308" y="448"/>
                    </a:lnTo>
                    <a:lnTo>
                      <a:pt x="308" y="446"/>
                    </a:lnTo>
                    <a:lnTo>
                      <a:pt x="306" y="446"/>
                    </a:lnTo>
                    <a:lnTo>
                      <a:pt x="306" y="446"/>
                    </a:lnTo>
                    <a:lnTo>
                      <a:pt x="306" y="446"/>
                    </a:lnTo>
                    <a:lnTo>
                      <a:pt x="308" y="446"/>
                    </a:lnTo>
                    <a:lnTo>
                      <a:pt x="308" y="444"/>
                    </a:lnTo>
                    <a:lnTo>
                      <a:pt x="311" y="441"/>
                    </a:lnTo>
                    <a:lnTo>
                      <a:pt x="308" y="444"/>
                    </a:lnTo>
                    <a:lnTo>
                      <a:pt x="308" y="441"/>
                    </a:lnTo>
                    <a:lnTo>
                      <a:pt x="308" y="439"/>
                    </a:lnTo>
                    <a:lnTo>
                      <a:pt x="308" y="436"/>
                    </a:lnTo>
                    <a:lnTo>
                      <a:pt x="306" y="436"/>
                    </a:lnTo>
                    <a:lnTo>
                      <a:pt x="306" y="434"/>
                    </a:lnTo>
                    <a:lnTo>
                      <a:pt x="303" y="434"/>
                    </a:lnTo>
                    <a:lnTo>
                      <a:pt x="306" y="434"/>
                    </a:lnTo>
                    <a:lnTo>
                      <a:pt x="306" y="434"/>
                    </a:lnTo>
                    <a:lnTo>
                      <a:pt x="308" y="434"/>
                    </a:lnTo>
                    <a:lnTo>
                      <a:pt x="306" y="434"/>
                    </a:lnTo>
                    <a:lnTo>
                      <a:pt x="308" y="434"/>
                    </a:lnTo>
                    <a:lnTo>
                      <a:pt x="306" y="432"/>
                    </a:lnTo>
                    <a:lnTo>
                      <a:pt x="306" y="432"/>
                    </a:lnTo>
                    <a:lnTo>
                      <a:pt x="303" y="432"/>
                    </a:lnTo>
                    <a:lnTo>
                      <a:pt x="301" y="429"/>
                    </a:lnTo>
                    <a:lnTo>
                      <a:pt x="303" y="429"/>
                    </a:lnTo>
                    <a:lnTo>
                      <a:pt x="306" y="429"/>
                    </a:lnTo>
                    <a:lnTo>
                      <a:pt x="306" y="429"/>
                    </a:lnTo>
                    <a:lnTo>
                      <a:pt x="306" y="427"/>
                    </a:lnTo>
                    <a:lnTo>
                      <a:pt x="308" y="427"/>
                    </a:lnTo>
                    <a:lnTo>
                      <a:pt x="311" y="429"/>
                    </a:lnTo>
                    <a:lnTo>
                      <a:pt x="313" y="429"/>
                    </a:lnTo>
                    <a:lnTo>
                      <a:pt x="315" y="429"/>
                    </a:lnTo>
                    <a:lnTo>
                      <a:pt x="315" y="427"/>
                    </a:lnTo>
                    <a:lnTo>
                      <a:pt x="313" y="425"/>
                    </a:lnTo>
                    <a:lnTo>
                      <a:pt x="313" y="425"/>
                    </a:lnTo>
                    <a:lnTo>
                      <a:pt x="311" y="422"/>
                    </a:lnTo>
                    <a:lnTo>
                      <a:pt x="313" y="425"/>
                    </a:lnTo>
                    <a:lnTo>
                      <a:pt x="315" y="425"/>
                    </a:lnTo>
                    <a:lnTo>
                      <a:pt x="318" y="425"/>
                    </a:lnTo>
                    <a:lnTo>
                      <a:pt x="315" y="422"/>
                    </a:lnTo>
                    <a:lnTo>
                      <a:pt x="313" y="422"/>
                    </a:lnTo>
                    <a:lnTo>
                      <a:pt x="315" y="422"/>
                    </a:lnTo>
                    <a:lnTo>
                      <a:pt x="318" y="425"/>
                    </a:lnTo>
                    <a:lnTo>
                      <a:pt x="318" y="422"/>
                    </a:lnTo>
                    <a:lnTo>
                      <a:pt x="315" y="420"/>
                    </a:lnTo>
                    <a:lnTo>
                      <a:pt x="313" y="420"/>
                    </a:lnTo>
                    <a:lnTo>
                      <a:pt x="315" y="417"/>
                    </a:lnTo>
                    <a:lnTo>
                      <a:pt x="318" y="417"/>
                    </a:lnTo>
                    <a:lnTo>
                      <a:pt x="318" y="420"/>
                    </a:lnTo>
                    <a:lnTo>
                      <a:pt x="320" y="420"/>
                    </a:lnTo>
                    <a:lnTo>
                      <a:pt x="318" y="420"/>
                    </a:lnTo>
                    <a:lnTo>
                      <a:pt x="318" y="417"/>
                    </a:lnTo>
                    <a:lnTo>
                      <a:pt x="318" y="417"/>
                    </a:lnTo>
                    <a:lnTo>
                      <a:pt x="318" y="417"/>
                    </a:lnTo>
                    <a:lnTo>
                      <a:pt x="320" y="417"/>
                    </a:lnTo>
                    <a:lnTo>
                      <a:pt x="322" y="420"/>
                    </a:lnTo>
                    <a:lnTo>
                      <a:pt x="320" y="417"/>
                    </a:lnTo>
                    <a:lnTo>
                      <a:pt x="322" y="417"/>
                    </a:lnTo>
                    <a:lnTo>
                      <a:pt x="325" y="417"/>
                    </a:lnTo>
                    <a:lnTo>
                      <a:pt x="322" y="415"/>
                    </a:lnTo>
                    <a:lnTo>
                      <a:pt x="322" y="415"/>
                    </a:lnTo>
                    <a:lnTo>
                      <a:pt x="320" y="415"/>
                    </a:lnTo>
                    <a:lnTo>
                      <a:pt x="318" y="413"/>
                    </a:lnTo>
                    <a:lnTo>
                      <a:pt x="320" y="413"/>
                    </a:lnTo>
                    <a:lnTo>
                      <a:pt x="322" y="415"/>
                    </a:lnTo>
                    <a:lnTo>
                      <a:pt x="325" y="415"/>
                    </a:lnTo>
                    <a:lnTo>
                      <a:pt x="325" y="415"/>
                    </a:lnTo>
                    <a:lnTo>
                      <a:pt x="327" y="413"/>
                    </a:lnTo>
                    <a:lnTo>
                      <a:pt x="325" y="410"/>
                    </a:lnTo>
                    <a:lnTo>
                      <a:pt x="327" y="408"/>
                    </a:lnTo>
                    <a:lnTo>
                      <a:pt x="325" y="406"/>
                    </a:lnTo>
                    <a:lnTo>
                      <a:pt x="322" y="406"/>
                    </a:lnTo>
                    <a:lnTo>
                      <a:pt x="320" y="406"/>
                    </a:lnTo>
                    <a:lnTo>
                      <a:pt x="318" y="406"/>
                    </a:lnTo>
                    <a:lnTo>
                      <a:pt x="318" y="406"/>
                    </a:lnTo>
                    <a:lnTo>
                      <a:pt x="318" y="403"/>
                    </a:lnTo>
                    <a:lnTo>
                      <a:pt x="320" y="403"/>
                    </a:lnTo>
                    <a:lnTo>
                      <a:pt x="322" y="403"/>
                    </a:lnTo>
                    <a:lnTo>
                      <a:pt x="325" y="403"/>
                    </a:lnTo>
                    <a:lnTo>
                      <a:pt x="327" y="403"/>
                    </a:lnTo>
                    <a:lnTo>
                      <a:pt x="329" y="403"/>
                    </a:lnTo>
                    <a:lnTo>
                      <a:pt x="327" y="401"/>
                    </a:lnTo>
                    <a:lnTo>
                      <a:pt x="327" y="398"/>
                    </a:lnTo>
                    <a:lnTo>
                      <a:pt x="325" y="398"/>
                    </a:lnTo>
                    <a:lnTo>
                      <a:pt x="322" y="396"/>
                    </a:lnTo>
                    <a:lnTo>
                      <a:pt x="320" y="394"/>
                    </a:lnTo>
                    <a:lnTo>
                      <a:pt x="322" y="391"/>
                    </a:lnTo>
                    <a:lnTo>
                      <a:pt x="325" y="391"/>
                    </a:lnTo>
                    <a:lnTo>
                      <a:pt x="327" y="389"/>
                    </a:lnTo>
                    <a:lnTo>
                      <a:pt x="327" y="391"/>
                    </a:lnTo>
                    <a:lnTo>
                      <a:pt x="329" y="391"/>
                    </a:lnTo>
                    <a:lnTo>
                      <a:pt x="332" y="391"/>
                    </a:lnTo>
                    <a:lnTo>
                      <a:pt x="332" y="391"/>
                    </a:lnTo>
                    <a:lnTo>
                      <a:pt x="332" y="389"/>
                    </a:lnTo>
                    <a:lnTo>
                      <a:pt x="334" y="389"/>
                    </a:lnTo>
                    <a:lnTo>
                      <a:pt x="332" y="387"/>
                    </a:lnTo>
                    <a:lnTo>
                      <a:pt x="332" y="384"/>
                    </a:lnTo>
                    <a:lnTo>
                      <a:pt x="329" y="384"/>
                    </a:lnTo>
                    <a:lnTo>
                      <a:pt x="332" y="382"/>
                    </a:lnTo>
                    <a:lnTo>
                      <a:pt x="334" y="384"/>
                    </a:lnTo>
                    <a:lnTo>
                      <a:pt x="334" y="382"/>
                    </a:lnTo>
                    <a:lnTo>
                      <a:pt x="337" y="382"/>
                    </a:lnTo>
                    <a:lnTo>
                      <a:pt x="339" y="382"/>
                    </a:lnTo>
                    <a:lnTo>
                      <a:pt x="341" y="382"/>
                    </a:lnTo>
                    <a:lnTo>
                      <a:pt x="341" y="382"/>
                    </a:lnTo>
                    <a:lnTo>
                      <a:pt x="344" y="380"/>
                    </a:lnTo>
                    <a:lnTo>
                      <a:pt x="346" y="382"/>
                    </a:lnTo>
                    <a:lnTo>
                      <a:pt x="348" y="382"/>
                    </a:lnTo>
                    <a:lnTo>
                      <a:pt x="351" y="380"/>
                    </a:lnTo>
                    <a:lnTo>
                      <a:pt x="351" y="377"/>
                    </a:lnTo>
                    <a:lnTo>
                      <a:pt x="348" y="377"/>
                    </a:lnTo>
                    <a:lnTo>
                      <a:pt x="348" y="375"/>
                    </a:lnTo>
                    <a:lnTo>
                      <a:pt x="351" y="375"/>
                    </a:lnTo>
                    <a:lnTo>
                      <a:pt x="353" y="375"/>
                    </a:lnTo>
                    <a:lnTo>
                      <a:pt x="353" y="372"/>
                    </a:lnTo>
                    <a:lnTo>
                      <a:pt x="353" y="370"/>
                    </a:lnTo>
                    <a:lnTo>
                      <a:pt x="356" y="370"/>
                    </a:lnTo>
                    <a:lnTo>
                      <a:pt x="353" y="368"/>
                    </a:lnTo>
                    <a:lnTo>
                      <a:pt x="356" y="368"/>
                    </a:lnTo>
                    <a:lnTo>
                      <a:pt x="356" y="370"/>
                    </a:lnTo>
                    <a:lnTo>
                      <a:pt x="358" y="370"/>
                    </a:lnTo>
                    <a:lnTo>
                      <a:pt x="360" y="370"/>
                    </a:lnTo>
                    <a:lnTo>
                      <a:pt x="358" y="370"/>
                    </a:lnTo>
                    <a:lnTo>
                      <a:pt x="356" y="372"/>
                    </a:lnTo>
                    <a:lnTo>
                      <a:pt x="353" y="375"/>
                    </a:lnTo>
                    <a:lnTo>
                      <a:pt x="353" y="377"/>
                    </a:lnTo>
                    <a:lnTo>
                      <a:pt x="356" y="377"/>
                    </a:lnTo>
                    <a:lnTo>
                      <a:pt x="358" y="377"/>
                    </a:lnTo>
                    <a:lnTo>
                      <a:pt x="360" y="380"/>
                    </a:lnTo>
                    <a:lnTo>
                      <a:pt x="360" y="377"/>
                    </a:lnTo>
                    <a:lnTo>
                      <a:pt x="363" y="375"/>
                    </a:lnTo>
                    <a:lnTo>
                      <a:pt x="363" y="377"/>
                    </a:lnTo>
                    <a:lnTo>
                      <a:pt x="363" y="377"/>
                    </a:lnTo>
                    <a:lnTo>
                      <a:pt x="365" y="375"/>
                    </a:lnTo>
                    <a:lnTo>
                      <a:pt x="367" y="375"/>
                    </a:lnTo>
                    <a:lnTo>
                      <a:pt x="370" y="375"/>
                    </a:lnTo>
                    <a:lnTo>
                      <a:pt x="372" y="377"/>
                    </a:lnTo>
                    <a:lnTo>
                      <a:pt x="374" y="375"/>
                    </a:lnTo>
                    <a:lnTo>
                      <a:pt x="374" y="372"/>
                    </a:lnTo>
                    <a:lnTo>
                      <a:pt x="374" y="372"/>
                    </a:lnTo>
                    <a:lnTo>
                      <a:pt x="377" y="370"/>
                    </a:lnTo>
                    <a:lnTo>
                      <a:pt x="374" y="370"/>
                    </a:lnTo>
                    <a:lnTo>
                      <a:pt x="377" y="370"/>
                    </a:lnTo>
                    <a:lnTo>
                      <a:pt x="379" y="370"/>
                    </a:lnTo>
                    <a:lnTo>
                      <a:pt x="382" y="370"/>
                    </a:lnTo>
                    <a:lnTo>
                      <a:pt x="379" y="370"/>
                    </a:lnTo>
                    <a:lnTo>
                      <a:pt x="382" y="370"/>
                    </a:lnTo>
                    <a:lnTo>
                      <a:pt x="384" y="370"/>
                    </a:lnTo>
                    <a:lnTo>
                      <a:pt x="386" y="368"/>
                    </a:lnTo>
                    <a:lnTo>
                      <a:pt x="386" y="368"/>
                    </a:lnTo>
                    <a:lnTo>
                      <a:pt x="389" y="365"/>
                    </a:lnTo>
                    <a:lnTo>
                      <a:pt x="389" y="363"/>
                    </a:lnTo>
                    <a:lnTo>
                      <a:pt x="389" y="365"/>
                    </a:lnTo>
                    <a:lnTo>
                      <a:pt x="391" y="363"/>
                    </a:lnTo>
                    <a:lnTo>
                      <a:pt x="391" y="361"/>
                    </a:lnTo>
                    <a:lnTo>
                      <a:pt x="391" y="361"/>
                    </a:lnTo>
                    <a:lnTo>
                      <a:pt x="393" y="358"/>
                    </a:lnTo>
                    <a:lnTo>
                      <a:pt x="396" y="356"/>
                    </a:lnTo>
                    <a:lnTo>
                      <a:pt x="396" y="356"/>
                    </a:lnTo>
                    <a:lnTo>
                      <a:pt x="396" y="353"/>
                    </a:lnTo>
                    <a:lnTo>
                      <a:pt x="398" y="353"/>
                    </a:lnTo>
                    <a:lnTo>
                      <a:pt x="396" y="351"/>
                    </a:lnTo>
                    <a:lnTo>
                      <a:pt x="398" y="351"/>
                    </a:lnTo>
                    <a:lnTo>
                      <a:pt x="398" y="349"/>
                    </a:lnTo>
                    <a:lnTo>
                      <a:pt x="401" y="349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5" y="344"/>
                    </a:lnTo>
                    <a:lnTo>
                      <a:pt x="408" y="342"/>
                    </a:lnTo>
                    <a:lnTo>
                      <a:pt x="410" y="342"/>
                    </a:lnTo>
                    <a:lnTo>
                      <a:pt x="412" y="342"/>
                    </a:lnTo>
                    <a:lnTo>
                      <a:pt x="410" y="339"/>
                    </a:lnTo>
                    <a:lnTo>
                      <a:pt x="410" y="337"/>
                    </a:lnTo>
                    <a:lnTo>
                      <a:pt x="410" y="334"/>
                    </a:lnTo>
                    <a:lnTo>
                      <a:pt x="410" y="334"/>
                    </a:lnTo>
                    <a:lnTo>
                      <a:pt x="410" y="334"/>
                    </a:lnTo>
                    <a:lnTo>
                      <a:pt x="408" y="332"/>
                    </a:lnTo>
                    <a:lnTo>
                      <a:pt x="408" y="330"/>
                    </a:lnTo>
                    <a:lnTo>
                      <a:pt x="408" y="330"/>
                    </a:lnTo>
                    <a:lnTo>
                      <a:pt x="410" y="332"/>
                    </a:lnTo>
                    <a:lnTo>
                      <a:pt x="412" y="332"/>
                    </a:lnTo>
                    <a:lnTo>
                      <a:pt x="412" y="334"/>
                    </a:lnTo>
                    <a:lnTo>
                      <a:pt x="415" y="337"/>
                    </a:lnTo>
                    <a:lnTo>
                      <a:pt x="417" y="337"/>
                    </a:lnTo>
                    <a:lnTo>
                      <a:pt x="417" y="337"/>
                    </a:lnTo>
                    <a:lnTo>
                      <a:pt x="419" y="339"/>
                    </a:lnTo>
                    <a:lnTo>
                      <a:pt x="422" y="339"/>
                    </a:lnTo>
                    <a:lnTo>
                      <a:pt x="424" y="339"/>
                    </a:lnTo>
                    <a:lnTo>
                      <a:pt x="427" y="339"/>
                    </a:lnTo>
                    <a:lnTo>
                      <a:pt x="429" y="339"/>
                    </a:lnTo>
                    <a:lnTo>
                      <a:pt x="427" y="337"/>
                    </a:lnTo>
                    <a:lnTo>
                      <a:pt x="424" y="334"/>
                    </a:lnTo>
                    <a:lnTo>
                      <a:pt x="427" y="334"/>
                    </a:lnTo>
                    <a:lnTo>
                      <a:pt x="429" y="337"/>
                    </a:lnTo>
                    <a:lnTo>
                      <a:pt x="429" y="337"/>
                    </a:lnTo>
                    <a:lnTo>
                      <a:pt x="431" y="337"/>
                    </a:lnTo>
                    <a:lnTo>
                      <a:pt x="431" y="334"/>
                    </a:lnTo>
                    <a:lnTo>
                      <a:pt x="431" y="334"/>
                    </a:lnTo>
                    <a:lnTo>
                      <a:pt x="431" y="332"/>
                    </a:lnTo>
                    <a:lnTo>
                      <a:pt x="434" y="332"/>
                    </a:lnTo>
                    <a:lnTo>
                      <a:pt x="436" y="334"/>
                    </a:lnTo>
                    <a:lnTo>
                      <a:pt x="438" y="334"/>
                    </a:lnTo>
                    <a:lnTo>
                      <a:pt x="441" y="334"/>
                    </a:lnTo>
                    <a:lnTo>
                      <a:pt x="441" y="332"/>
                    </a:lnTo>
                    <a:lnTo>
                      <a:pt x="443" y="334"/>
                    </a:lnTo>
                    <a:lnTo>
                      <a:pt x="446" y="332"/>
                    </a:lnTo>
                    <a:lnTo>
                      <a:pt x="448" y="332"/>
                    </a:lnTo>
                    <a:lnTo>
                      <a:pt x="450" y="330"/>
                    </a:lnTo>
                    <a:lnTo>
                      <a:pt x="453" y="332"/>
                    </a:lnTo>
                    <a:lnTo>
                      <a:pt x="453" y="330"/>
                    </a:lnTo>
                    <a:lnTo>
                      <a:pt x="455" y="330"/>
                    </a:lnTo>
                    <a:lnTo>
                      <a:pt x="457" y="330"/>
                    </a:lnTo>
                    <a:lnTo>
                      <a:pt x="460" y="330"/>
                    </a:lnTo>
                    <a:lnTo>
                      <a:pt x="462" y="330"/>
                    </a:lnTo>
                    <a:lnTo>
                      <a:pt x="462" y="327"/>
                    </a:lnTo>
                    <a:lnTo>
                      <a:pt x="464" y="327"/>
                    </a:lnTo>
                    <a:lnTo>
                      <a:pt x="467" y="327"/>
                    </a:lnTo>
                    <a:lnTo>
                      <a:pt x="469" y="327"/>
                    </a:lnTo>
                    <a:lnTo>
                      <a:pt x="472" y="325"/>
                    </a:lnTo>
                    <a:lnTo>
                      <a:pt x="472" y="325"/>
                    </a:lnTo>
                    <a:lnTo>
                      <a:pt x="474" y="325"/>
                    </a:lnTo>
                    <a:lnTo>
                      <a:pt x="476" y="323"/>
                    </a:lnTo>
                    <a:lnTo>
                      <a:pt x="479" y="323"/>
                    </a:lnTo>
                    <a:lnTo>
                      <a:pt x="476" y="320"/>
                    </a:lnTo>
                    <a:lnTo>
                      <a:pt x="479" y="320"/>
                    </a:lnTo>
                    <a:lnTo>
                      <a:pt x="481" y="320"/>
                    </a:lnTo>
                    <a:lnTo>
                      <a:pt x="483" y="318"/>
                    </a:lnTo>
                    <a:lnTo>
                      <a:pt x="481" y="318"/>
                    </a:lnTo>
                    <a:lnTo>
                      <a:pt x="483" y="315"/>
                    </a:lnTo>
                    <a:lnTo>
                      <a:pt x="483" y="318"/>
                    </a:lnTo>
                    <a:lnTo>
                      <a:pt x="486" y="315"/>
                    </a:lnTo>
                    <a:lnTo>
                      <a:pt x="486" y="315"/>
                    </a:lnTo>
                    <a:lnTo>
                      <a:pt x="488" y="315"/>
                    </a:lnTo>
                    <a:lnTo>
                      <a:pt x="490" y="313"/>
                    </a:lnTo>
                    <a:lnTo>
                      <a:pt x="490" y="313"/>
                    </a:lnTo>
                    <a:lnTo>
                      <a:pt x="490" y="311"/>
                    </a:lnTo>
                    <a:lnTo>
                      <a:pt x="490" y="311"/>
                    </a:lnTo>
                    <a:lnTo>
                      <a:pt x="493" y="311"/>
                    </a:lnTo>
                    <a:lnTo>
                      <a:pt x="495" y="311"/>
                    </a:lnTo>
                    <a:lnTo>
                      <a:pt x="495" y="308"/>
                    </a:lnTo>
                    <a:lnTo>
                      <a:pt x="493" y="308"/>
                    </a:lnTo>
                    <a:lnTo>
                      <a:pt x="495" y="308"/>
                    </a:lnTo>
                    <a:lnTo>
                      <a:pt x="498" y="308"/>
                    </a:lnTo>
                    <a:lnTo>
                      <a:pt x="500" y="308"/>
                    </a:lnTo>
                    <a:lnTo>
                      <a:pt x="502" y="308"/>
                    </a:lnTo>
                    <a:lnTo>
                      <a:pt x="500" y="306"/>
                    </a:lnTo>
                    <a:lnTo>
                      <a:pt x="502" y="306"/>
                    </a:lnTo>
                    <a:lnTo>
                      <a:pt x="505" y="306"/>
                    </a:lnTo>
                    <a:lnTo>
                      <a:pt x="507" y="304"/>
                    </a:lnTo>
                    <a:lnTo>
                      <a:pt x="507" y="304"/>
                    </a:lnTo>
                    <a:lnTo>
                      <a:pt x="509" y="304"/>
                    </a:lnTo>
                    <a:lnTo>
                      <a:pt x="512" y="301"/>
                    </a:lnTo>
                    <a:lnTo>
                      <a:pt x="509" y="301"/>
                    </a:lnTo>
                    <a:lnTo>
                      <a:pt x="507" y="301"/>
                    </a:lnTo>
                    <a:lnTo>
                      <a:pt x="505" y="301"/>
                    </a:lnTo>
                    <a:lnTo>
                      <a:pt x="502" y="301"/>
                    </a:lnTo>
                    <a:lnTo>
                      <a:pt x="502" y="301"/>
                    </a:lnTo>
                    <a:lnTo>
                      <a:pt x="500" y="301"/>
                    </a:lnTo>
                    <a:lnTo>
                      <a:pt x="498" y="301"/>
                    </a:lnTo>
                    <a:lnTo>
                      <a:pt x="495" y="301"/>
                    </a:lnTo>
                    <a:lnTo>
                      <a:pt x="493" y="301"/>
                    </a:lnTo>
                    <a:lnTo>
                      <a:pt x="490" y="299"/>
                    </a:lnTo>
                    <a:lnTo>
                      <a:pt x="490" y="299"/>
                    </a:lnTo>
                    <a:lnTo>
                      <a:pt x="488" y="299"/>
                    </a:lnTo>
                    <a:lnTo>
                      <a:pt x="486" y="297"/>
                    </a:lnTo>
                    <a:lnTo>
                      <a:pt x="483" y="297"/>
                    </a:lnTo>
                    <a:lnTo>
                      <a:pt x="481" y="297"/>
                    </a:lnTo>
                    <a:lnTo>
                      <a:pt x="479" y="299"/>
                    </a:lnTo>
                    <a:lnTo>
                      <a:pt x="481" y="297"/>
                    </a:lnTo>
                    <a:lnTo>
                      <a:pt x="479" y="297"/>
                    </a:lnTo>
                    <a:lnTo>
                      <a:pt x="476" y="297"/>
                    </a:lnTo>
                    <a:lnTo>
                      <a:pt x="474" y="297"/>
                    </a:lnTo>
                    <a:lnTo>
                      <a:pt x="472" y="299"/>
                    </a:lnTo>
                    <a:lnTo>
                      <a:pt x="469" y="299"/>
                    </a:lnTo>
                    <a:lnTo>
                      <a:pt x="469" y="299"/>
                    </a:lnTo>
                    <a:lnTo>
                      <a:pt x="467" y="299"/>
                    </a:lnTo>
                    <a:lnTo>
                      <a:pt x="464" y="299"/>
                    </a:lnTo>
                    <a:lnTo>
                      <a:pt x="462" y="299"/>
                    </a:lnTo>
                    <a:lnTo>
                      <a:pt x="460" y="301"/>
                    </a:lnTo>
                    <a:lnTo>
                      <a:pt x="460" y="304"/>
                    </a:lnTo>
                    <a:lnTo>
                      <a:pt x="457" y="304"/>
                    </a:lnTo>
                    <a:lnTo>
                      <a:pt x="457" y="304"/>
                    </a:lnTo>
                    <a:lnTo>
                      <a:pt x="457" y="301"/>
                    </a:lnTo>
                    <a:lnTo>
                      <a:pt x="455" y="301"/>
                    </a:lnTo>
                    <a:lnTo>
                      <a:pt x="453" y="304"/>
                    </a:lnTo>
                    <a:lnTo>
                      <a:pt x="450" y="301"/>
                    </a:lnTo>
                    <a:lnTo>
                      <a:pt x="448" y="301"/>
                    </a:lnTo>
                    <a:lnTo>
                      <a:pt x="446" y="301"/>
                    </a:lnTo>
                    <a:lnTo>
                      <a:pt x="448" y="301"/>
                    </a:lnTo>
                    <a:lnTo>
                      <a:pt x="450" y="301"/>
                    </a:lnTo>
                    <a:lnTo>
                      <a:pt x="453" y="301"/>
                    </a:lnTo>
                    <a:lnTo>
                      <a:pt x="455" y="301"/>
                    </a:lnTo>
                    <a:lnTo>
                      <a:pt x="457" y="301"/>
                    </a:lnTo>
                    <a:lnTo>
                      <a:pt x="457" y="299"/>
                    </a:lnTo>
                    <a:lnTo>
                      <a:pt x="460" y="299"/>
                    </a:lnTo>
                    <a:lnTo>
                      <a:pt x="462" y="297"/>
                    </a:lnTo>
                    <a:lnTo>
                      <a:pt x="464" y="297"/>
                    </a:lnTo>
                    <a:lnTo>
                      <a:pt x="467" y="297"/>
                    </a:lnTo>
                    <a:lnTo>
                      <a:pt x="469" y="297"/>
                    </a:lnTo>
                    <a:lnTo>
                      <a:pt x="467" y="294"/>
                    </a:lnTo>
                    <a:lnTo>
                      <a:pt x="464" y="294"/>
                    </a:lnTo>
                    <a:lnTo>
                      <a:pt x="464" y="294"/>
                    </a:lnTo>
                    <a:lnTo>
                      <a:pt x="462" y="294"/>
                    </a:lnTo>
                    <a:lnTo>
                      <a:pt x="460" y="294"/>
                    </a:lnTo>
                    <a:lnTo>
                      <a:pt x="457" y="294"/>
                    </a:lnTo>
                    <a:lnTo>
                      <a:pt x="455" y="294"/>
                    </a:lnTo>
                    <a:lnTo>
                      <a:pt x="453" y="297"/>
                    </a:lnTo>
                    <a:lnTo>
                      <a:pt x="450" y="297"/>
                    </a:lnTo>
                    <a:lnTo>
                      <a:pt x="450" y="297"/>
                    </a:lnTo>
                    <a:lnTo>
                      <a:pt x="450" y="294"/>
                    </a:lnTo>
                    <a:lnTo>
                      <a:pt x="448" y="294"/>
                    </a:lnTo>
                    <a:lnTo>
                      <a:pt x="446" y="294"/>
                    </a:lnTo>
                    <a:lnTo>
                      <a:pt x="443" y="294"/>
                    </a:lnTo>
                    <a:lnTo>
                      <a:pt x="441" y="294"/>
                    </a:lnTo>
                    <a:lnTo>
                      <a:pt x="443" y="294"/>
                    </a:lnTo>
                    <a:lnTo>
                      <a:pt x="446" y="294"/>
                    </a:lnTo>
                    <a:lnTo>
                      <a:pt x="448" y="292"/>
                    </a:lnTo>
                    <a:lnTo>
                      <a:pt x="450" y="292"/>
                    </a:lnTo>
                    <a:lnTo>
                      <a:pt x="450" y="289"/>
                    </a:lnTo>
                    <a:lnTo>
                      <a:pt x="453" y="287"/>
                    </a:lnTo>
                    <a:lnTo>
                      <a:pt x="453" y="287"/>
                    </a:lnTo>
                    <a:lnTo>
                      <a:pt x="450" y="285"/>
                    </a:lnTo>
                    <a:lnTo>
                      <a:pt x="448" y="285"/>
                    </a:lnTo>
                    <a:lnTo>
                      <a:pt x="450" y="285"/>
                    </a:lnTo>
                    <a:lnTo>
                      <a:pt x="453" y="285"/>
                    </a:lnTo>
                    <a:lnTo>
                      <a:pt x="455" y="285"/>
                    </a:lnTo>
                    <a:lnTo>
                      <a:pt x="457" y="285"/>
                    </a:lnTo>
                    <a:lnTo>
                      <a:pt x="455" y="282"/>
                    </a:lnTo>
                    <a:lnTo>
                      <a:pt x="455" y="282"/>
                    </a:lnTo>
                    <a:lnTo>
                      <a:pt x="455" y="282"/>
                    </a:lnTo>
                    <a:lnTo>
                      <a:pt x="457" y="285"/>
                    </a:lnTo>
                    <a:lnTo>
                      <a:pt x="460" y="285"/>
                    </a:lnTo>
                    <a:lnTo>
                      <a:pt x="462" y="285"/>
                    </a:lnTo>
                    <a:lnTo>
                      <a:pt x="464" y="285"/>
                    </a:lnTo>
                    <a:lnTo>
                      <a:pt x="467" y="285"/>
                    </a:lnTo>
                    <a:lnTo>
                      <a:pt x="467" y="285"/>
                    </a:lnTo>
                    <a:lnTo>
                      <a:pt x="469" y="282"/>
                    </a:lnTo>
                    <a:lnTo>
                      <a:pt x="472" y="282"/>
                    </a:lnTo>
                    <a:lnTo>
                      <a:pt x="474" y="282"/>
                    </a:lnTo>
                    <a:lnTo>
                      <a:pt x="474" y="282"/>
                    </a:lnTo>
                    <a:lnTo>
                      <a:pt x="476" y="280"/>
                    </a:lnTo>
                    <a:lnTo>
                      <a:pt x="479" y="278"/>
                    </a:lnTo>
                    <a:lnTo>
                      <a:pt x="476" y="278"/>
                    </a:lnTo>
                    <a:lnTo>
                      <a:pt x="474" y="275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69" y="275"/>
                    </a:lnTo>
                    <a:lnTo>
                      <a:pt x="467" y="275"/>
                    </a:lnTo>
                    <a:lnTo>
                      <a:pt x="464" y="275"/>
                    </a:lnTo>
                    <a:lnTo>
                      <a:pt x="462" y="273"/>
                    </a:lnTo>
                    <a:lnTo>
                      <a:pt x="460" y="273"/>
                    </a:lnTo>
                    <a:lnTo>
                      <a:pt x="460" y="273"/>
                    </a:lnTo>
                    <a:lnTo>
                      <a:pt x="457" y="273"/>
                    </a:lnTo>
                    <a:lnTo>
                      <a:pt x="455" y="273"/>
                    </a:lnTo>
                    <a:lnTo>
                      <a:pt x="453" y="273"/>
                    </a:lnTo>
                    <a:lnTo>
                      <a:pt x="450" y="273"/>
                    </a:lnTo>
                    <a:lnTo>
                      <a:pt x="448" y="273"/>
                    </a:lnTo>
                    <a:lnTo>
                      <a:pt x="450" y="273"/>
                    </a:lnTo>
                    <a:lnTo>
                      <a:pt x="453" y="273"/>
                    </a:lnTo>
                    <a:lnTo>
                      <a:pt x="455" y="273"/>
                    </a:lnTo>
                    <a:lnTo>
                      <a:pt x="457" y="270"/>
                    </a:lnTo>
                    <a:lnTo>
                      <a:pt x="457" y="270"/>
                    </a:lnTo>
                    <a:lnTo>
                      <a:pt x="457" y="270"/>
                    </a:lnTo>
                    <a:lnTo>
                      <a:pt x="455" y="268"/>
                    </a:lnTo>
                    <a:lnTo>
                      <a:pt x="453" y="266"/>
                    </a:lnTo>
                    <a:lnTo>
                      <a:pt x="453" y="266"/>
                    </a:lnTo>
                    <a:lnTo>
                      <a:pt x="450" y="266"/>
                    </a:lnTo>
                    <a:lnTo>
                      <a:pt x="448" y="266"/>
                    </a:lnTo>
                    <a:lnTo>
                      <a:pt x="448" y="263"/>
                    </a:lnTo>
                    <a:lnTo>
                      <a:pt x="446" y="263"/>
                    </a:lnTo>
                    <a:lnTo>
                      <a:pt x="448" y="263"/>
                    </a:lnTo>
                    <a:lnTo>
                      <a:pt x="450" y="263"/>
                    </a:lnTo>
                    <a:lnTo>
                      <a:pt x="453" y="266"/>
                    </a:lnTo>
                    <a:lnTo>
                      <a:pt x="453" y="266"/>
                    </a:lnTo>
                    <a:lnTo>
                      <a:pt x="455" y="266"/>
                    </a:lnTo>
                    <a:lnTo>
                      <a:pt x="457" y="268"/>
                    </a:lnTo>
                    <a:lnTo>
                      <a:pt x="460" y="268"/>
                    </a:lnTo>
                    <a:lnTo>
                      <a:pt x="462" y="270"/>
                    </a:lnTo>
                    <a:lnTo>
                      <a:pt x="462" y="273"/>
                    </a:lnTo>
                    <a:lnTo>
                      <a:pt x="464" y="273"/>
                    </a:lnTo>
                    <a:lnTo>
                      <a:pt x="467" y="273"/>
                    </a:lnTo>
                    <a:lnTo>
                      <a:pt x="469" y="273"/>
                    </a:lnTo>
                    <a:lnTo>
                      <a:pt x="472" y="273"/>
                    </a:lnTo>
                    <a:lnTo>
                      <a:pt x="474" y="273"/>
                    </a:lnTo>
                    <a:lnTo>
                      <a:pt x="476" y="273"/>
                    </a:lnTo>
                    <a:lnTo>
                      <a:pt x="476" y="273"/>
                    </a:lnTo>
                    <a:lnTo>
                      <a:pt x="479" y="278"/>
                    </a:lnTo>
                    <a:lnTo>
                      <a:pt x="481" y="278"/>
                    </a:lnTo>
                    <a:lnTo>
                      <a:pt x="483" y="278"/>
                    </a:lnTo>
                    <a:lnTo>
                      <a:pt x="486" y="278"/>
                    </a:lnTo>
                    <a:lnTo>
                      <a:pt x="488" y="280"/>
                    </a:lnTo>
                    <a:lnTo>
                      <a:pt x="490" y="282"/>
                    </a:lnTo>
                    <a:lnTo>
                      <a:pt x="490" y="285"/>
                    </a:lnTo>
                    <a:lnTo>
                      <a:pt x="490" y="287"/>
                    </a:lnTo>
                    <a:lnTo>
                      <a:pt x="490" y="289"/>
                    </a:lnTo>
                    <a:lnTo>
                      <a:pt x="493" y="292"/>
                    </a:lnTo>
                    <a:lnTo>
                      <a:pt x="495" y="292"/>
                    </a:lnTo>
                    <a:lnTo>
                      <a:pt x="498" y="294"/>
                    </a:lnTo>
                    <a:lnTo>
                      <a:pt x="498" y="294"/>
                    </a:lnTo>
                    <a:lnTo>
                      <a:pt x="500" y="294"/>
                    </a:lnTo>
                    <a:lnTo>
                      <a:pt x="505" y="294"/>
                    </a:lnTo>
                    <a:lnTo>
                      <a:pt x="507" y="294"/>
                    </a:lnTo>
                    <a:lnTo>
                      <a:pt x="507" y="292"/>
                    </a:lnTo>
                    <a:lnTo>
                      <a:pt x="507" y="289"/>
                    </a:lnTo>
                    <a:lnTo>
                      <a:pt x="507" y="287"/>
                    </a:lnTo>
                    <a:lnTo>
                      <a:pt x="507" y="289"/>
                    </a:lnTo>
                    <a:lnTo>
                      <a:pt x="509" y="292"/>
                    </a:lnTo>
                    <a:lnTo>
                      <a:pt x="509" y="294"/>
                    </a:lnTo>
                    <a:lnTo>
                      <a:pt x="512" y="294"/>
                    </a:lnTo>
                    <a:lnTo>
                      <a:pt x="514" y="294"/>
                    </a:lnTo>
                    <a:lnTo>
                      <a:pt x="517" y="294"/>
                    </a:lnTo>
                    <a:lnTo>
                      <a:pt x="517" y="292"/>
                    </a:lnTo>
                    <a:lnTo>
                      <a:pt x="517" y="289"/>
                    </a:lnTo>
                    <a:lnTo>
                      <a:pt x="517" y="289"/>
                    </a:lnTo>
                    <a:lnTo>
                      <a:pt x="514" y="287"/>
                    </a:lnTo>
                    <a:lnTo>
                      <a:pt x="514" y="285"/>
                    </a:lnTo>
                    <a:lnTo>
                      <a:pt x="514" y="285"/>
                    </a:lnTo>
                    <a:lnTo>
                      <a:pt x="514" y="282"/>
                    </a:lnTo>
                    <a:lnTo>
                      <a:pt x="512" y="282"/>
                    </a:lnTo>
                    <a:lnTo>
                      <a:pt x="509" y="282"/>
                    </a:lnTo>
                    <a:lnTo>
                      <a:pt x="512" y="282"/>
                    </a:lnTo>
                    <a:lnTo>
                      <a:pt x="514" y="282"/>
                    </a:lnTo>
                    <a:lnTo>
                      <a:pt x="514" y="280"/>
                    </a:lnTo>
                    <a:lnTo>
                      <a:pt x="514" y="278"/>
                    </a:lnTo>
                    <a:lnTo>
                      <a:pt x="514" y="278"/>
                    </a:lnTo>
                    <a:lnTo>
                      <a:pt x="517" y="275"/>
                    </a:lnTo>
                    <a:lnTo>
                      <a:pt x="514" y="275"/>
                    </a:lnTo>
                    <a:lnTo>
                      <a:pt x="512" y="275"/>
                    </a:lnTo>
                    <a:lnTo>
                      <a:pt x="509" y="275"/>
                    </a:lnTo>
                    <a:lnTo>
                      <a:pt x="509" y="278"/>
                    </a:lnTo>
                    <a:lnTo>
                      <a:pt x="507" y="275"/>
                    </a:lnTo>
                    <a:lnTo>
                      <a:pt x="507" y="273"/>
                    </a:lnTo>
                    <a:lnTo>
                      <a:pt x="509" y="273"/>
                    </a:lnTo>
                    <a:lnTo>
                      <a:pt x="512" y="273"/>
                    </a:lnTo>
                    <a:lnTo>
                      <a:pt x="514" y="270"/>
                    </a:lnTo>
                    <a:lnTo>
                      <a:pt x="512" y="270"/>
                    </a:lnTo>
                    <a:lnTo>
                      <a:pt x="509" y="270"/>
                    </a:lnTo>
                    <a:lnTo>
                      <a:pt x="507" y="273"/>
                    </a:lnTo>
                    <a:lnTo>
                      <a:pt x="507" y="270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502" y="273"/>
                    </a:lnTo>
                    <a:lnTo>
                      <a:pt x="502" y="270"/>
                    </a:lnTo>
                    <a:lnTo>
                      <a:pt x="505" y="268"/>
                    </a:lnTo>
                    <a:lnTo>
                      <a:pt x="507" y="268"/>
                    </a:lnTo>
                    <a:lnTo>
                      <a:pt x="505" y="266"/>
                    </a:lnTo>
                    <a:lnTo>
                      <a:pt x="502" y="263"/>
                    </a:lnTo>
                    <a:lnTo>
                      <a:pt x="500" y="263"/>
                    </a:lnTo>
                    <a:lnTo>
                      <a:pt x="498" y="263"/>
                    </a:lnTo>
                    <a:lnTo>
                      <a:pt x="498" y="261"/>
                    </a:lnTo>
                    <a:lnTo>
                      <a:pt x="495" y="263"/>
                    </a:lnTo>
                    <a:lnTo>
                      <a:pt x="495" y="261"/>
                    </a:lnTo>
                    <a:lnTo>
                      <a:pt x="493" y="259"/>
                    </a:lnTo>
                    <a:lnTo>
                      <a:pt x="490" y="259"/>
                    </a:lnTo>
                    <a:lnTo>
                      <a:pt x="488" y="259"/>
                    </a:lnTo>
                    <a:lnTo>
                      <a:pt x="488" y="256"/>
                    </a:lnTo>
                    <a:lnTo>
                      <a:pt x="486" y="256"/>
                    </a:lnTo>
                    <a:lnTo>
                      <a:pt x="483" y="256"/>
                    </a:lnTo>
                    <a:lnTo>
                      <a:pt x="483" y="256"/>
                    </a:lnTo>
                    <a:lnTo>
                      <a:pt x="481" y="256"/>
                    </a:lnTo>
                    <a:lnTo>
                      <a:pt x="479" y="259"/>
                    </a:lnTo>
                    <a:lnTo>
                      <a:pt x="479" y="261"/>
                    </a:lnTo>
                    <a:lnTo>
                      <a:pt x="479" y="259"/>
                    </a:lnTo>
                    <a:lnTo>
                      <a:pt x="479" y="256"/>
                    </a:lnTo>
                    <a:lnTo>
                      <a:pt x="476" y="256"/>
                    </a:lnTo>
                    <a:lnTo>
                      <a:pt x="474" y="256"/>
                    </a:lnTo>
                    <a:lnTo>
                      <a:pt x="476" y="256"/>
                    </a:lnTo>
                    <a:lnTo>
                      <a:pt x="479" y="256"/>
                    </a:lnTo>
                    <a:lnTo>
                      <a:pt x="481" y="256"/>
                    </a:lnTo>
                    <a:lnTo>
                      <a:pt x="483" y="256"/>
                    </a:lnTo>
                    <a:lnTo>
                      <a:pt x="483" y="254"/>
                    </a:lnTo>
                    <a:lnTo>
                      <a:pt x="486" y="254"/>
                    </a:lnTo>
                    <a:lnTo>
                      <a:pt x="486" y="251"/>
                    </a:lnTo>
                    <a:lnTo>
                      <a:pt x="483" y="249"/>
                    </a:lnTo>
                    <a:lnTo>
                      <a:pt x="481" y="249"/>
                    </a:lnTo>
                    <a:lnTo>
                      <a:pt x="479" y="249"/>
                    </a:lnTo>
                    <a:lnTo>
                      <a:pt x="476" y="249"/>
                    </a:lnTo>
                    <a:lnTo>
                      <a:pt x="474" y="249"/>
                    </a:lnTo>
                    <a:lnTo>
                      <a:pt x="472" y="249"/>
                    </a:lnTo>
                    <a:lnTo>
                      <a:pt x="472" y="251"/>
                    </a:lnTo>
                    <a:lnTo>
                      <a:pt x="469" y="251"/>
                    </a:lnTo>
                    <a:lnTo>
                      <a:pt x="469" y="249"/>
                    </a:lnTo>
                    <a:lnTo>
                      <a:pt x="467" y="251"/>
                    </a:lnTo>
                    <a:lnTo>
                      <a:pt x="464" y="251"/>
                    </a:lnTo>
                    <a:lnTo>
                      <a:pt x="467" y="249"/>
                    </a:lnTo>
                    <a:lnTo>
                      <a:pt x="464" y="249"/>
                    </a:lnTo>
                    <a:lnTo>
                      <a:pt x="462" y="249"/>
                    </a:lnTo>
                    <a:lnTo>
                      <a:pt x="460" y="249"/>
                    </a:lnTo>
                    <a:lnTo>
                      <a:pt x="460" y="247"/>
                    </a:lnTo>
                    <a:lnTo>
                      <a:pt x="460" y="249"/>
                    </a:lnTo>
                    <a:lnTo>
                      <a:pt x="462" y="249"/>
                    </a:lnTo>
                    <a:lnTo>
                      <a:pt x="464" y="247"/>
                    </a:lnTo>
                    <a:lnTo>
                      <a:pt x="467" y="247"/>
                    </a:lnTo>
                    <a:lnTo>
                      <a:pt x="469" y="249"/>
                    </a:lnTo>
                    <a:lnTo>
                      <a:pt x="472" y="249"/>
                    </a:lnTo>
                    <a:lnTo>
                      <a:pt x="472" y="249"/>
                    </a:lnTo>
                    <a:lnTo>
                      <a:pt x="474" y="247"/>
                    </a:lnTo>
                    <a:lnTo>
                      <a:pt x="476" y="247"/>
                    </a:lnTo>
                    <a:lnTo>
                      <a:pt x="479" y="247"/>
                    </a:lnTo>
                    <a:lnTo>
                      <a:pt x="481" y="247"/>
                    </a:lnTo>
                    <a:lnTo>
                      <a:pt x="483" y="244"/>
                    </a:lnTo>
                    <a:lnTo>
                      <a:pt x="481" y="242"/>
                    </a:lnTo>
                    <a:lnTo>
                      <a:pt x="479" y="242"/>
                    </a:lnTo>
                    <a:lnTo>
                      <a:pt x="476" y="242"/>
                    </a:lnTo>
                    <a:lnTo>
                      <a:pt x="474" y="242"/>
                    </a:lnTo>
                    <a:lnTo>
                      <a:pt x="472" y="242"/>
                    </a:lnTo>
                    <a:lnTo>
                      <a:pt x="469" y="242"/>
                    </a:lnTo>
                    <a:lnTo>
                      <a:pt x="469" y="242"/>
                    </a:lnTo>
                    <a:lnTo>
                      <a:pt x="467" y="242"/>
                    </a:lnTo>
                    <a:lnTo>
                      <a:pt x="464" y="242"/>
                    </a:lnTo>
                    <a:lnTo>
                      <a:pt x="462" y="242"/>
                    </a:lnTo>
                    <a:lnTo>
                      <a:pt x="460" y="242"/>
                    </a:lnTo>
                    <a:lnTo>
                      <a:pt x="460" y="244"/>
                    </a:lnTo>
                    <a:lnTo>
                      <a:pt x="457" y="242"/>
                    </a:lnTo>
                    <a:lnTo>
                      <a:pt x="455" y="242"/>
                    </a:lnTo>
                    <a:lnTo>
                      <a:pt x="457" y="242"/>
                    </a:lnTo>
                    <a:lnTo>
                      <a:pt x="460" y="242"/>
                    </a:lnTo>
                    <a:lnTo>
                      <a:pt x="462" y="242"/>
                    </a:lnTo>
                    <a:lnTo>
                      <a:pt x="464" y="242"/>
                    </a:lnTo>
                    <a:lnTo>
                      <a:pt x="467" y="242"/>
                    </a:lnTo>
                    <a:lnTo>
                      <a:pt x="467" y="240"/>
                    </a:lnTo>
                    <a:lnTo>
                      <a:pt x="464" y="240"/>
                    </a:lnTo>
                    <a:lnTo>
                      <a:pt x="462" y="237"/>
                    </a:lnTo>
                    <a:lnTo>
                      <a:pt x="460" y="237"/>
                    </a:lnTo>
                    <a:lnTo>
                      <a:pt x="457" y="235"/>
                    </a:lnTo>
                    <a:lnTo>
                      <a:pt x="460" y="235"/>
                    </a:lnTo>
                    <a:lnTo>
                      <a:pt x="462" y="237"/>
                    </a:lnTo>
                    <a:lnTo>
                      <a:pt x="464" y="237"/>
                    </a:lnTo>
                    <a:lnTo>
                      <a:pt x="467" y="237"/>
                    </a:lnTo>
                    <a:lnTo>
                      <a:pt x="469" y="237"/>
                    </a:lnTo>
                    <a:lnTo>
                      <a:pt x="472" y="240"/>
                    </a:lnTo>
                    <a:lnTo>
                      <a:pt x="474" y="240"/>
                    </a:lnTo>
                    <a:lnTo>
                      <a:pt x="476" y="237"/>
                    </a:lnTo>
                    <a:lnTo>
                      <a:pt x="479" y="237"/>
                    </a:lnTo>
                    <a:lnTo>
                      <a:pt x="481" y="235"/>
                    </a:lnTo>
                    <a:lnTo>
                      <a:pt x="481" y="235"/>
                    </a:lnTo>
                    <a:lnTo>
                      <a:pt x="483" y="235"/>
                    </a:lnTo>
                    <a:lnTo>
                      <a:pt x="483" y="232"/>
                    </a:lnTo>
                    <a:lnTo>
                      <a:pt x="481" y="230"/>
                    </a:lnTo>
                    <a:lnTo>
                      <a:pt x="479" y="230"/>
                    </a:lnTo>
                    <a:lnTo>
                      <a:pt x="479" y="228"/>
                    </a:lnTo>
                    <a:lnTo>
                      <a:pt x="476" y="228"/>
                    </a:lnTo>
                    <a:lnTo>
                      <a:pt x="479" y="228"/>
                    </a:lnTo>
                    <a:lnTo>
                      <a:pt x="479" y="230"/>
                    </a:lnTo>
                    <a:lnTo>
                      <a:pt x="481" y="230"/>
                    </a:lnTo>
                    <a:lnTo>
                      <a:pt x="483" y="232"/>
                    </a:lnTo>
                    <a:lnTo>
                      <a:pt x="486" y="232"/>
                    </a:lnTo>
                    <a:lnTo>
                      <a:pt x="486" y="232"/>
                    </a:lnTo>
                    <a:lnTo>
                      <a:pt x="488" y="235"/>
                    </a:lnTo>
                    <a:lnTo>
                      <a:pt x="488" y="232"/>
                    </a:lnTo>
                    <a:lnTo>
                      <a:pt x="488" y="230"/>
                    </a:lnTo>
                    <a:lnTo>
                      <a:pt x="490" y="228"/>
                    </a:lnTo>
                    <a:lnTo>
                      <a:pt x="493" y="230"/>
                    </a:lnTo>
                    <a:lnTo>
                      <a:pt x="495" y="230"/>
                    </a:lnTo>
                    <a:lnTo>
                      <a:pt x="498" y="230"/>
                    </a:lnTo>
                    <a:lnTo>
                      <a:pt x="500" y="230"/>
                    </a:lnTo>
                    <a:lnTo>
                      <a:pt x="500" y="232"/>
                    </a:lnTo>
                    <a:lnTo>
                      <a:pt x="502" y="232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9" y="232"/>
                    </a:lnTo>
                    <a:lnTo>
                      <a:pt x="507" y="232"/>
                    </a:lnTo>
                    <a:lnTo>
                      <a:pt x="505" y="235"/>
                    </a:lnTo>
                    <a:lnTo>
                      <a:pt x="500" y="232"/>
                    </a:lnTo>
                    <a:lnTo>
                      <a:pt x="498" y="230"/>
                    </a:lnTo>
                    <a:lnTo>
                      <a:pt x="498" y="230"/>
                    </a:lnTo>
                    <a:lnTo>
                      <a:pt x="495" y="230"/>
                    </a:lnTo>
                    <a:lnTo>
                      <a:pt x="493" y="230"/>
                    </a:lnTo>
                    <a:lnTo>
                      <a:pt x="493" y="232"/>
                    </a:lnTo>
                    <a:lnTo>
                      <a:pt x="495" y="235"/>
                    </a:lnTo>
                    <a:lnTo>
                      <a:pt x="495" y="235"/>
                    </a:lnTo>
                    <a:lnTo>
                      <a:pt x="498" y="237"/>
                    </a:lnTo>
                    <a:lnTo>
                      <a:pt x="500" y="237"/>
                    </a:lnTo>
                    <a:lnTo>
                      <a:pt x="502" y="237"/>
                    </a:lnTo>
                    <a:lnTo>
                      <a:pt x="505" y="237"/>
                    </a:lnTo>
                    <a:lnTo>
                      <a:pt x="507" y="240"/>
                    </a:lnTo>
                    <a:lnTo>
                      <a:pt x="509" y="240"/>
                    </a:lnTo>
                    <a:lnTo>
                      <a:pt x="512" y="240"/>
                    </a:lnTo>
                    <a:lnTo>
                      <a:pt x="512" y="237"/>
                    </a:lnTo>
                    <a:lnTo>
                      <a:pt x="514" y="237"/>
                    </a:lnTo>
                    <a:lnTo>
                      <a:pt x="517" y="237"/>
                    </a:lnTo>
                    <a:lnTo>
                      <a:pt x="519" y="235"/>
                    </a:lnTo>
                    <a:lnTo>
                      <a:pt x="521" y="235"/>
                    </a:lnTo>
                    <a:lnTo>
                      <a:pt x="524" y="235"/>
                    </a:lnTo>
                    <a:lnTo>
                      <a:pt x="526" y="235"/>
                    </a:lnTo>
                    <a:lnTo>
                      <a:pt x="526" y="235"/>
                    </a:lnTo>
                    <a:lnTo>
                      <a:pt x="528" y="235"/>
                    </a:lnTo>
                    <a:lnTo>
                      <a:pt x="528" y="232"/>
                    </a:lnTo>
                    <a:lnTo>
                      <a:pt x="528" y="230"/>
                    </a:lnTo>
                    <a:lnTo>
                      <a:pt x="531" y="228"/>
                    </a:lnTo>
                    <a:lnTo>
                      <a:pt x="528" y="228"/>
                    </a:lnTo>
                    <a:lnTo>
                      <a:pt x="526" y="228"/>
                    </a:lnTo>
                    <a:lnTo>
                      <a:pt x="524" y="225"/>
                    </a:lnTo>
                    <a:lnTo>
                      <a:pt x="521" y="225"/>
                    </a:lnTo>
                    <a:lnTo>
                      <a:pt x="519" y="225"/>
                    </a:lnTo>
                    <a:lnTo>
                      <a:pt x="517" y="223"/>
                    </a:lnTo>
                    <a:lnTo>
                      <a:pt x="517" y="223"/>
                    </a:lnTo>
                    <a:lnTo>
                      <a:pt x="514" y="223"/>
                    </a:lnTo>
                    <a:lnTo>
                      <a:pt x="514" y="225"/>
                    </a:lnTo>
                    <a:lnTo>
                      <a:pt x="514" y="228"/>
                    </a:lnTo>
                    <a:lnTo>
                      <a:pt x="514" y="230"/>
                    </a:lnTo>
                    <a:lnTo>
                      <a:pt x="514" y="228"/>
                    </a:lnTo>
                    <a:lnTo>
                      <a:pt x="514" y="225"/>
                    </a:lnTo>
                    <a:lnTo>
                      <a:pt x="512" y="223"/>
                    </a:lnTo>
                    <a:lnTo>
                      <a:pt x="509" y="223"/>
                    </a:lnTo>
                    <a:lnTo>
                      <a:pt x="507" y="223"/>
                    </a:lnTo>
                    <a:lnTo>
                      <a:pt x="509" y="223"/>
                    </a:lnTo>
                    <a:lnTo>
                      <a:pt x="512" y="221"/>
                    </a:lnTo>
                    <a:lnTo>
                      <a:pt x="512" y="218"/>
                    </a:lnTo>
                    <a:lnTo>
                      <a:pt x="509" y="218"/>
                    </a:lnTo>
                    <a:lnTo>
                      <a:pt x="507" y="218"/>
                    </a:lnTo>
                    <a:lnTo>
                      <a:pt x="509" y="218"/>
                    </a:lnTo>
                    <a:lnTo>
                      <a:pt x="512" y="218"/>
                    </a:lnTo>
                    <a:lnTo>
                      <a:pt x="514" y="218"/>
                    </a:lnTo>
                    <a:lnTo>
                      <a:pt x="514" y="216"/>
                    </a:lnTo>
                    <a:lnTo>
                      <a:pt x="512" y="213"/>
                    </a:lnTo>
                    <a:lnTo>
                      <a:pt x="514" y="213"/>
                    </a:lnTo>
                    <a:lnTo>
                      <a:pt x="517" y="216"/>
                    </a:lnTo>
                    <a:lnTo>
                      <a:pt x="519" y="216"/>
                    </a:lnTo>
                    <a:lnTo>
                      <a:pt x="521" y="216"/>
                    </a:lnTo>
                    <a:lnTo>
                      <a:pt x="521" y="216"/>
                    </a:lnTo>
                    <a:lnTo>
                      <a:pt x="524" y="216"/>
                    </a:lnTo>
                    <a:lnTo>
                      <a:pt x="526" y="216"/>
                    </a:lnTo>
                    <a:lnTo>
                      <a:pt x="528" y="216"/>
                    </a:lnTo>
                    <a:lnTo>
                      <a:pt x="531" y="218"/>
                    </a:lnTo>
                    <a:lnTo>
                      <a:pt x="533" y="218"/>
                    </a:lnTo>
                    <a:lnTo>
                      <a:pt x="533" y="218"/>
                    </a:lnTo>
                    <a:lnTo>
                      <a:pt x="533" y="221"/>
                    </a:lnTo>
                    <a:lnTo>
                      <a:pt x="535" y="221"/>
                    </a:lnTo>
                    <a:lnTo>
                      <a:pt x="538" y="221"/>
                    </a:lnTo>
                    <a:lnTo>
                      <a:pt x="540" y="218"/>
                    </a:lnTo>
                    <a:lnTo>
                      <a:pt x="540" y="216"/>
                    </a:lnTo>
                    <a:lnTo>
                      <a:pt x="543" y="213"/>
                    </a:lnTo>
                    <a:lnTo>
                      <a:pt x="540" y="213"/>
                    </a:lnTo>
                    <a:lnTo>
                      <a:pt x="538" y="211"/>
                    </a:lnTo>
                    <a:lnTo>
                      <a:pt x="535" y="211"/>
                    </a:lnTo>
                    <a:lnTo>
                      <a:pt x="535" y="211"/>
                    </a:lnTo>
                    <a:lnTo>
                      <a:pt x="533" y="211"/>
                    </a:lnTo>
                    <a:lnTo>
                      <a:pt x="531" y="211"/>
                    </a:lnTo>
                    <a:lnTo>
                      <a:pt x="528" y="211"/>
                    </a:lnTo>
                    <a:lnTo>
                      <a:pt x="526" y="211"/>
                    </a:lnTo>
                    <a:lnTo>
                      <a:pt x="524" y="211"/>
                    </a:lnTo>
                    <a:lnTo>
                      <a:pt x="521" y="211"/>
                    </a:lnTo>
                    <a:lnTo>
                      <a:pt x="524" y="211"/>
                    </a:lnTo>
                    <a:lnTo>
                      <a:pt x="526" y="209"/>
                    </a:lnTo>
                    <a:lnTo>
                      <a:pt x="526" y="206"/>
                    </a:lnTo>
                    <a:lnTo>
                      <a:pt x="526" y="204"/>
                    </a:lnTo>
                    <a:lnTo>
                      <a:pt x="526" y="204"/>
                    </a:lnTo>
                    <a:lnTo>
                      <a:pt x="521" y="202"/>
                    </a:lnTo>
                    <a:lnTo>
                      <a:pt x="519" y="204"/>
                    </a:lnTo>
                    <a:lnTo>
                      <a:pt x="517" y="204"/>
                    </a:lnTo>
                    <a:lnTo>
                      <a:pt x="517" y="204"/>
                    </a:lnTo>
                    <a:lnTo>
                      <a:pt x="514" y="204"/>
                    </a:lnTo>
                    <a:lnTo>
                      <a:pt x="512" y="202"/>
                    </a:lnTo>
                    <a:lnTo>
                      <a:pt x="509" y="202"/>
                    </a:lnTo>
                    <a:lnTo>
                      <a:pt x="512" y="202"/>
                    </a:lnTo>
                    <a:lnTo>
                      <a:pt x="514" y="202"/>
                    </a:lnTo>
                    <a:lnTo>
                      <a:pt x="517" y="204"/>
                    </a:lnTo>
                    <a:lnTo>
                      <a:pt x="519" y="204"/>
                    </a:lnTo>
                    <a:lnTo>
                      <a:pt x="519" y="202"/>
                    </a:lnTo>
                    <a:lnTo>
                      <a:pt x="521" y="202"/>
                    </a:lnTo>
                    <a:lnTo>
                      <a:pt x="524" y="202"/>
                    </a:lnTo>
                    <a:lnTo>
                      <a:pt x="526" y="202"/>
                    </a:lnTo>
                    <a:lnTo>
                      <a:pt x="526" y="199"/>
                    </a:lnTo>
                    <a:lnTo>
                      <a:pt x="524" y="199"/>
                    </a:lnTo>
                    <a:lnTo>
                      <a:pt x="521" y="197"/>
                    </a:lnTo>
                    <a:lnTo>
                      <a:pt x="519" y="197"/>
                    </a:lnTo>
                    <a:lnTo>
                      <a:pt x="519" y="195"/>
                    </a:lnTo>
                    <a:lnTo>
                      <a:pt x="517" y="195"/>
                    </a:lnTo>
                    <a:lnTo>
                      <a:pt x="514" y="195"/>
                    </a:lnTo>
                    <a:lnTo>
                      <a:pt x="512" y="195"/>
                    </a:lnTo>
                    <a:lnTo>
                      <a:pt x="509" y="195"/>
                    </a:lnTo>
                    <a:lnTo>
                      <a:pt x="507" y="192"/>
                    </a:lnTo>
                    <a:lnTo>
                      <a:pt x="509" y="195"/>
                    </a:lnTo>
                    <a:lnTo>
                      <a:pt x="512" y="195"/>
                    </a:lnTo>
                    <a:lnTo>
                      <a:pt x="514" y="195"/>
                    </a:lnTo>
                    <a:lnTo>
                      <a:pt x="517" y="195"/>
                    </a:lnTo>
                    <a:lnTo>
                      <a:pt x="519" y="195"/>
                    </a:lnTo>
                    <a:lnTo>
                      <a:pt x="517" y="192"/>
                    </a:lnTo>
                    <a:lnTo>
                      <a:pt x="514" y="192"/>
                    </a:lnTo>
                    <a:lnTo>
                      <a:pt x="512" y="190"/>
                    </a:lnTo>
                    <a:lnTo>
                      <a:pt x="509" y="190"/>
                    </a:lnTo>
                    <a:lnTo>
                      <a:pt x="512" y="190"/>
                    </a:lnTo>
                    <a:lnTo>
                      <a:pt x="514" y="190"/>
                    </a:lnTo>
                    <a:lnTo>
                      <a:pt x="517" y="192"/>
                    </a:lnTo>
                    <a:lnTo>
                      <a:pt x="519" y="192"/>
                    </a:lnTo>
                    <a:lnTo>
                      <a:pt x="521" y="195"/>
                    </a:lnTo>
                    <a:lnTo>
                      <a:pt x="521" y="197"/>
                    </a:lnTo>
                    <a:lnTo>
                      <a:pt x="524" y="197"/>
                    </a:lnTo>
                    <a:lnTo>
                      <a:pt x="526" y="197"/>
                    </a:lnTo>
                    <a:lnTo>
                      <a:pt x="528" y="197"/>
                    </a:lnTo>
                    <a:lnTo>
                      <a:pt x="531" y="197"/>
                    </a:lnTo>
                    <a:lnTo>
                      <a:pt x="533" y="197"/>
                    </a:lnTo>
                    <a:lnTo>
                      <a:pt x="533" y="199"/>
                    </a:lnTo>
                    <a:lnTo>
                      <a:pt x="535" y="202"/>
                    </a:lnTo>
                    <a:lnTo>
                      <a:pt x="535" y="202"/>
                    </a:lnTo>
                    <a:lnTo>
                      <a:pt x="538" y="199"/>
                    </a:lnTo>
                    <a:lnTo>
                      <a:pt x="538" y="197"/>
                    </a:lnTo>
                    <a:lnTo>
                      <a:pt x="540" y="195"/>
                    </a:lnTo>
                    <a:lnTo>
                      <a:pt x="538" y="192"/>
                    </a:lnTo>
                    <a:lnTo>
                      <a:pt x="538" y="190"/>
                    </a:lnTo>
                    <a:lnTo>
                      <a:pt x="538" y="187"/>
                    </a:lnTo>
                    <a:lnTo>
                      <a:pt x="538" y="187"/>
                    </a:lnTo>
                    <a:lnTo>
                      <a:pt x="538" y="187"/>
                    </a:lnTo>
                    <a:lnTo>
                      <a:pt x="535" y="185"/>
                    </a:lnTo>
                    <a:lnTo>
                      <a:pt x="533" y="185"/>
                    </a:lnTo>
                    <a:lnTo>
                      <a:pt x="533" y="185"/>
                    </a:lnTo>
                    <a:lnTo>
                      <a:pt x="531" y="185"/>
                    </a:lnTo>
                    <a:lnTo>
                      <a:pt x="528" y="185"/>
                    </a:lnTo>
                    <a:lnTo>
                      <a:pt x="526" y="183"/>
                    </a:lnTo>
                    <a:lnTo>
                      <a:pt x="524" y="183"/>
                    </a:lnTo>
                    <a:lnTo>
                      <a:pt x="521" y="183"/>
                    </a:lnTo>
                    <a:lnTo>
                      <a:pt x="519" y="183"/>
                    </a:lnTo>
                    <a:lnTo>
                      <a:pt x="519" y="183"/>
                    </a:lnTo>
                    <a:lnTo>
                      <a:pt x="514" y="183"/>
                    </a:lnTo>
                    <a:lnTo>
                      <a:pt x="517" y="183"/>
                    </a:lnTo>
                    <a:lnTo>
                      <a:pt x="519" y="183"/>
                    </a:lnTo>
                    <a:lnTo>
                      <a:pt x="519" y="183"/>
                    </a:lnTo>
                    <a:lnTo>
                      <a:pt x="521" y="183"/>
                    </a:lnTo>
                    <a:lnTo>
                      <a:pt x="524" y="183"/>
                    </a:lnTo>
                    <a:lnTo>
                      <a:pt x="526" y="183"/>
                    </a:lnTo>
                    <a:lnTo>
                      <a:pt x="528" y="183"/>
                    </a:lnTo>
                    <a:lnTo>
                      <a:pt x="531" y="183"/>
                    </a:lnTo>
                    <a:lnTo>
                      <a:pt x="533" y="183"/>
                    </a:lnTo>
                    <a:lnTo>
                      <a:pt x="533" y="180"/>
                    </a:lnTo>
                    <a:lnTo>
                      <a:pt x="535" y="180"/>
                    </a:lnTo>
                    <a:lnTo>
                      <a:pt x="535" y="180"/>
                    </a:lnTo>
                    <a:lnTo>
                      <a:pt x="533" y="178"/>
                    </a:lnTo>
                    <a:lnTo>
                      <a:pt x="533" y="178"/>
                    </a:lnTo>
                    <a:lnTo>
                      <a:pt x="531" y="178"/>
                    </a:lnTo>
                    <a:lnTo>
                      <a:pt x="528" y="178"/>
                    </a:lnTo>
                    <a:lnTo>
                      <a:pt x="524" y="176"/>
                    </a:lnTo>
                    <a:lnTo>
                      <a:pt x="521" y="176"/>
                    </a:lnTo>
                    <a:lnTo>
                      <a:pt x="524" y="178"/>
                    </a:lnTo>
                    <a:lnTo>
                      <a:pt x="526" y="178"/>
                    </a:lnTo>
                    <a:lnTo>
                      <a:pt x="528" y="180"/>
                    </a:lnTo>
                    <a:lnTo>
                      <a:pt x="526" y="180"/>
                    </a:lnTo>
                    <a:lnTo>
                      <a:pt x="524" y="178"/>
                    </a:lnTo>
                    <a:lnTo>
                      <a:pt x="521" y="178"/>
                    </a:lnTo>
                    <a:lnTo>
                      <a:pt x="519" y="176"/>
                    </a:lnTo>
                    <a:lnTo>
                      <a:pt x="519" y="176"/>
                    </a:lnTo>
                    <a:lnTo>
                      <a:pt x="517" y="178"/>
                    </a:lnTo>
                    <a:lnTo>
                      <a:pt x="517" y="176"/>
                    </a:lnTo>
                    <a:lnTo>
                      <a:pt x="517" y="173"/>
                    </a:lnTo>
                    <a:lnTo>
                      <a:pt x="514" y="173"/>
                    </a:lnTo>
                    <a:lnTo>
                      <a:pt x="512" y="173"/>
                    </a:lnTo>
                    <a:lnTo>
                      <a:pt x="512" y="173"/>
                    </a:lnTo>
                    <a:lnTo>
                      <a:pt x="509" y="173"/>
                    </a:lnTo>
                    <a:lnTo>
                      <a:pt x="512" y="173"/>
                    </a:lnTo>
                    <a:lnTo>
                      <a:pt x="512" y="173"/>
                    </a:lnTo>
                    <a:lnTo>
                      <a:pt x="514" y="173"/>
                    </a:lnTo>
                    <a:lnTo>
                      <a:pt x="512" y="173"/>
                    </a:lnTo>
                    <a:lnTo>
                      <a:pt x="514" y="171"/>
                    </a:lnTo>
                    <a:lnTo>
                      <a:pt x="512" y="171"/>
                    </a:lnTo>
                    <a:lnTo>
                      <a:pt x="514" y="168"/>
                    </a:lnTo>
                    <a:lnTo>
                      <a:pt x="512" y="168"/>
                    </a:lnTo>
                    <a:lnTo>
                      <a:pt x="509" y="171"/>
                    </a:lnTo>
                    <a:lnTo>
                      <a:pt x="507" y="168"/>
                    </a:lnTo>
                    <a:lnTo>
                      <a:pt x="505" y="168"/>
                    </a:lnTo>
                    <a:lnTo>
                      <a:pt x="507" y="166"/>
                    </a:lnTo>
                    <a:lnTo>
                      <a:pt x="509" y="164"/>
                    </a:lnTo>
                    <a:lnTo>
                      <a:pt x="512" y="164"/>
                    </a:lnTo>
                    <a:lnTo>
                      <a:pt x="512" y="166"/>
                    </a:lnTo>
                    <a:lnTo>
                      <a:pt x="514" y="168"/>
                    </a:lnTo>
                    <a:lnTo>
                      <a:pt x="517" y="168"/>
                    </a:lnTo>
                    <a:lnTo>
                      <a:pt x="519" y="166"/>
                    </a:lnTo>
                    <a:lnTo>
                      <a:pt x="521" y="166"/>
                    </a:lnTo>
                    <a:lnTo>
                      <a:pt x="524" y="166"/>
                    </a:lnTo>
                    <a:lnTo>
                      <a:pt x="524" y="164"/>
                    </a:lnTo>
                    <a:lnTo>
                      <a:pt x="524" y="164"/>
                    </a:lnTo>
                    <a:lnTo>
                      <a:pt x="521" y="164"/>
                    </a:lnTo>
                    <a:lnTo>
                      <a:pt x="519" y="164"/>
                    </a:lnTo>
                    <a:lnTo>
                      <a:pt x="517" y="164"/>
                    </a:lnTo>
                    <a:lnTo>
                      <a:pt x="519" y="164"/>
                    </a:lnTo>
                    <a:lnTo>
                      <a:pt x="521" y="164"/>
                    </a:lnTo>
                    <a:lnTo>
                      <a:pt x="524" y="164"/>
                    </a:lnTo>
                    <a:lnTo>
                      <a:pt x="526" y="164"/>
                    </a:lnTo>
                    <a:lnTo>
                      <a:pt x="524" y="161"/>
                    </a:lnTo>
                    <a:lnTo>
                      <a:pt x="526" y="161"/>
                    </a:lnTo>
                    <a:lnTo>
                      <a:pt x="528" y="161"/>
                    </a:lnTo>
                    <a:lnTo>
                      <a:pt x="528" y="161"/>
                    </a:lnTo>
                    <a:lnTo>
                      <a:pt x="531" y="161"/>
                    </a:lnTo>
                    <a:lnTo>
                      <a:pt x="533" y="161"/>
                    </a:lnTo>
                    <a:lnTo>
                      <a:pt x="533" y="161"/>
                    </a:lnTo>
                    <a:lnTo>
                      <a:pt x="535" y="164"/>
                    </a:lnTo>
                    <a:lnTo>
                      <a:pt x="538" y="164"/>
                    </a:lnTo>
                    <a:lnTo>
                      <a:pt x="540" y="164"/>
                    </a:lnTo>
                    <a:lnTo>
                      <a:pt x="543" y="164"/>
                    </a:lnTo>
                    <a:lnTo>
                      <a:pt x="545" y="164"/>
                    </a:lnTo>
                    <a:lnTo>
                      <a:pt x="547" y="166"/>
                    </a:lnTo>
                    <a:lnTo>
                      <a:pt x="547" y="166"/>
                    </a:lnTo>
                    <a:lnTo>
                      <a:pt x="550" y="164"/>
                    </a:lnTo>
                    <a:lnTo>
                      <a:pt x="552" y="161"/>
                    </a:lnTo>
                    <a:lnTo>
                      <a:pt x="552" y="159"/>
                    </a:lnTo>
                    <a:lnTo>
                      <a:pt x="552" y="157"/>
                    </a:lnTo>
                    <a:lnTo>
                      <a:pt x="550" y="154"/>
                    </a:lnTo>
                    <a:lnTo>
                      <a:pt x="550" y="154"/>
                    </a:lnTo>
                    <a:lnTo>
                      <a:pt x="547" y="154"/>
                    </a:lnTo>
                    <a:lnTo>
                      <a:pt x="545" y="152"/>
                    </a:lnTo>
                    <a:lnTo>
                      <a:pt x="543" y="154"/>
                    </a:lnTo>
                    <a:lnTo>
                      <a:pt x="540" y="154"/>
                    </a:lnTo>
                    <a:lnTo>
                      <a:pt x="538" y="154"/>
                    </a:lnTo>
                    <a:lnTo>
                      <a:pt x="535" y="152"/>
                    </a:lnTo>
                    <a:lnTo>
                      <a:pt x="535" y="152"/>
                    </a:lnTo>
                    <a:lnTo>
                      <a:pt x="533" y="152"/>
                    </a:lnTo>
                    <a:lnTo>
                      <a:pt x="531" y="152"/>
                    </a:lnTo>
                    <a:lnTo>
                      <a:pt x="528" y="152"/>
                    </a:lnTo>
                    <a:lnTo>
                      <a:pt x="526" y="152"/>
                    </a:lnTo>
                    <a:lnTo>
                      <a:pt x="528" y="152"/>
                    </a:lnTo>
                    <a:lnTo>
                      <a:pt x="531" y="152"/>
                    </a:lnTo>
                    <a:lnTo>
                      <a:pt x="533" y="152"/>
                    </a:lnTo>
                    <a:lnTo>
                      <a:pt x="531" y="149"/>
                    </a:lnTo>
                    <a:lnTo>
                      <a:pt x="528" y="149"/>
                    </a:lnTo>
                    <a:lnTo>
                      <a:pt x="526" y="149"/>
                    </a:lnTo>
                    <a:lnTo>
                      <a:pt x="524" y="149"/>
                    </a:lnTo>
                    <a:lnTo>
                      <a:pt x="521" y="149"/>
                    </a:lnTo>
                    <a:lnTo>
                      <a:pt x="524" y="149"/>
                    </a:lnTo>
                    <a:lnTo>
                      <a:pt x="526" y="149"/>
                    </a:lnTo>
                    <a:lnTo>
                      <a:pt x="528" y="149"/>
                    </a:lnTo>
                    <a:lnTo>
                      <a:pt x="526" y="149"/>
                    </a:lnTo>
                    <a:lnTo>
                      <a:pt x="528" y="147"/>
                    </a:lnTo>
                    <a:lnTo>
                      <a:pt x="526" y="147"/>
                    </a:lnTo>
                    <a:lnTo>
                      <a:pt x="524" y="147"/>
                    </a:lnTo>
                    <a:lnTo>
                      <a:pt x="526" y="145"/>
                    </a:lnTo>
                    <a:lnTo>
                      <a:pt x="528" y="145"/>
                    </a:lnTo>
                    <a:lnTo>
                      <a:pt x="531" y="145"/>
                    </a:lnTo>
                    <a:lnTo>
                      <a:pt x="533" y="145"/>
                    </a:lnTo>
                    <a:lnTo>
                      <a:pt x="535" y="147"/>
                    </a:lnTo>
                    <a:lnTo>
                      <a:pt x="538" y="147"/>
                    </a:lnTo>
                    <a:lnTo>
                      <a:pt x="538" y="147"/>
                    </a:lnTo>
                    <a:lnTo>
                      <a:pt x="540" y="147"/>
                    </a:lnTo>
                    <a:lnTo>
                      <a:pt x="543" y="147"/>
                    </a:lnTo>
                    <a:lnTo>
                      <a:pt x="540" y="145"/>
                    </a:lnTo>
                    <a:lnTo>
                      <a:pt x="540" y="142"/>
                    </a:lnTo>
                    <a:lnTo>
                      <a:pt x="538" y="142"/>
                    </a:lnTo>
                    <a:lnTo>
                      <a:pt x="535" y="142"/>
                    </a:lnTo>
                    <a:lnTo>
                      <a:pt x="533" y="142"/>
                    </a:lnTo>
                    <a:lnTo>
                      <a:pt x="533" y="142"/>
                    </a:lnTo>
                    <a:lnTo>
                      <a:pt x="531" y="142"/>
                    </a:lnTo>
                    <a:lnTo>
                      <a:pt x="528" y="140"/>
                    </a:lnTo>
                    <a:lnTo>
                      <a:pt x="526" y="140"/>
                    </a:lnTo>
                    <a:lnTo>
                      <a:pt x="524" y="138"/>
                    </a:lnTo>
                    <a:lnTo>
                      <a:pt x="521" y="140"/>
                    </a:lnTo>
                    <a:lnTo>
                      <a:pt x="521" y="142"/>
                    </a:lnTo>
                    <a:lnTo>
                      <a:pt x="519" y="142"/>
                    </a:lnTo>
                    <a:lnTo>
                      <a:pt x="519" y="145"/>
                    </a:lnTo>
                    <a:lnTo>
                      <a:pt x="517" y="147"/>
                    </a:lnTo>
                    <a:lnTo>
                      <a:pt x="514" y="149"/>
                    </a:lnTo>
                    <a:lnTo>
                      <a:pt x="517" y="147"/>
                    </a:lnTo>
                    <a:lnTo>
                      <a:pt x="514" y="145"/>
                    </a:lnTo>
                    <a:lnTo>
                      <a:pt x="514" y="145"/>
                    </a:lnTo>
                    <a:lnTo>
                      <a:pt x="514" y="145"/>
                    </a:lnTo>
                    <a:lnTo>
                      <a:pt x="514" y="142"/>
                    </a:lnTo>
                    <a:lnTo>
                      <a:pt x="517" y="140"/>
                    </a:lnTo>
                    <a:lnTo>
                      <a:pt x="514" y="140"/>
                    </a:lnTo>
                    <a:lnTo>
                      <a:pt x="514" y="138"/>
                    </a:lnTo>
                    <a:lnTo>
                      <a:pt x="517" y="138"/>
                    </a:lnTo>
                    <a:lnTo>
                      <a:pt x="517" y="135"/>
                    </a:lnTo>
                    <a:lnTo>
                      <a:pt x="517" y="135"/>
                    </a:lnTo>
                    <a:lnTo>
                      <a:pt x="519" y="133"/>
                    </a:lnTo>
                    <a:lnTo>
                      <a:pt x="519" y="130"/>
                    </a:lnTo>
                    <a:lnTo>
                      <a:pt x="519" y="130"/>
                    </a:lnTo>
                    <a:lnTo>
                      <a:pt x="521" y="128"/>
                    </a:lnTo>
                    <a:lnTo>
                      <a:pt x="524" y="126"/>
                    </a:lnTo>
                    <a:lnTo>
                      <a:pt x="521" y="123"/>
                    </a:lnTo>
                    <a:lnTo>
                      <a:pt x="519" y="123"/>
                    </a:lnTo>
                    <a:lnTo>
                      <a:pt x="521" y="123"/>
                    </a:lnTo>
                    <a:lnTo>
                      <a:pt x="521" y="123"/>
                    </a:lnTo>
                    <a:lnTo>
                      <a:pt x="521" y="121"/>
                    </a:lnTo>
                    <a:lnTo>
                      <a:pt x="524" y="119"/>
                    </a:lnTo>
                    <a:lnTo>
                      <a:pt x="526" y="119"/>
                    </a:lnTo>
                    <a:lnTo>
                      <a:pt x="528" y="119"/>
                    </a:lnTo>
                    <a:lnTo>
                      <a:pt x="528" y="119"/>
                    </a:lnTo>
                    <a:lnTo>
                      <a:pt x="531" y="119"/>
                    </a:lnTo>
                    <a:lnTo>
                      <a:pt x="533" y="119"/>
                    </a:lnTo>
                    <a:lnTo>
                      <a:pt x="533" y="116"/>
                    </a:lnTo>
                    <a:lnTo>
                      <a:pt x="533" y="114"/>
                    </a:lnTo>
                    <a:lnTo>
                      <a:pt x="533" y="114"/>
                    </a:lnTo>
                    <a:lnTo>
                      <a:pt x="533" y="114"/>
                    </a:lnTo>
                    <a:lnTo>
                      <a:pt x="535" y="114"/>
                    </a:lnTo>
                    <a:lnTo>
                      <a:pt x="538" y="112"/>
                    </a:lnTo>
                    <a:lnTo>
                      <a:pt x="540" y="109"/>
                    </a:lnTo>
                    <a:lnTo>
                      <a:pt x="540" y="109"/>
                    </a:lnTo>
                    <a:lnTo>
                      <a:pt x="540" y="109"/>
                    </a:lnTo>
                    <a:lnTo>
                      <a:pt x="538" y="109"/>
                    </a:lnTo>
                    <a:lnTo>
                      <a:pt x="535" y="109"/>
                    </a:lnTo>
                    <a:lnTo>
                      <a:pt x="535" y="109"/>
                    </a:lnTo>
                    <a:lnTo>
                      <a:pt x="535" y="107"/>
                    </a:lnTo>
                    <a:lnTo>
                      <a:pt x="535" y="104"/>
                    </a:lnTo>
                    <a:lnTo>
                      <a:pt x="538" y="102"/>
                    </a:lnTo>
                    <a:lnTo>
                      <a:pt x="538" y="100"/>
                    </a:lnTo>
                    <a:lnTo>
                      <a:pt x="538" y="97"/>
                    </a:lnTo>
                    <a:lnTo>
                      <a:pt x="540" y="97"/>
                    </a:lnTo>
                    <a:lnTo>
                      <a:pt x="543" y="97"/>
                    </a:lnTo>
                    <a:lnTo>
                      <a:pt x="545" y="97"/>
                    </a:lnTo>
                    <a:lnTo>
                      <a:pt x="547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4" y="97"/>
                    </a:lnTo>
                    <a:lnTo>
                      <a:pt x="554" y="95"/>
                    </a:lnTo>
                    <a:lnTo>
                      <a:pt x="557" y="93"/>
                    </a:lnTo>
                    <a:lnTo>
                      <a:pt x="557" y="93"/>
                    </a:lnTo>
                    <a:lnTo>
                      <a:pt x="557" y="90"/>
                    </a:lnTo>
                    <a:lnTo>
                      <a:pt x="557" y="88"/>
                    </a:lnTo>
                    <a:lnTo>
                      <a:pt x="554" y="88"/>
                    </a:lnTo>
                    <a:lnTo>
                      <a:pt x="552" y="88"/>
                    </a:lnTo>
                    <a:lnTo>
                      <a:pt x="547" y="90"/>
                    </a:lnTo>
                    <a:lnTo>
                      <a:pt x="545" y="90"/>
                    </a:lnTo>
                    <a:lnTo>
                      <a:pt x="543" y="90"/>
                    </a:lnTo>
                    <a:lnTo>
                      <a:pt x="540" y="90"/>
                    </a:lnTo>
                    <a:lnTo>
                      <a:pt x="540" y="90"/>
                    </a:lnTo>
                    <a:lnTo>
                      <a:pt x="538" y="90"/>
                    </a:lnTo>
                    <a:lnTo>
                      <a:pt x="535" y="90"/>
                    </a:lnTo>
                    <a:lnTo>
                      <a:pt x="533" y="93"/>
                    </a:lnTo>
                    <a:lnTo>
                      <a:pt x="533" y="93"/>
                    </a:lnTo>
                    <a:lnTo>
                      <a:pt x="531" y="95"/>
                    </a:lnTo>
                    <a:lnTo>
                      <a:pt x="531" y="97"/>
                    </a:lnTo>
                    <a:lnTo>
                      <a:pt x="533" y="95"/>
                    </a:lnTo>
                    <a:lnTo>
                      <a:pt x="533" y="97"/>
                    </a:lnTo>
                    <a:lnTo>
                      <a:pt x="531" y="97"/>
                    </a:lnTo>
                    <a:lnTo>
                      <a:pt x="528" y="95"/>
                    </a:lnTo>
                    <a:lnTo>
                      <a:pt x="526" y="95"/>
                    </a:lnTo>
                    <a:lnTo>
                      <a:pt x="526" y="93"/>
                    </a:lnTo>
                    <a:lnTo>
                      <a:pt x="528" y="93"/>
                    </a:lnTo>
                    <a:lnTo>
                      <a:pt x="528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430"/>
              <p:cNvSpPr/>
              <p:nvPr/>
            </p:nvSpPr>
            <p:spPr bwMode="auto">
              <a:xfrm>
                <a:off x="3544" y="1380"/>
                <a:ext cx="2081" cy="1430"/>
              </a:xfrm>
              <a:custGeom>
                <a:avLst/>
                <a:gdLst>
                  <a:gd name="T0" fmla="*/ 261 w 2081"/>
                  <a:gd name="T1" fmla="*/ 374 h 1430"/>
                  <a:gd name="T2" fmla="*/ 343 w 2081"/>
                  <a:gd name="T3" fmla="*/ 410 h 1430"/>
                  <a:gd name="T4" fmla="*/ 452 w 2081"/>
                  <a:gd name="T5" fmla="*/ 320 h 1430"/>
                  <a:gd name="T6" fmla="*/ 391 w 2081"/>
                  <a:gd name="T7" fmla="*/ 246 h 1430"/>
                  <a:gd name="T8" fmla="*/ 301 w 2081"/>
                  <a:gd name="T9" fmla="*/ 382 h 1430"/>
                  <a:gd name="T10" fmla="*/ 227 w 2081"/>
                  <a:gd name="T11" fmla="*/ 320 h 1430"/>
                  <a:gd name="T12" fmla="*/ 261 w 2081"/>
                  <a:gd name="T13" fmla="*/ 284 h 1430"/>
                  <a:gd name="T14" fmla="*/ 308 w 2081"/>
                  <a:gd name="T15" fmla="*/ 225 h 1430"/>
                  <a:gd name="T16" fmla="*/ 365 w 2081"/>
                  <a:gd name="T17" fmla="*/ 170 h 1430"/>
                  <a:gd name="T18" fmla="*/ 457 w 2081"/>
                  <a:gd name="T19" fmla="*/ 144 h 1430"/>
                  <a:gd name="T20" fmla="*/ 561 w 2081"/>
                  <a:gd name="T21" fmla="*/ 230 h 1430"/>
                  <a:gd name="T22" fmla="*/ 599 w 2081"/>
                  <a:gd name="T23" fmla="*/ 223 h 1430"/>
                  <a:gd name="T24" fmla="*/ 725 w 2081"/>
                  <a:gd name="T25" fmla="*/ 187 h 1430"/>
                  <a:gd name="T26" fmla="*/ 874 w 2081"/>
                  <a:gd name="T27" fmla="*/ 102 h 1430"/>
                  <a:gd name="T28" fmla="*/ 959 w 2081"/>
                  <a:gd name="T29" fmla="*/ 201 h 1430"/>
                  <a:gd name="T30" fmla="*/ 961 w 2081"/>
                  <a:gd name="T31" fmla="*/ 111 h 1430"/>
                  <a:gd name="T32" fmla="*/ 1113 w 2081"/>
                  <a:gd name="T33" fmla="*/ 40 h 1430"/>
                  <a:gd name="T34" fmla="*/ 1267 w 2081"/>
                  <a:gd name="T35" fmla="*/ 21 h 1430"/>
                  <a:gd name="T36" fmla="*/ 1302 w 2081"/>
                  <a:gd name="T37" fmla="*/ 85 h 1430"/>
                  <a:gd name="T38" fmla="*/ 1463 w 2081"/>
                  <a:gd name="T39" fmla="*/ 116 h 1430"/>
                  <a:gd name="T40" fmla="*/ 1622 w 2081"/>
                  <a:gd name="T41" fmla="*/ 114 h 1430"/>
                  <a:gd name="T42" fmla="*/ 1807 w 2081"/>
                  <a:gd name="T43" fmla="*/ 163 h 1430"/>
                  <a:gd name="T44" fmla="*/ 2036 w 2081"/>
                  <a:gd name="T45" fmla="*/ 227 h 1430"/>
                  <a:gd name="T46" fmla="*/ 1979 w 2081"/>
                  <a:gd name="T47" fmla="*/ 246 h 1430"/>
                  <a:gd name="T48" fmla="*/ 1840 w 2081"/>
                  <a:gd name="T49" fmla="*/ 325 h 1430"/>
                  <a:gd name="T50" fmla="*/ 1735 w 2081"/>
                  <a:gd name="T51" fmla="*/ 386 h 1430"/>
                  <a:gd name="T52" fmla="*/ 1728 w 2081"/>
                  <a:gd name="T53" fmla="*/ 339 h 1430"/>
                  <a:gd name="T54" fmla="*/ 1560 w 2081"/>
                  <a:gd name="T55" fmla="*/ 422 h 1430"/>
                  <a:gd name="T56" fmla="*/ 1451 w 2081"/>
                  <a:gd name="T57" fmla="*/ 614 h 1430"/>
                  <a:gd name="T58" fmla="*/ 1390 w 2081"/>
                  <a:gd name="T59" fmla="*/ 619 h 1430"/>
                  <a:gd name="T60" fmla="*/ 1385 w 2081"/>
                  <a:gd name="T61" fmla="*/ 702 h 1430"/>
                  <a:gd name="T62" fmla="*/ 1340 w 2081"/>
                  <a:gd name="T63" fmla="*/ 804 h 1430"/>
                  <a:gd name="T64" fmla="*/ 1243 w 2081"/>
                  <a:gd name="T65" fmla="*/ 825 h 1430"/>
                  <a:gd name="T66" fmla="*/ 1234 w 2081"/>
                  <a:gd name="T67" fmla="*/ 951 h 1430"/>
                  <a:gd name="T68" fmla="*/ 1215 w 2081"/>
                  <a:gd name="T69" fmla="*/ 1024 h 1430"/>
                  <a:gd name="T70" fmla="*/ 1129 w 2081"/>
                  <a:gd name="T71" fmla="*/ 880 h 1430"/>
                  <a:gd name="T72" fmla="*/ 1075 w 2081"/>
                  <a:gd name="T73" fmla="*/ 808 h 1430"/>
                  <a:gd name="T74" fmla="*/ 978 w 2081"/>
                  <a:gd name="T75" fmla="*/ 906 h 1430"/>
                  <a:gd name="T76" fmla="*/ 905 w 2081"/>
                  <a:gd name="T77" fmla="*/ 827 h 1430"/>
                  <a:gd name="T78" fmla="*/ 746 w 2081"/>
                  <a:gd name="T79" fmla="*/ 763 h 1430"/>
                  <a:gd name="T80" fmla="*/ 682 w 2081"/>
                  <a:gd name="T81" fmla="*/ 775 h 1430"/>
                  <a:gd name="T82" fmla="*/ 715 w 2081"/>
                  <a:gd name="T83" fmla="*/ 868 h 1430"/>
                  <a:gd name="T84" fmla="*/ 528 w 2081"/>
                  <a:gd name="T85" fmla="*/ 747 h 1430"/>
                  <a:gd name="T86" fmla="*/ 573 w 2081"/>
                  <a:gd name="T87" fmla="*/ 887 h 1430"/>
                  <a:gd name="T88" fmla="*/ 604 w 2081"/>
                  <a:gd name="T89" fmla="*/ 1048 h 1430"/>
                  <a:gd name="T90" fmla="*/ 521 w 2081"/>
                  <a:gd name="T91" fmla="*/ 1262 h 1430"/>
                  <a:gd name="T92" fmla="*/ 384 w 2081"/>
                  <a:gd name="T93" fmla="*/ 1425 h 1430"/>
                  <a:gd name="T94" fmla="*/ 313 w 2081"/>
                  <a:gd name="T95" fmla="*/ 1167 h 1430"/>
                  <a:gd name="T96" fmla="*/ 263 w 2081"/>
                  <a:gd name="T97" fmla="*/ 1001 h 1430"/>
                  <a:gd name="T98" fmla="*/ 133 w 2081"/>
                  <a:gd name="T99" fmla="*/ 993 h 1430"/>
                  <a:gd name="T100" fmla="*/ 10 w 2081"/>
                  <a:gd name="T101" fmla="*/ 915 h 1430"/>
                  <a:gd name="T102" fmla="*/ 76 w 2081"/>
                  <a:gd name="T103" fmla="*/ 707 h 1430"/>
                  <a:gd name="T104" fmla="*/ 284 w 2081"/>
                  <a:gd name="T105" fmla="*/ 664 h 1430"/>
                  <a:gd name="T106" fmla="*/ 483 w 2081"/>
                  <a:gd name="T107" fmla="*/ 707 h 1430"/>
                  <a:gd name="T108" fmla="*/ 462 w 2081"/>
                  <a:gd name="T109" fmla="*/ 645 h 1430"/>
                  <a:gd name="T110" fmla="*/ 519 w 2081"/>
                  <a:gd name="T111" fmla="*/ 581 h 1430"/>
                  <a:gd name="T112" fmla="*/ 530 w 2081"/>
                  <a:gd name="T113" fmla="*/ 538 h 1430"/>
                  <a:gd name="T114" fmla="*/ 450 w 2081"/>
                  <a:gd name="T115" fmla="*/ 593 h 1430"/>
                  <a:gd name="T116" fmla="*/ 393 w 2081"/>
                  <a:gd name="T117" fmla="*/ 623 h 1430"/>
                  <a:gd name="T118" fmla="*/ 298 w 2081"/>
                  <a:gd name="T119" fmla="*/ 550 h 1430"/>
                  <a:gd name="T120" fmla="*/ 253 w 2081"/>
                  <a:gd name="T121" fmla="*/ 557 h 1430"/>
                  <a:gd name="T122" fmla="*/ 85 w 2081"/>
                  <a:gd name="T123" fmla="*/ 628 h 1430"/>
                  <a:gd name="T124" fmla="*/ 154 w 2081"/>
                  <a:gd name="T125" fmla="*/ 517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1" h="1430">
                    <a:moveTo>
                      <a:pt x="213" y="450"/>
                    </a:moveTo>
                    <a:lnTo>
                      <a:pt x="216" y="450"/>
                    </a:lnTo>
                    <a:lnTo>
                      <a:pt x="216" y="450"/>
                    </a:lnTo>
                    <a:lnTo>
                      <a:pt x="218" y="450"/>
                    </a:lnTo>
                    <a:lnTo>
                      <a:pt x="218" y="453"/>
                    </a:lnTo>
                    <a:lnTo>
                      <a:pt x="216" y="453"/>
                    </a:lnTo>
                    <a:lnTo>
                      <a:pt x="213" y="450"/>
                    </a:lnTo>
                    <a:lnTo>
                      <a:pt x="213" y="450"/>
                    </a:lnTo>
                    <a:lnTo>
                      <a:pt x="216" y="453"/>
                    </a:lnTo>
                    <a:lnTo>
                      <a:pt x="216" y="453"/>
                    </a:lnTo>
                    <a:lnTo>
                      <a:pt x="218" y="453"/>
                    </a:lnTo>
                    <a:lnTo>
                      <a:pt x="218" y="453"/>
                    </a:lnTo>
                    <a:lnTo>
                      <a:pt x="220" y="450"/>
                    </a:lnTo>
                    <a:lnTo>
                      <a:pt x="220" y="450"/>
                    </a:lnTo>
                    <a:lnTo>
                      <a:pt x="223" y="450"/>
                    </a:lnTo>
                    <a:lnTo>
                      <a:pt x="223" y="450"/>
                    </a:lnTo>
                    <a:lnTo>
                      <a:pt x="220" y="450"/>
                    </a:lnTo>
                    <a:lnTo>
                      <a:pt x="220" y="450"/>
                    </a:lnTo>
                    <a:lnTo>
                      <a:pt x="218" y="450"/>
                    </a:lnTo>
                    <a:lnTo>
                      <a:pt x="218" y="450"/>
                    </a:lnTo>
                    <a:lnTo>
                      <a:pt x="216" y="450"/>
                    </a:lnTo>
                    <a:lnTo>
                      <a:pt x="216" y="450"/>
                    </a:lnTo>
                    <a:lnTo>
                      <a:pt x="213" y="448"/>
                    </a:lnTo>
                    <a:lnTo>
                      <a:pt x="216" y="448"/>
                    </a:lnTo>
                    <a:lnTo>
                      <a:pt x="218" y="446"/>
                    </a:lnTo>
                    <a:lnTo>
                      <a:pt x="218" y="443"/>
                    </a:lnTo>
                    <a:lnTo>
                      <a:pt x="220" y="441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0" y="436"/>
                    </a:lnTo>
                    <a:lnTo>
                      <a:pt x="220" y="434"/>
                    </a:lnTo>
                    <a:lnTo>
                      <a:pt x="223" y="434"/>
                    </a:lnTo>
                    <a:lnTo>
                      <a:pt x="225" y="434"/>
                    </a:lnTo>
                    <a:lnTo>
                      <a:pt x="225" y="434"/>
                    </a:lnTo>
                    <a:lnTo>
                      <a:pt x="227" y="431"/>
                    </a:lnTo>
                    <a:lnTo>
                      <a:pt x="227" y="431"/>
                    </a:lnTo>
                    <a:lnTo>
                      <a:pt x="230" y="429"/>
                    </a:lnTo>
                    <a:lnTo>
                      <a:pt x="232" y="429"/>
                    </a:lnTo>
                    <a:lnTo>
                      <a:pt x="232" y="429"/>
                    </a:lnTo>
                    <a:lnTo>
                      <a:pt x="235" y="427"/>
                    </a:lnTo>
                    <a:lnTo>
                      <a:pt x="237" y="427"/>
                    </a:lnTo>
                    <a:lnTo>
                      <a:pt x="237" y="427"/>
                    </a:lnTo>
                    <a:lnTo>
                      <a:pt x="242" y="427"/>
                    </a:lnTo>
                    <a:lnTo>
                      <a:pt x="244" y="429"/>
                    </a:lnTo>
                    <a:lnTo>
                      <a:pt x="244" y="429"/>
                    </a:lnTo>
                    <a:lnTo>
                      <a:pt x="244" y="429"/>
                    </a:lnTo>
                    <a:lnTo>
                      <a:pt x="246" y="429"/>
                    </a:lnTo>
                    <a:lnTo>
                      <a:pt x="249" y="429"/>
                    </a:lnTo>
                    <a:lnTo>
                      <a:pt x="246" y="429"/>
                    </a:lnTo>
                    <a:lnTo>
                      <a:pt x="244" y="429"/>
                    </a:lnTo>
                    <a:lnTo>
                      <a:pt x="244" y="427"/>
                    </a:lnTo>
                    <a:lnTo>
                      <a:pt x="246" y="424"/>
                    </a:lnTo>
                    <a:lnTo>
                      <a:pt x="249" y="424"/>
                    </a:lnTo>
                    <a:lnTo>
                      <a:pt x="249" y="424"/>
                    </a:lnTo>
                    <a:lnTo>
                      <a:pt x="251" y="424"/>
                    </a:lnTo>
                    <a:lnTo>
                      <a:pt x="253" y="422"/>
                    </a:lnTo>
                    <a:lnTo>
                      <a:pt x="256" y="424"/>
                    </a:lnTo>
                    <a:lnTo>
                      <a:pt x="256" y="427"/>
                    </a:lnTo>
                    <a:lnTo>
                      <a:pt x="258" y="427"/>
                    </a:lnTo>
                    <a:lnTo>
                      <a:pt x="256" y="424"/>
                    </a:lnTo>
                    <a:lnTo>
                      <a:pt x="258" y="424"/>
                    </a:lnTo>
                    <a:lnTo>
                      <a:pt x="258" y="427"/>
                    </a:lnTo>
                    <a:lnTo>
                      <a:pt x="258" y="429"/>
                    </a:lnTo>
                    <a:lnTo>
                      <a:pt x="258" y="429"/>
                    </a:lnTo>
                    <a:lnTo>
                      <a:pt x="258" y="429"/>
                    </a:lnTo>
                    <a:lnTo>
                      <a:pt x="258" y="429"/>
                    </a:lnTo>
                    <a:lnTo>
                      <a:pt x="261" y="427"/>
                    </a:lnTo>
                    <a:lnTo>
                      <a:pt x="258" y="424"/>
                    </a:lnTo>
                    <a:lnTo>
                      <a:pt x="258" y="424"/>
                    </a:lnTo>
                    <a:lnTo>
                      <a:pt x="261" y="422"/>
                    </a:lnTo>
                    <a:lnTo>
                      <a:pt x="261" y="422"/>
                    </a:lnTo>
                    <a:lnTo>
                      <a:pt x="263" y="422"/>
                    </a:lnTo>
                    <a:lnTo>
                      <a:pt x="265" y="422"/>
                    </a:lnTo>
                    <a:lnTo>
                      <a:pt x="265" y="422"/>
                    </a:lnTo>
                    <a:lnTo>
                      <a:pt x="268" y="422"/>
                    </a:lnTo>
                    <a:lnTo>
                      <a:pt x="270" y="424"/>
                    </a:lnTo>
                    <a:lnTo>
                      <a:pt x="272" y="424"/>
                    </a:lnTo>
                    <a:lnTo>
                      <a:pt x="272" y="427"/>
                    </a:lnTo>
                    <a:lnTo>
                      <a:pt x="272" y="424"/>
                    </a:lnTo>
                    <a:lnTo>
                      <a:pt x="272" y="424"/>
                    </a:lnTo>
                    <a:lnTo>
                      <a:pt x="270" y="424"/>
                    </a:lnTo>
                    <a:lnTo>
                      <a:pt x="268" y="422"/>
                    </a:lnTo>
                    <a:lnTo>
                      <a:pt x="265" y="420"/>
                    </a:lnTo>
                    <a:lnTo>
                      <a:pt x="265" y="420"/>
                    </a:lnTo>
                    <a:lnTo>
                      <a:pt x="263" y="420"/>
                    </a:lnTo>
                    <a:lnTo>
                      <a:pt x="263" y="417"/>
                    </a:lnTo>
                    <a:lnTo>
                      <a:pt x="263" y="415"/>
                    </a:lnTo>
                    <a:lnTo>
                      <a:pt x="263" y="415"/>
                    </a:lnTo>
                    <a:lnTo>
                      <a:pt x="261" y="415"/>
                    </a:lnTo>
                    <a:lnTo>
                      <a:pt x="263" y="412"/>
                    </a:lnTo>
                    <a:lnTo>
                      <a:pt x="263" y="412"/>
                    </a:lnTo>
                    <a:lnTo>
                      <a:pt x="263" y="412"/>
                    </a:lnTo>
                    <a:lnTo>
                      <a:pt x="263" y="410"/>
                    </a:lnTo>
                    <a:lnTo>
                      <a:pt x="261" y="408"/>
                    </a:lnTo>
                    <a:lnTo>
                      <a:pt x="261" y="405"/>
                    </a:lnTo>
                    <a:lnTo>
                      <a:pt x="258" y="405"/>
                    </a:lnTo>
                    <a:lnTo>
                      <a:pt x="258" y="405"/>
                    </a:lnTo>
                    <a:lnTo>
                      <a:pt x="258" y="405"/>
                    </a:lnTo>
                    <a:lnTo>
                      <a:pt x="261" y="405"/>
                    </a:lnTo>
                    <a:lnTo>
                      <a:pt x="261" y="405"/>
                    </a:lnTo>
                    <a:lnTo>
                      <a:pt x="261" y="405"/>
                    </a:lnTo>
                    <a:lnTo>
                      <a:pt x="261" y="405"/>
                    </a:lnTo>
                    <a:lnTo>
                      <a:pt x="261" y="403"/>
                    </a:lnTo>
                    <a:lnTo>
                      <a:pt x="261" y="401"/>
                    </a:lnTo>
                    <a:lnTo>
                      <a:pt x="261" y="398"/>
                    </a:lnTo>
                    <a:lnTo>
                      <a:pt x="258" y="398"/>
                    </a:lnTo>
                    <a:lnTo>
                      <a:pt x="258" y="396"/>
                    </a:lnTo>
                    <a:lnTo>
                      <a:pt x="256" y="396"/>
                    </a:lnTo>
                    <a:lnTo>
                      <a:pt x="256" y="393"/>
                    </a:lnTo>
                    <a:lnTo>
                      <a:pt x="256" y="393"/>
                    </a:lnTo>
                    <a:lnTo>
                      <a:pt x="256" y="391"/>
                    </a:lnTo>
                    <a:lnTo>
                      <a:pt x="258" y="391"/>
                    </a:lnTo>
                    <a:lnTo>
                      <a:pt x="258" y="391"/>
                    </a:lnTo>
                    <a:lnTo>
                      <a:pt x="258" y="389"/>
                    </a:lnTo>
                    <a:lnTo>
                      <a:pt x="256" y="389"/>
                    </a:lnTo>
                    <a:lnTo>
                      <a:pt x="256" y="389"/>
                    </a:lnTo>
                    <a:lnTo>
                      <a:pt x="256" y="386"/>
                    </a:lnTo>
                    <a:lnTo>
                      <a:pt x="256" y="382"/>
                    </a:lnTo>
                    <a:lnTo>
                      <a:pt x="256" y="379"/>
                    </a:lnTo>
                    <a:lnTo>
                      <a:pt x="258" y="382"/>
                    </a:lnTo>
                    <a:lnTo>
                      <a:pt x="258" y="382"/>
                    </a:lnTo>
                    <a:lnTo>
                      <a:pt x="261" y="382"/>
                    </a:lnTo>
                    <a:lnTo>
                      <a:pt x="261" y="382"/>
                    </a:lnTo>
                    <a:lnTo>
                      <a:pt x="263" y="379"/>
                    </a:lnTo>
                    <a:lnTo>
                      <a:pt x="263" y="377"/>
                    </a:lnTo>
                    <a:lnTo>
                      <a:pt x="265" y="379"/>
                    </a:lnTo>
                    <a:lnTo>
                      <a:pt x="268" y="382"/>
                    </a:lnTo>
                    <a:lnTo>
                      <a:pt x="268" y="379"/>
                    </a:lnTo>
                    <a:lnTo>
                      <a:pt x="268" y="379"/>
                    </a:lnTo>
                    <a:lnTo>
                      <a:pt x="265" y="377"/>
                    </a:lnTo>
                    <a:lnTo>
                      <a:pt x="268" y="374"/>
                    </a:lnTo>
                    <a:lnTo>
                      <a:pt x="268" y="374"/>
                    </a:lnTo>
                    <a:lnTo>
                      <a:pt x="268" y="374"/>
                    </a:lnTo>
                    <a:lnTo>
                      <a:pt x="268" y="374"/>
                    </a:lnTo>
                    <a:lnTo>
                      <a:pt x="270" y="374"/>
                    </a:lnTo>
                    <a:lnTo>
                      <a:pt x="272" y="374"/>
                    </a:lnTo>
                    <a:lnTo>
                      <a:pt x="272" y="374"/>
                    </a:lnTo>
                    <a:lnTo>
                      <a:pt x="272" y="374"/>
                    </a:lnTo>
                    <a:lnTo>
                      <a:pt x="270" y="374"/>
                    </a:lnTo>
                    <a:lnTo>
                      <a:pt x="270" y="374"/>
                    </a:lnTo>
                    <a:lnTo>
                      <a:pt x="268" y="374"/>
                    </a:lnTo>
                    <a:lnTo>
                      <a:pt x="265" y="374"/>
                    </a:lnTo>
                    <a:lnTo>
                      <a:pt x="265" y="374"/>
                    </a:lnTo>
                    <a:lnTo>
                      <a:pt x="263" y="374"/>
                    </a:lnTo>
                    <a:lnTo>
                      <a:pt x="261" y="374"/>
                    </a:lnTo>
                    <a:lnTo>
                      <a:pt x="261" y="377"/>
                    </a:lnTo>
                    <a:lnTo>
                      <a:pt x="258" y="379"/>
                    </a:lnTo>
                    <a:lnTo>
                      <a:pt x="258" y="379"/>
                    </a:lnTo>
                    <a:lnTo>
                      <a:pt x="261" y="379"/>
                    </a:lnTo>
                    <a:lnTo>
                      <a:pt x="261" y="379"/>
                    </a:lnTo>
                    <a:lnTo>
                      <a:pt x="263" y="377"/>
                    </a:lnTo>
                    <a:lnTo>
                      <a:pt x="263" y="377"/>
                    </a:lnTo>
                    <a:lnTo>
                      <a:pt x="261" y="377"/>
                    </a:lnTo>
                    <a:lnTo>
                      <a:pt x="261" y="377"/>
                    </a:lnTo>
                    <a:lnTo>
                      <a:pt x="261" y="379"/>
                    </a:lnTo>
                    <a:lnTo>
                      <a:pt x="258" y="379"/>
                    </a:lnTo>
                    <a:lnTo>
                      <a:pt x="261" y="382"/>
                    </a:lnTo>
                    <a:lnTo>
                      <a:pt x="261" y="382"/>
                    </a:lnTo>
                    <a:lnTo>
                      <a:pt x="258" y="379"/>
                    </a:lnTo>
                    <a:lnTo>
                      <a:pt x="256" y="377"/>
                    </a:lnTo>
                    <a:lnTo>
                      <a:pt x="258" y="377"/>
                    </a:lnTo>
                    <a:lnTo>
                      <a:pt x="261" y="374"/>
                    </a:lnTo>
                    <a:lnTo>
                      <a:pt x="261" y="372"/>
                    </a:lnTo>
                    <a:lnTo>
                      <a:pt x="263" y="372"/>
                    </a:lnTo>
                    <a:lnTo>
                      <a:pt x="265" y="372"/>
                    </a:lnTo>
                    <a:lnTo>
                      <a:pt x="265" y="372"/>
                    </a:lnTo>
                    <a:lnTo>
                      <a:pt x="268" y="372"/>
                    </a:lnTo>
                    <a:lnTo>
                      <a:pt x="270" y="370"/>
                    </a:lnTo>
                    <a:lnTo>
                      <a:pt x="272" y="367"/>
                    </a:lnTo>
                    <a:lnTo>
                      <a:pt x="272" y="367"/>
                    </a:lnTo>
                    <a:lnTo>
                      <a:pt x="275" y="365"/>
                    </a:lnTo>
                    <a:lnTo>
                      <a:pt x="275" y="365"/>
                    </a:lnTo>
                    <a:lnTo>
                      <a:pt x="277" y="365"/>
                    </a:lnTo>
                    <a:lnTo>
                      <a:pt x="277" y="365"/>
                    </a:lnTo>
                    <a:lnTo>
                      <a:pt x="279" y="363"/>
                    </a:lnTo>
                    <a:lnTo>
                      <a:pt x="279" y="365"/>
                    </a:lnTo>
                    <a:lnTo>
                      <a:pt x="279" y="367"/>
                    </a:lnTo>
                    <a:lnTo>
                      <a:pt x="279" y="370"/>
                    </a:lnTo>
                    <a:lnTo>
                      <a:pt x="279" y="372"/>
                    </a:lnTo>
                    <a:lnTo>
                      <a:pt x="277" y="374"/>
                    </a:lnTo>
                    <a:lnTo>
                      <a:pt x="277" y="374"/>
                    </a:lnTo>
                    <a:lnTo>
                      <a:pt x="275" y="374"/>
                    </a:lnTo>
                    <a:lnTo>
                      <a:pt x="275" y="374"/>
                    </a:lnTo>
                    <a:lnTo>
                      <a:pt x="272" y="374"/>
                    </a:lnTo>
                    <a:lnTo>
                      <a:pt x="272" y="374"/>
                    </a:lnTo>
                    <a:lnTo>
                      <a:pt x="275" y="374"/>
                    </a:lnTo>
                    <a:lnTo>
                      <a:pt x="275" y="374"/>
                    </a:lnTo>
                    <a:lnTo>
                      <a:pt x="277" y="374"/>
                    </a:lnTo>
                    <a:lnTo>
                      <a:pt x="277" y="377"/>
                    </a:lnTo>
                    <a:lnTo>
                      <a:pt x="277" y="379"/>
                    </a:lnTo>
                    <a:lnTo>
                      <a:pt x="275" y="379"/>
                    </a:lnTo>
                    <a:lnTo>
                      <a:pt x="275" y="379"/>
                    </a:lnTo>
                    <a:lnTo>
                      <a:pt x="272" y="379"/>
                    </a:lnTo>
                    <a:lnTo>
                      <a:pt x="275" y="379"/>
                    </a:lnTo>
                    <a:lnTo>
                      <a:pt x="275" y="379"/>
                    </a:lnTo>
                    <a:lnTo>
                      <a:pt x="275" y="379"/>
                    </a:lnTo>
                    <a:lnTo>
                      <a:pt x="275" y="379"/>
                    </a:lnTo>
                    <a:lnTo>
                      <a:pt x="277" y="379"/>
                    </a:lnTo>
                    <a:lnTo>
                      <a:pt x="277" y="382"/>
                    </a:lnTo>
                    <a:lnTo>
                      <a:pt x="277" y="382"/>
                    </a:lnTo>
                    <a:lnTo>
                      <a:pt x="277" y="384"/>
                    </a:lnTo>
                    <a:lnTo>
                      <a:pt x="277" y="382"/>
                    </a:lnTo>
                    <a:lnTo>
                      <a:pt x="279" y="382"/>
                    </a:lnTo>
                    <a:lnTo>
                      <a:pt x="282" y="382"/>
                    </a:lnTo>
                    <a:lnTo>
                      <a:pt x="284" y="384"/>
                    </a:lnTo>
                    <a:lnTo>
                      <a:pt x="282" y="386"/>
                    </a:lnTo>
                    <a:lnTo>
                      <a:pt x="279" y="386"/>
                    </a:lnTo>
                    <a:lnTo>
                      <a:pt x="279" y="389"/>
                    </a:lnTo>
                    <a:lnTo>
                      <a:pt x="279" y="386"/>
                    </a:lnTo>
                    <a:lnTo>
                      <a:pt x="277" y="386"/>
                    </a:lnTo>
                    <a:lnTo>
                      <a:pt x="277" y="386"/>
                    </a:lnTo>
                    <a:lnTo>
                      <a:pt x="277" y="389"/>
                    </a:lnTo>
                    <a:lnTo>
                      <a:pt x="277" y="391"/>
                    </a:lnTo>
                    <a:lnTo>
                      <a:pt x="275" y="391"/>
                    </a:lnTo>
                    <a:lnTo>
                      <a:pt x="275" y="391"/>
                    </a:lnTo>
                    <a:lnTo>
                      <a:pt x="275" y="393"/>
                    </a:lnTo>
                    <a:lnTo>
                      <a:pt x="272" y="396"/>
                    </a:lnTo>
                    <a:lnTo>
                      <a:pt x="270" y="393"/>
                    </a:lnTo>
                    <a:lnTo>
                      <a:pt x="270" y="393"/>
                    </a:lnTo>
                    <a:lnTo>
                      <a:pt x="270" y="393"/>
                    </a:lnTo>
                    <a:lnTo>
                      <a:pt x="272" y="396"/>
                    </a:lnTo>
                    <a:lnTo>
                      <a:pt x="270" y="396"/>
                    </a:lnTo>
                    <a:lnTo>
                      <a:pt x="270" y="398"/>
                    </a:lnTo>
                    <a:lnTo>
                      <a:pt x="270" y="398"/>
                    </a:lnTo>
                    <a:lnTo>
                      <a:pt x="270" y="401"/>
                    </a:lnTo>
                    <a:lnTo>
                      <a:pt x="270" y="403"/>
                    </a:lnTo>
                    <a:lnTo>
                      <a:pt x="270" y="405"/>
                    </a:lnTo>
                    <a:lnTo>
                      <a:pt x="270" y="405"/>
                    </a:lnTo>
                    <a:lnTo>
                      <a:pt x="272" y="405"/>
                    </a:lnTo>
                    <a:lnTo>
                      <a:pt x="270" y="405"/>
                    </a:lnTo>
                    <a:lnTo>
                      <a:pt x="270" y="405"/>
                    </a:lnTo>
                    <a:lnTo>
                      <a:pt x="268" y="408"/>
                    </a:lnTo>
                    <a:lnTo>
                      <a:pt x="270" y="408"/>
                    </a:lnTo>
                    <a:lnTo>
                      <a:pt x="272" y="408"/>
                    </a:lnTo>
                    <a:lnTo>
                      <a:pt x="275" y="408"/>
                    </a:lnTo>
                    <a:lnTo>
                      <a:pt x="275" y="410"/>
                    </a:lnTo>
                    <a:lnTo>
                      <a:pt x="272" y="410"/>
                    </a:lnTo>
                    <a:lnTo>
                      <a:pt x="275" y="410"/>
                    </a:lnTo>
                    <a:lnTo>
                      <a:pt x="275" y="410"/>
                    </a:lnTo>
                    <a:lnTo>
                      <a:pt x="275" y="412"/>
                    </a:lnTo>
                    <a:lnTo>
                      <a:pt x="275" y="412"/>
                    </a:lnTo>
                    <a:lnTo>
                      <a:pt x="275" y="412"/>
                    </a:lnTo>
                    <a:lnTo>
                      <a:pt x="275" y="415"/>
                    </a:lnTo>
                    <a:lnTo>
                      <a:pt x="277" y="412"/>
                    </a:lnTo>
                    <a:lnTo>
                      <a:pt x="277" y="412"/>
                    </a:lnTo>
                    <a:lnTo>
                      <a:pt x="279" y="412"/>
                    </a:lnTo>
                    <a:lnTo>
                      <a:pt x="282" y="415"/>
                    </a:lnTo>
                    <a:lnTo>
                      <a:pt x="284" y="412"/>
                    </a:lnTo>
                    <a:lnTo>
                      <a:pt x="284" y="412"/>
                    </a:lnTo>
                    <a:lnTo>
                      <a:pt x="284" y="412"/>
                    </a:lnTo>
                    <a:lnTo>
                      <a:pt x="284" y="412"/>
                    </a:lnTo>
                    <a:lnTo>
                      <a:pt x="284" y="415"/>
                    </a:lnTo>
                    <a:lnTo>
                      <a:pt x="284" y="417"/>
                    </a:lnTo>
                    <a:lnTo>
                      <a:pt x="282" y="420"/>
                    </a:lnTo>
                    <a:lnTo>
                      <a:pt x="284" y="420"/>
                    </a:lnTo>
                    <a:lnTo>
                      <a:pt x="284" y="420"/>
                    </a:lnTo>
                    <a:lnTo>
                      <a:pt x="287" y="420"/>
                    </a:lnTo>
                    <a:lnTo>
                      <a:pt x="289" y="420"/>
                    </a:lnTo>
                    <a:lnTo>
                      <a:pt x="289" y="420"/>
                    </a:lnTo>
                    <a:lnTo>
                      <a:pt x="291" y="417"/>
                    </a:lnTo>
                    <a:lnTo>
                      <a:pt x="294" y="417"/>
                    </a:lnTo>
                    <a:lnTo>
                      <a:pt x="296" y="417"/>
                    </a:lnTo>
                    <a:lnTo>
                      <a:pt x="296" y="417"/>
                    </a:lnTo>
                    <a:lnTo>
                      <a:pt x="296" y="415"/>
                    </a:lnTo>
                    <a:lnTo>
                      <a:pt x="298" y="415"/>
                    </a:lnTo>
                    <a:lnTo>
                      <a:pt x="298" y="412"/>
                    </a:lnTo>
                    <a:lnTo>
                      <a:pt x="301" y="412"/>
                    </a:lnTo>
                    <a:lnTo>
                      <a:pt x="303" y="412"/>
                    </a:lnTo>
                    <a:lnTo>
                      <a:pt x="301" y="412"/>
                    </a:lnTo>
                    <a:lnTo>
                      <a:pt x="298" y="412"/>
                    </a:lnTo>
                    <a:lnTo>
                      <a:pt x="298" y="415"/>
                    </a:lnTo>
                    <a:lnTo>
                      <a:pt x="298" y="415"/>
                    </a:lnTo>
                    <a:lnTo>
                      <a:pt x="301" y="412"/>
                    </a:lnTo>
                    <a:lnTo>
                      <a:pt x="303" y="412"/>
                    </a:lnTo>
                    <a:lnTo>
                      <a:pt x="306" y="415"/>
                    </a:lnTo>
                    <a:lnTo>
                      <a:pt x="306" y="415"/>
                    </a:lnTo>
                    <a:lnTo>
                      <a:pt x="306" y="415"/>
                    </a:lnTo>
                    <a:lnTo>
                      <a:pt x="308" y="417"/>
                    </a:lnTo>
                    <a:lnTo>
                      <a:pt x="310" y="417"/>
                    </a:lnTo>
                    <a:lnTo>
                      <a:pt x="310" y="417"/>
                    </a:lnTo>
                    <a:lnTo>
                      <a:pt x="310" y="417"/>
                    </a:lnTo>
                    <a:lnTo>
                      <a:pt x="313" y="417"/>
                    </a:lnTo>
                    <a:lnTo>
                      <a:pt x="313" y="420"/>
                    </a:lnTo>
                    <a:lnTo>
                      <a:pt x="313" y="420"/>
                    </a:lnTo>
                    <a:lnTo>
                      <a:pt x="313" y="422"/>
                    </a:lnTo>
                    <a:lnTo>
                      <a:pt x="313" y="422"/>
                    </a:lnTo>
                    <a:lnTo>
                      <a:pt x="315" y="422"/>
                    </a:lnTo>
                    <a:lnTo>
                      <a:pt x="317" y="424"/>
                    </a:lnTo>
                    <a:lnTo>
                      <a:pt x="317" y="424"/>
                    </a:lnTo>
                    <a:lnTo>
                      <a:pt x="320" y="424"/>
                    </a:lnTo>
                    <a:lnTo>
                      <a:pt x="320" y="424"/>
                    </a:lnTo>
                    <a:lnTo>
                      <a:pt x="320" y="422"/>
                    </a:lnTo>
                    <a:lnTo>
                      <a:pt x="320" y="422"/>
                    </a:lnTo>
                    <a:lnTo>
                      <a:pt x="317" y="420"/>
                    </a:lnTo>
                    <a:lnTo>
                      <a:pt x="317" y="420"/>
                    </a:lnTo>
                    <a:lnTo>
                      <a:pt x="317" y="422"/>
                    </a:lnTo>
                    <a:lnTo>
                      <a:pt x="317" y="422"/>
                    </a:lnTo>
                    <a:lnTo>
                      <a:pt x="317" y="422"/>
                    </a:lnTo>
                    <a:lnTo>
                      <a:pt x="315" y="420"/>
                    </a:lnTo>
                    <a:lnTo>
                      <a:pt x="313" y="422"/>
                    </a:lnTo>
                    <a:lnTo>
                      <a:pt x="313" y="422"/>
                    </a:lnTo>
                    <a:lnTo>
                      <a:pt x="313" y="422"/>
                    </a:lnTo>
                    <a:lnTo>
                      <a:pt x="313" y="420"/>
                    </a:lnTo>
                    <a:lnTo>
                      <a:pt x="315" y="417"/>
                    </a:lnTo>
                    <a:lnTo>
                      <a:pt x="313" y="417"/>
                    </a:lnTo>
                    <a:lnTo>
                      <a:pt x="313" y="417"/>
                    </a:lnTo>
                    <a:lnTo>
                      <a:pt x="315" y="417"/>
                    </a:lnTo>
                    <a:lnTo>
                      <a:pt x="317" y="420"/>
                    </a:lnTo>
                    <a:lnTo>
                      <a:pt x="317" y="420"/>
                    </a:lnTo>
                    <a:lnTo>
                      <a:pt x="317" y="420"/>
                    </a:lnTo>
                    <a:lnTo>
                      <a:pt x="320" y="420"/>
                    </a:lnTo>
                    <a:lnTo>
                      <a:pt x="322" y="420"/>
                    </a:lnTo>
                    <a:lnTo>
                      <a:pt x="322" y="420"/>
                    </a:lnTo>
                    <a:lnTo>
                      <a:pt x="329" y="417"/>
                    </a:lnTo>
                    <a:lnTo>
                      <a:pt x="329" y="417"/>
                    </a:lnTo>
                    <a:lnTo>
                      <a:pt x="332" y="415"/>
                    </a:lnTo>
                    <a:lnTo>
                      <a:pt x="334" y="415"/>
                    </a:lnTo>
                    <a:lnTo>
                      <a:pt x="336" y="415"/>
                    </a:lnTo>
                    <a:lnTo>
                      <a:pt x="336" y="415"/>
                    </a:lnTo>
                    <a:lnTo>
                      <a:pt x="339" y="412"/>
                    </a:lnTo>
                    <a:lnTo>
                      <a:pt x="339" y="412"/>
                    </a:lnTo>
                    <a:lnTo>
                      <a:pt x="339" y="412"/>
                    </a:lnTo>
                    <a:lnTo>
                      <a:pt x="341" y="410"/>
                    </a:lnTo>
                    <a:lnTo>
                      <a:pt x="343" y="410"/>
                    </a:lnTo>
                    <a:lnTo>
                      <a:pt x="346" y="410"/>
                    </a:lnTo>
                    <a:lnTo>
                      <a:pt x="348" y="408"/>
                    </a:lnTo>
                    <a:lnTo>
                      <a:pt x="353" y="408"/>
                    </a:lnTo>
                    <a:lnTo>
                      <a:pt x="355" y="408"/>
                    </a:lnTo>
                    <a:lnTo>
                      <a:pt x="358" y="408"/>
                    </a:lnTo>
                    <a:lnTo>
                      <a:pt x="360" y="408"/>
                    </a:lnTo>
                    <a:lnTo>
                      <a:pt x="360" y="408"/>
                    </a:lnTo>
                    <a:lnTo>
                      <a:pt x="362" y="410"/>
                    </a:lnTo>
                    <a:lnTo>
                      <a:pt x="360" y="408"/>
                    </a:lnTo>
                    <a:lnTo>
                      <a:pt x="358" y="408"/>
                    </a:lnTo>
                    <a:lnTo>
                      <a:pt x="360" y="410"/>
                    </a:lnTo>
                    <a:lnTo>
                      <a:pt x="360" y="410"/>
                    </a:lnTo>
                    <a:lnTo>
                      <a:pt x="360" y="412"/>
                    </a:lnTo>
                    <a:lnTo>
                      <a:pt x="362" y="412"/>
                    </a:lnTo>
                    <a:lnTo>
                      <a:pt x="365" y="415"/>
                    </a:lnTo>
                    <a:lnTo>
                      <a:pt x="365" y="415"/>
                    </a:lnTo>
                    <a:lnTo>
                      <a:pt x="367" y="415"/>
                    </a:lnTo>
                    <a:lnTo>
                      <a:pt x="369" y="412"/>
                    </a:lnTo>
                    <a:lnTo>
                      <a:pt x="369" y="412"/>
                    </a:lnTo>
                    <a:lnTo>
                      <a:pt x="372" y="410"/>
                    </a:lnTo>
                    <a:lnTo>
                      <a:pt x="374" y="410"/>
                    </a:lnTo>
                    <a:lnTo>
                      <a:pt x="374" y="408"/>
                    </a:lnTo>
                    <a:lnTo>
                      <a:pt x="374" y="405"/>
                    </a:lnTo>
                    <a:lnTo>
                      <a:pt x="374" y="405"/>
                    </a:lnTo>
                    <a:lnTo>
                      <a:pt x="377" y="405"/>
                    </a:lnTo>
                    <a:lnTo>
                      <a:pt x="379" y="405"/>
                    </a:lnTo>
                    <a:lnTo>
                      <a:pt x="379" y="405"/>
                    </a:lnTo>
                    <a:lnTo>
                      <a:pt x="379" y="405"/>
                    </a:lnTo>
                    <a:lnTo>
                      <a:pt x="381" y="403"/>
                    </a:lnTo>
                    <a:lnTo>
                      <a:pt x="384" y="401"/>
                    </a:lnTo>
                    <a:lnTo>
                      <a:pt x="386" y="398"/>
                    </a:lnTo>
                    <a:lnTo>
                      <a:pt x="386" y="396"/>
                    </a:lnTo>
                    <a:lnTo>
                      <a:pt x="386" y="393"/>
                    </a:lnTo>
                    <a:lnTo>
                      <a:pt x="386" y="393"/>
                    </a:lnTo>
                    <a:lnTo>
                      <a:pt x="386" y="396"/>
                    </a:lnTo>
                    <a:lnTo>
                      <a:pt x="386" y="398"/>
                    </a:lnTo>
                    <a:lnTo>
                      <a:pt x="384" y="401"/>
                    </a:lnTo>
                    <a:lnTo>
                      <a:pt x="384" y="401"/>
                    </a:lnTo>
                    <a:lnTo>
                      <a:pt x="381" y="403"/>
                    </a:lnTo>
                    <a:lnTo>
                      <a:pt x="381" y="405"/>
                    </a:lnTo>
                    <a:lnTo>
                      <a:pt x="381" y="405"/>
                    </a:lnTo>
                    <a:lnTo>
                      <a:pt x="384" y="405"/>
                    </a:lnTo>
                    <a:lnTo>
                      <a:pt x="384" y="405"/>
                    </a:lnTo>
                    <a:lnTo>
                      <a:pt x="386" y="405"/>
                    </a:lnTo>
                    <a:lnTo>
                      <a:pt x="386" y="403"/>
                    </a:lnTo>
                    <a:lnTo>
                      <a:pt x="386" y="401"/>
                    </a:lnTo>
                    <a:lnTo>
                      <a:pt x="388" y="401"/>
                    </a:lnTo>
                    <a:lnTo>
                      <a:pt x="386" y="401"/>
                    </a:lnTo>
                    <a:lnTo>
                      <a:pt x="386" y="398"/>
                    </a:lnTo>
                    <a:lnTo>
                      <a:pt x="386" y="396"/>
                    </a:lnTo>
                    <a:lnTo>
                      <a:pt x="386" y="393"/>
                    </a:lnTo>
                    <a:lnTo>
                      <a:pt x="386" y="393"/>
                    </a:lnTo>
                    <a:lnTo>
                      <a:pt x="386" y="391"/>
                    </a:lnTo>
                    <a:lnTo>
                      <a:pt x="386" y="389"/>
                    </a:lnTo>
                    <a:lnTo>
                      <a:pt x="384" y="386"/>
                    </a:lnTo>
                    <a:lnTo>
                      <a:pt x="384" y="384"/>
                    </a:lnTo>
                    <a:lnTo>
                      <a:pt x="384" y="382"/>
                    </a:lnTo>
                    <a:lnTo>
                      <a:pt x="384" y="382"/>
                    </a:lnTo>
                    <a:lnTo>
                      <a:pt x="384" y="379"/>
                    </a:lnTo>
                    <a:lnTo>
                      <a:pt x="386" y="377"/>
                    </a:lnTo>
                    <a:lnTo>
                      <a:pt x="386" y="377"/>
                    </a:lnTo>
                    <a:lnTo>
                      <a:pt x="388" y="374"/>
                    </a:lnTo>
                    <a:lnTo>
                      <a:pt x="388" y="372"/>
                    </a:lnTo>
                    <a:lnTo>
                      <a:pt x="388" y="370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6" y="365"/>
                    </a:lnTo>
                    <a:lnTo>
                      <a:pt x="396" y="365"/>
                    </a:lnTo>
                    <a:lnTo>
                      <a:pt x="400" y="363"/>
                    </a:lnTo>
                    <a:lnTo>
                      <a:pt x="400" y="365"/>
                    </a:lnTo>
                    <a:lnTo>
                      <a:pt x="403" y="367"/>
                    </a:lnTo>
                    <a:lnTo>
                      <a:pt x="405" y="370"/>
                    </a:lnTo>
                    <a:lnTo>
                      <a:pt x="407" y="372"/>
                    </a:lnTo>
                    <a:lnTo>
                      <a:pt x="407" y="372"/>
                    </a:lnTo>
                    <a:lnTo>
                      <a:pt x="410" y="374"/>
                    </a:lnTo>
                    <a:lnTo>
                      <a:pt x="410" y="374"/>
                    </a:lnTo>
                    <a:lnTo>
                      <a:pt x="412" y="374"/>
                    </a:lnTo>
                    <a:lnTo>
                      <a:pt x="414" y="374"/>
                    </a:lnTo>
                    <a:lnTo>
                      <a:pt x="414" y="374"/>
                    </a:lnTo>
                    <a:lnTo>
                      <a:pt x="417" y="372"/>
                    </a:lnTo>
                    <a:lnTo>
                      <a:pt x="419" y="370"/>
                    </a:lnTo>
                    <a:lnTo>
                      <a:pt x="419" y="370"/>
                    </a:lnTo>
                    <a:lnTo>
                      <a:pt x="417" y="367"/>
                    </a:lnTo>
                    <a:lnTo>
                      <a:pt x="417" y="365"/>
                    </a:lnTo>
                    <a:lnTo>
                      <a:pt x="417" y="363"/>
                    </a:lnTo>
                    <a:lnTo>
                      <a:pt x="417" y="363"/>
                    </a:lnTo>
                    <a:lnTo>
                      <a:pt x="419" y="360"/>
                    </a:lnTo>
                    <a:lnTo>
                      <a:pt x="419" y="358"/>
                    </a:lnTo>
                    <a:lnTo>
                      <a:pt x="419" y="355"/>
                    </a:lnTo>
                    <a:lnTo>
                      <a:pt x="417" y="353"/>
                    </a:lnTo>
                    <a:lnTo>
                      <a:pt x="417" y="355"/>
                    </a:lnTo>
                    <a:lnTo>
                      <a:pt x="414" y="355"/>
                    </a:lnTo>
                    <a:lnTo>
                      <a:pt x="412" y="355"/>
                    </a:lnTo>
                    <a:lnTo>
                      <a:pt x="412" y="353"/>
                    </a:lnTo>
                    <a:lnTo>
                      <a:pt x="410" y="351"/>
                    </a:lnTo>
                    <a:lnTo>
                      <a:pt x="410" y="348"/>
                    </a:lnTo>
                    <a:lnTo>
                      <a:pt x="412" y="348"/>
                    </a:lnTo>
                    <a:lnTo>
                      <a:pt x="410" y="348"/>
                    </a:lnTo>
                    <a:lnTo>
                      <a:pt x="407" y="346"/>
                    </a:lnTo>
                    <a:lnTo>
                      <a:pt x="410" y="346"/>
                    </a:lnTo>
                    <a:lnTo>
                      <a:pt x="407" y="344"/>
                    </a:lnTo>
                    <a:lnTo>
                      <a:pt x="410" y="341"/>
                    </a:lnTo>
                    <a:lnTo>
                      <a:pt x="412" y="341"/>
                    </a:lnTo>
                    <a:lnTo>
                      <a:pt x="414" y="341"/>
                    </a:lnTo>
                    <a:lnTo>
                      <a:pt x="414" y="339"/>
                    </a:lnTo>
                    <a:lnTo>
                      <a:pt x="414" y="339"/>
                    </a:lnTo>
                    <a:lnTo>
                      <a:pt x="417" y="339"/>
                    </a:lnTo>
                    <a:lnTo>
                      <a:pt x="419" y="337"/>
                    </a:lnTo>
                    <a:lnTo>
                      <a:pt x="422" y="337"/>
                    </a:lnTo>
                    <a:lnTo>
                      <a:pt x="422" y="337"/>
                    </a:lnTo>
                    <a:lnTo>
                      <a:pt x="424" y="337"/>
                    </a:lnTo>
                    <a:lnTo>
                      <a:pt x="426" y="337"/>
                    </a:lnTo>
                    <a:lnTo>
                      <a:pt x="429" y="337"/>
                    </a:lnTo>
                    <a:lnTo>
                      <a:pt x="429" y="334"/>
                    </a:lnTo>
                    <a:lnTo>
                      <a:pt x="431" y="337"/>
                    </a:lnTo>
                    <a:lnTo>
                      <a:pt x="433" y="334"/>
                    </a:lnTo>
                    <a:lnTo>
                      <a:pt x="436" y="334"/>
                    </a:lnTo>
                    <a:lnTo>
                      <a:pt x="438" y="337"/>
                    </a:lnTo>
                    <a:lnTo>
                      <a:pt x="440" y="337"/>
                    </a:lnTo>
                    <a:lnTo>
                      <a:pt x="440" y="337"/>
                    </a:lnTo>
                    <a:lnTo>
                      <a:pt x="443" y="337"/>
                    </a:lnTo>
                    <a:lnTo>
                      <a:pt x="445" y="337"/>
                    </a:lnTo>
                    <a:lnTo>
                      <a:pt x="448" y="337"/>
                    </a:lnTo>
                    <a:lnTo>
                      <a:pt x="450" y="339"/>
                    </a:lnTo>
                    <a:lnTo>
                      <a:pt x="452" y="339"/>
                    </a:lnTo>
                    <a:lnTo>
                      <a:pt x="455" y="339"/>
                    </a:lnTo>
                    <a:lnTo>
                      <a:pt x="455" y="337"/>
                    </a:lnTo>
                    <a:lnTo>
                      <a:pt x="455" y="334"/>
                    </a:lnTo>
                    <a:lnTo>
                      <a:pt x="455" y="332"/>
                    </a:lnTo>
                    <a:lnTo>
                      <a:pt x="457" y="334"/>
                    </a:lnTo>
                    <a:lnTo>
                      <a:pt x="459" y="334"/>
                    </a:lnTo>
                    <a:lnTo>
                      <a:pt x="459" y="332"/>
                    </a:lnTo>
                    <a:lnTo>
                      <a:pt x="462" y="332"/>
                    </a:lnTo>
                    <a:lnTo>
                      <a:pt x="462" y="332"/>
                    </a:lnTo>
                    <a:lnTo>
                      <a:pt x="464" y="332"/>
                    </a:lnTo>
                    <a:lnTo>
                      <a:pt x="467" y="329"/>
                    </a:lnTo>
                    <a:lnTo>
                      <a:pt x="467" y="329"/>
                    </a:lnTo>
                    <a:lnTo>
                      <a:pt x="467" y="329"/>
                    </a:lnTo>
                    <a:lnTo>
                      <a:pt x="471" y="329"/>
                    </a:lnTo>
                    <a:lnTo>
                      <a:pt x="474" y="329"/>
                    </a:lnTo>
                    <a:lnTo>
                      <a:pt x="474" y="332"/>
                    </a:lnTo>
                    <a:lnTo>
                      <a:pt x="476" y="332"/>
                    </a:lnTo>
                    <a:lnTo>
                      <a:pt x="476" y="329"/>
                    </a:lnTo>
                    <a:lnTo>
                      <a:pt x="476" y="329"/>
                    </a:lnTo>
                    <a:lnTo>
                      <a:pt x="474" y="329"/>
                    </a:lnTo>
                    <a:lnTo>
                      <a:pt x="474" y="327"/>
                    </a:lnTo>
                    <a:lnTo>
                      <a:pt x="471" y="325"/>
                    </a:lnTo>
                    <a:lnTo>
                      <a:pt x="469" y="327"/>
                    </a:lnTo>
                    <a:lnTo>
                      <a:pt x="467" y="327"/>
                    </a:lnTo>
                    <a:lnTo>
                      <a:pt x="464" y="327"/>
                    </a:lnTo>
                    <a:lnTo>
                      <a:pt x="464" y="325"/>
                    </a:lnTo>
                    <a:lnTo>
                      <a:pt x="462" y="322"/>
                    </a:lnTo>
                    <a:lnTo>
                      <a:pt x="462" y="322"/>
                    </a:lnTo>
                    <a:lnTo>
                      <a:pt x="459" y="320"/>
                    </a:lnTo>
                    <a:lnTo>
                      <a:pt x="462" y="322"/>
                    </a:lnTo>
                    <a:lnTo>
                      <a:pt x="462" y="320"/>
                    </a:lnTo>
                    <a:lnTo>
                      <a:pt x="462" y="318"/>
                    </a:lnTo>
                    <a:lnTo>
                      <a:pt x="462" y="318"/>
                    </a:lnTo>
                    <a:lnTo>
                      <a:pt x="459" y="318"/>
                    </a:lnTo>
                    <a:lnTo>
                      <a:pt x="457" y="320"/>
                    </a:lnTo>
                    <a:lnTo>
                      <a:pt x="455" y="320"/>
                    </a:lnTo>
                    <a:lnTo>
                      <a:pt x="452" y="320"/>
                    </a:lnTo>
                    <a:lnTo>
                      <a:pt x="452" y="320"/>
                    </a:lnTo>
                    <a:lnTo>
                      <a:pt x="452" y="322"/>
                    </a:lnTo>
                    <a:lnTo>
                      <a:pt x="448" y="322"/>
                    </a:lnTo>
                    <a:lnTo>
                      <a:pt x="448" y="320"/>
                    </a:lnTo>
                    <a:lnTo>
                      <a:pt x="445" y="320"/>
                    </a:lnTo>
                    <a:lnTo>
                      <a:pt x="445" y="322"/>
                    </a:lnTo>
                    <a:lnTo>
                      <a:pt x="443" y="322"/>
                    </a:lnTo>
                    <a:lnTo>
                      <a:pt x="440" y="322"/>
                    </a:lnTo>
                    <a:lnTo>
                      <a:pt x="440" y="322"/>
                    </a:lnTo>
                    <a:lnTo>
                      <a:pt x="438" y="322"/>
                    </a:lnTo>
                    <a:lnTo>
                      <a:pt x="436" y="322"/>
                    </a:lnTo>
                    <a:lnTo>
                      <a:pt x="433" y="322"/>
                    </a:lnTo>
                    <a:lnTo>
                      <a:pt x="436" y="325"/>
                    </a:lnTo>
                    <a:lnTo>
                      <a:pt x="433" y="322"/>
                    </a:lnTo>
                    <a:lnTo>
                      <a:pt x="431" y="325"/>
                    </a:lnTo>
                    <a:lnTo>
                      <a:pt x="431" y="322"/>
                    </a:lnTo>
                    <a:lnTo>
                      <a:pt x="431" y="325"/>
                    </a:lnTo>
                    <a:lnTo>
                      <a:pt x="429" y="325"/>
                    </a:lnTo>
                    <a:lnTo>
                      <a:pt x="426" y="325"/>
                    </a:lnTo>
                    <a:lnTo>
                      <a:pt x="424" y="325"/>
                    </a:lnTo>
                    <a:lnTo>
                      <a:pt x="422" y="327"/>
                    </a:lnTo>
                    <a:lnTo>
                      <a:pt x="422" y="327"/>
                    </a:lnTo>
                    <a:lnTo>
                      <a:pt x="422" y="327"/>
                    </a:lnTo>
                    <a:lnTo>
                      <a:pt x="419" y="329"/>
                    </a:lnTo>
                    <a:lnTo>
                      <a:pt x="417" y="329"/>
                    </a:lnTo>
                    <a:lnTo>
                      <a:pt x="417" y="327"/>
                    </a:lnTo>
                    <a:lnTo>
                      <a:pt x="414" y="329"/>
                    </a:lnTo>
                    <a:lnTo>
                      <a:pt x="412" y="329"/>
                    </a:lnTo>
                    <a:lnTo>
                      <a:pt x="412" y="329"/>
                    </a:lnTo>
                    <a:lnTo>
                      <a:pt x="410" y="329"/>
                    </a:lnTo>
                    <a:lnTo>
                      <a:pt x="410" y="329"/>
                    </a:lnTo>
                    <a:lnTo>
                      <a:pt x="410" y="329"/>
                    </a:lnTo>
                    <a:lnTo>
                      <a:pt x="410" y="329"/>
                    </a:lnTo>
                    <a:lnTo>
                      <a:pt x="410" y="329"/>
                    </a:lnTo>
                    <a:lnTo>
                      <a:pt x="407" y="329"/>
                    </a:lnTo>
                    <a:lnTo>
                      <a:pt x="405" y="332"/>
                    </a:lnTo>
                    <a:lnTo>
                      <a:pt x="407" y="329"/>
                    </a:lnTo>
                    <a:lnTo>
                      <a:pt x="407" y="329"/>
                    </a:lnTo>
                    <a:lnTo>
                      <a:pt x="407" y="329"/>
                    </a:lnTo>
                    <a:lnTo>
                      <a:pt x="405" y="329"/>
                    </a:lnTo>
                    <a:lnTo>
                      <a:pt x="405" y="329"/>
                    </a:lnTo>
                    <a:lnTo>
                      <a:pt x="407" y="329"/>
                    </a:lnTo>
                    <a:lnTo>
                      <a:pt x="407" y="327"/>
                    </a:lnTo>
                    <a:lnTo>
                      <a:pt x="405" y="327"/>
                    </a:lnTo>
                    <a:lnTo>
                      <a:pt x="403" y="327"/>
                    </a:lnTo>
                    <a:lnTo>
                      <a:pt x="405" y="325"/>
                    </a:lnTo>
                    <a:lnTo>
                      <a:pt x="403" y="325"/>
                    </a:lnTo>
                    <a:lnTo>
                      <a:pt x="400" y="325"/>
                    </a:lnTo>
                    <a:lnTo>
                      <a:pt x="400" y="325"/>
                    </a:lnTo>
                    <a:lnTo>
                      <a:pt x="400" y="322"/>
                    </a:lnTo>
                    <a:lnTo>
                      <a:pt x="398" y="322"/>
                    </a:lnTo>
                    <a:lnTo>
                      <a:pt x="398" y="322"/>
                    </a:lnTo>
                    <a:lnTo>
                      <a:pt x="396" y="322"/>
                    </a:lnTo>
                    <a:lnTo>
                      <a:pt x="396" y="320"/>
                    </a:lnTo>
                    <a:lnTo>
                      <a:pt x="393" y="322"/>
                    </a:lnTo>
                    <a:lnTo>
                      <a:pt x="391" y="320"/>
                    </a:lnTo>
                    <a:lnTo>
                      <a:pt x="391" y="320"/>
                    </a:lnTo>
                    <a:lnTo>
                      <a:pt x="391" y="320"/>
                    </a:lnTo>
                    <a:lnTo>
                      <a:pt x="391" y="320"/>
                    </a:lnTo>
                    <a:lnTo>
                      <a:pt x="391" y="320"/>
                    </a:lnTo>
                    <a:lnTo>
                      <a:pt x="388" y="318"/>
                    </a:lnTo>
                    <a:lnTo>
                      <a:pt x="388" y="315"/>
                    </a:lnTo>
                    <a:lnTo>
                      <a:pt x="388" y="315"/>
                    </a:lnTo>
                    <a:lnTo>
                      <a:pt x="388" y="313"/>
                    </a:lnTo>
                    <a:lnTo>
                      <a:pt x="391" y="310"/>
                    </a:lnTo>
                    <a:lnTo>
                      <a:pt x="391" y="308"/>
                    </a:lnTo>
                    <a:lnTo>
                      <a:pt x="391" y="306"/>
                    </a:lnTo>
                    <a:lnTo>
                      <a:pt x="391" y="303"/>
                    </a:lnTo>
                    <a:lnTo>
                      <a:pt x="391" y="303"/>
                    </a:lnTo>
                    <a:lnTo>
                      <a:pt x="391" y="303"/>
                    </a:lnTo>
                    <a:lnTo>
                      <a:pt x="391" y="301"/>
                    </a:lnTo>
                    <a:lnTo>
                      <a:pt x="388" y="301"/>
                    </a:lnTo>
                    <a:lnTo>
                      <a:pt x="388" y="299"/>
                    </a:lnTo>
                    <a:lnTo>
                      <a:pt x="388" y="296"/>
                    </a:lnTo>
                    <a:lnTo>
                      <a:pt x="388" y="294"/>
                    </a:lnTo>
                    <a:lnTo>
                      <a:pt x="388" y="294"/>
                    </a:lnTo>
                    <a:lnTo>
                      <a:pt x="388" y="291"/>
                    </a:lnTo>
                    <a:lnTo>
                      <a:pt x="388" y="291"/>
                    </a:lnTo>
                    <a:lnTo>
                      <a:pt x="386" y="291"/>
                    </a:lnTo>
                    <a:lnTo>
                      <a:pt x="386" y="289"/>
                    </a:lnTo>
                    <a:lnTo>
                      <a:pt x="386" y="287"/>
                    </a:lnTo>
                    <a:lnTo>
                      <a:pt x="386" y="284"/>
                    </a:lnTo>
                    <a:lnTo>
                      <a:pt x="386" y="282"/>
                    </a:lnTo>
                    <a:lnTo>
                      <a:pt x="388" y="282"/>
                    </a:lnTo>
                    <a:lnTo>
                      <a:pt x="391" y="280"/>
                    </a:lnTo>
                    <a:lnTo>
                      <a:pt x="391" y="277"/>
                    </a:lnTo>
                    <a:lnTo>
                      <a:pt x="391" y="275"/>
                    </a:lnTo>
                    <a:lnTo>
                      <a:pt x="393" y="277"/>
                    </a:lnTo>
                    <a:lnTo>
                      <a:pt x="393" y="277"/>
                    </a:lnTo>
                    <a:lnTo>
                      <a:pt x="396" y="277"/>
                    </a:lnTo>
                    <a:lnTo>
                      <a:pt x="393" y="277"/>
                    </a:lnTo>
                    <a:lnTo>
                      <a:pt x="396" y="277"/>
                    </a:lnTo>
                    <a:lnTo>
                      <a:pt x="398" y="277"/>
                    </a:lnTo>
                    <a:lnTo>
                      <a:pt x="398" y="275"/>
                    </a:lnTo>
                    <a:lnTo>
                      <a:pt x="398" y="275"/>
                    </a:lnTo>
                    <a:lnTo>
                      <a:pt x="398" y="272"/>
                    </a:lnTo>
                    <a:lnTo>
                      <a:pt x="400" y="270"/>
                    </a:lnTo>
                    <a:lnTo>
                      <a:pt x="400" y="270"/>
                    </a:lnTo>
                    <a:lnTo>
                      <a:pt x="403" y="270"/>
                    </a:lnTo>
                    <a:lnTo>
                      <a:pt x="403" y="270"/>
                    </a:lnTo>
                    <a:lnTo>
                      <a:pt x="405" y="268"/>
                    </a:lnTo>
                    <a:lnTo>
                      <a:pt x="405" y="265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3"/>
                    </a:lnTo>
                    <a:lnTo>
                      <a:pt x="410" y="263"/>
                    </a:lnTo>
                    <a:lnTo>
                      <a:pt x="410" y="263"/>
                    </a:lnTo>
                    <a:lnTo>
                      <a:pt x="412" y="261"/>
                    </a:lnTo>
                    <a:lnTo>
                      <a:pt x="414" y="261"/>
                    </a:lnTo>
                    <a:lnTo>
                      <a:pt x="414" y="258"/>
                    </a:lnTo>
                    <a:lnTo>
                      <a:pt x="417" y="256"/>
                    </a:lnTo>
                    <a:lnTo>
                      <a:pt x="417" y="256"/>
                    </a:lnTo>
                    <a:lnTo>
                      <a:pt x="419" y="253"/>
                    </a:lnTo>
                    <a:lnTo>
                      <a:pt x="419" y="251"/>
                    </a:lnTo>
                    <a:lnTo>
                      <a:pt x="422" y="249"/>
                    </a:lnTo>
                    <a:lnTo>
                      <a:pt x="424" y="249"/>
                    </a:lnTo>
                    <a:lnTo>
                      <a:pt x="424" y="249"/>
                    </a:lnTo>
                    <a:lnTo>
                      <a:pt x="426" y="249"/>
                    </a:lnTo>
                    <a:lnTo>
                      <a:pt x="429" y="251"/>
                    </a:lnTo>
                    <a:lnTo>
                      <a:pt x="426" y="249"/>
                    </a:lnTo>
                    <a:lnTo>
                      <a:pt x="429" y="249"/>
                    </a:lnTo>
                    <a:lnTo>
                      <a:pt x="429" y="246"/>
                    </a:lnTo>
                    <a:lnTo>
                      <a:pt x="429" y="246"/>
                    </a:lnTo>
                    <a:lnTo>
                      <a:pt x="426" y="246"/>
                    </a:lnTo>
                    <a:lnTo>
                      <a:pt x="429" y="244"/>
                    </a:lnTo>
                    <a:lnTo>
                      <a:pt x="426" y="242"/>
                    </a:lnTo>
                    <a:lnTo>
                      <a:pt x="429" y="239"/>
                    </a:lnTo>
                    <a:lnTo>
                      <a:pt x="426" y="237"/>
                    </a:lnTo>
                    <a:lnTo>
                      <a:pt x="426" y="237"/>
                    </a:lnTo>
                    <a:lnTo>
                      <a:pt x="424" y="237"/>
                    </a:lnTo>
                    <a:lnTo>
                      <a:pt x="422" y="237"/>
                    </a:lnTo>
                    <a:lnTo>
                      <a:pt x="422" y="235"/>
                    </a:lnTo>
                    <a:lnTo>
                      <a:pt x="419" y="235"/>
                    </a:lnTo>
                    <a:lnTo>
                      <a:pt x="419" y="235"/>
                    </a:lnTo>
                    <a:lnTo>
                      <a:pt x="419" y="235"/>
                    </a:lnTo>
                    <a:lnTo>
                      <a:pt x="417" y="235"/>
                    </a:lnTo>
                    <a:lnTo>
                      <a:pt x="417" y="235"/>
                    </a:lnTo>
                    <a:lnTo>
                      <a:pt x="417" y="232"/>
                    </a:lnTo>
                    <a:lnTo>
                      <a:pt x="414" y="235"/>
                    </a:lnTo>
                    <a:lnTo>
                      <a:pt x="412" y="232"/>
                    </a:lnTo>
                    <a:lnTo>
                      <a:pt x="410" y="235"/>
                    </a:lnTo>
                    <a:lnTo>
                      <a:pt x="407" y="235"/>
                    </a:lnTo>
                    <a:lnTo>
                      <a:pt x="407" y="232"/>
                    </a:lnTo>
                    <a:lnTo>
                      <a:pt x="407" y="235"/>
                    </a:lnTo>
                    <a:lnTo>
                      <a:pt x="405" y="235"/>
                    </a:lnTo>
                    <a:lnTo>
                      <a:pt x="403" y="235"/>
                    </a:lnTo>
                    <a:lnTo>
                      <a:pt x="403" y="232"/>
                    </a:lnTo>
                    <a:lnTo>
                      <a:pt x="403" y="235"/>
                    </a:lnTo>
                    <a:lnTo>
                      <a:pt x="400" y="235"/>
                    </a:lnTo>
                    <a:lnTo>
                      <a:pt x="398" y="232"/>
                    </a:lnTo>
                    <a:lnTo>
                      <a:pt x="398" y="235"/>
                    </a:lnTo>
                    <a:lnTo>
                      <a:pt x="398" y="237"/>
                    </a:lnTo>
                    <a:lnTo>
                      <a:pt x="396" y="237"/>
                    </a:lnTo>
                    <a:lnTo>
                      <a:pt x="396" y="237"/>
                    </a:lnTo>
                    <a:lnTo>
                      <a:pt x="393" y="239"/>
                    </a:lnTo>
                    <a:lnTo>
                      <a:pt x="396" y="239"/>
                    </a:lnTo>
                    <a:lnTo>
                      <a:pt x="393" y="239"/>
                    </a:lnTo>
                    <a:lnTo>
                      <a:pt x="391" y="239"/>
                    </a:lnTo>
                    <a:lnTo>
                      <a:pt x="388" y="242"/>
                    </a:lnTo>
                    <a:lnTo>
                      <a:pt x="391" y="242"/>
                    </a:lnTo>
                    <a:lnTo>
                      <a:pt x="391" y="244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388" y="246"/>
                    </a:lnTo>
                    <a:lnTo>
                      <a:pt x="386" y="249"/>
                    </a:lnTo>
                    <a:lnTo>
                      <a:pt x="386" y="249"/>
                    </a:lnTo>
                    <a:lnTo>
                      <a:pt x="386" y="251"/>
                    </a:lnTo>
                    <a:lnTo>
                      <a:pt x="388" y="253"/>
                    </a:lnTo>
                    <a:lnTo>
                      <a:pt x="386" y="251"/>
                    </a:lnTo>
                    <a:lnTo>
                      <a:pt x="388" y="253"/>
                    </a:lnTo>
                    <a:lnTo>
                      <a:pt x="391" y="256"/>
                    </a:lnTo>
                    <a:lnTo>
                      <a:pt x="388" y="258"/>
                    </a:lnTo>
                    <a:lnTo>
                      <a:pt x="388" y="258"/>
                    </a:lnTo>
                    <a:lnTo>
                      <a:pt x="386" y="261"/>
                    </a:lnTo>
                    <a:lnTo>
                      <a:pt x="384" y="263"/>
                    </a:lnTo>
                    <a:lnTo>
                      <a:pt x="384" y="265"/>
                    </a:lnTo>
                    <a:lnTo>
                      <a:pt x="381" y="268"/>
                    </a:lnTo>
                    <a:lnTo>
                      <a:pt x="379" y="268"/>
                    </a:lnTo>
                    <a:lnTo>
                      <a:pt x="379" y="268"/>
                    </a:lnTo>
                    <a:lnTo>
                      <a:pt x="377" y="270"/>
                    </a:lnTo>
                    <a:lnTo>
                      <a:pt x="374" y="270"/>
                    </a:lnTo>
                    <a:lnTo>
                      <a:pt x="372" y="272"/>
                    </a:lnTo>
                    <a:lnTo>
                      <a:pt x="369" y="272"/>
                    </a:lnTo>
                    <a:lnTo>
                      <a:pt x="369" y="272"/>
                    </a:lnTo>
                    <a:lnTo>
                      <a:pt x="367" y="272"/>
                    </a:lnTo>
                    <a:lnTo>
                      <a:pt x="367" y="275"/>
                    </a:lnTo>
                    <a:lnTo>
                      <a:pt x="365" y="277"/>
                    </a:lnTo>
                    <a:lnTo>
                      <a:pt x="362" y="275"/>
                    </a:lnTo>
                    <a:lnTo>
                      <a:pt x="365" y="277"/>
                    </a:lnTo>
                    <a:lnTo>
                      <a:pt x="362" y="277"/>
                    </a:lnTo>
                    <a:lnTo>
                      <a:pt x="360" y="280"/>
                    </a:lnTo>
                    <a:lnTo>
                      <a:pt x="358" y="280"/>
                    </a:lnTo>
                    <a:lnTo>
                      <a:pt x="360" y="282"/>
                    </a:lnTo>
                    <a:lnTo>
                      <a:pt x="358" y="282"/>
                    </a:lnTo>
                    <a:lnTo>
                      <a:pt x="355" y="284"/>
                    </a:lnTo>
                    <a:lnTo>
                      <a:pt x="353" y="282"/>
                    </a:lnTo>
                    <a:lnTo>
                      <a:pt x="353" y="280"/>
                    </a:lnTo>
                    <a:lnTo>
                      <a:pt x="353" y="280"/>
                    </a:lnTo>
                    <a:lnTo>
                      <a:pt x="353" y="282"/>
                    </a:lnTo>
                    <a:lnTo>
                      <a:pt x="353" y="282"/>
                    </a:lnTo>
                    <a:lnTo>
                      <a:pt x="353" y="284"/>
                    </a:lnTo>
                    <a:lnTo>
                      <a:pt x="355" y="284"/>
                    </a:lnTo>
                    <a:lnTo>
                      <a:pt x="353" y="287"/>
                    </a:lnTo>
                    <a:lnTo>
                      <a:pt x="351" y="289"/>
                    </a:lnTo>
                    <a:lnTo>
                      <a:pt x="351" y="289"/>
                    </a:lnTo>
                    <a:lnTo>
                      <a:pt x="348" y="289"/>
                    </a:lnTo>
                    <a:lnTo>
                      <a:pt x="348" y="291"/>
                    </a:lnTo>
                    <a:lnTo>
                      <a:pt x="348" y="291"/>
                    </a:lnTo>
                    <a:lnTo>
                      <a:pt x="351" y="294"/>
                    </a:lnTo>
                    <a:lnTo>
                      <a:pt x="351" y="294"/>
                    </a:lnTo>
                    <a:lnTo>
                      <a:pt x="348" y="296"/>
                    </a:lnTo>
                    <a:lnTo>
                      <a:pt x="348" y="299"/>
                    </a:lnTo>
                    <a:lnTo>
                      <a:pt x="348" y="301"/>
                    </a:lnTo>
                    <a:lnTo>
                      <a:pt x="346" y="301"/>
                    </a:lnTo>
                    <a:lnTo>
                      <a:pt x="346" y="303"/>
                    </a:lnTo>
                    <a:lnTo>
                      <a:pt x="346" y="306"/>
                    </a:lnTo>
                    <a:lnTo>
                      <a:pt x="346" y="306"/>
                    </a:lnTo>
                    <a:lnTo>
                      <a:pt x="346" y="308"/>
                    </a:lnTo>
                    <a:lnTo>
                      <a:pt x="346" y="310"/>
                    </a:lnTo>
                    <a:lnTo>
                      <a:pt x="346" y="313"/>
                    </a:lnTo>
                    <a:lnTo>
                      <a:pt x="346" y="313"/>
                    </a:lnTo>
                    <a:lnTo>
                      <a:pt x="346" y="315"/>
                    </a:lnTo>
                    <a:lnTo>
                      <a:pt x="346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1" y="320"/>
                    </a:lnTo>
                    <a:lnTo>
                      <a:pt x="353" y="320"/>
                    </a:lnTo>
                    <a:lnTo>
                      <a:pt x="355" y="322"/>
                    </a:lnTo>
                    <a:lnTo>
                      <a:pt x="358" y="322"/>
                    </a:lnTo>
                    <a:lnTo>
                      <a:pt x="360" y="325"/>
                    </a:lnTo>
                    <a:lnTo>
                      <a:pt x="360" y="325"/>
                    </a:lnTo>
                    <a:lnTo>
                      <a:pt x="360" y="327"/>
                    </a:lnTo>
                    <a:lnTo>
                      <a:pt x="360" y="327"/>
                    </a:lnTo>
                    <a:lnTo>
                      <a:pt x="362" y="329"/>
                    </a:lnTo>
                    <a:lnTo>
                      <a:pt x="362" y="329"/>
                    </a:lnTo>
                    <a:lnTo>
                      <a:pt x="365" y="332"/>
                    </a:lnTo>
                    <a:lnTo>
                      <a:pt x="365" y="334"/>
                    </a:lnTo>
                    <a:lnTo>
                      <a:pt x="362" y="334"/>
                    </a:lnTo>
                    <a:lnTo>
                      <a:pt x="362" y="334"/>
                    </a:lnTo>
                    <a:lnTo>
                      <a:pt x="362" y="334"/>
                    </a:lnTo>
                    <a:lnTo>
                      <a:pt x="360" y="337"/>
                    </a:lnTo>
                    <a:lnTo>
                      <a:pt x="358" y="339"/>
                    </a:lnTo>
                    <a:lnTo>
                      <a:pt x="355" y="337"/>
                    </a:lnTo>
                    <a:lnTo>
                      <a:pt x="355" y="339"/>
                    </a:lnTo>
                    <a:lnTo>
                      <a:pt x="358" y="339"/>
                    </a:lnTo>
                    <a:lnTo>
                      <a:pt x="360" y="339"/>
                    </a:lnTo>
                    <a:lnTo>
                      <a:pt x="360" y="341"/>
                    </a:lnTo>
                    <a:lnTo>
                      <a:pt x="360" y="341"/>
                    </a:lnTo>
                    <a:lnTo>
                      <a:pt x="358" y="341"/>
                    </a:lnTo>
                    <a:lnTo>
                      <a:pt x="358" y="341"/>
                    </a:lnTo>
                    <a:lnTo>
                      <a:pt x="358" y="344"/>
                    </a:lnTo>
                    <a:lnTo>
                      <a:pt x="355" y="344"/>
                    </a:lnTo>
                    <a:lnTo>
                      <a:pt x="353" y="346"/>
                    </a:lnTo>
                    <a:lnTo>
                      <a:pt x="353" y="348"/>
                    </a:lnTo>
                    <a:lnTo>
                      <a:pt x="353" y="346"/>
                    </a:lnTo>
                    <a:lnTo>
                      <a:pt x="351" y="344"/>
                    </a:lnTo>
                    <a:lnTo>
                      <a:pt x="351" y="346"/>
                    </a:lnTo>
                    <a:lnTo>
                      <a:pt x="351" y="346"/>
                    </a:lnTo>
                    <a:lnTo>
                      <a:pt x="348" y="348"/>
                    </a:lnTo>
                    <a:lnTo>
                      <a:pt x="348" y="348"/>
                    </a:lnTo>
                    <a:lnTo>
                      <a:pt x="346" y="348"/>
                    </a:lnTo>
                    <a:lnTo>
                      <a:pt x="343" y="351"/>
                    </a:lnTo>
                    <a:lnTo>
                      <a:pt x="341" y="351"/>
                    </a:lnTo>
                    <a:lnTo>
                      <a:pt x="339" y="351"/>
                    </a:lnTo>
                    <a:lnTo>
                      <a:pt x="341" y="351"/>
                    </a:lnTo>
                    <a:lnTo>
                      <a:pt x="343" y="351"/>
                    </a:lnTo>
                    <a:lnTo>
                      <a:pt x="343" y="353"/>
                    </a:lnTo>
                    <a:lnTo>
                      <a:pt x="341" y="353"/>
                    </a:lnTo>
                    <a:lnTo>
                      <a:pt x="339" y="353"/>
                    </a:lnTo>
                    <a:lnTo>
                      <a:pt x="339" y="353"/>
                    </a:lnTo>
                    <a:lnTo>
                      <a:pt x="341" y="353"/>
                    </a:lnTo>
                    <a:lnTo>
                      <a:pt x="341" y="355"/>
                    </a:lnTo>
                    <a:lnTo>
                      <a:pt x="341" y="358"/>
                    </a:lnTo>
                    <a:lnTo>
                      <a:pt x="341" y="360"/>
                    </a:lnTo>
                    <a:lnTo>
                      <a:pt x="341" y="363"/>
                    </a:lnTo>
                    <a:lnTo>
                      <a:pt x="341" y="363"/>
                    </a:lnTo>
                    <a:lnTo>
                      <a:pt x="339" y="360"/>
                    </a:lnTo>
                    <a:lnTo>
                      <a:pt x="341" y="363"/>
                    </a:lnTo>
                    <a:lnTo>
                      <a:pt x="341" y="365"/>
                    </a:lnTo>
                    <a:lnTo>
                      <a:pt x="341" y="367"/>
                    </a:lnTo>
                    <a:lnTo>
                      <a:pt x="341" y="370"/>
                    </a:lnTo>
                    <a:lnTo>
                      <a:pt x="339" y="372"/>
                    </a:lnTo>
                    <a:lnTo>
                      <a:pt x="339" y="372"/>
                    </a:lnTo>
                    <a:lnTo>
                      <a:pt x="339" y="372"/>
                    </a:lnTo>
                    <a:lnTo>
                      <a:pt x="341" y="372"/>
                    </a:lnTo>
                    <a:lnTo>
                      <a:pt x="339" y="374"/>
                    </a:lnTo>
                    <a:lnTo>
                      <a:pt x="339" y="374"/>
                    </a:lnTo>
                    <a:lnTo>
                      <a:pt x="339" y="377"/>
                    </a:lnTo>
                    <a:lnTo>
                      <a:pt x="339" y="379"/>
                    </a:lnTo>
                    <a:lnTo>
                      <a:pt x="336" y="382"/>
                    </a:lnTo>
                    <a:lnTo>
                      <a:pt x="336" y="384"/>
                    </a:lnTo>
                    <a:lnTo>
                      <a:pt x="334" y="384"/>
                    </a:lnTo>
                    <a:lnTo>
                      <a:pt x="334" y="386"/>
                    </a:lnTo>
                    <a:lnTo>
                      <a:pt x="334" y="389"/>
                    </a:lnTo>
                    <a:lnTo>
                      <a:pt x="332" y="386"/>
                    </a:lnTo>
                    <a:lnTo>
                      <a:pt x="329" y="386"/>
                    </a:lnTo>
                    <a:lnTo>
                      <a:pt x="329" y="389"/>
                    </a:lnTo>
                    <a:lnTo>
                      <a:pt x="327" y="386"/>
                    </a:lnTo>
                    <a:lnTo>
                      <a:pt x="324" y="386"/>
                    </a:lnTo>
                    <a:lnTo>
                      <a:pt x="322" y="386"/>
                    </a:lnTo>
                    <a:lnTo>
                      <a:pt x="322" y="386"/>
                    </a:lnTo>
                    <a:lnTo>
                      <a:pt x="322" y="389"/>
                    </a:lnTo>
                    <a:lnTo>
                      <a:pt x="320" y="389"/>
                    </a:lnTo>
                    <a:lnTo>
                      <a:pt x="317" y="391"/>
                    </a:lnTo>
                    <a:lnTo>
                      <a:pt x="317" y="391"/>
                    </a:lnTo>
                    <a:lnTo>
                      <a:pt x="317" y="393"/>
                    </a:lnTo>
                    <a:lnTo>
                      <a:pt x="317" y="396"/>
                    </a:lnTo>
                    <a:lnTo>
                      <a:pt x="317" y="398"/>
                    </a:lnTo>
                    <a:lnTo>
                      <a:pt x="315" y="398"/>
                    </a:lnTo>
                    <a:lnTo>
                      <a:pt x="313" y="398"/>
                    </a:lnTo>
                    <a:lnTo>
                      <a:pt x="313" y="398"/>
                    </a:lnTo>
                    <a:lnTo>
                      <a:pt x="310" y="398"/>
                    </a:lnTo>
                    <a:lnTo>
                      <a:pt x="308" y="401"/>
                    </a:lnTo>
                    <a:lnTo>
                      <a:pt x="306" y="398"/>
                    </a:lnTo>
                    <a:lnTo>
                      <a:pt x="303" y="398"/>
                    </a:lnTo>
                    <a:lnTo>
                      <a:pt x="303" y="396"/>
                    </a:lnTo>
                    <a:lnTo>
                      <a:pt x="303" y="393"/>
                    </a:lnTo>
                    <a:lnTo>
                      <a:pt x="303" y="391"/>
                    </a:lnTo>
                    <a:lnTo>
                      <a:pt x="301" y="389"/>
                    </a:lnTo>
                    <a:lnTo>
                      <a:pt x="301" y="389"/>
                    </a:lnTo>
                    <a:lnTo>
                      <a:pt x="301" y="386"/>
                    </a:lnTo>
                    <a:lnTo>
                      <a:pt x="303" y="386"/>
                    </a:lnTo>
                    <a:lnTo>
                      <a:pt x="303" y="384"/>
                    </a:lnTo>
                    <a:lnTo>
                      <a:pt x="301" y="382"/>
                    </a:lnTo>
                    <a:lnTo>
                      <a:pt x="303" y="384"/>
                    </a:lnTo>
                    <a:lnTo>
                      <a:pt x="303" y="382"/>
                    </a:lnTo>
                    <a:lnTo>
                      <a:pt x="303" y="379"/>
                    </a:lnTo>
                    <a:lnTo>
                      <a:pt x="301" y="379"/>
                    </a:lnTo>
                    <a:lnTo>
                      <a:pt x="301" y="377"/>
                    </a:lnTo>
                    <a:lnTo>
                      <a:pt x="298" y="377"/>
                    </a:lnTo>
                    <a:lnTo>
                      <a:pt x="298" y="377"/>
                    </a:lnTo>
                    <a:lnTo>
                      <a:pt x="298" y="374"/>
                    </a:lnTo>
                    <a:lnTo>
                      <a:pt x="296" y="372"/>
                    </a:lnTo>
                    <a:lnTo>
                      <a:pt x="296" y="370"/>
                    </a:lnTo>
                    <a:lnTo>
                      <a:pt x="296" y="367"/>
                    </a:lnTo>
                    <a:lnTo>
                      <a:pt x="294" y="367"/>
                    </a:lnTo>
                    <a:lnTo>
                      <a:pt x="294" y="365"/>
                    </a:lnTo>
                    <a:lnTo>
                      <a:pt x="294" y="365"/>
                    </a:lnTo>
                    <a:lnTo>
                      <a:pt x="294" y="363"/>
                    </a:lnTo>
                    <a:lnTo>
                      <a:pt x="291" y="363"/>
                    </a:lnTo>
                    <a:lnTo>
                      <a:pt x="291" y="360"/>
                    </a:lnTo>
                    <a:lnTo>
                      <a:pt x="294" y="360"/>
                    </a:lnTo>
                    <a:lnTo>
                      <a:pt x="294" y="358"/>
                    </a:lnTo>
                    <a:lnTo>
                      <a:pt x="291" y="355"/>
                    </a:lnTo>
                    <a:lnTo>
                      <a:pt x="289" y="355"/>
                    </a:lnTo>
                    <a:lnTo>
                      <a:pt x="291" y="353"/>
                    </a:lnTo>
                    <a:lnTo>
                      <a:pt x="289" y="355"/>
                    </a:lnTo>
                    <a:lnTo>
                      <a:pt x="287" y="353"/>
                    </a:lnTo>
                    <a:lnTo>
                      <a:pt x="287" y="351"/>
                    </a:lnTo>
                    <a:lnTo>
                      <a:pt x="287" y="348"/>
                    </a:lnTo>
                    <a:lnTo>
                      <a:pt x="287" y="346"/>
                    </a:lnTo>
                    <a:lnTo>
                      <a:pt x="287" y="346"/>
                    </a:lnTo>
                    <a:lnTo>
                      <a:pt x="287" y="344"/>
                    </a:lnTo>
                    <a:lnTo>
                      <a:pt x="287" y="341"/>
                    </a:lnTo>
                    <a:lnTo>
                      <a:pt x="284" y="341"/>
                    </a:lnTo>
                    <a:lnTo>
                      <a:pt x="282" y="341"/>
                    </a:lnTo>
                    <a:lnTo>
                      <a:pt x="282" y="339"/>
                    </a:lnTo>
                    <a:lnTo>
                      <a:pt x="282" y="337"/>
                    </a:lnTo>
                    <a:lnTo>
                      <a:pt x="282" y="337"/>
                    </a:lnTo>
                    <a:lnTo>
                      <a:pt x="279" y="334"/>
                    </a:lnTo>
                    <a:lnTo>
                      <a:pt x="282" y="332"/>
                    </a:lnTo>
                    <a:lnTo>
                      <a:pt x="282" y="329"/>
                    </a:lnTo>
                    <a:lnTo>
                      <a:pt x="279" y="332"/>
                    </a:lnTo>
                    <a:lnTo>
                      <a:pt x="279" y="334"/>
                    </a:lnTo>
                    <a:lnTo>
                      <a:pt x="279" y="337"/>
                    </a:lnTo>
                    <a:lnTo>
                      <a:pt x="279" y="334"/>
                    </a:lnTo>
                    <a:lnTo>
                      <a:pt x="277" y="337"/>
                    </a:lnTo>
                    <a:lnTo>
                      <a:pt x="279" y="339"/>
                    </a:lnTo>
                    <a:lnTo>
                      <a:pt x="277" y="341"/>
                    </a:lnTo>
                    <a:lnTo>
                      <a:pt x="277" y="344"/>
                    </a:lnTo>
                    <a:lnTo>
                      <a:pt x="275" y="344"/>
                    </a:lnTo>
                    <a:lnTo>
                      <a:pt x="275" y="344"/>
                    </a:lnTo>
                    <a:lnTo>
                      <a:pt x="275" y="346"/>
                    </a:lnTo>
                    <a:lnTo>
                      <a:pt x="272" y="344"/>
                    </a:lnTo>
                    <a:lnTo>
                      <a:pt x="270" y="344"/>
                    </a:lnTo>
                    <a:lnTo>
                      <a:pt x="270" y="344"/>
                    </a:lnTo>
                    <a:lnTo>
                      <a:pt x="270" y="344"/>
                    </a:lnTo>
                    <a:lnTo>
                      <a:pt x="270" y="346"/>
                    </a:lnTo>
                    <a:lnTo>
                      <a:pt x="270" y="346"/>
                    </a:lnTo>
                    <a:lnTo>
                      <a:pt x="268" y="348"/>
                    </a:lnTo>
                    <a:lnTo>
                      <a:pt x="268" y="348"/>
                    </a:lnTo>
                    <a:lnTo>
                      <a:pt x="265" y="351"/>
                    </a:lnTo>
                    <a:lnTo>
                      <a:pt x="263" y="351"/>
                    </a:lnTo>
                    <a:lnTo>
                      <a:pt x="261" y="353"/>
                    </a:lnTo>
                    <a:lnTo>
                      <a:pt x="261" y="355"/>
                    </a:lnTo>
                    <a:lnTo>
                      <a:pt x="258" y="355"/>
                    </a:lnTo>
                    <a:lnTo>
                      <a:pt x="256" y="358"/>
                    </a:lnTo>
                    <a:lnTo>
                      <a:pt x="256" y="358"/>
                    </a:lnTo>
                    <a:lnTo>
                      <a:pt x="256" y="358"/>
                    </a:lnTo>
                    <a:lnTo>
                      <a:pt x="253" y="358"/>
                    </a:lnTo>
                    <a:lnTo>
                      <a:pt x="253" y="358"/>
                    </a:lnTo>
                    <a:lnTo>
                      <a:pt x="251" y="360"/>
                    </a:lnTo>
                    <a:lnTo>
                      <a:pt x="246" y="360"/>
                    </a:lnTo>
                    <a:lnTo>
                      <a:pt x="244" y="358"/>
                    </a:lnTo>
                    <a:lnTo>
                      <a:pt x="242" y="358"/>
                    </a:lnTo>
                    <a:lnTo>
                      <a:pt x="242" y="358"/>
                    </a:lnTo>
                    <a:lnTo>
                      <a:pt x="242" y="355"/>
                    </a:lnTo>
                    <a:lnTo>
                      <a:pt x="244" y="355"/>
                    </a:lnTo>
                    <a:lnTo>
                      <a:pt x="242" y="355"/>
                    </a:lnTo>
                    <a:lnTo>
                      <a:pt x="239" y="355"/>
                    </a:lnTo>
                    <a:lnTo>
                      <a:pt x="237" y="355"/>
                    </a:lnTo>
                    <a:lnTo>
                      <a:pt x="237" y="355"/>
                    </a:lnTo>
                    <a:lnTo>
                      <a:pt x="235" y="353"/>
                    </a:lnTo>
                    <a:lnTo>
                      <a:pt x="235" y="353"/>
                    </a:lnTo>
                    <a:lnTo>
                      <a:pt x="232" y="351"/>
                    </a:lnTo>
                    <a:lnTo>
                      <a:pt x="230" y="351"/>
                    </a:lnTo>
                    <a:lnTo>
                      <a:pt x="230" y="348"/>
                    </a:lnTo>
                    <a:lnTo>
                      <a:pt x="230" y="346"/>
                    </a:lnTo>
                    <a:lnTo>
                      <a:pt x="230" y="344"/>
                    </a:lnTo>
                    <a:lnTo>
                      <a:pt x="232" y="346"/>
                    </a:lnTo>
                    <a:lnTo>
                      <a:pt x="235" y="346"/>
                    </a:lnTo>
                    <a:lnTo>
                      <a:pt x="237" y="346"/>
                    </a:lnTo>
                    <a:lnTo>
                      <a:pt x="237" y="344"/>
                    </a:lnTo>
                    <a:lnTo>
                      <a:pt x="239" y="344"/>
                    </a:lnTo>
                    <a:lnTo>
                      <a:pt x="237" y="344"/>
                    </a:lnTo>
                    <a:lnTo>
                      <a:pt x="235" y="346"/>
                    </a:lnTo>
                    <a:lnTo>
                      <a:pt x="235" y="344"/>
                    </a:lnTo>
                    <a:lnTo>
                      <a:pt x="235" y="344"/>
                    </a:lnTo>
                    <a:lnTo>
                      <a:pt x="237" y="341"/>
                    </a:lnTo>
                    <a:lnTo>
                      <a:pt x="237" y="339"/>
                    </a:lnTo>
                    <a:lnTo>
                      <a:pt x="237" y="341"/>
                    </a:lnTo>
                    <a:lnTo>
                      <a:pt x="237" y="339"/>
                    </a:lnTo>
                    <a:lnTo>
                      <a:pt x="235" y="339"/>
                    </a:lnTo>
                    <a:lnTo>
                      <a:pt x="237" y="337"/>
                    </a:lnTo>
                    <a:lnTo>
                      <a:pt x="237" y="337"/>
                    </a:lnTo>
                    <a:lnTo>
                      <a:pt x="239" y="337"/>
                    </a:lnTo>
                    <a:lnTo>
                      <a:pt x="237" y="334"/>
                    </a:lnTo>
                    <a:lnTo>
                      <a:pt x="237" y="337"/>
                    </a:lnTo>
                    <a:lnTo>
                      <a:pt x="235" y="339"/>
                    </a:lnTo>
                    <a:lnTo>
                      <a:pt x="235" y="337"/>
                    </a:lnTo>
                    <a:lnTo>
                      <a:pt x="235" y="337"/>
                    </a:lnTo>
                    <a:lnTo>
                      <a:pt x="235" y="337"/>
                    </a:lnTo>
                    <a:lnTo>
                      <a:pt x="232" y="337"/>
                    </a:lnTo>
                    <a:lnTo>
                      <a:pt x="232" y="339"/>
                    </a:lnTo>
                    <a:lnTo>
                      <a:pt x="230" y="339"/>
                    </a:lnTo>
                    <a:lnTo>
                      <a:pt x="230" y="339"/>
                    </a:lnTo>
                    <a:lnTo>
                      <a:pt x="230" y="339"/>
                    </a:lnTo>
                    <a:lnTo>
                      <a:pt x="227" y="339"/>
                    </a:lnTo>
                    <a:lnTo>
                      <a:pt x="227" y="337"/>
                    </a:lnTo>
                    <a:lnTo>
                      <a:pt x="227" y="334"/>
                    </a:lnTo>
                    <a:lnTo>
                      <a:pt x="230" y="334"/>
                    </a:lnTo>
                    <a:lnTo>
                      <a:pt x="227" y="337"/>
                    </a:lnTo>
                    <a:lnTo>
                      <a:pt x="227" y="337"/>
                    </a:lnTo>
                    <a:lnTo>
                      <a:pt x="230" y="337"/>
                    </a:lnTo>
                    <a:lnTo>
                      <a:pt x="230" y="334"/>
                    </a:lnTo>
                    <a:lnTo>
                      <a:pt x="232" y="334"/>
                    </a:lnTo>
                    <a:lnTo>
                      <a:pt x="235" y="332"/>
                    </a:lnTo>
                    <a:lnTo>
                      <a:pt x="235" y="332"/>
                    </a:lnTo>
                    <a:lnTo>
                      <a:pt x="237" y="332"/>
                    </a:lnTo>
                    <a:lnTo>
                      <a:pt x="235" y="332"/>
                    </a:lnTo>
                    <a:lnTo>
                      <a:pt x="232" y="332"/>
                    </a:lnTo>
                    <a:lnTo>
                      <a:pt x="232" y="332"/>
                    </a:lnTo>
                    <a:lnTo>
                      <a:pt x="232" y="329"/>
                    </a:lnTo>
                    <a:lnTo>
                      <a:pt x="235" y="329"/>
                    </a:lnTo>
                    <a:lnTo>
                      <a:pt x="235" y="329"/>
                    </a:lnTo>
                    <a:lnTo>
                      <a:pt x="237" y="327"/>
                    </a:lnTo>
                    <a:lnTo>
                      <a:pt x="237" y="325"/>
                    </a:lnTo>
                    <a:lnTo>
                      <a:pt x="239" y="322"/>
                    </a:lnTo>
                    <a:lnTo>
                      <a:pt x="239" y="322"/>
                    </a:lnTo>
                    <a:lnTo>
                      <a:pt x="239" y="325"/>
                    </a:lnTo>
                    <a:lnTo>
                      <a:pt x="239" y="327"/>
                    </a:lnTo>
                    <a:lnTo>
                      <a:pt x="242" y="325"/>
                    </a:lnTo>
                    <a:lnTo>
                      <a:pt x="242" y="322"/>
                    </a:lnTo>
                    <a:lnTo>
                      <a:pt x="244" y="322"/>
                    </a:lnTo>
                    <a:lnTo>
                      <a:pt x="242" y="322"/>
                    </a:lnTo>
                    <a:lnTo>
                      <a:pt x="239" y="322"/>
                    </a:lnTo>
                    <a:lnTo>
                      <a:pt x="237" y="322"/>
                    </a:lnTo>
                    <a:lnTo>
                      <a:pt x="237" y="325"/>
                    </a:lnTo>
                    <a:lnTo>
                      <a:pt x="235" y="325"/>
                    </a:lnTo>
                    <a:lnTo>
                      <a:pt x="235" y="327"/>
                    </a:lnTo>
                    <a:lnTo>
                      <a:pt x="232" y="329"/>
                    </a:lnTo>
                    <a:lnTo>
                      <a:pt x="232" y="329"/>
                    </a:lnTo>
                    <a:lnTo>
                      <a:pt x="232" y="327"/>
                    </a:lnTo>
                    <a:lnTo>
                      <a:pt x="232" y="325"/>
                    </a:lnTo>
                    <a:lnTo>
                      <a:pt x="230" y="327"/>
                    </a:lnTo>
                    <a:lnTo>
                      <a:pt x="230" y="325"/>
                    </a:lnTo>
                    <a:lnTo>
                      <a:pt x="227" y="327"/>
                    </a:lnTo>
                    <a:lnTo>
                      <a:pt x="227" y="325"/>
                    </a:lnTo>
                    <a:lnTo>
                      <a:pt x="225" y="322"/>
                    </a:lnTo>
                    <a:lnTo>
                      <a:pt x="227" y="320"/>
                    </a:lnTo>
                    <a:lnTo>
                      <a:pt x="230" y="322"/>
                    </a:lnTo>
                    <a:lnTo>
                      <a:pt x="232" y="320"/>
                    </a:lnTo>
                    <a:lnTo>
                      <a:pt x="232" y="318"/>
                    </a:lnTo>
                    <a:lnTo>
                      <a:pt x="230" y="318"/>
                    </a:lnTo>
                    <a:lnTo>
                      <a:pt x="227" y="320"/>
                    </a:lnTo>
                    <a:lnTo>
                      <a:pt x="227" y="320"/>
                    </a:lnTo>
                    <a:lnTo>
                      <a:pt x="225" y="318"/>
                    </a:lnTo>
                    <a:lnTo>
                      <a:pt x="225" y="315"/>
                    </a:lnTo>
                    <a:lnTo>
                      <a:pt x="225" y="318"/>
                    </a:lnTo>
                    <a:lnTo>
                      <a:pt x="227" y="318"/>
                    </a:lnTo>
                    <a:lnTo>
                      <a:pt x="230" y="318"/>
                    </a:lnTo>
                    <a:lnTo>
                      <a:pt x="227" y="315"/>
                    </a:lnTo>
                    <a:lnTo>
                      <a:pt x="230" y="315"/>
                    </a:lnTo>
                    <a:lnTo>
                      <a:pt x="227" y="315"/>
                    </a:lnTo>
                    <a:lnTo>
                      <a:pt x="227" y="315"/>
                    </a:lnTo>
                    <a:lnTo>
                      <a:pt x="225" y="315"/>
                    </a:lnTo>
                    <a:lnTo>
                      <a:pt x="225" y="315"/>
                    </a:lnTo>
                    <a:lnTo>
                      <a:pt x="225" y="313"/>
                    </a:lnTo>
                    <a:lnTo>
                      <a:pt x="225" y="313"/>
                    </a:lnTo>
                    <a:lnTo>
                      <a:pt x="227" y="313"/>
                    </a:lnTo>
                    <a:lnTo>
                      <a:pt x="230" y="313"/>
                    </a:lnTo>
                    <a:lnTo>
                      <a:pt x="232" y="310"/>
                    </a:lnTo>
                    <a:lnTo>
                      <a:pt x="235" y="310"/>
                    </a:lnTo>
                    <a:lnTo>
                      <a:pt x="237" y="310"/>
                    </a:lnTo>
                    <a:lnTo>
                      <a:pt x="239" y="310"/>
                    </a:lnTo>
                    <a:lnTo>
                      <a:pt x="242" y="310"/>
                    </a:lnTo>
                    <a:lnTo>
                      <a:pt x="244" y="313"/>
                    </a:lnTo>
                    <a:lnTo>
                      <a:pt x="244" y="313"/>
                    </a:lnTo>
                    <a:lnTo>
                      <a:pt x="246" y="313"/>
                    </a:lnTo>
                    <a:lnTo>
                      <a:pt x="244" y="313"/>
                    </a:lnTo>
                    <a:lnTo>
                      <a:pt x="246" y="310"/>
                    </a:lnTo>
                    <a:lnTo>
                      <a:pt x="246" y="310"/>
                    </a:lnTo>
                    <a:lnTo>
                      <a:pt x="249" y="310"/>
                    </a:lnTo>
                    <a:lnTo>
                      <a:pt x="251" y="310"/>
                    </a:lnTo>
                    <a:lnTo>
                      <a:pt x="249" y="310"/>
                    </a:lnTo>
                    <a:lnTo>
                      <a:pt x="249" y="310"/>
                    </a:lnTo>
                    <a:lnTo>
                      <a:pt x="249" y="308"/>
                    </a:lnTo>
                    <a:lnTo>
                      <a:pt x="249" y="306"/>
                    </a:lnTo>
                    <a:lnTo>
                      <a:pt x="246" y="308"/>
                    </a:lnTo>
                    <a:lnTo>
                      <a:pt x="249" y="310"/>
                    </a:lnTo>
                    <a:lnTo>
                      <a:pt x="246" y="310"/>
                    </a:lnTo>
                    <a:lnTo>
                      <a:pt x="244" y="310"/>
                    </a:lnTo>
                    <a:lnTo>
                      <a:pt x="246" y="308"/>
                    </a:lnTo>
                    <a:lnTo>
                      <a:pt x="246" y="308"/>
                    </a:lnTo>
                    <a:lnTo>
                      <a:pt x="244" y="310"/>
                    </a:lnTo>
                    <a:lnTo>
                      <a:pt x="242" y="310"/>
                    </a:lnTo>
                    <a:lnTo>
                      <a:pt x="242" y="310"/>
                    </a:lnTo>
                    <a:lnTo>
                      <a:pt x="239" y="310"/>
                    </a:lnTo>
                    <a:lnTo>
                      <a:pt x="242" y="308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10"/>
                    </a:lnTo>
                    <a:lnTo>
                      <a:pt x="232" y="310"/>
                    </a:lnTo>
                    <a:lnTo>
                      <a:pt x="230" y="310"/>
                    </a:lnTo>
                    <a:lnTo>
                      <a:pt x="227" y="313"/>
                    </a:lnTo>
                    <a:lnTo>
                      <a:pt x="227" y="310"/>
                    </a:lnTo>
                    <a:lnTo>
                      <a:pt x="227" y="310"/>
                    </a:lnTo>
                    <a:lnTo>
                      <a:pt x="225" y="308"/>
                    </a:lnTo>
                    <a:lnTo>
                      <a:pt x="227" y="308"/>
                    </a:lnTo>
                    <a:lnTo>
                      <a:pt x="227" y="308"/>
                    </a:lnTo>
                    <a:lnTo>
                      <a:pt x="230" y="308"/>
                    </a:lnTo>
                    <a:lnTo>
                      <a:pt x="227" y="308"/>
                    </a:lnTo>
                    <a:lnTo>
                      <a:pt x="227" y="308"/>
                    </a:lnTo>
                    <a:lnTo>
                      <a:pt x="225" y="306"/>
                    </a:lnTo>
                    <a:lnTo>
                      <a:pt x="227" y="306"/>
                    </a:lnTo>
                    <a:lnTo>
                      <a:pt x="227" y="306"/>
                    </a:lnTo>
                    <a:lnTo>
                      <a:pt x="230" y="306"/>
                    </a:lnTo>
                    <a:lnTo>
                      <a:pt x="232" y="306"/>
                    </a:lnTo>
                    <a:lnTo>
                      <a:pt x="230" y="306"/>
                    </a:lnTo>
                    <a:lnTo>
                      <a:pt x="227" y="306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5" y="303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7" y="303"/>
                    </a:lnTo>
                    <a:lnTo>
                      <a:pt x="225" y="303"/>
                    </a:lnTo>
                    <a:lnTo>
                      <a:pt x="225" y="301"/>
                    </a:lnTo>
                    <a:lnTo>
                      <a:pt x="227" y="299"/>
                    </a:lnTo>
                    <a:lnTo>
                      <a:pt x="230" y="299"/>
                    </a:lnTo>
                    <a:lnTo>
                      <a:pt x="232" y="299"/>
                    </a:lnTo>
                    <a:lnTo>
                      <a:pt x="235" y="301"/>
                    </a:lnTo>
                    <a:lnTo>
                      <a:pt x="235" y="301"/>
                    </a:lnTo>
                    <a:lnTo>
                      <a:pt x="237" y="299"/>
                    </a:lnTo>
                    <a:lnTo>
                      <a:pt x="239" y="301"/>
                    </a:lnTo>
                    <a:lnTo>
                      <a:pt x="242" y="299"/>
                    </a:lnTo>
                    <a:lnTo>
                      <a:pt x="239" y="299"/>
                    </a:lnTo>
                    <a:lnTo>
                      <a:pt x="237" y="299"/>
                    </a:lnTo>
                    <a:lnTo>
                      <a:pt x="235" y="299"/>
                    </a:lnTo>
                    <a:lnTo>
                      <a:pt x="235" y="299"/>
                    </a:lnTo>
                    <a:lnTo>
                      <a:pt x="232" y="299"/>
                    </a:lnTo>
                    <a:lnTo>
                      <a:pt x="230" y="299"/>
                    </a:lnTo>
                    <a:lnTo>
                      <a:pt x="227" y="299"/>
                    </a:lnTo>
                    <a:lnTo>
                      <a:pt x="225" y="299"/>
                    </a:lnTo>
                    <a:lnTo>
                      <a:pt x="227" y="296"/>
                    </a:lnTo>
                    <a:lnTo>
                      <a:pt x="225" y="296"/>
                    </a:lnTo>
                    <a:lnTo>
                      <a:pt x="227" y="294"/>
                    </a:lnTo>
                    <a:lnTo>
                      <a:pt x="230" y="296"/>
                    </a:lnTo>
                    <a:lnTo>
                      <a:pt x="230" y="294"/>
                    </a:lnTo>
                    <a:lnTo>
                      <a:pt x="232" y="294"/>
                    </a:lnTo>
                    <a:lnTo>
                      <a:pt x="235" y="296"/>
                    </a:lnTo>
                    <a:lnTo>
                      <a:pt x="235" y="296"/>
                    </a:lnTo>
                    <a:lnTo>
                      <a:pt x="237" y="296"/>
                    </a:lnTo>
                    <a:lnTo>
                      <a:pt x="235" y="294"/>
                    </a:lnTo>
                    <a:lnTo>
                      <a:pt x="235" y="291"/>
                    </a:lnTo>
                    <a:lnTo>
                      <a:pt x="237" y="291"/>
                    </a:lnTo>
                    <a:lnTo>
                      <a:pt x="239" y="291"/>
                    </a:lnTo>
                    <a:lnTo>
                      <a:pt x="239" y="294"/>
                    </a:lnTo>
                    <a:lnTo>
                      <a:pt x="239" y="294"/>
                    </a:lnTo>
                    <a:lnTo>
                      <a:pt x="239" y="291"/>
                    </a:lnTo>
                    <a:lnTo>
                      <a:pt x="239" y="291"/>
                    </a:lnTo>
                    <a:lnTo>
                      <a:pt x="242" y="289"/>
                    </a:lnTo>
                    <a:lnTo>
                      <a:pt x="244" y="291"/>
                    </a:lnTo>
                    <a:lnTo>
                      <a:pt x="244" y="294"/>
                    </a:lnTo>
                    <a:lnTo>
                      <a:pt x="244" y="296"/>
                    </a:lnTo>
                    <a:lnTo>
                      <a:pt x="246" y="296"/>
                    </a:lnTo>
                    <a:lnTo>
                      <a:pt x="244" y="294"/>
                    </a:lnTo>
                    <a:lnTo>
                      <a:pt x="246" y="291"/>
                    </a:lnTo>
                    <a:lnTo>
                      <a:pt x="246" y="291"/>
                    </a:lnTo>
                    <a:lnTo>
                      <a:pt x="246" y="291"/>
                    </a:lnTo>
                    <a:lnTo>
                      <a:pt x="244" y="289"/>
                    </a:lnTo>
                    <a:lnTo>
                      <a:pt x="242" y="289"/>
                    </a:lnTo>
                    <a:lnTo>
                      <a:pt x="239" y="289"/>
                    </a:lnTo>
                    <a:lnTo>
                      <a:pt x="237" y="289"/>
                    </a:lnTo>
                    <a:lnTo>
                      <a:pt x="237" y="289"/>
                    </a:lnTo>
                    <a:lnTo>
                      <a:pt x="237" y="289"/>
                    </a:lnTo>
                    <a:lnTo>
                      <a:pt x="239" y="289"/>
                    </a:lnTo>
                    <a:lnTo>
                      <a:pt x="237" y="287"/>
                    </a:lnTo>
                    <a:lnTo>
                      <a:pt x="239" y="287"/>
                    </a:lnTo>
                    <a:lnTo>
                      <a:pt x="242" y="287"/>
                    </a:lnTo>
                    <a:lnTo>
                      <a:pt x="244" y="287"/>
                    </a:lnTo>
                    <a:lnTo>
                      <a:pt x="246" y="287"/>
                    </a:lnTo>
                    <a:lnTo>
                      <a:pt x="246" y="287"/>
                    </a:lnTo>
                    <a:lnTo>
                      <a:pt x="249" y="289"/>
                    </a:lnTo>
                    <a:lnTo>
                      <a:pt x="251" y="287"/>
                    </a:lnTo>
                    <a:lnTo>
                      <a:pt x="251" y="287"/>
                    </a:lnTo>
                    <a:lnTo>
                      <a:pt x="249" y="287"/>
                    </a:lnTo>
                    <a:lnTo>
                      <a:pt x="251" y="287"/>
                    </a:lnTo>
                    <a:lnTo>
                      <a:pt x="253" y="284"/>
                    </a:lnTo>
                    <a:lnTo>
                      <a:pt x="253" y="284"/>
                    </a:lnTo>
                    <a:lnTo>
                      <a:pt x="251" y="284"/>
                    </a:lnTo>
                    <a:lnTo>
                      <a:pt x="249" y="284"/>
                    </a:lnTo>
                    <a:lnTo>
                      <a:pt x="251" y="284"/>
                    </a:lnTo>
                    <a:lnTo>
                      <a:pt x="249" y="284"/>
                    </a:lnTo>
                    <a:lnTo>
                      <a:pt x="246" y="284"/>
                    </a:lnTo>
                    <a:lnTo>
                      <a:pt x="244" y="284"/>
                    </a:lnTo>
                    <a:lnTo>
                      <a:pt x="246" y="284"/>
                    </a:lnTo>
                    <a:lnTo>
                      <a:pt x="244" y="282"/>
                    </a:lnTo>
                    <a:lnTo>
                      <a:pt x="246" y="280"/>
                    </a:lnTo>
                    <a:lnTo>
                      <a:pt x="249" y="282"/>
                    </a:lnTo>
                    <a:lnTo>
                      <a:pt x="251" y="282"/>
                    </a:lnTo>
                    <a:lnTo>
                      <a:pt x="253" y="282"/>
                    </a:lnTo>
                    <a:lnTo>
                      <a:pt x="253" y="282"/>
                    </a:lnTo>
                    <a:lnTo>
                      <a:pt x="256" y="284"/>
                    </a:lnTo>
                    <a:lnTo>
                      <a:pt x="258" y="284"/>
                    </a:lnTo>
                    <a:lnTo>
                      <a:pt x="261" y="284"/>
                    </a:lnTo>
                    <a:lnTo>
                      <a:pt x="261" y="287"/>
                    </a:lnTo>
                    <a:lnTo>
                      <a:pt x="258" y="284"/>
                    </a:lnTo>
                    <a:lnTo>
                      <a:pt x="256" y="284"/>
                    </a:lnTo>
                    <a:lnTo>
                      <a:pt x="256" y="282"/>
                    </a:lnTo>
                    <a:lnTo>
                      <a:pt x="253" y="280"/>
                    </a:lnTo>
                    <a:lnTo>
                      <a:pt x="256" y="280"/>
                    </a:lnTo>
                    <a:lnTo>
                      <a:pt x="258" y="280"/>
                    </a:lnTo>
                    <a:lnTo>
                      <a:pt x="258" y="282"/>
                    </a:lnTo>
                    <a:lnTo>
                      <a:pt x="261" y="284"/>
                    </a:lnTo>
                    <a:lnTo>
                      <a:pt x="258" y="282"/>
                    </a:lnTo>
                    <a:lnTo>
                      <a:pt x="261" y="280"/>
                    </a:lnTo>
                    <a:lnTo>
                      <a:pt x="258" y="280"/>
                    </a:lnTo>
                    <a:lnTo>
                      <a:pt x="256" y="280"/>
                    </a:lnTo>
                    <a:lnTo>
                      <a:pt x="258" y="277"/>
                    </a:lnTo>
                    <a:lnTo>
                      <a:pt x="263" y="277"/>
                    </a:lnTo>
                    <a:lnTo>
                      <a:pt x="263" y="277"/>
                    </a:lnTo>
                    <a:lnTo>
                      <a:pt x="261" y="277"/>
                    </a:lnTo>
                    <a:lnTo>
                      <a:pt x="261" y="275"/>
                    </a:lnTo>
                    <a:lnTo>
                      <a:pt x="263" y="272"/>
                    </a:lnTo>
                    <a:lnTo>
                      <a:pt x="263" y="275"/>
                    </a:lnTo>
                    <a:lnTo>
                      <a:pt x="265" y="275"/>
                    </a:lnTo>
                    <a:lnTo>
                      <a:pt x="265" y="277"/>
                    </a:lnTo>
                    <a:lnTo>
                      <a:pt x="268" y="275"/>
                    </a:lnTo>
                    <a:lnTo>
                      <a:pt x="268" y="275"/>
                    </a:lnTo>
                    <a:lnTo>
                      <a:pt x="268" y="275"/>
                    </a:lnTo>
                    <a:lnTo>
                      <a:pt x="268" y="272"/>
                    </a:lnTo>
                    <a:lnTo>
                      <a:pt x="268" y="272"/>
                    </a:lnTo>
                    <a:lnTo>
                      <a:pt x="268" y="272"/>
                    </a:lnTo>
                    <a:lnTo>
                      <a:pt x="270" y="270"/>
                    </a:lnTo>
                    <a:lnTo>
                      <a:pt x="272" y="272"/>
                    </a:lnTo>
                    <a:lnTo>
                      <a:pt x="275" y="272"/>
                    </a:lnTo>
                    <a:lnTo>
                      <a:pt x="275" y="275"/>
                    </a:lnTo>
                    <a:lnTo>
                      <a:pt x="272" y="275"/>
                    </a:lnTo>
                    <a:lnTo>
                      <a:pt x="275" y="275"/>
                    </a:lnTo>
                    <a:lnTo>
                      <a:pt x="277" y="275"/>
                    </a:lnTo>
                    <a:lnTo>
                      <a:pt x="277" y="272"/>
                    </a:lnTo>
                    <a:lnTo>
                      <a:pt x="277" y="272"/>
                    </a:lnTo>
                    <a:lnTo>
                      <a:pt x="277" y="272"/>
                    </a:lnTo>
                    <a:lnTo>
                      <a:pt x="279" y="272"/>
                    </a:lnTo>
                    <a:lnTo>
                      <a:pt x="282" y="272"/>
                    </a:lnTo>
                    <a:lnTo>
                      <a:pt x="282" y="272"/>
                    </a:lnTo>
                    <a:lnTo>
                      <a:pt x="284" y="270"/>
                    </a:lnTo>
                    <a:lnTo>
                      <a:pt x="282" y="272"/>
                    </a:lnTo>
                    <a:lnTo>
                      <a:pt x="284" y="270"/>
                    </a:lnTo>
                    <a:lnTo>
                      <a:pt x="287" y="270"/>
                    </a:lnTo>
                    <a:lnTo>
                      <a:pt x="287" y="268"/>
                    </a:lnTo>
                    <a:lnTo>
                      <a:pt x="287" y="268"/>
                    </a:lnTo>
                    <a:lnTo>
                      <a:pt x="287" y="265"/>
                    </a:lnTo>
                    <a:lnTo>
                      <a:pt x="289" y="265"/>
                    </a:lnTo>
                    <a:lnTo>
                      <a:pt x="289" y="263"/>
                    </a:lnTo>
                    <a:lnTo>
                      <a:pt x="287" y="263"/>
                    </a:lnTo>
                    <a:lnTo>
                      <a:pt x="287" y="265"/>
                    </a:lnTo>
                    <a:lnTo>
                      <a:pt x="284" y="265"/>
                    </a:lnTo>
                    <a:lnTo>
                      <a:pt x="282" y="268"/>
                    </a:lnTo>
                    <a:lnTo>
                      <a:pt x="284" y="265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82" y="270"/>
                    </a:lnTo>
                    <a:lnTo>
                      <a:pt x="279" y="270"/>
                    </a:lnTo>
                    <a:lnTo>
                      <a:pt x="277" y="272"/>
                    </a:lnTo>
                    <a:lnTo>
                      <a:pt x="277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2" y="270"/>
                    </a:lnTo>
                    <a:lnTo>
                      <a:pt x="275" y="268"/>
                    </a:lnTo>
                    <a:lnTo>
                      <a:pt x="275" y="268"/>
                    </a:lnTo>
                    <a:lnTo>
                      <a:pt x="272" y="270"/>
                    </a:lnTo>
                    <a:lnTo>
                      <a:pt x="270" y="270"/>
                    </a:lnTo>
                    <a:lnTo>
                      <a:pt x="272" y="268"/>
                    </a:lnTo>
                    <a:lnTo>
                      <a:pt x="270" y="268"/>
                    </a:lnTo>
                    <a:lnTo>
                      <a:pt x="272" y="268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5" y="265"/>
                    </a:lnTo>
                    <a:lnTo>
                      <a:pt x="275" y="265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5" y="265"/>
                    </a:lnTo>
                    <a:lnTo>
                      <a:pt x="275" y="265"/>
                    </a:lnTo>
                    <a:lnTo>
                      <a:pt x="275" y="263"/>
                    </a:lnTo>
                    <a:lnTo>
                      <a:pt x="277" y="261"/>
                    </a:lnTo>
                    <a:lnTo>
                      <a:pt x="277" y="261"/>
                    </a:lnTo>
                    <a:lnTo>
                      <a:pt x="279" y="258"/>
                    </a:lnTo>
                    <a:lnTo>
                      <a:pt x="282" y="258"/>
                    </a:lnTo>
                    <a:lnTo>
                      <a:pt x="282" y="258"/>
                    </a:lnTo>
                    <a:lnTo>
                      <a:pt x="282" y="256"/>
                    </a:lnTo>
                    <a:lnTo>
                      <a:pt x="284" y="256"/>
                    </a:lnTo>
                    <a:lnTo>
                      <a:pt x="287" y="256"/>
                    </a:lnTo>
                    <a:lnTo>
                      <a:pt x="287" y="256"/>
                    </a:lnTo>
                    <a:lnTo>
                      <a:pt x="287" y="258"/>
                    </a:lnTo>
                    <a:lnTo>
                      <a:pt x="289" y="256"/>
                    </a:lnTo>
                    <a:lnTo>
                      <a:pt x="289" y="256"/>
                    </a:lnTo>
                    <a:lnTo>
                      <a:pt x="291" y="256"/>
                    </a:lnTo>
                    <a:lnTo>
                      <a:pt x="289" y="256"/>
                    </a:lnTo>
                    <a:lnTo>
                      <a:pt x="291" y="253"/>
                    </a:lnTo>
                    <a:lnTo>
                      <a:pt x="289" y="253"/>
                    </a:lnTo>
                    <a:lnTo>
                      <a:pt x="289" y="251"/>
                    </a:lnTo>
                    <a:lnTo>
                      <a:pt x="291" y="251"/>
                    </a:lnTo>
                    <a:lnTo>
                      <a:pt x="294" y="251"/>
                    </a:lnTo>
                    <a:lnTo>
                      <a:pt x="291" y="251"/>
                    </a:lnTo>
                    <a:lnTo>
                      <a:pt x="291" y="249"/>
                    </a:lnTo>
                    <a:lnTo>
                      <a:pt x="294" y="249"/>
                    </a:lnTo>
                    <a:lnTo>
                      <a:pt x="296" y="249"/>
                    </a:lnTo>
                    <a:lnTo>
                      <a:pt x="296" y="249"/>
                    </a:lnTo>
                    <a:lnTo>
                      <a:pt x="298" y="249"/>
                    </a:lnTo>
                    <a:lnTo>
                      <a:pt x="296" y="249"/>
                    </a:lnTo>
                    <a:lnTo>
                      <a:pt x="296" y="249"/>
                    </a:lnTo>
                    <a:lnTo>
                      <a:pt x="294" y="249"/>
                    </a:lnTo>
                    <a:lnTo>
                      <a:pt x="291" y="249"/>
                    </a:lnTo>
                    <a:lnTo>
                      <a:pt x="289" y="251"/>
                    </a:lnTo>
                    <a:lnTo>
                      <a:pt x="287" y="251"/>
                    </a:lnTo>
                    <a:lnTo>
                      <a:pt x="289" y="249"/>
                    </a:lnTo>
                    <a:lnTo>
                      <a:pt x="291" y="249"/>
                    </a:lnTo>
                    <a:lnTo>
                      <a:pt x="289" y="249"/>
                    </a:lnTo>
                    <a:lnTo>
                      <a:pt x="291" y="246"/>
                    </a:lnTo>
                    <a:lnTo>
                      <a:pt x="291" y="246"/>
                    </a:lnTo>
                    <a:lnTo>
                      <a:pt x="294" y="246"/>
                    </a:lnTo>
                    <a:lnTo>
                      <a:pt x="294" y="246"/>
                    </a:lnTo>
                    <a:lnTo>
                      <a:pt x="291" y="246"/>
                    </a:lnTo>
                    <a:lnTo>
                      <a:pt x="294" y="244"/>
                    </a:lnTo>
                    <a:lnTo>
                      <a:pt x="296" y="244"/>
                    </a:lnTo>
                    <a:lnTo>
                      <a:pt x="298" y="246"/>
                    </a:lnTo>
                    <a:lnTo>
                      <a:pt x="296" y="246"/>
                    </a:lnTo>
                    <a:lnTo>
                      <a:pt x="296" y="246"/>
                    </a:lnTo>
                    <a:lnTo>
                      <a:pt x="298" y="246"/>
                    </a:lnTo>
                    <a:lnTo>
                      <a:pt x="301" y="244"/>
                    </a:lnTo>
                    <a:lnTo>
                      <a:pt x="301" y="244"/>
                    </a:lnTo>
                    <a:lnTo>
                      <a:pt x="303" y="242"/>
                    </a:lnTo>
                    <a:lnTo>
                      <a:pt x="301" y="244"/>
                    </a:lnTo>
                    <a:lnTo>
                      <a:pt x="301" y="244"/>
                    </a:lnTo>
                    <a:lnTo>
                      <a:pt x="298" y="244"/>
                    </a:lnTo>
                    <a:lnTo>
                      <a:pt x="298" y="242"/>
                    </a:lnTo>
                    <a:lnTo>
                      <a:pt x="296" y="244"/>
                    </a:lnTo>
                    <a:lnTo>
                      <a:pt x="296" y="242"/>
                    </a:lnTo>
                    <a:lnTo>
                      <a:pt x="298" y="239"/>
                    </a:lnTo>
                    <a:lnTo>
                      <a:pt x="298" y="237"/>
                    </a:lnTo>
                    <a:lnTo>
                      <a:pt x="298" y="239"/>
                    </a:lnTo>
                    <a:lnTo>
                      <a:pt x="301" y="239"/>
                    </a:lnTo>
                    <a:lnTo>
                      <a:pt x="301" y="239"/>
                    </a:lnTo>
                    <a:lnTo>
                      <a:pt x="301" y="237"/>
                    </a:lnTo>
                    <a:lnTo>
                      <a:pt x="298" y="237"/>
                    </a:lnTo>
                    <a:lnTo>
                      <a:pt x="298" y="235"/>
                    </a:lnTo>
                    <a:lnTo>
                      <a:pt x="301" y="235"/>
                    </a:lnTo>
                    <a:lnTo>
                      <a:pt x="301" y="232"/>
                    </a:lnTo>
                    <a:lnTo>
                      <a:pt x="301" y="232"/>
                    </a:lnTo>
                    <a:lnTo>
                      <a:pt x="303" y="230"/>
                    </a:lnTo>
                    <a:lnTo>
                      <a:pt x="306" y="232"/>
                    </a:lnTo>
                    <a:lnTo>
                      <a:pt x="306" y="232"/>
                    </a:lnTo>
                    <a:lnTo>
                      <a:pt x="303" y="230"/>
                    </a:lnTo>
                    <a:lnTo>
                      <a:pt x="306" y="230"/>
                    </a:lnTo>
                    <a:lnTo>
                      <a:pt x="303" y="230"/>
                    </a:lnTo>
                    <a:lnTo>
                      <a:pt x="301" y="230"/>
                    </a:lnTo>
                    <a:lnTo>
                      <a:pt x="303" y="227"/>
                    </a:lnTo>
                    <a:lnTo>
                      <a:pt x="306" y="227"/>
                    </a:lnTo>
                    <a:lnTo>
                      <a:pt x="306" y="227"/>
                    </a:lnTo>
                    <a:lnTo>
                      <a:pt x="308" y="225"/>
                    </a:lnTo>
                    <a:lnTo>
                      <a:pt x="310" y="227"/>
                    </a:lnTo>
                    <a:lnTo>
                      <a:pt x="313" y="227"/>
                    </a:lnTo>
                    <a:lnTo>
                      <a:pt x="313" y="227"/>
                    </a:lnTo>
                    <a:lnTo>
                      <a:pt x="310" y="227"/>
                    </a:lnTo>
                    <a:lnTo>
                      <a:pt x="313" y="225"/>
                    </a:lnTo>
                    <a:lnTo>
                      <a:pt x="315" y="225"/>
                    </a:lnTo>
                    <a:lnTo>
                      <a:pt x="315" y="225"/>
                    </a:lnTo>
                    <a:lnTo>
                      <a:pt x="315" y="225"/>
                    </a:lnTo>
                    <a:lnTo>
                      <a:pt x="313" y="225"/>
                    </a:lnTo>
                    <a:lnTo>
                      <a:pt x="310" y="225"/>
                    </a:lnTo>
                    <a:lnTo>
                      <a:pt x="308" y="225"/>
                    </a:lnTo>
                    <a:lnTo>
                      <a:pt x="306" y="227"/>
                    </a:lnTo>
                    <a:lnTo>
                      <a:pt x="308" y="225"/>
                    </a:lnTo>
                    <a:lnTo>
                      <a:pt x="310" y="225"/>
                    </a:lnTo>
                    <a:lnTo>
                      <a:pt x="308" y="225"/>
                    </a:lnTo>
                    <a:lnTo>
                      <a:pt x="306" y="225"/>
                    </a:lnTo>
                    <a:lnTo>
                      <a:pt x="306" y="223"/>
                    </a:lnTo>
                    <a:lnTo>
                      <a:pt x="306" y="220"/>
                    </a:lnTo>
                    <a:lnTo>
                      <a:pt x="308" y="223"/>
                    </a:lnTo>
                    <a:lnTo>
                      <a:pt x="308" y="220"/>
                    </a:lnTo>
                    <a:lnTo>
                      <a:pt x="310" y="220"/>
                    </a:lnTo>
                    <a:lnTo>
                      <a:pt x="310" y="220"/>
                    </a:lnTo>
                    <a:lnTo>
                      <a:pt x="308" y="220"/>
                    </a:lnTo>
                    <a:lnTo>
                      <a:pt x="306" y="218"/>
                    </a:lnTo>
                    <a:lnTo>
                      <a:pt x="308" y="218"/>
                    </a:lnTo>
                    <a:lnTo>
                      <a:pt x="308" y="218"/>
                    </a:lnTo>
                    <a:lnTo>
                      <a:pt x="310" y="218"/>
                    </a:lnTo>
                    <a:lnTo>
                      <a:pt x="313" y="218"/>
                    </a:lnTo>
                    <a:lnTo>
                      <a:pt x="310" y="218"/>
                    </a:lnTo>
                    <a:lnTo>
                      <a:pt x="310" y="218"/>
                    </a:lnTo>
                    <a:lnTo>
                      <a:pt x="313" y="216"/>
                    </a:lnTo>
                    <a:lnTo>
                      <a:pt x="310" y="216"/>
                    </a:lnTo>
                    <a:lnTo>
                      <a:pt x="313" y="216"/>
                    </a:lnTo>
                    <a:lnTo>
                      <a:pt x="315" y="216"/>
                    </a:lnTo>
                    <a:lnTo>
                      <a:pt x="313" y="216"/>
                    </a:lnTo>
                    <a:lnTo>
                      <a:pt x="310" y="213"/>
                    </a:lnTo>
                    <a:lnTo>
                      <a:pt x="310" y="213"/>
                    </a:lnTo>
                    <a:lnTo>
                      <a:pt x="313" y="213"/>
                    </a:lnTo>
                    <a:lnTo>
                      <a:pt x="315" y="213"/>
                    </a:lnTo>
                    <a:lnTo>
                      <a:pt x="315" y="213"/>
                    </a:lnTo>
                    <a:lnTo>
                      <a:pt x="317" y="211"/>
                    </a:lnTo>
                    <a:lnTo>
                      <a:pt x="320" y="211"/>
                    </a:lnTo>
                    <a:lnTo>
                      <a:pt x="317" y="211"/>
                    </a:lnTo>
                    <a:lnTo>
                      <a:pt x="317" y="211"/>
                    </a:lnTo>
                    <a:lnTo>
                      <a:pt x="320" y="208"/>
                    </a:lnTo>
                    <a:lnTo>
                      <a:pt x="322" y="208"/>
                    </a:lnTo>
                    <a:lnTo>
                      <a:pt x="322" y="208"/>
                    </a:lnTo>
                    <a:lnTo>
                      <a:pt x="324" y="208"/>
                    </a:lnTo>
                    <a:lnTo>
                      <a:pt x="324" y="211"/>
                    </a:lnTo>
                    <a:lnTo>
                      <a:pt x="324" y="208"/>
                    </a:lnTo>
                    <a:lnTo>
                      <a:pt x="324" y="208"/>
                    </a:lnTo>
                    <a:lnTo>
                      <a:pt x="327" y="208"/>
                    </a:lnTo>
                    <a:lnTo>
                      <a:pt x="329" y="211"/>
                    </a:lnTo>
                    <a:lnTo>
                      <a:pt x="329" y="208"/>
                    </a:lnTo>
                    <a:lnTo>
                      <a:pt x="332" y="208"/>
                    </a:lnTo>
                    <a:lnTo>
                      <a:pt x="329" y="208"/>
                    </a:lnTo>
                    <a:lnTo>
                      <a:pt x="329" y="208"/>
                    </a:lnTo>
                    <a:lnTo>
                      <a:pt x="327" y="206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22" y="208"/>
                    </a:lnTo>
                    <a:lnTo>
                      <a:pt x="322" y="206"/>
                    </a:lnTo>
                    <a:lnTo>
                      <a:pt x="320" y="208"/>
                    </a:lnTo>
                    <a:lnTo>
                      <a:pt x="317" y="208"/>
                    </a:lnTo>
                    <a:lnTo>
                      <a:pt x="320" y="206"/>
                    </a:lnTo>
                    <a:lnTo>
                      <a:pt x="322" y="204"/>
                    </a:lnTo>
                    <a:lnTo>
                      <a:pt x="324" y="204"/>
                    </a:lnTo>
                    <a:lnTo>
                      <a:pt x="324" y="204"/>
                    </a:lnTo>
                    <a:lnTo>
                      <a:pt x="322" y="204"/>
                    </a:lnTo>
                    <a:lnTo>
                      <a:pt x="324" y="201"/>
                    </a:lnTo>
                    <a:lnTo>
                      <a:pt x="327" y="204"/>
                    </a:lnTo>
                    <a:lnTo>
                      <a:pt x="324" y="204"/>
                    </a:lnTo>
                    <a:lnTo>
                      <a:pt x="327" y="204"/>
                    </a:lnTo>
                    <a:lnTo>
                      <a:pt x="329" y="204"/>
                    </a:lnTo>
                    <a:lnTo>
                      <a:pt x="329" y="206"/>
                    </a:lnTo>
                    <a:lnTo>
                      <a:pt x="332" y="206"/>
                    </a:lnTo>
                    <a:lnTo>
                      <a:pt x="332" y="204"/>
                    </a:lnTo>
                    <a:lnTo>
                      <a:pt x="332" y="201"/>
                    </a:lnTo>
                    <a:lnTo>
                      <a:pt x="332" y="204"/>
                    </a:lnTo>
                    <a:lnTo>
                      <a:pt x="329" y="204"/>
                    </a:lnTo>
                    <a:lnTo>
                      <a:pt x="327" y="201"/>
                    </a:lnTo>
                    <a:lnTo>
                      <a:pt x="329" y="199"/>
                    </a:lnTo>
                    <a:lnTo>
                      <a:pt x="332" y="201"/>
                    </a:lnTo>
                    <a:lnTo>
                      <a:pt x="329" y="199"/>
                    </a:lnTo>
                    <a:lnTo>
                      <a:pt x="332" y="199"/>
                    </a:lnTo>
                    <a:lnTo>
                      <a:pt x="332" y="199"/>
                    </a:lnTo>
                    <a:lnTo>
                      <a:pt x="332" y="199"/>
                    </a:lnTo>
                    <a:lnTo>
                      <a:pt x="329" y="197"/>
                    </a:lnTo>
                    <a:lnTo>
                      <a:pt x="327" y="199"/>
                    </a:lnTo>
                    <a:lnTo>
                      <a:pt x="324" y="201"/>
                    </a:lnTo>
                    <a:lnTo>
                      <a:pt x="324" y="201"/>
                    </a:lnTo>
                    <a:lnTo>
                      <a:pt x="322" y="201"/>
                    </a:lnTo>
                    <a:lnTo>
                      <a:pt x="324" y="199"/>
                    </a:lnTo>
                    <a:lnTo>
                      <a:pt x="324" y="197"/>
                    </a:lnTo>
                    <a:lnTo>
                      <a:pt x="327" y="197"/>
                    </a:lnTo>
                    <a:lnTo>
                      <a:pt x="329" y="197"/>
                    </a:lnTo>
                    <a:lnTo>
                      <a:pt x="329" y="197"/>
                    </a:lnTo>
                    <a:lnTo>
                      <a:pt x="332" y="194"/>
                    </a:lnTo>
                    <a:lnTo>
                      <a:pt x="334" y="194"/>
                    </a:lnTo>
                    <a:lnTo>
                      <a:pt x="332" y="194"/>
                    </a:lnTo>
                    <a:lnTo>
                      <a:pt x="329" y="194"/>
                    </a:lnTo>
                    <a:lnTo>
                      <a:pt x="329" y="194"/>
                    </a:lnTo>
                    <a:lnTo>
                      <a:pt x="329" y="192"/>
                    </a:lnTo>
                    <a:lnTo>
                      <a:pt x="332" y="192"/>
                    </a:lnTo>
                    <a:lnTo>
                      <a:pt x="332" y="192"/>
                    </a:lnTo>
                    <a:lnTo>
                      <a:pt x="334" y="192"/>
                    </a:lnTo>
                    <a:lnTo>
                      <a:pt x="334" y="189"/>
                    </a:lnTo>
                    <a:lnTo>
                      <a:pt x="336" y="192"/>
                    </a:lnTo>
                    <a:lnTo>
                      <a:pt x="336" y="194"/>
                    </a:lnTo>
                    <a:lnTo>
                      <a:pt x="336" y="197"/>
                    </a:lnTo>
                    <a:lnTo>
                      <a:pt x="339" y="197"/>
                    </a:lnTo>
                    <a:lnTo>
                      <a:pt x="336" y="197"/>
                    </a:lnTo>
                    <a:lnTo>
                      <a:pt x="336" y="194"/>
                    </a:lnTo>
                    <a:lnTo>
                      <a:pt x="339" y="197"/>
                    </a:lnTo>
                    <a:lnTo>
                      <a:pt x="339" y="194"/>
                    </a:lnTo>
                    <a:lnTo>
                      <a:pt x="339" y="194"/>
                    </a:lnTo>
                    <a:lnTo>
                      <a:pt x="339" y="192"/>
                    </a:lnTo>
                    <a:lnTo>
                      <a:pt x="341" y="192"/>
                    </a:lnTo>
                    <a:lnTo>
                      <a:pt x="339" y="192"/>
                    </a:lnTo>
                    <a:lnTo>
                      <a:pt x="339" y="189"/>
                    </a:lnTo>
                    <a:lnTo>
                      <a:pt x="336" y="189"/>
                    </a:lnTo>
                    <a:lnTo>
                      <a:pt x="339" y="189"/>
                    </a:lnTo>
                    <a:lnTo>
                      <a:pt x="339" y="189"/>
                    </a:lnTo>
                    <a:lnTo>
                      <a:pt x="341" y="192"/>
                    </a:lnTo>
                    <a:lnTo>
                      <a:pt x="339" y="189"/>
                    </a:lnTo>
                    <a:lnTo>
                      <a:pt x="339" y="187"/>
                    </a:lnTo>
                    <a:lnTo>
                      <a:pt x="341" y="187"/>
                    </a:lnTo>
                    <a:lnTo>
                      <a:pt x="343" y="189"/>
                    </a:lnTo>
                    <a:lnTo>
                      <a:pt x="346" y="187"/>
                    </a:lnTo>
                    <a:lnTo>
                      <a:pt x="346" y="189"/>
                    </a:lnTo>
                    <a:lnTo>
                      <a:pt x="346" y="189"/>
                    </a:lnTo>
                    <a:lnTo>
                      <a:pt x="348" y="192"/>
                    </a:lnTo>
                    <a:lnTo>
                      <a:pt x="348" y="189"/>
                    </a:lnTo>
                    <a:lnTo>
                      <a:pt x="348" y="189"/>
                    </a:lnTo>
                    <a:lnTo>
                      <a:pt x="348" y="187"/>
                    </a:lnTo>
                    <a:lnTo>
                      <a:pt x="348" y="187"/>
                    </a:lnTo>
                    <a:lnTo>
                      <a:pt x="351" y="187"/>
                    </a:lnTo>
                    <a:lnTo>
                      <a:pt x="351" y="187"/>
                    </a:lnTo>
                    <a:lnTo>
                      <a:pt x="353" y="187"/>
                    </a:lnTo>
                    <a:lnTo>
                      <a:pt x="351" y="187"/>
                    </a:lnTo>
                    <a:lnTo>
                      <a:pt x="348" y="187"/>
                    </a:lnTo>
                    <a:lnTo>
                      <a:pt x="346" y="187"/>
                    </a:lnTo>
                    <a:lnTo>
                      <a:pt x="343" y="187"/>
                    </a:lnTo>
                    <a:lnTo>
                      <a:pt x="341" y="187"/>
                    </a:lnTo>
                    <a:lnTo>
                      <a:pt x="341" y="185"/>
                    </a:lnTo>
                    <a:lnTo>
                      <a:pt x="341" y="182"/>
                    </a:lnTo>
                    <a:lnTo>
                      <a:pt x="341" y="182"/>
                    </a:lnTo>
                    <a:lnTo>
                      <a:pt x="343" y="182"/>
                    </a:lnTo>
                    <a:lnTo>
                      <a:pt x="346" y="182"/>
                    </a:lnTo>
                    <a:lnTo>
                      <a:pt x="346" y="182"/>
                    </a:lnTo>
                    <a:lnTo>
                      <a:pt x="348" y="182"/>
                    </a:lnTo>
                    <a:lnTo>
                      <a:pt x="351" y="182"/>
                    </a:lnTo>
                    <a:lnTo>
                      <a:pt x="348" y="182"/>
                    </a:lnTo>
                    <a:lnTo>
                      <a:pt x="348" y="180"/>
                    </a:lnTo>
                    <a:lnTo>
                      <a:pt x="348" y="180"/>
                    </a:lnTo>
                    <a:lnTo>
                      <a:pt x="351" y="180"/>
                    </a:lnTo>
                    <a:lnTo>
                      <a:pt x="351" y="178"/>
                    </a:lnTo>
                    <a:lnTo>
                      <a:pt x="351" y="178"/>
                    </a:lnTo>
                    <a:lnTo>
                      <a:pt x="351" y="175"/>
                    </a:lnTo>
                    <a:lnTo>
                      <a:pt x="353" y="175"/>
                    </a:lnTo>
                    <a:lnTo>
                      <a:pt x="353" y="173"/>
                    </a:lnTo>
                    <a:lnTo>
                      <a:pt x="355" y="173"/>
                    </a:lnTo>
                    <a:lnTo>
                      <a:pt x="355" y="173"/>
                    </a:lnTo>
                    <a:lnTo>
                      <a:pt x="355" y="170"/>
                    </a:lnTo>
                    <a:lnTo>
                      <a:pt x="358" y="168"/>
                    </a:lnTo>
                    <a:lnTo>
                      <a:pt x="360" y="168"/>
                    </a:lnTo>
                    <a:lnTo>
                      <a:pt x="360" y="170"/>
                    </a:lnTo>
                    <a:lnTo>
                      <a:pt x="360" y="173"/>
                    </a:lnTo>
                    <a:lnTo>
                      <a:pt x="360" y="170"/>
                    </a:lnTo>
                    <a:lnTo>
                      <a:pt x="362" y="170"/>
                    </a:lnTo>
                    <a:lnTo>
                      <a:pt x="365" y="170"/>
                    </a:lnTo>
                    <a:lnTo>
                      <a:pt x="362" y="170"/>
                    </a:lnTo>
                    <a:lnTo>
                      <a:pt x="360" y="168"/>
                    </a:lnTo>
                    <a:lnTo>
                      <a:pt x="360" y="166"/>
                    </a:lnTo>
                    <a:lnTo>
                      <a:pt x="362" y="166"/>
                    </a:lnTo>
                    <a:lnTo>
                      <a:pt x="365" y="168"/>
                    </a:lnTo>
                    <a:lnTo>
                      <a:pt x="365" y="170"/>
                    </a:lnTo>
                    <a:lnTo>
                      <a:pt x="367" y="170"/>
                    </a:lnTo>
                    <a:lnTo>
                      <a:pt x="369" y="170"/>
                    </a:lnTo>
                    <a:lnTo>
                      <a:pt x="367" y="170"/>
                    </a:lnTo>
                    <a:lnTo>
                      <a:pt x="365" y="170"/>
                    </a:lnTo>
                    <a:lnTo>
                      <a:pt x="365" y="168"/>
                    </a:lnTo>
                    <a:lnTo>
                      <a:pt x="367" y="166"/>
                    </a:lnTo>
                    <a:lnTo>
                      <a:pt x="365" y="166"/>
                    </a:lnTo>
                    <a:lnTo>
                      <a:pt x="365" y="163"/>
                    </a:lnTo>
                    <a:lnTo>
                      <a:pt x="365" y="163"/>
                    </a:lnTo>
                    <a:lnTo>
                      <a:pt x="365" y="163"/>
                    </a:lnTo>
                    <a:lnTo>
                      <a:pt x="367" y="161"/>
                    </a:lnTo>
                    <a:lnTo>
                      <a:pt x="369" y="161"/>
                    </a:lnTo>
                    <a:lnTo>
                      <a:pt x="372" y="163"/>
                    </a:lnTo>
                    <a:lnTo>
                      <a:pt x="372" y="166"/>
                    </a:lnTo>
                    <a:lnTo>
                      <a:pt x="372" y="166"/>
                    </a:lnTo>
                    <a:lnTo>
                      <a:pt x="369" y="168"/>
                    </a:lnTo>
                    <a:lnTo>
                      <a:pt x="372" y="168"/>
                    </a:lnTo>
                    <a:lnTo>
                      <a:pt x="372" y="166"/>
                    </a:lnTo>
                    <a:lnTo>
                      <a:pt x="374" y="166"/>
                    </a:lnTo>
                    <a:lnTo>
                      <a:pt x="374" y="166"/>
                    </a:lnTo>
                    <a:lnTo>
                      <a:pt x="374" y="166"/>
                    </a:lnTo>
                    <a:lnTo>
                      <a:pt x="374" y="163"/>
                    </a:lnTo>
                    <a:lnTo>
                      <a:pt x="374" y="161"/>
                    </a:lnTo>
                    <a:lnTo>
                      <a:pt x="374" y="161"/>
                    </a:lnTo>
                    <a:lnTo>
                      <a:pt x="377" y="161"/>
                    </a:lnTo>
                    <a:lnTo>
                      <a:pt x="377" y="159"/>
                    </a:lnTo>
                    <a:lnTo>
                      <a:pt x="379" y="161"/>
                    </a:lnTo>
                    <a:lnTo>
                      <a:pt x="379" y="163"/>
                    </a:lnTo>
                    <a:lnTo>
                      <a:pt x="379" y="166"/>
                    </a:lnTo>
                    <a:lnTo>
                      <a:pt x="377" y="166"/>
                    </a:lnTo>
                    <a:lnTo>
                      <a:pt x="377" y="168"/>
                    </a:lnTo>
                    <a:lnTo>
                      <a:pt x="374" y="170"/>
                    </a:lnTo>
                    <a:lnTo>
                      <a:pt x="374" y="170"/>
                    </a:lnTo>
                    <a:lnTo>
                      <a:pt x="374" y="170"/>
                    </a:lnTo>
                    <a:lnTo>
                      <a:pt x="377" y="170"/>
                    </a:lnTo>
                    <a:lnTo>
                      <a:pt x="379" y="168"/>
                    </a:lnTo>
                    <a:lnTo>
                      <a:pt x="381" y="166"/>
                    </a:lnTo>
                    <a:lnTo>
                      <a:pt x="381" y="166"/>
                    </a:lnTo>
                    <a:lnTo>
                      <a:pt x="381" y="166"/>
                    </a:lnTo>
                    <a:lnTo>
                      <a:pt x="379" y="163"/>
                    </a:lnTo>
                    <a:lnTo>
                      <a:pt x="381" y="161"/>
                    </a:lnTo>
                    <a:lnTo>
                      <a:pt x="384" y="159"/>
                    </a:lnTo>
                    <a:lnTo>
                      <a:pt x="386" y="159"/>
                    </a:lnTo>
                    <a:lnTo>
                      <a:pt x="384" y="161"/>
                    </a:lnTo>
                    <a:lnTo>
                      <a:pt x="386" y="161"/>
                    </a:lnTo>
                    <a:lnTo>
                      <a:pt x="386" y="161"/>
                    </a:lnTo>
                    <a:lnTo>
                      <a:pt x="386" y="159"/>
                    </a:lnTo>
                    <a:lnTo>
                      <a:pt x="386" y="159"/>
                    </a:lnTo>
                    <a:lnTo>
                      <a:pt x="388" y="159"/>
                    </a:lnTo>
                    <a:lnTo>
                      <a:pt x="388" y="159"/>
                    </a:lnTo>
                    <a:lnTo>
                      <a:pt x="391" y="159"/>
                    </a:lnTo>
                    <a:lnTo>
                      <a:pt x="393" y="161"/>
                    </a:lnTo>
                    <a:lnTo>
                      <a:pt x="396" y="163"/>
                    </a:lnTo>
                    <a:lnTo>
                      <a:pt x="393" y="161"/>
                    </a:lnTo>
                    <a:lnTo>
                      <a:pt x="393" y="159"/>
                    </a:lnTo>
                    <a:lnTo>
                      <a:pt x="396" y="159"/>
                    </a:lnTo>
                    <a:lnTo>
                      <a:pt x="396" y="156"/>
                    </a:lnTo>
                    <a:lnTo>
                      <a:pt x="393" y="156"/>
                    </a:lnTo>
                    <a:lnTo>
                      <a:pt x="396" y="156"/>
                    </a:lnTo>
                    <a:lnTo>
                      <a:pt x="393" y="156"/>
                    </a:lnTo>
                    <a:lnTo>
                      <a:pt x="391" y="156"/>
                    </a:lnTo>
                    <a:lnTo>
                      <a:pt x="388" y="154"/>
                    </a:lnTo>
                    <a:lnTo>
                      <a:pt x="386" y="154"/>
                    </a:lnTo>
                    <a:lnTo>
                      <a:pt x="388" y="154"/>
                    </a:lnTo>
                    <a:lnTo>
                      <a:pt x="391" y="152"/>
                    </a:lnTo>
                    <a:lnTo>
                      <a:pt x="393" y="154"/>
                    </a:lnTo>
                    <a:lnTo>
                      <a:pt x="393" y="152"/>
                    </a:lnTo>
                    <a:lnTo>
                      <a:pt x="396" y="152"/>
                    </a:lnTo>
                    <a:lnTo>
                      <a:pt x="398" y="154"/>
                    </a:lnTo>
                    <a:lnTo>
                      <a:pt x="400" y="156"/>
                    </a:lnTo>
                    <a:lnTo>
                      <a:pt x="398" y="154"/>
                    </a:lnTo>
                    <a:lnTo>
                      <a:pt x="400" y="154"/>
                    </a:lnTo>
                    <a:lnTo>
                      <a:pt x="403" y="154"/>
                    </a:lnTo>
                    <a:lnTo>
                      <a:pt x="405" y="154"/>
                    </a:lnTo>
                    <a:lnTo>
                      <a:pt x="403" y="156"/>
                    </a:lnTo>
                    <a:lnTo>
                      <a:pt x="398" y="156"/>
                    </a:lnTo>
                    <a:lnTo>
                      <a:pt x="400" y="156"/>
                    </a:lnTo>
                    <a:lnTo>
                      <a:pt x="403" y="156"/>
                    </a:lnTo>
                    <a:lnTo>
                      <a:pt x="405" y="156"/>
                    </a:lnTo>
                    <a:lnTo>
                      <a:pt x="405" y="156"/>
                    </a:lnTo>
                    <a:lnTo>
                      <a:pt x="405" y="159"/>
                    </a:lnTo>
                    <a:lnTo>
                      <a:pt x="407" y="159"/>
                    </a:lnTo>
                    <a:lnTo>
                      <a:pt x="407" y="159"/>
                    </a:lnTo>
                    <a:lnTo>
                      <a:pt x="410" y="159"/>
                    </a:lnTo>
                    <a:lnTo>
                      <a:pt x="410" y="156"/>
                    </a:lnTo>
                    <a:lnTo>
                      <a:pt x="407" y="156"/>
                    </a:lnTo>
                    <a:lnTo>
                      <a:pt x="407" y="154"/>
                    </a:lnTo>
                    <a:lnTo>
                      <a:pt x="407" y="152"/>
                    </a:lnTo>
                    <a:lnTo>
                      <a:pt x="410" y="152"/>
                    </a:lnTo>
                    <a:lnTo>
                      <a:pt x="410" y="149"/>
                    </a:lnTo>
                    <a:lnTo>
                      <a:pt x="412" y="149"/>
                    </a:lnTo>
                    <a:lnTo>
                      <a:pt x="414" y="149"/>
                    </a:lnTo>
                    <a:lnTo>
                      <a:pt x="417" y="149"/>
                    </a:lnTo>
                    <a:lnTo>
                      <a:pt x="417" y="149"/>
                    </a:lnTo>
                    <a:lnTo>
                      <a:pt x="417" y="147"/>
                    </a:lnTo>
                    <a:lnTo>
                      <a:pt x="417" y="144"/>
                    </a:lnTo>
                    <a:lnTo>
                      <a:pt x="419" y="144"/>
                    </a:lnTo>
                    <a:lnTo>
                      <a:pt x="422" y="144"/>
                    </a:lnTo>
                    <a:lnTo>
                      <a:pt x="419" y="144"/>
                    </a:lnTo>
                    <a:lnTo>
                      <a:pt x="417" y="142"/>
                    </a:lnTo>
                    <a:lnTo>
                      <a:pt x="419" y="142"/>
                    </a:lnTo>
                    <a:lnTo>
                      <a:pt x="422" y="142"/>
                    </a:lnTo>
                    <a:lnTo>
                      <a:pt x="419" y="140"/>
                    </a:lnTo>
                    <a:lnTo>
                      <a:pt x="422" y="140"/>
                    </a:lnTo>
                    <a:lnTo>
                      <a:pt x="424" y="140"/>
                    </a:lnTo>
                    <a:lnTo>
                      <a:pt x="426" y="140"/>
                    </a:lnTo>
                    <a:lnTo>
                      <a:pt x="426" y="142"/>
                    </a:lnTo>
                    <a:lnTo>
                      <a:pt x="429" y="140"/>
                    </a:lnTo>
                    <a:lnTo>
                      <a:pt x="431" y="142"/>
                    </a:lnTo>
                    <a:lnTo>
                      <a:pt x="433" y="142"/>
                    </a:lnTo>
                    <a:lnTo>
                      <a:pt x="433" y="142"/>
                    </a:lnTo>
                    <a:lnTo>
                      <a:pt x="429" y="147"/>
                    </a:lnTo>
                    <a:lnTo>
                      <a:pt x="426" y="147"/>
                    </a:lnTo>
                    <a:lnTo>
                      <a:pt x="426" y="149"/>
                    </a:lnTo>
                    <a:lnTo>
                      <a:pt x="429" y="149"/>
                    </a:lnTo>
                    <a:lnTo>
                      <a:pt x="426" y="152"/>
                    </a:lnTo>
                    <a:lnTo>
                      <a:pt x="426" y="154"/>
                    </a:lnTo>
                    <a:lnTo>
                      <a:pt x="424" y="156"/>
                    </a:lnTo>
                    <a:lnTo>
                      <a:pt x="426" y="156"/>
                    </a:lnTo>
                    <a:lnTo>
                      <a:pt x="429" y="154"/>
                    </a:lnTo>
                    <a:lnTo>
                      <a:pt x="431" y="152"/>
                    </a:lnTo>
                    <a:lnTo>
                      <a:pt x="431" y="149"/>
                    </a:lnTo>
                    <a:lnTo>
                      <a:pt x="433" y="149"/>
                    </a:lnTo>
                    <a:lnTo>
                      <a:pt x="433" y="147"/>
                    </a:lnTo>
                    <a:lnTo>
                      <a:pt x="436" y="144"/>
                    </a:lnTo>
                    <a:lnTo>
                      <a:pt x="438" y="142"/>
                    </a:lnTo>
                    <a:lnTo>
                      <a:pt x="438" y="142"/>
                    </a:lnTo>
                    <a:lnTo>
                      <a:pt x="440" y="140"/>
                    </a:lnTo>
                    <a:lnTo>
                      <a:pt x="440" y="142"/>
                    </a:lnTo>
                    <a:lnTo>
                      <a:pt x="440" y="144"/>
                    </a:lnTo>
                    <a:lnTo>
                      <a:pt x="440" y="144"/>
                    </a:lnTo>
                    <a:lnTo>
                      <a:pt x="440" y="147"/>
                    </a:lnTo>
                    <a:lnTo>
                      <a:pt x="440" y="149"/>
                    </a:lnTo>
                    <a:lnTo>
                      <a:pt x="440" y="152"/>
                    </a:lnTo>
                    <a:lnTo>
                      <a:pt x="443" y="149"/>
                    </a:lnTo>
                    <a:lnTo>
                      <a:pt x="443" y="149"/>
                    </a:lnTo>
                    <a:lnTo>
                      <a:pt x="445" y="149"/>
                    </a:lnTo>
                    <a:lnTo>
                      <a:pt x="445" y="147"/>
                    </a:lnTo>
                    <a:lnTo>
                      <a:pt x="448" y="147"/>
                    </a:lnTo>
                    <a:lnTo>
                      <a:pt x="445" y="144"/>
                    </a:lnTo>
                    <a:lnTo>
                      <a:pt x="448" y="144"/>
                    </a:lnTo>
                    <a:lnTo>
                      <a:pt x="450" y="142"/>
                    </a:lnTo>
                    <a:lnTo>
                      <a:pt x="448" y="142"/>
                    </a:lnTo>
                    <a:lnTo>
                      <a:pt x="448" y="140"/>
                    </a:lnTo>
                    <a:lnTo>
                      <a:pt x="450" y="140"/>
                    </a:lnTo>
                    <a:lnTo>
                      <a:pt x="452" y="137"/>
                    </a:lnTo>
                    <a:lnTo>
                      <a:pt x="452" y="137"/>
                    </a:lnTo>
                    <a:lnTo>
                      <a:pt x="455" y="137"/>
                    </a:lnTo>
                    <a:lnTo>
                      <a:pt x="457" y="137"/>
                    </a:lnTo>
                    <a:lnTo>
                      <a:pt x="457" y="140"/>
                    </a:lnTo>
                    <a:lnTo>
                      <a:pt x="459" y="140"/>
                    </a:lnTo>
                    <a:lnTo>
                      <a:pt x="459" y="142"/>
                    </a:lnTo>
                    <a:lnTo>
                      <a:pt x="457" y="142"/>
                    </a:lnTo>
                    <a:lnTo>
                      <a:pt x="457" y="142"/>
                    </a:lnTo>
                    <a:lnTo>
                      <a:pt x="455" y="142"/>
                    </a:lnTo>
                    <a:lnTo>
                      <a:pt x="452" y="144"/>
                    </a:lnTo>
                    <a:lnTo>
                      <a:pt x="455" y="144"/>
                    </a:lnTo>
                    <a:lnTo>
                      <a:pt x="452" y="147"/>
                    </a:lnTo>
                    <a:lnTo>
                      <a:pt x="452" y="147"/>
                    </a:lnTo>
                    <a:lnTo>
                      <a:pt x="452" y="147"/>
                    </a:lnTo>
                    <a:lnTo>
                      <a:pt x="455" y="144"/>
                    </a:lnTo>
                    <a:lnTo>
                      <a:pt x="457" y="144"/>
                    </a:lnTo>
                    <a:lnTo>
                      <a:pt x="457" y="147"/>
                    </a:lnTo>
                    <a:lnTo>
                      <a:pt x="455" y="149"/>
                    </a:lnTo>
                    <a:lnTo>
                      <a:pt x="457" y="149"/>
                    </a:lnTo>
                    <a:lnTo>
                      <a:pt x="459" y="149"/>
                    </a:lnTo>
                    <a:lnTo>
                      <a:pt x="457" y="149"/>
                    </a:lnTo>
                    <a:lnTo>
                      <a:pt x="457" y="152"/>
                    </a:lnTo>
                    <a:lnTo>
                      <a:pt x="457" y="149"/>
                    </a:lnTo>
                    <a:lnTo>
                      <a:pt x="459" y="149"/>
                    </a:lnTo>
                    <a:lnTo>
                      <a:pt x="459" y="147"/>
                    </a:lnTo>
                    <a:lnTo>
                      <a:pt x="459" y="144"/>
                    </a:lnTo>
                    <a:lnTo>
                      <a:pt x="462" y="142"/>
                    </a:lnTo>
                    <a:lnTo>
                      <a:pt x="464" y="142"/>
                    </a:lnTo>
                    <a:lnTo>
                      <a:pt x="467" y="142"/>
                    </a:lnTo>
                    <a:lnTo>
                      <a:pt x="469" y="144"/>
                    </a:lnTo>
                    <a:lnTo>
                      <a:pt x="469" y="144"/>
                    </a:lnTo>
                    <a:lnTo>
                      <a:pt x="471" y="144"/>
                    </a:lnTo>
                    <a:lnTo>
                      <a:pt x="471" y="144"/>
                    </a:lnTo>
                    <a:lnTo>
                      <a:pt x="471" y="147"/>
                    </a:lnTo>
                    <a:lnTo>
                      <a:pt x="474" y="144"/>
                    </a:lnTo>
                    <a:lnTo>
                      <a:pt x="474" y="144"/>
                    </a:lnTo>
                    <a:lnTo>
                      <a:pt x="476" y="144"/>
                    </a:lnTo>
                    <a:lnTo>
                      <a:pt x="478" y="147"/>
                    </a:lnTo>
                    <a:lnTo>
                      <a:pt x="476" y="149"/>
                    </a:lnTo>
                    <a:lnTo>
                      <a:pt x="478" y="149"/>
                    </a:lnTo>
                    <a:lnTo>
                      <a:pt x="478" y="147"/>
                    </a:lnTo>
                    <a:lnTo>
                      <a:pt x="481" y="149"/>
                    </a:lnTo>
                    <a:lnTo>
                      <a:pt x="483" y="149"/>
                    </a:lnTo>
                    <a:lnTo>
                      <a:pt x="485" y="152"/>
                    </a:lnTo>
                    <a:lnTo>
                      <a:pt x="485" y="152"/>
                    </a:lnTo>
                    <a:lnTo>
                      <a:pt x="483" y="154"/>
                    </a:lnTo>
                    <a:lnTo>
                      <a:pt x="481" y="154"/>
                    </a:lnTo>
                    <a:lnTo>
                      <a:pt x="478" y="156"/>
                    </a:lnTo>
                    <a:lnTo>
                      <a:pt x="476" y="156"/>
                    </a:lnTo>
                    <a:lnTo>
                      <a:pt x="474" y="156"/>
                    </a:lnTo>
                    <a:lnTo>
                      <a:pt x="474" y="156"/>
                    </a:lnTo>
                    <a:lnTo>
                      <a:pt x="471" y="156"/>
                    </a:lnTo>
                    <a:lnTo>
                      <a:pt x="471" y="156"/>
                    </a:lnTo>
                    <a:lnTo>
                      <a:pt x="467" y="156"/>
                    </a:lnTo>
                    <a:lnTo>
                      <a:pt x="464" y="156"/>
                    </a:lnTo>
                    <a:lnTo>
                      <a:pt x="462" y="156"/>
                    </a:lnTo>
                    <a:lnTo>
                      <a:pt x="464" y="156"/>
                    </a:lnTo>
                    <a:lnTo>
                      <a:pt x="467" y="156"/>
                    </a:lnTo>
                    <a:lnTo>
                      <a:pt x="469" y="159"/>
                    </a:lnTo>
                    <a:lnTo>
                      <a:pt x="469" y="159"/>
                    </a:lnTo>
                    <a:lnTo>
                      <a:pt x="469" y="161"/>
                    </a:lnTo>
                    <a:lnTo>
                      <a:pt x="471" y="159"/>
                    </a:lnTo>
                    <a:lnTo>
                      <a:pt x="471" y="161"/>
                    </a:lnTo>
                    <a:lnTo>
                      <a:pt x="471" y="163"/>
                    </a:lnTo>
                    <a:lnTo>
                      <a:pt x="471" y="163"/>
                    </a:lnTo>
                    <a:lnTo>
                      <a:pt x="474" y="163"/>
                    </a:lnTo>
                    <a:lnTo>
                      <a:pt x="474" y="163"/>
                    </a:lnTo>
                    <a:lnTo>
                      <a:pt x="474" y="163"/>
                    </a:lnTo>
                    <a:lnTo>
                      <a:pt x="476" y="163"/>
                    </a:lnTo>
                    <a:lnTo>
                      <a:pt x="476" y="163"/>
                    </a:lnTo>
                    <a:lnTo>
                      <a:pt x="476" y="161"/>
                    </a:lnTo>
                    <a:lnTo>
                      <a:pt x="478" y="161"/>
                    </a:lnTo>
                    <a:lnTo>
                      <a:pt x="478" y="163"/>
                    </a:lnTo>
                    <a:lnTo>
                      <a:pt x="481" y="161"/>
                    </a:lnTo>
                    <a:lnTo>
                      <a:pt x="483" y="161"/>
                    </a:lnTo>
                    <a:lnTo>
                      <a:pt x="485" y="161"/>
                    </a:lnTo>
                    <a:lnTo>
                      <a:pt x="485" y="163"/>
                    </a:lnTo>
                    <a:lnTo>
                      <a:pt x="488" y="163"/>
                    </a:lnTo>
                    <a:lnTo>
                      <a:pt x="488" y="166"/>
                    </a:lnTo>
                    <a:lnTo>
                      <a:pt x="490" y="163"/>
                    </a:lnTo>
                    <a:lnTo>
                      <a:pt x="493" y="163"/>
                    </a:lnTo>
                    <a:lnTo>
                      <a:pt x="493" y="161"/>
                    </a:lnTo>
                    <a:lnTo>
                      <a:pt x="495" y="161"/>
                    </a:lnTo>
                    <a:lnTo>
                      <a:pt x="493" y="159"/>
                    </a:lnTo>
                    <a:lnTo>
                      <a:pt x="495" y="159"/>
                    </a:lnTo>
                    <a:lnTo>
                      <a:pt x="497" y="161"/>
                    </a:lnTo>
                    <a:lnTo>
                      <a:pt x="500" y="161"/>
                    </a:lnTo>
                    <a:lnTo>
                      <a:pt x="502" y="161"/>
                    </a:lnTo>
                    <a:lnTo>
                      <a:pt x="504" y="161"/>
                    </a:lnTo>
                    <a:lnTo>
                      <a:pt x="507" y="163"/>
                    </a:lnTo>
                    <a:lnTo>
                      <a:pt x="504" y="166"/>
                    </a:lnTo>
                    <a:lnTo>
                      <a:pt x="502" y="166"/>
                    </a:lnTo>
                    <a:lnTo>
                      <a:pt x="500" y="166"/>
                    </a:lnTo>
                    <a:lnTo>
                      <a:pt x="497" y="166"/>
                    </a:lnTo>
                    <a:lnTo>
                      <a:pt x="495" y="163"/>
                    </a:lnTo>
                    <a:lnTo>
                      <a:pt x="495" y="166"/>
                    </a:lnTo>
                    <a:lnTo>
                      <a:pt x="497" y="166"/>
                    </a:lnTo>
                    <a:lnTo>
                      <a:pt x="500" y="166"/>
                    </a:lnTo>
                    <a:lnTo>
                      <a:pt x="497" y="168"/>
                    </a:lnTo>
                    <a:lnTo>
                      <a:pt x="500" y="168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7" y="168"/>
                    </a:lnTo>
                    <a:lnTo>
                      <a:pt x="509" y="170"/>
                    </a:lnTo>
                    <a:lnTo>
                      <a:pt x="507" y="170"/>
                    </a:lnTo>
                    <a:lnTo>
                      <a:pt x="509" y="170"/>
                    </a:lnTo>
                    <a:lnTo>
                      <a:pt x="509" y="173"/>
                    </a:lnTo>
                    <a:lnTo>
                      <a:pt x="507" y="175"/>
                    </a:lnTo>
                    <a:lnTo>
                      <a:pt x="504" y="175"/>
                    </a:lnTo>
                    <a:lnTo>
                      <a:pt x="504" y="178"/>
                    </a:lnTo>
                    <a:lnTo>
                      <a:pt x="504" y="178"/>
                    </a:lnTo>
                    <a:lnTo>
                      <a:pt x="507" y="175"/>
                    </a:lnTo>
                    <a:lnTo>
                      <a:pt x="509" y="175"/>
                    </a:lnTo>
                    <a:lnTo>
                      <a:pt x="512" y="173"/>
                    </a:lnTo>
                    <a:lnTo>
                      <a:pt x="512" y="170"/>
                    </a:lnTo>
                    <a:lnTo>
                      <a:pt x="512" y="170"/>
                    </a:lnTo>
                    <a:lnTo>
                      <a:pt x="514" y="170"/>
                    </a:lnTo>
                    <a:lnTo>
                      <a:pt x="516" y="170"/>
                    </a:lnTo>
                    <a:lnTo>
                      <a:pt x="519" y="170"/>
                    </a:lnTo>
                    <a:lnTo>
                      <a:pt x="521" y="170"/>
                    </a:lnTo>
                    <a:lnTo>
                      <a:pt x="523" y="173"/>
                    </a:lnTo>
                    <a:lnTo>
                      <a:pt x="526" y="173"/>
                    </a:lnTo>
                    <a:lnTo>
                      <a:pt x="526" y="173"/>
                    </a:lnTo>
                    <a:lnTo>
                      <a:pt x="526" y="170"/>
                    </a:lnTo>
                    <a:lnTo>
                      <a:pt x="528" y="173"/>
                    </a:lnTo>
                    <a:lnTo>
                      <a:pt x="530" y="173"/>
                    </a:lnTo>
                    <a:lnTo>
                      <a:pt x="533" y="173"/>
                    </a:lnTo>
                    <a:lnTo>
                      <a:pt x="535" y="173"/>
                    </a:lnTo>
                    <a:lnTo>
                      <a:pt x="538" y="175"/>
                    </a:lnTo>
                    <a:lnTo>
                      <a:pt x="540" y="175"/>
                    </a:lnTo>
                    <a:lnTo>
                      <a:pt x="540" y="175"/>
                    </a:lnTo>
                    <a:lnTo>
                      <a:pt x="542" y="178"/>
                    </a:lnTo>
                    <a:lnTo>
                      <a:pt x="545" y="178"/>
                    </a:lnTo>
                    <a:lnTo>
                      <a:pt x="547" y="180"/>
                    </a:lnTo>
                    <a:lnTo>
                      <a:pt x="549" y="180"/>
                    </a:lnTo>
                    <a:lnTo>
                      <a:pt x="552" y="182"/>
                    </a:lnTo>
                    <a:lnTo>
                      <a:pt x="554" y="182"/>
                    </a:lnTo>
                    <a:lnTo>
                      <a:pt x="554" y="185"/>
                    </a:lnTo>
                    <a:lnTo>
                      <a:pt x="556" y="187"/>
                    </a:lnTo>
                    <a:lnTo>
                      <a:pt x="559" y="189"/>
                    </a:lnTo>
                    <a:lnTo>
                      <a:pt x="561" y="187"/>
                    </a:lnTo>
                    <a:lnTo>
                      <a:pt x="564" y="189"/>
                    </a:lnTo>
                    <a:lnTo>
                      <a:pt x="566" y="189"/>
                    </a:lnTo>
                    <a:lnTo>
                      <a:pt x="568" y="192"/>
                    </a:lnTo>
                    <a:lnTo>
                      <a:pt x="568" y="192"/>
                    </a:lnTo>
                    <a:lnTo>
                      <a:pt x="571" y="194"/>
                    </a:lnTo>
                    <a:lnTo>
                      <a:pt x="571" y="194"/>
                    </a:lnTo>
                    <a:lnTo>
                      <a:pt x="573" y="192"/>
                    </a:lnTo>
                    <a:lnTo>
                      <a:pt x="575" y="194"/>
                    </a:lnTo>
                    <a:lnTo>
                      <a:pt x="575" y="194"/>
                    </a:lnTo>
                    <a:lnTo>
                      <a:pt x="578" y="197"/>
                    </a:lnTo>
                    <a:lnTo>
                      <a:pt x="578" y="199"/>
                    </a:lnTo>
                    <a:lnTo>
                      <a:pt x="580" y="199"/>
                    </a:lnTo>
                    <a:lnTo>
                      <a:pt x="583" y="199"/>
                    </a:lnTo>
                    <a:lnTo>
                      <a:pt x="585" y="199"/>
                    </a:lnTo>
                    <a:lnTo>
                      <a:pt x="585" y="201"/>
                    </a:lnTo>
                    <a:lnTo>
                      <a:pt x="585" y="204"/>
                    </a:lnTo>
                    <a:lnTo>
                      <a:pt x="585" y="206"/>
                    </a:lnTo>
                    <a:lnTo>
                      <a:pt x="587" y="208"/>
                    </a:lnTo>
                    <a:lnTo>
                      <a:pt x="590" y="211"/>
                    </a:lnTo>
                    <a:lnTo>
                      <a:pt x="587" y="213"/>
                    </a:lnTo>
                    <a:lnTo>
                      <a:pt x="587" y="213"/>
                    </a:lnTo>
                    <a:lnTo>
                      <a:pt x="587" y="213"/>
                    </a:lnTo>
                    <a:lnTo>
                      <a:pt x="587" y="216"/>
                    </a:lnTo>
                    <a:lnTo>
                      <a:pt x="583" y="220"/>
                    </a:lnTo>
                    <a:lnTo>
                      <a:pt x="580" y="220"/>
                    </a:lnTo>
                    <a:lnTo>
                      <a:pt x="578" y="223"/>
                    </a:lnTo>
                    <a:lnTo>
                      <a:pt x="578" y="225"/>
                    </a:lnTo>
                    <a:lnTo>
                      <a:pt x="575" y="225"/>
                    </a:lnTo>
                    <a:lnTo>
                      <a:pt x="575" y="225"/>
                    </a:lnTo>
                    <a:lnTo>
                      <a:pt x="573" y="225"/>
                    </a:lnTo>
                    <a:lnTo>
                      <a:pt x="571" y="227"/>
                    </a:lnTo>
                    <a:lnTo>
                      <a:pt x="568" y="227"/>
                    </a:lnTo>
                    <a:lnTo>
                      <a:pt x="566" y="227"/>
                    </a:lnTo>
                    <a:lnTo>
                      <a:pt x="564" y="227"/>
                    </a:lnTo>
                    <a:lnTo>
                      <a:pt x="561" y="230"/>
                    </a:lnTo>
                    <a:lnTo>
                      <a:pt x="561" y="230"/>
                    </a:lnTo>
                    <a:lnTo>
                      <a:pt x="559" y="230"/>
                    </a:lnTo>
                    <a:lnTo>
                      <a:pt x="556" y="230"/>
                    </a:lnTo>
                    <a:lnTo>
                      <a:pt x="554" y="230"/>
                    </a:lnTo>
                    <a:lnTo>
                      <a:pt x="552" y="227"/>
                    </a:lnTo>
                    <a:lnTo>
                      <a:pt x="549" y="227"/>
                    </a:lnTo>
                    <a:lnTo>
                      <a:pt x="547" y="225"/>
                    </a:lnTo>
                    <a:lnTo>
                      <a:pt x="545" y="225"/>
                    </a:lnTo>
                    <a:lnTo>
                      <a:pt x="545" y="225"/>
                    </a:lnTo>
                    <a:lnTo>
                      <a:pt x="542" y="225"/>
                    </a:lnTo>
                    <a:lnTo>
                      <a:pt x="540" y="225"/>
                    </a:lnTo>
                    <a:lnTo>
                      <a:pt x="538" y="225"/>
                    </a:lnTo>
                    <a:lnTo>
                      <a:pt x="538" y="225"/>
                    </a:lnTo>
                    <a:lnTo>
                      <a:pt x="535" y="225"/>
                    </a:lnTo>
                    <a:lnTo>
                      <a:pt x="533" y="223"/>
                    </a:lnTo>
                    <a:lnTo>
                      <a:pt x="528" y="223"/>
                    </a:lnTo>
                    <a:lnTo>
                      <a:pt x="526" y="223"/>
                    </a:lnTo>
                    <a:lnTo>
                      <a:pt x="526" y="220"/>
                    </a:lnTo>
                    <a:lnTo>
                      <a:pt x="523" y="220"/>
                    </a:lnTo>
                    <a:lnTo>
                      <a:pt x="521" y="220"/>
                    </a:lnTo>
                    <a:lnTo>
                      <a:pt x="519" y="218"/>
                    </a:lnTo>
                    <a:lnTo>
                      <a:pt x="516" y="218"/>
                    </a:lnTo>
                    <a:lnTo>
                      <a:pt x="514" y="218"/>
                    </a:lnTo>
                    <a:lnTo>
                      <a:pt x="514" y="218"/>
                    </a:lnTo>
                    <a:lnTo>
                      <a:pt x="512" y="216"/>
                    </a:lnTo>
                    <a:lnTo>
                      <a:pt x="509" y="218"/>
                    </a:lnTo>
                    <a:lnTo>
                      <a:pt x="507" y="216"/>
                    </a:lnTo>
                    <a:lnTo>
                      <a:pt x="504" y="216"/>
                    </a:lnTo>
                    <a:lnTo>
                      <a:pt x="502" y="213"/>
                    </a:lnTo>
                    <a:lnTo>
                      <a:pt x="502" y="211"/>
                    </a:lnTo>
                    <a:lnTo>
                      <a:pt x="500" y="211"/>
                    </a:lnTo>
                    <a:lnTo>
                      <a:pt x="500" y="211"/>
                    </a:lnTo>
                    <a:lnTo>
                      <a:pt x="497" y="211"/>
                    </a:lnTo>
                    <a:lnTo>
                      <a:pt x="495" y="211"/>
                    </a:lnTo>
                    <a:lnTo>
                      <a:pt x="495" y="211"/>
                    </a:lnTo>
                    <a:lnTo>
                      <a:pt x="497" y="211"/>
                    </a:lnTo>
                    <a:lnTo>
                      <a:pt x="497" y="211"/>
                    </a:lnTo>
                    <a:lnTo>
                      <a:pt x="500" y="213"/>
                    </a:lnTo>
                    <a:lnTo>
                      <a:pt x="500" y="216"/>
                    </a:lnTo>
                    <a:lnTo>
                      <a:pt x="502" y="216"/>
                    </a:lnTo>
                    <a:lnTo>
                      <a:pt x="502" y="218"/>
                    </a:lnTo>
                    <a:lnTo>
                      <a:pt x="504" y="218"/>
                    </a:lnTo>
                    <a:lnTo>
                      <a:pt x="507" y="218"/>
                    </a:lnTo>
                    <a:lnTo>
                      <a:pt x="504" y="220"/>
                    </a:lnTo>
                    <a:lnTo>
                      <a:pt x="502" y="220"/>
                    </a:lnTo>
                    <a:lnTo>
                      <a:pt x="504" y="220"/>
                    </a:lnTo>
                    <a:lnTo>
                      <a:pt x="504" y="220"/>
                    </a:lnTo>
                    <a:lnTo>
                      <a:pt x="507" y="220"/>
                    </a:lnTo>
                    <a:lnTo>
                      <a:pt x="509" y="220"/>
                    </a:lnTo>
                    <a:lnTo>
                      <a:pt x="507" y="220"/>
                    </a:lnTo>
                    <a:lnTo>
                      <a:pt x="504" y="220"/>
                    </a:lnTo>
                    <a:lnTo>
                      <a:pt x="507" y="220"/>
                    </a:lnTo>
                    <a:lnTo>
                      <a:pt x="509" y="223"/>
                    </a:lnTo>
                    <a:lnTo>
                      <a:pt x="512" y="223"/>
                    </a:lnTo>
                    <a:lnTo>
                      <a:pt x="509" y="225"/>
                    </a:lnTo>
                    <a:lnTo>
                      <a:pt x="507" y="225"/>
                    </a:lnTo>
                    <a:lnTo>
                      <a:pt x="509" y="225"/>
                    </a:lnTo>
                    <a:lnTo>
                      <a:pt x="512" y="225"/>
                    </a:lnTo>
                    <a:lnTo>
                      <a:pt x="514" y="225"/>
                    </a:lnTo>
                    <a:lnTo>
                      <a:pt x="516" y="225"/>
                    </a:lnTo>
                    <a:lnTo>
                      <a:pt x="516" y="227"/>
                    </a:lnTo>
                    <a:lnTo>
                      <a:pt x="519" y="227"/>
                    </a:lnTo>
                    <a:lnTo>
                      <a:pt x="521" y="230"/>
                    </a:lnTo>
                    <a:lnTo>
                      <a:pt x="521" y="232"/>
                    </a:lnTo>
                    <a:lnTo>
                      <a:pt x="523" y="232"/>
                    </a:lnTo>
                    <a:lnTo>
                      <a:pt x="523" y="235"/>
                    </a:lnTo>
                    <a:lnTo>
                      <a:pt x="521" y="235"/>
                    </a:lnTo>
                    <a:lnTo>
                      <a:pt x="521" y="235"/>
                    </a:lnTo>
                    <a:lnTo>
                      <a:pt x="521" y="237"/>
                    </a:lnTo>
                    <a:lnTo>
                      <a:pt x="521" y="239"/>
                    </a:lnTo>
                    <a:lnTo>
                      <a:pt x="519" y="242"/>
                    </a:lnTo>
                    <a:lnTo>
                      <a:pt x="521" y="244"/>
                    </a:lnTo>
                    <a:lnTo>
                      <a:pt x="521" y="244"/>
                    </a:lnTo>
                    <a:lnTo>
                      <a:pt x="521" y="246"/>
                    </a:lnTo>
                    <a:lnTo>
                      <a:pt x="521" y="249"/>
                    </a:lnTo>
                    <a:lnTo>
                      <a:pt x="523" y="249"/>
                    </a:lnTo>
                    <a:lnTo>
                      <a:pt x="523" y="251"/>
                    </a:lnTo>
                    <a:lnTo>
                      <a:pt x="526" y="251"/>
                    </a:lnTo>
                    <a:lnTo>
                      <a:pt x="526" y="251"/>
                    </a:lnTo>
                    <a:lnTo>
                      <a:pt x="523" y="253"/>
                    </a:lnTo>
                    <a:lnTo>
                      <a:pt x="523" y="256"/>
                    </a:lnTo>
                    <a:lnTo>
                      <a:pt x="523" y="256"/>
                    </a:lnTo>
                    <a:lnTo>
                      <a:pt x="526" y="256"/>
                    </a:lnTo>
                    <a:lnTo>
                      <a:pt x="526" y="258"/>
                    </a:lnTo>
                    <a:lnTo>
                      <a:pt x="528" y="258"/>
                    </a:lnTo>
                    <a:lnTo>
                      <a:pt x="530" y="258"/>
                    </a:lnTo>
                    <a:lnTo>
                      <a:pt x="533" y="258"/>
                    </a:lnTo>
                    <a:lnTo>
                      <a:pt x="535" y="261"/>
                    </a:lnTo>
                    <a:lnTo>
                      <a:pt x="535" y="261"/>
                    </a:lnTo>
                    <a:lnTo>
                      <a:pt x="538" y="263"/>
                    </a:lnTo>
                    <a:lnTo>
                      <a:pt x="540" y="265"/>
                    </a:lnTo>
                    <a:lnTo>
                      <a:pt x="540" y="265"/>
                    </a:lnTo>
                    <a:lnTo>
                      <a:pt x="542" y="265"/>
                    </a:lnTo>
                    <a:lnTo>
                      <a:pt x="545" y="265"/>
                    </a:lnTo>
                    <a:lnTo>
                      <a:pt x="547" y="265"/>
                    </a:lnTo>
                    <a:lnTo>
                      <a:pt x="547" y="268"/>
                    </a:lnTo>
                    <a:lnTo>
                      <a:pt x="549" y="268"/>
                    </a:lnTo>
                    <a:lnTo>
                      <a:pt x="552" y="265"/>
                    </a:lnTo>
                    <a:lnTo>
                      <a:pt x="554" y="265"/>
                    </a:lnTo>
                    <a:lnTo>
                      <a:pt x="554" y="265"/>
                    </a:lnTo>
                    <a:lnTo>
                      <a:pt x="556" y="263"/>
                    </a:lnTo>
                    <a:lnTo>
                      <a:pt x="554" y="261"/>
                    </a:lnTo>
                    <a:lnTo>
                      <a:pt x="554" y="258"/>
                    </a:lnTo>
                    <a:lnTo>
                      <a:pt x="552" y="258"/>
                    </a:lnTo>
                    <a:lnTo>
                      <a:pt x="552" y="258"/>
                    </a:lnTo>
                    <a:lnTo>
                      <a:pt x="549" y="258"/>
                    </a:lnTo>
                    <a:lnTo>
                      <a:pt x="547" y="258"/>
                    </a:lnTo>
                    <a:lnTo>
                      <a:pt x="545" y="256"/>
                    </a:lnTo>
                    <a:lnTo>
                      <a:pt x="542" y="253"/>
                    </a:lnTo>
                    <a:lnTo>
                      <a:pt x="542" y="251"/>
                    </a:lnTo>
                    <a:lnTo>
                      <a:pt x="540" y="249"/>
                    </a:lnTo>
                    <a:lnTo>
                      <a:pt x="542" y="249"/>
                    </a:lnTo>
                    <a:lnTo>
                      <a:pt x="542" y="246"/>
                    </a:lnTo>
                    <a:lnTo>
                      <a:pt x="542" y="244"/>
                    </a:lnTo>
                    <a:lnTo>
                      <a:pt x="545" y="244"/>
                    </a:lnTo>
                    <a:lnTo>
                      <a:pt x="547" y="244"/>
                    </a:lnTo>
                    <a:lnTo>
                      <a:pt x="549" y="244"/>
                    </a:lnTo>
                    <a:lnTo>
                      <a:pt x="552" y="246"/>
                    </a:lnTo>
                    <a:lnTo>
                      <a:pt x="552" y="246"/>
                    </a:lnTo>
                    <a:lnTo>
                      <a:pt x="554" y="249"/>
                    </a:lnTo>
                    <a:lnTo>
                      <a:pt x="556" y="249"/>
                    </a:lnTo>
                    <a:lnTo>
                      <a:pt x="559" y="249"/>
                    </a:lnTo>
                    <a:lnTo>
                      <a:pt x="556" y="251"/>
                    </a:lnTo>
                    <a:lnTo>
                      <a:pt x="554" y="253"/>
                    </a:lnTo>
                    <a:lnTo>
                      <a:pt x="556" y="251"/>
                    </a:lnTo>
                    <a:lnTo>
                      <a:pt x="559" y="251"/>
                    </a:lnTo>
                    <a:lnTo>
                      <a:pt x="561" y="251"/>
                    </a:lnTo>
                    <a:lnTo>
                      <a:pt x="564" y="251"/>
                    </a:lnTo>
                    <a:lnTo>
                      <a:pt x="566" y="251"/>
                    </a:lnTo>
                    <a:lnTo>
                      <a:pt x="568" y="253"/>
                    </a:lnTo>
                    <a:lnTo>
                      <a:pt x="568" y="253"/>
                    </a:lnTo>
                    <a:lnTo>
                      <a:pt x="571" y="256"/>
                    </a:lnTo>
                    <a:lnTo>
                      <a:pt x="573" y="253"/>
                    </a:lnTo>
                    <a:lnTo>
                      <a:pt x="575" y="253"/>
                    </a:lnTo>
                    <a:lnTo>
                      <a:pt x="578" y="256"/>
                    </a:lnTo>
                    <a:lnTo>
                      <a:pt x="578" y="256"/>
                    </a:lnTo>
                    <a:lnTo>
                      <a:pt x="580" y="256"/>
                    </a:lnTo>
                    <a:lnTo>
                      <a:pt x="580" y="256"/>
                    </a:lnTo>
                    <a:lnTo>
                      <a:pt x="580" y="253"/>
                    </a:lnTo>
                    <a:lnTo>
                      <a:pt x="580" y="251"/>
                    </a:lnTo>
                    <a:lnTo>
                      <a:pt x="578" y="249"/>
                    </a:lnTo>
                    <a:lnTo>
                      <a:pt x="578" y="246"/>
                    </a:lnTo>
                    <a:lnTo>
                      <a:pt x="575" y="246"/>
                    </a:lnTo>
                    <a:lnTo>
                      <a:pt x="575" y="244"/>
                    </a:lnTo>
                    <a:lnTo>
                      <a:pt x="573" y="242"/>
                    </a:lnTo>
                    <a:lnTo>
                      <a:pt x="571" y="239"/>
                    </a:lnTo>
                    <a:lnTo>
                      <a:pt x="573" y="237"/>
                    </a:lnTo>
                    <a:lnTo>
                      <a:pt x="573" y="237"/>
                    </a:lnTo>
                    <a:lnTo>
                      <a:pt x="575" y="237"/>
                    </a:lnTo>
                    <a:lnTo>
                      <a:pt x="578" y="235"/>
                    </a:lnTo>
                    <a:lnTo>
                      <a:pt x="578" y="235"/>
                    </a:lnTo>
                    <a:lnTo>
                      <a:pt x="580" y="232"/>
                    </a:lnTo>
                    <a:lnTo>
                      <a:pt x="583" y="230"/>
                    </a:lnTo>
                    <a:lnTo>
                      <a:pt x="585" y="230"/>
                    </a:lnTo>
                    <a:lnTo>
                      <a:pt x="587" y="230"/>
                    </a:lnTo>
                    <a:lnTo>
                      <a:pt x="590" y="230"/>
                    </a:lnTo>
                    <a:lnTo>
                      <a:pt x="590" y="227"/>
                    </a:lnTo>
                    <a:lnTo>
                      <a:pt x="592" y="225"/>
                    </a:lnTo>
                    <a:lnTo>
                      <a:pt x="594" y="223"/>
                    </a:lnTo>
                    <a:lnTo>
                      <a:pt x="597" y="220"/>
                    </a:lnTo>
                    <a:lnTo>
                      <a:pt x="599" y="220"/>
                    </a:lnTo>
                    <a:lnTo>
                      <a:pt x="599" y="223"/>
                    </a:lnTo>
                    <a:lnTo>
                      <a:pt x="601" y="223"/>
                    </a:lnTo>
                    <a:lnTo>
                      <a:pt x="604" y="223"/>
                    </a:lnTo>
                    <a:lnTo>
                      <a:pt x="606" y="223"/>
                    </a:lnTo>
                    <a:lnTo>
                      <a:pt x="609" y="223"/>
                    </a:lnTo>
                    <a:lnTo>
                      <a:pt x="611" y="225"/>
                    </a:lnTo>
                    <a:lnTo>
                      <a:pt x="611" y="227"/>
                    </a:lnTo>
                    <a:lnTo>
                      <a:pt x="609" y="227"/>
                    </a:lnTo>
                    <a:lnTo>
                      <a:pt x="609" y="230"/>
                    </a:lnTo>
                    <a:lnTo>
                      <a:pt x="611" y="227"/>
                    </a:lnTo>
                    <a:lnTo>
                      <a:pt x="613" y="227"/>
                    </a:lnTo>
                    <a:lnTo>
                      <a:pt x="616" y="227"/>
                    </a:lnTo>
                    <a:lnTo>
                      <a:pt x="616" y="230"/>
                    </a:lnTo>
                    <a:lnTo>
                      <a:pt x="616" y="232"/>
                    </a:lnTo>
                    <a:lnTo>
                      <a:pt x="616" y="232"/>
                    </a:lnTo>
                    <a:lnTo>
                      <a:pt x="616" y="230"/>
                    </a:lnTo>
                    <a:lnTo>
                      <a:pt x="616" y="227"/>
                    </a:lnTo>
                    <a:lnTo>
                      <a:pt x="616" y="225"/>
                    </a:lnTo>
                    <a:lnTo>
                      <a:pt x="616" y="225"/>
                    </a:lnTo>
                    <a:lnTo>
                      <a:pt x="618" y="223"/>
                    </a:lnTo>
                    <a:lnTo>
                      <a:pt x="618" y="223"/>
                    </a:lnTo>
                    <a:lnTo>
                      <a:pt x="618" y="220"/>
                    </a:lnTo>
                    <a:lnTo>
                      <a:pt x="618" y="218"/>
                    </a:lnTo>
                    <a:lnTo>
                      <a:pt x="620" y="216"/>
                    </a:lnTo>
                    <a:lnTo>
                      <a:pt x="620" y="213"/>
                    </a:lnTo>
                    <a:lnTo>
                      <a:pt x="618" y="211"/>
                    </a:lnTo>
                    <a:lnTo>
                      <a:pt x="616" y="211"/>
                    </a:lnTo>
                    <a:lnTo>
                      <a:pt x="613" y="208"/>
                    </a:lnTo>
                    <a:lnTo>
                      <a:pt x="613" y="208"/>
                    </a:lnTo>
                    <a:lnTo>
                      <a:pt x="613" y="206"/>
                    </a:lnTo>
                    <a:lnTo>
                      <a:pt x="613" y="204"/>
                    </a:lnTo>
                    <a:lnTo>
                      <a:pt x="613" y="201"/>
                    </a:lnTo>
                    <a:lnTo>
                      <a:pt x="616" y="201"/>
                    </a:lnTo>
                    <a:lnTo>
                      <a:pt x="616" y="199"/>
                    </a:lnTo>
                    <a:lnTo>
                      <a:pt x="618" y="197"/>
                    </a:lnTo>
                    <a:lnTo>
                      <a:pt x="618" y="194"/>
                    </a:lnTo>
                    <a:lnTo>
                      <a:pt x="616" y="192"/>
                    </a:lnTo>
                    <a:lnTo>
                      <a:pt x="618" y="189"/>
                    </a:lnTo>
                    <a:lnTo>
                      <a:pt x="616" y="189"/>
                    </a:lnTo>
                    <a:lnTo>
                      <a:pt x="613" y="187"/>
                    </a:lnTo>
                    <a:lnTo>
                      <a:pt x="613" y="187"/>
                    </a:lnTo>
                    <a:lnTo>
                      <a:pt x="611" y="185"/>
                    </a:lnTo>
                    <a:lnTo>
                      <a:pt x="609" y="185"/>
                    </a:lnTo>
                    <a:lnTo>
                      <a:pt x="611" y="182"/>
                    </a:lnTo>
                    <a:lnTo>
                      <a:pt x="613" y="182"/>
                    </a:lnTo>
                    <a:lnTo>
                      <a:pt x="613" y="185"/>
                    </a:lnTo>
                    <a:lnTo>
                      <a:pt x="616" y="185"/>
                    </a:lnTo>
                    <a:lnTo>
                      <a:pt x="618" y="185"/>
                    </a:lnTo>
                    <a:lnTo>
                      <a:pt x="620" y="185"/>
                    </a:lnTo>
                    <a:lnTo>
                      <a:pt x="625" y="185"/>
                    </a:lnTo>
                    <a:lnTo>
                      <a:pt x="628" y="185"/>
                    </a:lnTo>
                    <a:lnTo>
                      <a:pt x="630" y="185"/>
                    </a:lnTo>
                    <a:lnTo>
                      <a:pt x="630" y="185"/>
                    </a:lnTo>
                    <a:lnTo>
                      <a:pt x="632" y="185"/>
                    </a:lnTo>
                    <a:lnTo>
                      <a:pt x="635" y="187"/>
                    </a:lnTo>
                    <a:lnTo>
                      <a:pt x="635" y="189"/>
                    </a:lnTo>
                    <a:lnTo>
                      <a:pt x="637" y="189"/>
                    </a:lnTo>
                    <a:lnTo>
                      <a:pt x="639" y="192"/>
                    </a:lnTo>
                    <a:lnTo>
                      <a:pt x="639" y="194"/>
                    </a:lnTo>
                    <a:lnTo>
                      <a:pt x="642" y="197"/>
                    </a:lnTo>
                    <a:lnTo>
                      <a:pt x="642" y="197"/>
                    </a:lnTo>
                    <a:lnTo>
                      <a:pt x="639" y="199"/>
                    </a:lnTo>
                    <a:lnTo>
                      <a:pt x="637" y="199"/>
                    </a:lnTo>
                    <a:lnTo>
                      <a:pt x="637" y="199"/>
                    </a:lnTo>
                    <a:lnTo>
                      <a:pt x="635" y="199"/>
                    </a:lnTo>
                    <a:lnTo>
                      <a:pt x="632" y="199"/>
                    </a:lnTo>
                    <a:lnTo>
                      <a:pt x="630" y="199"/>
                    </a:lnTo>
                    <a:lnTo>
                      <a:pt x="628" y="199"/>
                    </a:lnTo>
                    <a:lnTo>
                      <a:pt x="628" y="201"/>
                    </a:lnTo>
                    <a:lnTo>
                      <a:pt x="625" y="204"/>
                    </a:lnTo>
                    <a:lnTo>
                      <a:pt x="625" y="204"/>
                    </a:lnTo>
                    <a:lnTo>
                      <a:pt x="625" y="206"/>
                    </a:lnTo>
                    <a:lnTo>
                      <a:pt x="625" y="206"/>
                    </a:lnTo>
                    <a:lnTo>
                      <a:pt x="628" y="208"/>
                    </a:lnTo>
                    <a:lnTo>
                      <a:pt x="630" y="208"/>
                    </a:lnTo>
                    <a:lnTo>
                      <a:pt x="630" y="208"/>
                    </a:lnTo>
                    <a:lnTo>
                      <a:pt x="632" y="211"/>
                    </a:lnTo>
                    <a:lnTo>
                      <a:pt x="632" y="213"/>
                    </a:lnTo>
                    <a:lnTo>
                      <a:pt x="635" y="216"/>
                    </a:lnTo>
                    <a:lnTo>
                      <a:pt x="635" y="216"/>
                    </a:lnTo>
                    <a:lnTo>
                      <a:pt x="637" y="216"/>
                    </a:lnTo>
                    <a:lnTo>
                      <a:pt x="639" y="216"/>
                    </a:lnTo>
                    <a:lnTo>
                      <a:pt x="639" y="218"/>
                    </a:lnTo>
                    <a:lnTo>
                      <a:pt x="639" y="216"/>
                    </a:lnTo>
                    <a:lnTo>
                      <a:pt x="642" y="216"/>
                    </a:lnTo>
                    <a:lnTo>
                      <a:pt x="644" y="216"/>
                    </a:lnTo>
                    <a:lnTo>
                      <a:pt x="646" y="216"/>
                    </a:lnTo>
                    <a:lnTo>
                      <a:pt x="649" y="213"/>
                    </a:lnTo>
                    <a:lnTo>
                      <a:pt x="651" y="216"/>
                    </a:lnTo>
                    <a:lnTo>
                      <a:pt x="651" y="213"/>
                    </a:lnTo>
                    <a:lnTo>
                      <a:pt x="654" y="211"/>
                    </a:lnTo>
                    <a:lnTo>
                      <a:pt x="654" y="208"/>
                    </a:lnTo>
                    <a:lnTo>
                      <a:pt x="654" y="206"/>
                    </a:lnTo>
                    <a:lnTo>
                      <a:pt x="654" y="204"/>
                    </a:lnTo>
                    <a:lnTo>
                      <a:pt x="654" y="201"/>
                    </a:lnTo>
                    <a:lnTo>
                      <a:pt x="656" y="201"/>
                    </a:lnTo>
                    <a:lnTo>
                      <a:pt x="658" y="201"/>
                    </a:lnTo>
                    <a:lnTo>
                      <a:pt x="658" y="201"/>
                    </a:lnTo>
                    <a:lnTo>
                      <a:pt x="661" y="199"/>
                    </a:lnTo>
                    <a:lnTo>
                      <a:pt x="663" y="199"/>
                    </a:lnTo>
                    <a:lnTo>
                      <a:pt x="665" y="201"/>
                    </a:lnTo>
                    <a:lnTo>
                      <a:pt x="663" y="199"/>
                    </a:lnTo>
                    <a:lnTo>
                      <a:pt x="663" y="197"/>
                    </a:lnTo>
                    <a:lnTo>
                      <a:pt x="665" y="197"/>
                    </a:lnTo>
                    <a:lnTo>
                      <a:pt x="668" y="197"/>
                    </a:lnTo>
                    <a:lnTo>
                      <a:pt x="668" y="197"/>
                    </a:lnTo>
                    <a:lnTo>
                      <a:pt x="670" y="194"/>
                    </a:lnTo>
                    <a:lnTo>
                      <a:pt x="672" y="194"/>
                    </a:lnTo>
                    <a:lnTo>
                      <a:pt x="675" y="192"/>
                    </a:lnTo>
                    <a:lnTo>
                      <a:pt x="675" y="192"/>
                    </a:lnTo>
                    <a:lnTo>
                      <a:pt x="675" y="194"/>
                    </a:lnTo>
                    <a:lnTo>
                      <a:pt x="677" y="192"/>
                    </a:lnTo>
                    <a:lnTo>
                      <a:pt x="680" y="192"/>
                    </a:lnTo>
                    <a:lnTo>
                      <a:pt x="682" y="189"/>
                    </a:lnTo>
                    <a:lnTo>
                      <a:pt x="682" y="187"/>
                    </a:lnTo>
                    <a:lnTo>
                      <a:pt x="684" y="189"/>
                    </a:lnTo>
                    <a:lnTo>
                      <a:pt x="687" y="187"/>
                    </a:lnTo>
                    <a:lnTo>
                      <a:pt x="689" y="187"/>
                    </a:lnTo>
                    <a:lnTo>
                      <a:pt x="691" y="185"/>
                    </a:lnTo>
                    <a:lnTo>
                      <a:pt x="694" y="185"/>
                    </a:lnTo>
                    <a:lnTo>
                      <a:pt x="696" y="185"/>
                    </a:lnTo>
                    <a:lnTo>
                      <a:pt x="696" y="185"/>
                    </a:lnTo>
                    <a:lnTo>
                      <a:pt x="699" y="187"/>
                    </a:lnTo>
                    <a:lnTo>
                      <a:pt x="696" y="189"/>
                    </a:lnTo>
                    <a:lnTo>
                      <a:pt x="699" y="189"/>
                    </a:lnTo>
                    <a:lnTo>
                      <a:pt x="701" y="187"/>
                    </a:lnTo>
                    <a:lnTo>
                      <a:pt x="701" y="185"/>
                    </a:lnTo>
                    <a:lnTo>
                      <a:pt x="701" y="182"/>
                    </a:lnTo>
                    <a:lnTo>
                      <a:pt x="699" y="185"/>
                    </a:lnTo>
                    <a:lnTo>
                      <a:pt x="701" y="182"/>
                    </a:lnTo>
                    <a:lnTo>
                      <a:pt x="703" y="180"/>
                    </a:lnTo>
                    <a:lnTo>
                      <a:pt x="706" y="180"/>
                    </a:lnTo>
                    <a:lnTo>
                      <a:pt x="708" y="180"/>
                    </a:lnTo>
                    <a:lnTo>
                      <a:pt x="708" y="178"/>
                    </a:lnTo>
                    <a:lnTo>
                      <a:pt x="710" y="178"/>
                    </a:lnTo>
                    <a:lnTo>
                      <a:pt x="713" y="178"/>
                    </a:lnTo>
                    <a:lnTo>
                      <a:pt x="715" y="178"/>
                    </a:lnTo>
                    <a:lnTo>
                      <a:pt x="717" y="178"/>
                    </a:lnTo>
                    <a:lnTo>
                      <a:pt x="720" y="178"/>
                    </a:lnTo>
                    <a:lnTo>
                      <a:pt x="717" y="178"/>
                    </a:lnTo>
                    <a:lnTo>
                      <a:pt x="715" y="178"/>
                    </a:lnTo>
                    <a:lnTo>
                      <a:pt x="713" y="178"/>
                    </a:lnTo>
                    <a:lnTo>
                      <a:pt x="715" y="178"/>
                    </a:lnTo>
                    <a:lnTo>
                      <a:pt x="713" y="180"/>
                    </a:lnTo>
                    <a:lnTo>
                      <a:pt x="713" y="182"/>
                    </a:lnTo>
                    <a:lnTo>
                      <a:pt x="713" y="185"/>
                    </a:lnTo>
                    <a:lnTo>
                      <a:pt x="715" y="187"/>
                    </a:lnTo>
                    <a:lnTo>
                      <a:pt x="713" y="187"/>
                    </a:lnTo>
                    <a:lnTo>
                      <a:pt x="710" y="187"/>
                    </a:lnTo>
                    <a:lnTo>
                      <a:pt x="708" y="189"/>
                    </a:lnTo>
                    <a:lnTo>
                      <a:pt x="708" y="189"/>
                    </a:lnTo>
                    <a:lnTo>
                      <a:pt x="710" y="189"/>
                    </a:lnTo>
                    <a:lnTo>
                      <a:pt x="713" y="189"/>
                    </a:lnTo>
                    <a:lnTo>
                      <a:pt x="715" y="192"/>
                    </a:lnTo>
                    <a:lnTo>
                      <a:pt x="715" y="189"/>
                    </a:lnTo>
                    <a:lnTo>
                      <a:pt x="717" y="192"/>
                    </a:lnTo>
                    <a:lnTo>
                      <a:pt x="717" y="192"/>
                    </a:lnTo>
                    <a:lnTo>
                      <a:pt x="717" y="192"/>
                    </a:lnTo>
                    <a:lnTo>
                      <a:pt x="720" y="189"/>
                    </a:lnTo>
                    <a:lnTo>
                      <a:pt x="722" y="189"/>
                    </a:lnTo>
                    <a:lnTo>
                      <a:pt x="722" y="192"/>
                    </a:lnTo>
                    <a:lnTo>
                      <a:pt x="725" y="189"/>
                    </a:lnTo>
                    <a:lnTo>
                      <a:pt x="725" y="187"/>
                    </a:lnTo>
                    <a:lnTo>
                      <a:pt x="725" y="187"/>
                    </a:lnTo>
                    <a:lnTo>
                      <a:pt x="727" y="185"/>
                    </a:lnTo>
                    <a:lnTo>
                      <a:pt x="729" y="185"/>
                    </a:lnTo>
                    <a:lnTo>
                      <a:pt x="732" y="185"/>
                    </a:lnTo>
                    <a:lnTo>
                      <a:pt x="734" y="185"/>
                    </a:lnTo>
                    <a:lnTo>
                      <a:pt x="734" y="182"/>
                    </a:lnTo>
                    <a:lnTo>
                      <a:pt x="736" y="185"/>
                    </a:lnTo>
                    <a:lnTo>
                      <a:pt x="739" y="185"/>
                    </a:lnTo>
                    <a:lnTo>
                      <a:pt x="741" y="182"/>
                    </a:lnTo>
                    <a:lnTo>
                      <a:pt x="746" y="185"/>
                    </a:lnTo>
                    <a:lnTo>
                      <a:pt x="748" y="185"/>
                    </a:lnTo>
                    <a:lnTo>
                      <a:pt x="748" y="185"/>
                    </a:lnTo>
                    <a:lnTo>
                      <a:pt x="751" y="182"/>
                    </a:lnTo>
                    <a:lnTo>
                      <a:pt x="753" y="182"/>
                    </a:lnTo>
                    <a:lnTo>
                      <a:pt x="755" y="180"/>
                    </a:lnTo>
                    <a:lnTo>
                      <a:pt x="755" y="178"/>
                    </a:lnTo>
                    <a:lnTo>
                      <a:pt x="758" y="180"/>
                    </a:lnTo>
                    <a:lnTo>
                      <a:pt x="758" y="178"/>
                    </a:lnTo>
                    <a:lnTo>
                      <a:pt x="760" y="178"/>
                    </a:lnTo>
                    <a:lnTo>
                      <a:pt x="762" y="178"/>
                    </a:lnTo>
                    <a:lnTo>
                      <a:pt x="765" y="178"/>
                    </a:lnTo>
                    <a:lnTo>
                      <a:pt x="765" y="178"/>
                    </a:lnTo>
                    <a:lnTo>
                      <a:pt x="765" y="178"/>
                    </a:lnTo>
                    <a:lnTo>
                      <a:pt x="765" y="178"/>
                    </a:lnTo>
                    <a:lnTo>
                      <a:pt x="767" y="180"/>
                    </a:lnTo>
                    <a:lnTo>
                      <a:pt x="770" y="182"/>
                    </a:lnTo>
                    <a:lnTo>
                      <a:pt x="767" y="182"/>
                    </a:lnTo>
                    <a:lnTo>
                      <a:pt x="765" y="185"/>
                    </a:lnTo>
                    <a:lnTo>
                      <a:pt x="765" y="187"/>
                    </a:lnTo>
                    <a:lnTo>
                      <a:pt x="767" y="187"/>
                    </a:lnTo>
                    <a:lnTo>
                      <a:pt x="770" y="189"/>
                    </a:lnTo>
                    <a:lnTo>
                      <a:pt x="772" y="189"/>
                    </a:lnTo>
                    <a:lnTo>
                      <a:pt x="774" y="187"/>
                    </a:lnTo>
                    <a:lnTo>
                      <a:pt x="774" y="185"/>
                    </a:lnTo>
                    <a:lnTo>
                      <a:pt x="772" y="182"/>
                    </a:lnTo>
                    <a:lnTo>
                      <a:pt x="774" y="182"/>
                    </a:lnTo>
                    <a:lnTo>
                      <a:pt x="774" y="182"/>
                    </a:lnTo>
                    <a:lnTo>
                      <a:pt x="777" y="182"/>
                    </a:lnTo>
                    <a:lnTo>
                      <a:pt x="779" y="182"/>
                    </a:lnTo>
                    <a:lnTo>
                      <a:pt x="781" y="180"/>
                    </a:lnTo>
                    <a:lnTo>
                      <a:pt x="784" y="178"/>
                    </a:lnTo>
                    <a:lnTo>
                      <a:pt x="784" y="178"/>
                    </a:lnTo>
                    <a:lnTo>
                      <a:pt x="784" y="175"/>
                    </a:lnTo>
                    <a:lnTo>
                      <a:pt x="781" y="175"/>
                    </a:lnTo>
                    <a:lnTo>
                      <a:pt x="781" y="173"/>
                    </a:lnTo>
                    <a:lnTo>
                      <a:pt x="779" y="170"/>
                    </a:lnTo>
                    <a:lnTo>
                      <a:pt x="779" y="168"/>
                    </a:lnTo>
                    <a:lnTo>
                      <a:pt x="777" y="166"/>
                    </a:lnTo>
                    <a:lnTo>
                      <a:pt x="779" y="163"/>
                    </a:lnTo>
                    <a:lnTo>
                      <a:pt x="779" y="163"/>
                    </a:lnTo>
                    <a:lnTo>
                      <a:pt x="781" y="163"/>
                    </a:lnTo>
                    <a:lnTo>
                      <a:pt x="781" y="161"/>
                    </a:lnTo>
                    <a:lnTo>
                      <a:pt x="784" y="161"/>
                    </a:lnTo>
                    <a:lnTo>
                      <a:pt x="786" y="161"/>
                    </a:lnTo>
                    <a:lnTo>
                      <a:pt x="789" y="161"/>
                    </a:lnTo>
                    <a:lnTo>
                      <a:pt x="791" y="161"/>
                    </a:lnTo>
                    <a:lnTo>
                      <a:pt x="793" y="163"/>
                    </a:lnTo>
                    <a:lnTo>
                      <a:pt x="796" y="163"/>
                    </a:lnTo>
                    <a:lnTo>
                      <a:pt x="798" y="163"/>
                    </a:lnTo>
                    <a:lnTo>
                      <a:pt x="803" y="163"/>
                    </a:lnTo>
                    <a:lnTo>
                      <a:pt x="803" y="163"/>
                    </a:lnTo>
                    <a:lnTo>
                      <a:pt x="807" y="163"/>
                    </a:lnTo>
                    <a:lnTo>
                      <a:pt x="810" y="163"/>
                    </a:lnTo>
                    <a:lnTo>
                      <a:pt x="812" y="166"/>
                    </a:lnTo>
                    <a:lnTo>
                      <a:pt x="815" y="166"/>
                    </a:lnTo>
                    <a:lnTo>
                      <a:pt x="817" y="166"/>
                    </a:lnTo>
                    <a:lnTo>
                      <a:pt x="819" y="168"/>
                    </a:lnTo>
                    <a:lnTo>
                      <a:pt x="822" y="168"/>
                    </a:lnTo>
                    <a:lnTo>
                      <a:pt x="824" y="170"/>
                    </a:lnTo>
                    <a:lnTo>
                      <a:pt x="824" y="173"/>
                    </a:lnTo>
                    <a:lnTo>
                      <a:pt x="824" y="173"/>
                    </a:lnTo>
                    <a:lnTo>
                      <a:pt x="824" y="173"/>
                    </a:lnTo>
                    <a:lnTo>
                      <a:pt x="826" y="170"/>
                    </a:lnTo>
                    <a:lnTo>
                      <a:pt x="829" y="173"/>
                    </a:lnTo>
                    <a:lnTo>
                      <a:pt x="829" y="173"/>
                    </a:lnTo>
                    <a:lnTo>
                      <a:pt x="831" y="173"/>
                    </a:lnTo>
                    <a:lnTo>
                      <a:pt x="833" y="173"/>
                    </a:lnTo>
                    <a:lnTo>
                      <a:pt x="831" y="175"/>
                    </a:lnTo>
                    <a:lnTo>
                      <a:pt x="833" y="175"/>
                    </a:lnTo>
                    <a:lnTo>
                      <a:pt x="836" y="175"/>
                    </a:lnTo>
                    <a:lnTo>
                      <a:pt x="838" y="178"/>
                    </a:lnTo>
                    <a:lnTo>
                      <a:pt x="841" y="178"/>
                    </a:lnTo>
                    <a:lnTo>
                      <a:pt x="841" y="178"/>
                    </a:lnTo>
                    <a:lnTo>
                      <a:pt x="843" y="178"/>
                    </a:lnTo>
                    <a:lnTo>
                      <a:pt x="845" y="180"/>
                    </a:lnTo>
                    <a:lnTo>
                      <a:pt x="848" y="182"/>
                    </a:lnTo>
                    <a:lnTo>
                      <a:pt x="848" y="182"/>
                    </a:lnTo>
                    <a:lnTo>
                      <a:pt x="850" y="185"/>
                    </a:lnTo>
                    <a:lnTo>
                      <a:pt x="852" y="185"/>
                    </a:lnTo>
                    <a:lnTo>
                      <a:pt x="855" y="187"/>
                    </a:lnTo>
                    <a:lnTo>
                      <a:pt x="857" y="187"/>
                    </a:lnTo>
                    <a:lnTo>
                      <a:pt x="857" y="189"/>
                    </a:lnTo>
                    <a:lnTo>
                      <a:pt x="860" y="189"/>
                    </a:lnTo>
                    <a:lnTo>
                      <a:pt x="862" y="189"/>
                    </a:lnTo>
                    <a:lnTo>
                      <a:pt x="862" y="189"/>
                    </a:lnTo>
                    <a:lnTo>
                      <a:pt x="862" y="187"/>
                    </a:lnTo>
                    <a:lnTo>
                      <a:pt x="864" y="185"/>
                    </a:lnTo>
                    <a:lnTo>
                      <a:pt x="864" y="182"/>
                    </a:lnTo>
                    <a:lnTo>
                      <a:pt x="864" y="180"/>
                    </a:lnTo>
                    <a:lnTo>
                      <a:pt x="864" y="178"/>
                    </a:lnTo>
                    <a:lnTo>
                      <a:pt x="867" y="178"/>
                    </a:lnTo>
                    <a:lnTo>
                      <a:pt x="864" y="178"/>
                    </a:lnTo>
                    <a:lnTo>
                      <a:pt x="862" y="178"/>
                    </a:lnTo>
                    <a:lnTo>
                      <a:pt x="862" y="178"/>
                    </a:lnTo>
                    <a:lnTo>
                      <a:pt x="860" y="175"/>
                    </a:lnTo>
                    <a:lnTo>
                      <a:pt x="857" y="173"/>
                    </a:lnTo>
                    <a:lnTo>
                      <a:pt x="855" y="170"/>
                    </a:lnTo>
                    <a:lnTo>
                      <a:pt x="857" y="168"/>
                    </a:lnTo>
                    <a:lnTo>
                      <a:pt x="857" y="166"/>
                    </a:lnTo>
                    <a:lnTo>
                      <a:pt x="855" y="168"/>
                    </a:lnTo>
                    <a:lnTo>
                      <a:pt x="852" y="166"/>
                    </a:lnTo>
                    <a:lnTo>
                      <a:pt x="850" y="166"/>
                    </a:lnTo>
                    <a:lnTo>
                      <a:pt x="848" y="166"/>
                    </a:lnTo>
                    <a:lnTo>
                      <a:pt x="845" y="163"/>
                    </a:lnTo>
                    <a:lnTo>
                      <a:pt x="843" y="166"/>
                    </a:lnTo>
                    <a:lnTo>
                      <a:pt x="845" y="166"/>
                    </a:lnTo>
                    <a:lnTo>
                      <a:pt x="843" y="163"/>
                    </a:lnTo>
                    <a:lnTo>
                      <a:pt x="843" y="163"/>
                    </a:lnTo>
                    <a:lnTo>
                      <a:pt x="843" y="161"/>
                    </a:lnTo>
                    <a:lnTo>
                      <a:pt x="843" y="159"/>
                    </a:lnTo>
                    <a:lnTo>
                      <a:pt x="843" y="159"/>
                    </a:lnTo>
                    <a:lnTo>
                      <a:pt x="845" y="159"/>
                    </a:lnTo>
                    <a:lnTo>
                      <a:pt x="848" y="159"/>
                    </a:lnTo>
                    <a:lnTo>
                      <a:pt x="848" y="159"/>
                    </a:lnTo>
                    <a:lnTo>
                      <a:pt x="848" y="156"/>
                    </a:lnTo>
                    <a:lnTo>
                      <a:pt x="845" y="154"/>
                    </a:lnTo>
                    <a:lnTo>
                      <a:pt x="848" y="152"/>
                    </a:lnTo>
                    <a:lnTo>
                      <a:pt x="848" y="149"/>
                    </a:lnTo>
                    <a:lnTo>
                      <a:pt x="848" y="147"/>
                    </a:lnTo>
                    <a:lnTo>
                      <a:pt x="848" y="144"/>
                    </a:lnTo>
                    <a:lnTo>
                      <a:pt x="848" y="142"/>
                    </a:lnTo>
                    <a:lnTo>
                      <a:pt x="848" y="142"/>
                    </a:lnTo>
                    <a:lnTo>
                      <a:pt x="845" y="142"/>
                    </a:lnTo>
                    <a:lnTo>
                      <a:pt x="843" y="144"/>
                    </a:lnTo>
                    <a:lnTo>
                      <a:pt x="841" y="142"/>
                    </a:lnTo>
                    <a:lnTo>
                      <a:pt x="843" y="140"/>
                    </a:lnTo>
                    <a:lnTo>
                      <a:pt x="843" y="137"/>
                    </a:lnTo>
                    <a:lnTo>
                      <a:pt x="841" y="140"/>
                    </a:lnTo>
                    <a:lnTo>
                      <a:pt x="843" y="135"/>
                    </a:lnTo>
                    <a:lnTo>
                      <a:pt x="845" y="133"/>
                    </a:lnTo>
                    <a:lnTo>
                      <a:pt x="848" y="133"/>
                    </a:lnTo>
                    <a:lnTo>
                      <a:pt x="850" y="130"/>
                    </a:lnTo>
                    <a:lnTo>
                      <a:pt x="852" y="130"/>
                    </a:lnTo>
                    <a:lnTo>
                      <a:pt x="855" y="130"/>
                    </a:lnTo>
                    <a:lnTo>
                      <a:pt x="857" y="128"/>
                    </a:lnTo>
                    <a:lnTo>
                      <a:pt x="857" y="125"/>
                    </a:lnTo>
                    <a:lnTo>
                      <a:pt x="860" y="123"/>
                    </a:lnTo>
                    <a:lnTo>
                      <a:pt x="860" y="121"/>
                    </a:lnTo>
                    <a:lnTo>
                      <a:pt x="862" y="121"/>
                    </a:lnTo>
                    <a:lnTo>
                      <a:pt x="862" y="118"/>
                    </a:lnTo>
                    <a:lnTo>
                      <a:pt x="862" y="116"/>
                    </a:lnTo>
                    <a:lnTo>
                      <a:pt x="864" y="114"/>
                    </a:lnTo>
                    <a:lnTo>
                      <a:pt x="864" y="111"/>
                    </a:lnTo>
                    <a:lnTo>
                      <a:pt x="864" y="109"/>
                    </a:lnTo>
                    <a:lnTo>
                      <a:pt x="864" y="106"/>
                    </a:lnTo>
                    <a:lnTo>
                      <a:pt x="867" y="104"/>
                    </a:lnTo>
                    <a:lnTo>
                      <a:pt x="869" y="102"/>
                    </a:lnTo>
                    <a:lnTo>
                      <a:pt x="869" y="99"/>
                    </a:lnTo>
                    <a:lnTo>
                      <a:pt x="871" y="99"/>
                    </a:lnTo>
                    <a:lnTo>
                      <a:pt x="874" y="102"/>
                    </a:lnTo>
                    <a:lnTo>
                      <a:pt x="871" y="102"/>
                    </a:lnTo>
                    <a:lnTo>
                      <a:pt x="874" y="102"/>
                    </a:lnTo>
                    <a:lnTo>
                      <a:pt x="876" y="102"/>
                    </a:lnTo>
                    <a:lnTo>
                      <a:pt x="876" y="102"/>
                    </a:lnTo>
                    <a:lnTo>
                      <a:pt x="878" y="102"/>
                    </a:lnTo>
                    <a:lnTo>
                      <a:pt x="878" y="102"/>
                    </a:lnTo>
                    <a:lnTo>
                      <a:pt x="881" y="102"/>
                    </a:lnTo>
                    <a:lnTo>
                      <a:pt x="883" y="102"/>
                    </a:lnTo>
                    <a:lnTo>
                      <a:pt x="886" y="102"/>
                    </a:lnTo>
                    <a:lnTo>
                      <a:pt x="888" y="102"/>
                    </a:lnTo>
                    <a:lnTo>
                      <a:pt x="890" y="102"/>
                    </a:lnTo>
                    <a:lnTo>
                      <a:pt x="893" y="102"/>
                    </a:lnTo>
                    <a:lnTo>
                      <a:pt x="895" y="104"/>
                    </a:lnTo>
                    <a:lnTo>
                      <a:pt x="895" y="104"/>
                    </a:lnTo>
                    <a:lnTo>
                      <a:pt x="897" y="104"/>
                    </a:lnTo>
                    <a:lnTo>
                      <a:pt x="900" y="104"/>
                    </a:lnTo>
                    <a:lnTo>
                      <a:pt x="902" y="104"/>
                    </a:lnTo>
                    <a:lnTo>
                      <a:pt x="902" y="106"/>
                    </a:lnTo>
                    <a:lnTo>
                      <a:pt x="905" y="109"/>
                    </a:lnTo>
                    <a:lnTo>
                      <a:pt x="905" y="111"/>
                    </a:lnTo>
                    <a:lnTo>
                      <a:pt x="905" y="114"/>
                    </a:lnTo>
                    <a:lnTo>
                      <a:pt x="902" y="116"/>
                    </a:lnTo>
                    <a:lnTo>
                      <a:pt x="902" y="118"/>
                    </a:lnTo>
                    <a:lnTo>
                      <a:pt x="902" y="121"/>
                    </a:lnTo>
                    <a:lnTo>
                      <a:pt x="900" y="121"/>
                    </a:lnTo>
                    <a:lnTo>
                      <a:pt x="900" y="123"/>
                    </a:lnTo>
                    <a:lnTo>
                      <a:pt x="900" y="125"/>
                    </a:lnTo>
                    <a:lnTo>
                      <a:pt x="897" y="128"/>
                    </a:lnTo>
                    <a:lnTo>
                      <a:pt x="895" y="128"/>
                    </a:lnTo>
                    <a:lnTo>
                      <a:pt x="893" y="130"/>
                    </a:lnTo>
                    <a:lnTo>
                      <a:pt x="895" y="130"/>
                    </a:lnTo>
                    <a:lnTo>
                      <a:pt x="895" y="133"/>
                    </a:lnTo>
                    <a:lnTo>
                      <a:pt x="897" y="135"/>
                    </a:lnTo>
                    <a:lnTo>
                      <a:pt x="900" y="135"/>
                    </a:lnTo>
                    <a:lnTo>
                      <a:pt x="902" y="137"/>
                    </a:lnTo>
                    <a:lnTo>
                      <a:pt x="902" y="140"/>
                    </a:lnTo>
                    <a:lnTo>
                      <a:pt x="905" y="142"/>
                    </a:lnTo>
                    <a:lnTo>
                      <a:pt x="902" y="144"/>
                    </a:lnTo>
                    <a:lnTo>
                      <a:pt x="902" y="147"/>
                    </a:lnTo>
                    <a:lnTo>
                      <a:pt x="902" y="149"/>
                    </a:lnTo>
                    <a:lnTo>
                      <a:pt x="902" y="149"/>
                    </a:lnTo>
                    <a:lnTo>
                      <a:pt x="900" y="152"/>
                    </a:lnTo>
                    <a:lnTo>
                      <a:pt x="900" y="154"/>
                    </a:lnTo>
                    <a:lnTo>
                      <a:pt x="902" y="156"/>
                    </a:lnTo>
                    <a:lnTo>
                      <a:pt x="900" y="159"/>
                    </a:lnTo>
                    <a:lnTo>
                      <a:pt x="902" y="159"/>
                    </a:lnTo>
                    <a:lnTo>
                      <a:pt x="902" y="161"/>
                    </a:lnTo>
                    <a:lnTo>
                      <a:pt x="902" y="163"/>
                    </a:lnTo>
                    <a:lnTo>
                      <a:pt x="902" y="166"/>
                    </a:lnTo>
                    <a:lnTo>
                      <a:pt x="902" y="168"/>
                    </a:lnTo>
                    <a:lnTo>
                      <a:pt x="902" y="170"/>
                    </a:lnTo>
                    <a:lnTo>
                      <a:pt x="902" y="170"/>
                    </a:lnTo>
                    <a:lnTo>
                      <a:pt x="900" y="173"/>
                    </a:lnTo>
                    <a:lnTo>
                      <a:pt x="900" y="175"/>
                    </a:lnTo>
                    <a:lnTo>
                      <a:pt x="902" y="178"/>
                    </a:lnTo>
                    <a:lnTo>
                      <a:pt x="902" y="180"/>
                    </a:lnTo>
                    <a:lnTo>
                      <a:pt x="905" y="180"/>
                    </a:lnTo>
                    <a:lnTo>
                      <a:pt x="907" y="182"/>
                    </a:lnTo>
                    <a:lnTo>
                      <a:pt x="909" y="182"/>
                    </a:lnTo>
                    <a:lnTo>
                      <a:pt x="912" y="185"/>
                    </a:lnTo>
                    <a:lnTo>
                      <a:pt x="912" y="187"/>
                    </a:lnTo>
                    <a:lnTo>
                      <a:pt x="909" y="187"/>
                    </a:lnTo>
                    <a:lnTo>
                      <a:pt x="907" y="189"/>
                    </a:lnTo>
                    <a:lnTo>
                      <a:pt x="907" y="192"/>
                    </a:lnTo>
                    <a:lnTo>
                      <a:pt x="907" y="194"/>
                    </a:lnTo>
                    <a:lnTo>
                      <a:pt x="907" y="197"/>
                    </a:lnTo>
                    <a:lnTo>
                      <a:pt x="907" y="197"/>
                    </a:lnTo>
                    <a:lnTo>
                      <a:pt x="907" y="199"/>
                    </a:lnTo>
                    <a:lnTo>
                      <a:pt x="905" y="201"/>
                    </a:lnTo>
                    <a:lnTo>
                      <a:pt x="902" y="201"/>
                    </a:lnTo>
                    <a:lnTo>
                      <a:pt x="900" y="204"/>
                    </a:lnTo>
                    <a:lnTo>
                      <a:pt x="900" y="204"/>
                    </a:lnTo>
                    <a:lnTo>
                      <a:pt x="900" y="206"/>
                    </a:lnTo>
                    <a:lnTo>
                      <a:pt x="897" y="206"/>
                    </a:lnTo>
                    <a:lnTo>
                      <a:pt x="895" y="208"/>
                    </a:lnTo>
                    <a:lnTo>
                      <a:pt x="897" y="208"/>
                    </a:lnTo>
                    <a:lnTo>
                      <a:pt x="895" y="211"/>
                    </a:lnTo>
                    <a:lnTo>
                      <a:pt x="893" y="213"/>
                    </a:lnTo>
                    <a:lnTo>
                      <a:pt x="890" y="213"/>
                    </a:lnTo>
                    <a:lnTo>
                      <a:pt x="888" y="216"/>
                    </a:lnTo>
                    <a:lnTo>
                      <a:pt x="886" y="216"/>
                    </a:lnTo>
                    <a:lnTo>
                      <a:pt x="883" y="216"/>
                    </a:lnTo>
                    <a:lnTo>
                      <a:pt x="881" y="218"/>
                    </a:lnTo>
                    <a:lnTo>
                      <a:pt x="878" y="218"/>
                    </a:lnTo>
                    <a:lnTo>
                      <a:pt x="876" y="218"/>
                    </a:lnTo>
                    <a:lnTo>
                      <a:pt x="876" y="216"/>
                    </a:lnTo>
                    <a:lnTo>
                      <a:pt x="876" y="216"/>
                    </a:lnTo>
                    <a:lnTo>
                      <a:pt x="874" y="216"/>
                    </a:lnTo>
                    <a:lnTo>
                      <a:pt x="871" y="216"/>
                    </a:lnTo>
                    <a:lnTo>
                      <a:pt x="869" y="216"/>
                    </a:lnTo>
                    <a:lnTo>
                      <a:pt x="867" y="216"/>
                    </a:lnTo>
                    <a:lnTo>
                      <a:pt x="864" y="216"/>
                    </a:lnTo>
                    <a:lnTo>
                      <a:pt x="864" y="216"/>
                    </a:lnTo>
                    <a:lnTo>
                      <a:pt x="864" y="216"/>
                    </a:lnTo>
                    <a:lnTo>
                      <a:pt x="867" y="218"/>
                    </a:lnTo>
                    <a:lnTo>
                      <a:pt x="867" y="220"/>
                    </a:lnTo>
                    <a:lnTo>
                      <a:pt x="869" y="220"/>
                    </a:lnTo>
                    <a:lnTo>
                      <a:pt x="871" y="223"/>
                    </a:lnTo>
                    <a:lnTo>
                      <a:pt x="874" y="223"/>
                    </a:lnTo>
                    <a:lnTo>
                      <a:pt x="876" y="223"/>
                    </a:lnTo>
                    <a:lnTo>
                      <a:pt x="876" y="223"/>
                    </a:lnTo>
                    <a:lnTo>
                      <a:pt x="878" y="225"/>
                    </a:lnTo>
                    <a:lnTo>
                      <a:pt x="881" y="225"/>
                    </a:lnTo>
                    <a:lnTo>
                      <a:pt x="883" y="225"/>
                    </a:lnTo>
                    <a:lnTo>
                      <a:pt x="886" y="223"/>
                    </a:lnTo>
                    <a:lnTo>
                      <a:pt x="888" y="223"/>
                    </a:lnTo>
                    <a:lnTo>
                      <a:pt x="890" y="225"/>
                    </a:lnTo>
                    <a:lnTo>
                      <a:pt x="890" y="225"/>
                    </a:lnTo>
                    <a:lnTo>
                      <a:pt x="893" y="225"/>
                    </a:lnTo>
                    <a:lnTo>
                      <a:pt x="895" y="225"/>
                    </a:lnTo>
                    <a:lnTo>
                      <a:pt x="897" y="225"/>
                    </a:lnTo>
                    <a:lnTo>
                      <a:pt x="900" y="225"/>
                    </a:lnTo>
                    <a:lnTo>
                      <a:pt x="900" y="223"/>
                    </a:lnTo>
                    <a:lnTo>
                      <a:pt x="900" y="220"/>
                    </a:lnTo>
                    <a:lnTo>
                      <a:pt x="902" y="218"/>
                    </a:lnTo>
                    <a:lnTo>
                      <a:pt x="905" y="218"/>
                    </a:lnTo>
                    <a:lnTo>
                      <a:pt x="905" y="218"/>
                    </a:lnTo>
                    <a:lnTo>
                      <a:pt x="907" y="216"/>
                    </a:lnTo>
                    <a:lnTo>
                      <a:pt x="909" y="216"/>
                    </a:lnTo>
                    <a:lnTo>
                      <a:pt x="912" y="213"/>
                    </a:lnTo>
                    <a:lnTo>
                      <a:pt x="914" y="213"/>
                    </a:lnTo>
                    <a:lnTo>
                      <a:pt x="914" y="211"/>
                    </a:lnTo>
                    <a:lnTo>
                      <a:pt x="914" y="208"/>
                    </a:lnTo>
                    <a:lnTo>
                      <a:pt x="914" y="206"/>
                    </a:lnTo>
                    <a:lnTo>
                      <a:pt x="916" y="204"/>
                    </a:lnTo>
                    <a:lnTo>
                      <a:pt x="919" y="204"/>
                    </a:lnTo>
                    <a:lnTo>
                      <a:pt x="921" y="201"/>
                    </a:lnTo>
                    <a:lnTo>
                      <a:pt x="923" y="201"/>
                    </a:lnTo>
                    <a:lnTo>
                      <a:pt x="923" y="199"/>
                    </a:lnTo>
                    <a:lnTo>
                      <a:pt x="923" y="197"/>
                    </a:lnTo>
                    <a:lnTo>
                      <a:pt x="923" y="197"/>
                    </a:lnTo>
                    <a:lnTo>
                      <a:pt x="923" y="194"/>
                    </a:lnTo>
                    <a:lnTo>
                      <a:pt x="923" y="192"/>
                    </a:lnTo>
                    <a:lnTo>
                      <a:pt x="921" y="189"/>
                    </a:lnTo>
                    <a:lnTo>
                      <a:pt x="919" y="187"/>
                    </a:lnTo>
                    <a:lnTo>
                      <a:pt x="919" y="185"/>
                    </a:lnTo>
                    <a:lnTo>
                      <a:pt x="919" y="185"/>
                    </a:lnTo>
                    <a:lnTo>
                      <a:pt x="921" y="182"/>
                    </a:lnTo>
                    <a:lnTo>
                      <a:pt x="923" y="180"/>
                    </a:lnTo>
                    <a:lnTo>
                      <a:pt x="923" y="180"/>
                    </a:lnTo>
                    <a:lnTo>
                      <a:pt x="928" y="178"/>
                    </a:lnTo>
                    <a:lnTo>
                      <a:pt x="933" y="178"/>
                    </a:lnTo>
                    <a:lnTo>
                      <a:pt x="935" y="178"/>
                    </a:lnTo>
                    <a:lnTo>
                      <a:pt x="938" y="178"/>
                    </a:lnTo>
                    <a:lnTo>
                      <a:pt x="938" y="178"/>
                    </a:lnTo>
                    <a:lnTo>
                      <a:pt x="940" y="178"/>
                    </a:lnTo>
                    <a:lnTo>
                      <a:pt x="942" y="180"/>
                    </a:lnTo>
                    <a:lnTo>
                      <a:pt x="942" y="180"/>
                    </a:lnTo>
                    <a:lnTo>
                      <a:pt x="945" y="182"/>
                    </a:lnTo>
                    <a:lnTo>
                      <a:pt x="947" y="185"/>
                    </a:lnTo>
                    <a:lnTo>
                      <a:pt x="947" y="185"/>
                    </a:lnTo>
                    <a:lnTo>
                      <a:pt x="947" y="187"/>
                    </a:lnTo>
                    <a:lnTo>
                      <a:pt x="947" y="189"/>
                    </a:lnTo>
                    <a:lnTo>
                      <a:pt x="949" y="192"/>
                    </a:lnTo>
                    <a:lnTo>
                      <a:pt x="947" y="192"/>
                    </a:lnTo>
                    <a:lnTo>
                      <a:pt x="947" y="194"/>
                    </a:lnTo>
                    <a:lnTo>
                      <a:pt x="947" y="197"/>
                    </a:lnTo>
                    <a:lnTo>
                      <a:pt x="947" y="199"/>
                    </a:lnTo>
                    <a:lnTo>
                      <a:pt x="949" y="201"/>
                    </a:lnTo>
                    <a:lnTo>
                      <a:pt x="952" y="201"/>
                    </a:lnTo>
                    <a:lnTo>
                      <a:pt x="954" y="204"/>
                    </a:lnTo>
                    <a:lnTo>
                      <a:pt x="954" y="204"/>
                    </a:lnTo>
                    <a:lnTo>
                      <a:pt x="957" y="204"/>
                    </a:lnTo>
                    <a:lnTo>
                      <a:pt x="959" y="201"/>
                    </a:lnTo>
                    <a:lnTo>
                      <a:pt x="961" y="204"/>
                    </a:lnTo>
                    <a:lnTo>
                      <a:pt x="961" y="201"/>
                    </a:lnTo>
                    <a:lnTo>
                      <a:pt x="964" y="201"/>
                    </a:lnTo>
                    <a:lnTo>
                      <a:pt x="966" y="204"/>
                    </a:lnTo>
                    <a:lnTo>
                      <a:pt x="964" y="201"/>
                    </a:lnTo>
                    <a:lnTo>
                      <a:pt x="961" y="201"/>
                    </a:lnTo>
                    <a:lnTo>
                      <a:pt x="959" y="201"/>
                    </a:lnTo>
                    <a:lnTo>
                      <a:pt x="957" y="201"/>
                    </a:lnTo>
                    <a:lnTo>
                      <a:pt x="954" y="199"/>
                    </a:lnTo>
                    <a:lnTo>
                      <a:pt x="954" y="199"/>
                    </a:lnTo>
                    <a:lnTo>
                      <a:pt x="952" y="199"/>
                    </a:lnTo>
                    <a:lnTo>
                      <a:pt x="949" y="199"/>
                    </a:lnTo>
                    <a:lnTo>
                      <a:pt x="949" y="197"/>
                    </a:lnTo>
                    <a:lnTo>
                      <a:pt x="949" y="194"/>
                    </a:lnTo>
                    <a:lnTo>
                      <a:pt x="949" y="192"/>
                    </a:lnTo>
                    <a:lnTo>
                      <a:pt x="952" y="192"/>
                    </a:lnTo>
                    <a:lnTo>
                      <a:pt x="954" y="189"/>
                    </a:lnTo>
                    <a:lnTo>
                      <a:pt x="957" y="189"/>
                    </a:lnTo>
                    <a:lnTo>
                      <a:pt x="957" y="187"/>
                    </a:lnTo>
                    <a:lnTo>
                      <a:pt x="954" y="187"/>
                    </a:lnTo>
                    <a:lnTo>
                      <a:pt x="952" y="185"/>
                    </a:lnTo>
                    <a:lnTo>
                      <a:pt x="952" y="182"/>
                    </a:lnTo>
                    <a:lnTo>
                      <a:pt x="952" y="180"/>
                    </a:lnTo>
                    <a:lnTo>
                      <a:pt x="952" y="178"/>
                    </a:lnTo>
                    <a:lnTo>
                      <a:pt x="949" y="178"/>
                    </a:lnTo>
                    <a:lnTo>
                      <a:pt x="947" y="178"/>
                    </a:lnTo>
                    <a:lnTo>
                      <a:pt x="945" y="175"/>
                    </a:lnTo>
                    <a:lnTo>
                      <a:pt x="942" y="175"/>
                    </a:lnTo>
                    <a:lnTo>
                      <a:pt x="940" y="173"/>
                    </a:lnTo>
                    <a:lnTo>
                      <a:pt x="940" y="173"/>
                    </a:lnTo>
                    <a:lnTo>
                      <a:pt x="938" y="173"/>
                    </a:lnTo>
                    <a:lnTo>
                      <a:pt x="935" y="173"/>
                    </a:lnTo>
                    <a:lnTo>
                      <a:pt x="933" y="173"/>
                    </a:lnTo>
                    <a:lnTo>
                      <a:pt x="931" y="170"/>
                    </a:lnTo>
                    <a:lnTo>
                      <a:pt x="928" y="173"/>
                    </a:lnTo>
                    <a:lnTo>
                      <a:pt x="926" y="173"/>
                    </a:lnTo>
                    <a:lnTo>
                      <a:pt x="926" y="175"/>
                    </a:lnTo>
                    <a:lnTo>
                      <a:pt x="923" y="175"/>
                    </a:lnTo>
                    <a:lnTo>
                      <a:pt x="921" y="175"/>
                    </a:lnTo>
                    <a:lnTo>
                      <a:pt x="919" y="173"/>
                    </a:lnTo>
                    <a:lnTo>
                      <a:pt x="916" y="175"/>
                    </a:lnTo>
                    <a:lnTo>
                      <a:pt x="914" y="175"/>
                    </a:lnTo>
                    <a:lnTo>
                      <a:pt x="914" y="173"/>
                    </a:lnTo>
                    <a:lnTo>
                      <a:pt x="914" y="170"/>
                    </a:lnTo>
                    <a:lnTo>
                      <a:pt x="914" y="168"/>
                    </a:lnTo>
                    <a:lnTo>
                      <a:pt x="914" y="166"/>
                    </a:lnTo>
                    <a:lnTo>
                      <a:pt x="912" y="166"/>
                    </a:lnTo>
                    <a:lnTo>
                      <a:pt x="912" y="163"/>
                    </a:lnTo>
                    <a:lnTo>
                      <a:pt x="912" y="161"/>
                    </a:lnTo>
                    <a:lnTo>
                      <a:pt x="912" y="159"/>
                    </a:lnTo>
                    <a:lnTo>
                      <a:pt x="912" y="159"/>
                    </a:lnTo>
                    <a:lnTo>
                      <a:pt x="914" y="156"/>
                    </a:lnTo>
                    <a:lnTo>
                      <a:pt x="914" y="154"/>
                    </a:lnTo>
                    <a:lnTo>
                      <a:pt x="916" y="152"/>
                    </a:lnTo>
                    <a:lnTo>
                      <a:pt x="916" y="149"/>
                    </a:lnTo>
                    <a:lnTo>
                      <a:pt x="919" y="147"/>
                    </a:lnTo>
                    <a:lnTo>
                      <a:pt x="919" y="144"/>
                    </a:lnTo>
                    <a:lnTo>
                      <a:pt x="916" y="144"/>
                    </a:lnTo>
                    <a:lnTo>
                      <a:pt x="914" y="142"/>
                    </a:lnTo>
                    <a:lnTo>
                      <a:pt x="914" y="140"/>
                    </a:lnTo>
                    <a:lnTo>
                      <a:pt x="912" y="137"/>
                    </a:lnTo>
                    <a:lnTo>
                      <a:pt x="912" y="135"/>
                    </a:lnTo>
                    <a:lnTo>
                      <a:pt x="909" y="133"/>
                    </a:lnTo>
                    <a:lnTo>
                      <a:pt x="909" y="133"/>
                    </a:lnTo>
                    <a:lnTo>
                      <a:pt x="907" y="130"/>
                    </a:lnTo>
                    <a:lnTo>
                      <a:pt x="907" y="130"/>
                    </a:lnTo>
                    <a:lnTo>
                      <a:pt x="909" y="128"/>
                    </a:lnTo>
                    <a:lnTo>
                      <a:pt x="912" y="125"/>
                    </a:lnTo>
                    <a:lnTo>
                      <a:pt x="912" y="123"/>
                    </a:lnTo>
                    <a:lnTo>
                      <a:pt x="912" y="123"/>
                    </a:lnTo>
                    <a:lnTo>
                      <a:pt x="914" y="121"/>
                    </a:lnTo>
                    <a:lnTo>
                      <a:pt x="916" y="121"/>
                    </a:lnTo>
                    <a:lnTo>
                      <a:pt x="919" y="121"/>
                    </a:lnTo>
                    <a:lnTo>
                      <a:pt x="921" y="121"/>
                    </a:lnTo>
                    <a:lnTo>
                      <a:pt x="921" y="118"/>
                    </a:lnTo>
                    <a:lnTo>
                      <a:pt x="923" y="118"/>
                    </a:lnTo>
                    <a:lnTo>
                      <a:pt x="926" y="118"/>
                    </a:lnTo>
                    <a:lnTo>
                      <a:pt x="926" y="116"/>
                    </a:lnTo>
                    <a:lnTo>
                      <a:pt x="926" y="114"/>
                    </a:lnTo>
                    <a:lnTo>
                      <a:pt x="926" y="111"/>
                    </a:lnTo>
                    <a:lnTo>
                      <a:pt x="926" y="109"/>
                    </a:lnTo>
                    <a:lnTo>
                      <a:pt x="926" y="106"/>
                    </a:lnTo>
                    <a:lnTo>
                      <a:pt x="923" y="104"/>
                    </a:lnTo>
                    <a:lnTo>
                      <a:pt x="923" y="102"/>
                    </a:lnTo>
                    <a:lnTo>
                      <a:pt x="926" y="102"/>
                    </a:lnTo>
                    <a:lnTo>
                      <a:pt x="928" y="104"/>
                    </a:lnTo>
                    <a:lnTo>
                      <a:pt x="931" y="104"/>
                    </a:lnTo>
                    <a:lnTo>
                      <a:pt x="931" y="106"/>
                    </a:lnTo>
                    <a:lnTo>
                      <a:pt x="931" y="109"/>
                    </a:lnTo>
                    <a:lnTo>
                      <a:pt x="931" y="111"/>
                    </a:lnTo>
                    <a:lnTo>
                      <a:pt x="933" y="114"/>
                    </a:lnTo>
                    <a:lnTo>
                      <a:pt x="931" y="116"/>
                    </a:lnTo>
                    <a:lnTo>
                      <a:pt x="931" y="118"/>
                    </a:lnTo>
                    <a:lnTo>
                      <a:pt x="931" y="121"/>
                    </a:lnTo>
                    <a:lnTo>
                      <a:pt x="928" y="121"/>
                    </a:lnTo>
                    <a:lnTo>
                      <a:pt x="928" y="123"/>
                    </a:lnTo>
                    <a:lnTo>
                      <a:pt x="928" y="125"/>
                    </a:lnTo>
                    <a:lnTo>
                      <a:pt x="931" y="128"/>
                    </a:lnTo>
                    <a:lnTo>
                      <a:pt x="931" y="130"/>
                    </a:lnTo>
                    <a:lnTo>
                      <a:pt x="928" y="130"/>
                    </a:lnTo>
                    <a:lnTo>
                      <a:pt x="928" y="133"/>
                    </a:lnTo>
                    <a:lnTo>
                      <a:pt x="931" y="133"/>
                    </a:lnTo>
                    <a:lnTo>
                      <a:pt x="933" y="133"/>
                    </a:lnTo>
                    <a:lnTo>
                      <a:pt x="935" y="135"/>
                    </a:lnTo>
                    <a:lnTo>
                      <a:pt x="935" y="135"/>
                    </a:lnTo>
                    <a:lnTo>
                      <a:pt x="938" y="135"/>
                    </a:lnTo>
                    <a:lnTo>
                      <a:pt x="942" y="135"/>
                    </a:lnTo>
                    <a:lnTo>
                      <a:pt x="945" y="135"/>
                    </a:lnTo>
                    <a:lnTo>
                      <a:pt x="945" y="137"/>
                    </a:lnTo>
                    <a:lnTo>
                      <a:pt x="945" y="135"/>
                    </a:lnTo>
                    <a:lnTo>
                      <a:pt x="947" y="135"/>
                    </a:lnTo>
                    <a:lnTo>
                      <a:pt x="949" y="135"/>
                    </a:lnTo>
                    <a:lnTo>
                      <a:pt x="952" y="135"/>
                    </a:lnTo>
                    <a:lnTo>
                      <a:pt x="952" y="135"/>
                    </a:lnTo>
                    <a:lnTo>
                      <a:pt x="954" y="137"/>
                    </a:lnTo>
                    <a:lnTo>
                      <a:pt x="957" y="140"/>
                    </a:lnTo>
                    <a:lnTo>
                      <a:pt x="957" y="140"/>
                    </a:lnTo>
                    <a:lnTo>
                      <a:pt x="959" y="142"/>
                    </a:lnTo>
                    <a:lnTo>
                      <a:pt x="961" y="140"/>
                    </a:lnTo>
                    <a:lnTo>
                      <a:pt x="964" y="140"/>
                    </a:lnTo>
                    <a:lnTo>
                      <a:pt x="966" y="140"/>
                    </a:lnTo>
                    <a:lnTo>
                      <a:pt x="964" y="140"/>
                    </a:lnTo>
                    <a:lnTo>
                      <a:pt x="961" y="140"/>
                    </a:lnTo>
                    <a:lnTo>
                      <a:pt x="959" y="140"/>
                    </a:lnTo>
                    <a:lnTo>
                      <a:pt x="961" y="137"/>
                    </a:lnTo>
                    <a:lnTo>
                      <a:pt x="959" y="137"/>
                    </a:lnTo>
                    <a:lnTo>
                      <a:pt x="959" y="135"/>
                    </a:lnTo>
                    <a:lnTo>
                      <a:pt x="957" y="133"/>
                    </a:lnTo>
                    <a:lnTo>
                      <a:pt x="954" y="133"/>
                    </a:lnTo>
                    <a:lnTo>
                      <a:pt x="952" y="133"/>
                    </a:lnTo>
                    <a:lnTo>
                      <a:pt x="949" y="133"/>
                    </a:lnTo>
                    <a:lnTo>
                      <a:pt x="947" y="133"/>
                    </a:lnTo>
                    <a:lnTo>
                      <a:pt x="947" y="130"/>
                    </a:lnTo>
                    <a:lnTo>
                      <a:pt x="945" y="130"/>
                    </a:lnTo>
                    <a:lnTo>
                      <a:pt x="942" y="130"/>
                    </a:lnTo>
                    <a:lnTo>
                      <a:pt x="940" y="128"/>
                    </a:lnTo>
                    <a:lnTo>
                      <a:pt x="938" y="128"/>
                    </a:lnTo>
                    <a:lnTo>
                      <a:pt x="938" y="125"/>
                    </a:lnTo>
                    <a:lnTo>
                      <a:pt x="935" y="123"/>
                    </a:lnTo>
                    <a:lnTo>
                      <a:pt x="935" y="121"/>
                    </a:lnTo>
                    <a:lnTo>
                      <a:pt x="938" y="121"/>
                    </a:lnTo>
                    <a:lnTo>
                      <a:pt x="940" y="118"/>
                    </a:lnTo>
                    <a:lnTo>
                      <a:pt x="942" y="118"/>
                    </a:lnTo>
                    <a:lnTo>
                      <a:pt x="945" y="118"/>
                    </a:lnTo>
                    <a:lnTo>
                      <a:pt x="947" y="121"/>
                    </a:lnTo>
                    <a:lnTo>
                      <a:pt x="947" y="121"/>
                    </a:lnTo>
                    <a:lnTo>
                      <a:pt x="949" y="121"/>
                    </a:lnTo>
                    <a:lnTo>
                      <a:pt x="952" y="123"/>
                    </a:lnTo>
                    <a:lnTo>
                      <a:pt x="952" y="123"/>
                    </a:lnTo>
                    <a:lnTo>
                      <a:pt x="954" y="123"/>
                    </a:lnTo>
                    <a:lnTo>
                      <a:pt x="957" y="121"/>
                    </a:lnTo>
                    <a:lnTo>
                      <a:pt x="957" y="118"/>
                    </a:lnTo>
                    <a:lnTo>
                      <a:pt x="957" y="118"/>
                    </a:lnTo>
                    <a:lnTo>
                      <a:pt x="954" y="118"/>
                    </a:lnTo>
                    <a:lnTo>
                      <a:pt x="952" y="118"/>
                    </a:lnTo>
                    <a:lnTo>
                      <a:pt x="949" y="118"/>
                    </a:lnTo>
                    <a:lnTo>
                      <a:pt x="949" y="116"/>
                    </a:lnTo>
                    <a:lnTo>
                      <a:pt x="952" y="116"/>
                    </a:lnTo>
                    <a:lnTo>
                      <a:pt x="954" y="114"/>
                    </a:lnTo>
                    <a:lnTo>
                      <a:pt x="957" y="114"/>
                    </a:lnTo>
                    <a:lnTo>
                      <a:pt x="959" y="111"/>
                    </a:lnTo>
                    <a:lnTo>
                      <a:pt x="961" y="111"/>
                    </a:lnTo>
                    <a:lnTo>
                      <a:pt x="961" y="111"/>
                    </a:lnTo>
                    <a:lnTo>
                      <a:pt x="961" y="111"/>
                    </a:lnTo>
                    <a:lnTo>
                      <a:pt x="964" y="111"/>
                    </a:lnTo>
                    <a:lnTo>
                      <a:pt x="966" y="111"/>
                    </a:lnTo>
                    <a:lnTo>
                      <a:pt x="968" y="111"/>
                    </a:lnTo>
                    <a:lnTo>
                      <a:pt x="968" y="111"/>
                    </a:lnTo>
                    <a:lnTo>
                      <a:pt x="971" y="114"/>
                    </a:lnTo>
                    <a:lnTo>
                      <a:pt x="973" y="114"/>
                    </a:lnTo>
                    <a:lnTo>
                      <a:pt x="976" y="116"/>
                    </a:lnTo>
                    <a:lnTo>
                      <a:pt x="976" y="116"/>
                    </a:lnTo>
                    <a:lnTo>
                      <a:pt x="978" y="116"/>
                    </a:lnTo>
                    <a:lnTo>
                      <a:pt x="980" y="116"/>
                    </a:lnTo>
                    <a:lnTo>
                      <a:pt x="983" y="118"/>
                    </a:lnTo>
                    <a:lnTo>
                      <a:pt x="983" y="121"/>
                    </a:lnTo>
                    <a:lnTo>
                      <a:pt x="985" y="121"/>
                    </a:lnTo>
                    <a:lnTo>
                      <a:pt x="987" y="123"/>
                    </a:lnTo>
                    <a:lnTo>
                      <a:pt x="990" y="123"/>
                    </a:lnTo>
                    <a:lnTo>
                      <a:pt x="990" y="125"/>
                    </a:lnTo>
                    <a:lnTo>
                      <a:pt x="992" y="125"/>
                    </a:lnTo>
                    <a:lnTo>
                      <a:pt x="994" y="125"/>
                    </a:lnTo>
                    <a:lnTo>
                      <a:pt x="997" y="125"/>
                    </a:lnTo>
                    <a:lnTo>
                      <a:pt x="999" y="125"/>
                    </a:lnTo>
                    <a:lnTo>
                      <a:pt x="1002" y="125"/>
                    </a:lnTo>
                    <a:lnTo>
                      <a:pt x="1002" y="123"/>
                    </a:lnTo>
                    <a:lnTo>
                      <a:pt x="1002" y="123"/>
                    </a:lnTo>
                    <a:lnTo>
                      <a:pt x="1002" y="123"/>
                    </a:lnTo>
                    <a:lnTo>
                      <a:pt x="1002" y="121"/>
                    </a:lnTo>
                    <a:lnTo>
                      <a:pt x="999" y="118"/>
                    </a:lnTo>
                    <a:lnTo>
                      <a:pt x="999" y="116"/>
                    </a:lnTo>
                    <a:lnTo>
                      <a:pt x="997" y="114"/>
                    </a:lnTo>
                    <a:lnTo>
                      <a:pt x="994" y="114"/>
                    </a:lnTo>
                    <a:lnTo>
                      <a:pt x="994" y="114"/>
                    </a:lnTo>
                    <a:lnTo>
                      <a:pt x="990" y="114"/>
                    </a:lnTo>
                    <a:lnTo>
                      <a:pt x="987" y="114"/>
                    </a:lnTo>
                    <a:lnTo>
                      <a:pt x="985" y="111"/>
                    </a:lnTo>
                    <a:lnTo>
                      <a:pt x="983" y="109"/>
                    </a:lnTo>
                    <a:lnTo>
                      <a:pt x="983" y="106"/>
                    </a:lnTo>
                    <a:lnTo>
                      <a:pt x="983" y="106"/>
                    </a:lnTo>
                    <a:lnTo>
                      <a:pt x="983" y="104"/>
                    </a:lnTo>
                    <a:lnTo>
                      <a:pt x="985" y="102"/>
                    </a:lnTo>
                    <a:lnTo>
                      <a:pt x="983" y="99"/>
                    </a:lnTo>
                    <a:lnTo>
                      <a:pt x="980" y="99"/>
                    </a:lnTo>
                    <a:lnTo>
                      <a:pt x="978" y="97"/>
                    </a:lnTo>
                    <a:lnTo>
                      <a:pt x="980" y="95"/>
                    </a:lnTo>
                    <a:lnTo>
                      <a:pt x="978" y="95"/>
                    </a:lnTo>
                    <a:lnTo>
                      <a:pt x="980" y="92"/>
                    </a:lnTo>
                    <a:lnTo>
                      <a:pt x="983" y="90"/>
                    </a:lnTo>
                    <a:lnTo>
                      <a:pt x="985" y="87"/>
                    </a:lnTo>
                    <a:lnTo>
                      <a:pt x="987" y="87"/>
                    </a:lnTo>
                    <a:lnTo>
                      <a:pt x="987" y="87"/>
                    </a:lnTo>
                    <a:lnTo>
                      <a:pt x="990" y="87"/>
                    </a:lnTo>
                    <a:lnTo>
                      <a:pt x="994" y="87"/>
                    </a:lnTo>
                    <a:lnTo>
                      <a:pt x="997" y="87"/>
                    </a:lnTo>
                    <a:lnTo>
                      <a:pt x="999" y="87"/>
                    </a:lnTo>
                    <a:lnTo>
                      <a:pt x="1002" y="85"/>
                    </a:lnTo>
                    <a:lnTo>
                      <a:pt x="1004" y="87"/>
                    </a:lnTo>
                    <a:lnTo>
                      <a:pt x="1006" y="87"/>
                    </a:lnTo>
                    <a:lnTo>
                      <a:pt x="1009" y="87"/>
                    </a:lnTo>
                    <a:lnTo>
                      <a:pt x="1011" y="85"/>
                    </a:lnTo>
                    <a:lnTo>
                      <a:pt x="1013" y="85"/>
                    </a:lnTo>
                    <a:lnTo>
                      <a:pt x="1016" y="85"/>
                    </a:lnTo>
                    <a:lnTo>
                      <a:pt x="1018" y="85"/>
                    </a:lnTo>
                    <a:lnTo>
                      <a:pt x="1021" y="85"/>
                    </a:lnTo>
                    <a:lnTo>
                      <a:pt x="1023" y="85"/>
                    </a:lnTo>
                    <a:lnTo>
                      <a:pt x="1023" y="85"/>
                    </a:lnTo>
                    <a:lnTo>
                      <a:pt x="1025" y="85"/>
                    </a:lnTo>
                    <a:lnTo>
                      <a:pt x="1025" y="85"/>
                    </a:lnTo>
                    <a:lnTo>
                      <a:pt x="1028" y="85"/>
                    </a:lnTo>
                    <a:lnTo>
                      <a:pt x="1030" y="85"/>
                    </a:lnTo>
                    <a:lnTo>
                      <a:pt x="1032" y="83"/>
                    </a:lnTo>
                    <a:lnTo>
                      <a:pt x="1035" y="83"/>
                    </a:lnTo>
                    <a:lnTo>
                      <a:pt x="1035" y="83"/>
                    </a:lnTo>
                    <a:lnTo>
                      <a:pt x="1037" y="83"/>
                    </a:lnTo>
                    <a:lnTo>
                      <a:pt x="1039" y="83"/>
                    </a:lnTo>
                    <a:lnTo>
                      <a:pt x="1042" y="83"/>
                    </a:lnTo>
                    <a:lnTo>
                      <a:pt x="1044" y="83"/>
                    </a:lnTo>
                    <a:lnTo>
                      <a:pt x="1047" y="83"/>
                    </a:lnTo>
                    <a:lnTo>
                      <a:pt x="1047" y="83"/>
                    </a:lnTo>
                    <a:lnTo>
                      <a:pt x="1047" y="83"/>
                    </a:lnTo>
                    <a:lnTo>
                      <a:pt x="1047" y="80"/>
                    </a:lnTo>
                    <a:lnTo>
                      <a:pt x="1047" y="78"/>
                    </a:lnTo>
                    <a:lnTo>
                      <a:pt x="1049" y="78"/>
                    </a:lnTo>
                    <a:lnTo>
                      <a:pt x="1047" y="78"/>
                    </a:lnTo>
                    <a:lnTo>
                      <a:pt x="1044" y="78"/>
                    </a:lnTo>
                    <a:lnTo>
                      <a:pt x="1044" y="76"/>
                    </a:lnTo>
                    <a:lnTo>
                      <a:pt x="1042" y="76"/>
                    </a:lnTo>
                    <a:lnTo>
                      <a:pt x="1039" y="73"/>
                    </a:lnTo>
                    <a:lnTo>
                      <a:pt x="1037" y="73"/>
                    </a:lnTo>
                    <a:lnTo>
                      <a:pt x="1037" y="73"/>
                    </a:lnTo>
                    <a:lnTo>
                      <a:pt x="1039" y="71"/>
                    </a:lnTo>
                    <a:lnTo>
                      <a:pt x="1037" y="71"/>
                    </a:lnTo>
                    <a:lnTo>
                      <a:pt x="1039" y="71"/>
                    </a:lnTo>
                    <a:lnTo>
                      <a:pt x="1039" y="71"/>
                    </a:lnTo>
                    <a:lnTo>
                      <a:pt x="1042" y="71"/>
                    </a:lnTo>
                    <a:lnTo>
                      <a:pt x="1044" y="73"/>
                    </a:lnTo>
                    <a:lnTo>
                      <a:pt x="1047" y="73"/>
                    </a:lnTo>
                    <a:lnTo>
                      <a:pt x="1047" y="71"/>
                    </a:lnTo>
                    <a:lnTo>
                      <a:pt x="1044" y="71"/>
                    </a:lnTo>
                    <a:lnTo>
                      <a:pt x="1042" y="71"/>
                    </a:lnTo>
                    <a:lnTo>
                      <a:pt x="1042" y="68"/>
                    </a:lnTo>
                    <a:lnTo>
                      <a:pt x="1039" y="68"/>
                    </a:lnTo>
                    <a:lnTo>
                      <a:pt x="1037" y="66"/>
                    </a:lnTo>
                    <a:lnTo>
                      <a:pt x="1037" y="66"/>
                    </a:lnTo>
                    <a:lnTo>
                      <a:pt x="1035" y="66"/>
                    </a:lnTo>
                    <a:lnTo>
                      <a:pt x="1037" y="64"/>
                    </a:lnTo>
                    <a:lnTo>
                      <a:pt x="1037" y="64"/>
                    </a:lnTo>
                    <a:lnTo>
                      <a:pt x="1039" y="64"/>
                    </a:lnTo>
                    <a:lnTo>
                      <a:pt x="1042" y="64"/>
                    </a:lnTo>
                    <a:lnTo>
                      <a:pt x="1042" y="66"/>
                    </a:lnTo>
                    <a:lnTo>
                      <a:pt x="1044" y="66"/>
                    </a:lnTo>
                    <a:lnTo>
                      <a:pt x="1044" y="64"/>
                    </a:lnTo>
                    <a:lnTo>
                      <a:pt x="1047" y="64"/>
                    </a:lnTo>
                    <a:lnTo>
                      <a:pt x="1047" y="61"/>
                    </a:lnTo>
                    <a:lnTo>
                      <a:pt x="1049" y="59"/>
                    </a:lnTo>
                    <a:lnTo>
                      <a:pt x="1047" y="59"/>
                    </a:lnTo>
                    <a:lnTo>
                      <a:pt x="1049" y="59"/>
                    </a:lnTo>
                    <a:lnTo>
                      <a:pt x="1051" y="59"/>
                    </a:lnTo>
                    <a:lnTo>
                      <a:pt x="1051" y="59"/>
                    </a:lnTo>
                    <a:lnTo>
                      <a:pt x="1049" y="59"/>
                    </a:lnTo>
                    <a:lnTo>
                      <a:pt x="1049" y="57"/>
                    </a:lnTo>
                    <a:lnTo>
                      <a:pt x="1047" y="57"/>
                    </a:lnTo>
                    <a:lnTo>
                      <a:pt x="1044" y="57"/>
                    </a:lnTo>
                    <a:lnTo>
                      <a:pt x="1047" y="54"/>
                    </a:lnTo>
                    <a:lnTo>
                      <a:pt x="1049" y="57"/>
                    </a:lnTo>
                    <a:lnTo>
                      <a:pt x="1051" y="57"/>
                    </a:lnTo>
                    <a:lnTo>
                      <a:pt x="1054" y="57"/>
                    </a:lnTo>
                    <a:lnTo>
                      <a:pt x="1056" y="57"/>
                    </a:lnTo>
                    <a:lnTo>
                      <a:pt x="1058" y="57"/>
                    </a:lnTo>
                    <a:lnTo>
                      <a:pt x="1058" y="54"/>
                    </a:lnTo>
                    <a:lnTo>
                      <a:pt x="1061" y="52"/>
                    </a:lnTo>
                    <a:lnTo>
                      <a:pt x="1063" y="52"/>
                    </a:lnTo>
                    <a:lnTo>
                      <a:pt x="1065" y="50"/>
                    </a:lnTo>
                    <a:lnTo>
                      <a:pt x="1065" y="50"/>
                    </a:lnTo>
                    <a:lnTo>
                      <a:pt x="1068" y="50"/>
                    </a:lnTo>
                    <a:lnTo>
                      <a:pt x="1070" y="50"/>
                    </a:lnTo>
                    <a:lnTo>
                      <a:pt x="1073" y="50"/>
                    </a:lnTo>
                    <a:lnTo>
                      <a:pt x="1073" y="47"/>
                    </a:lnTo>
                    <a:lnTo>
                      <a:pt x="1075" y="47"/>
                    </a:lnTo>
                    <a:lnTo>
                      <a:pt x="1075" y="47"/>
                    </a:lnTo>
                    <a:lnTo>
                      <a:pt x="1077" y="47"/>
                    </a:lnTo>
                    <a:lnTo>
                      <a:pt x="1080" y="47"/>
                    </a:lnTo>
                    <a:lnTo>
                      <a:pt x="1082" y="45"/>
                    </a:lnTo>
                    <a:lnTo>
                      <a:pt x="1084" y="45"/>
                    </a:lnTo>
                    <a:lnTo>
                      <a:pt x="1087" y="45"/>
                    </a:lnTo>
                    <a:lnTo>
                      <a:pt x="1087" y="45"/>
                    </a:lnTo>
                    <a:lnTo>
                      <a:pt x="1089" y="45"/>
                    </a:lnTo>
                    <a:lnTo>
                      <a:pt x="1092" y="45"/>
                    </a:lnTo>
                    <a:lnTo>
                      <a:pt x="1092" y="42"/>
                    </a:lnTo>
                    <a:lnTo>
                      <a:pt x="1094" y="42"/>
                    </a:lnTo>
                    <a:lnTo>
                      <a:pt x="1096" y="42"/>
                    </a:lnTo>
                    <a:lnTo>
                      <a:pt x="1099" y="42"/>
                    </a:lnTo>
                    <a:lnTo>
                      <a:pt x="1101" y="42"/>
                    </a:lnTo>
                    <a:lnTo>
                      <a:pt x="1103" y="42"/>
                    </a:lnTo>
                    <a:lnTo>
                      <a:pt x="1106" y="42"/>
                    </a:lnTo>
                    <a:lnTo>
                      <a:pt x="1106" y="42"/>
                    </a:lnTo>
                    <a:lnTo>
                      <a:pt x="1108" y="42"/>
                    </a:lnTo>
                    <a:lnTo>
                      <a:pt x="1110" y="40"/>
                    </a:lnTo>
                    <a:lnTo>
                      <a:pt x="1113" y="40"/>
                    </a:lnTo>
                    <a:lnTo>
                      <a:pt x="1115" y="40"/>
                    </a:lnTo>
                    <a:lnTo>
                      <a:pt x="1118" y="38"/>
                    </a:lnTo>
                    <a:lnTo>
                      <a:pt x="1115" y="40"/>
                    </a:lnTo>
                    <a:lnTo>
                      <a:pt x="1113" y="40"/>
                    </a:lnTo>
                    <a:lnTo>
                      <a:pt x="1110" y="40"/>
                    </a:lnTo>
                    <a:lnTo>
                      <a:pt x="1110" y="40"/>
                    </a:lnTo>
                    <a:lnTo>
                      <a:pt x="1108" y="38"/>
                    </a:lnTo>
                    <a:lnTo>
                      <a:pt x="1106" y="40"/>
                    </a:lnTo>
                    <a:lnTo>
                      <a:pt x="1103" y="38"/>
                    </a:lnTo>
                    <a:lnTo>
                      <a:pt x="1106" y="35"/>
                    </a:lnTo>
                    <a:lnTo>
                      <a:pt x="1108" y="35"/>
                    </a:lnTo>
                    <a:lnTo>
                      <a:pt x="1108" y="35"/>
                    </a:lnTo>
                    <a:lnTo>
                      <a:pt x="1113" y="38"/>
                    </a:lnTo>
                    <a:lnTo>
                      <a:pt x="1115" y="35"/>
                    </a:lnTo>
                    <a:lnTo>
                      <a:pt x="1113" y="35"/>
                    </a:lnTo>
                    <a:lnTo>
                      <a:pt x="1118" y="35"/>
                    </a:lnTo>
                    <a:lnTo>
                      <a:pt x="1120" y="35"/>
                    </a:lnTo>
                    <a:lnTo>
                      <a:pt x="1122" y="35"/>
                    </a:lnTo>
                    <a:lnTo>
                      <a:pt x="1122" y="33"/>
                    </a:lnTo>
                    <a:lnTo>
                      <a:pt x="1125" y="35"/>
                    </a:lnTo>
                    <a:lnTo>
                      <a:pt x="1127" y="35"/>
                    </a:lnTo>
                    <a:lnTo>
                      <a:pt x="1127" y="35"/>
                    </a:lnTo>
                    <a:lnTo>
                      <a:pt x="1129" y="33"/>
                    </a:lnTo>
                    <a:lnTo>
                      <a:pt x="1132" y="35"/>
                    </a:lnTo>
                    <a:lnTo>
                      <a:pt x="1134" y="35"/>
                    </a:lnTo>
                    <a:lnTo>
                      <a:pt x="1137" y="38"/>
                    </a:lnTo>
                    <a:lnTo>
                      <a:pt x="1134" y="38"/>
                    </a:lnTo>
                    <a:lnTo>
                      <a:pt x="1132" y="40"/>
                    </a:lnTo>
                    <a:lnTo>
                      <a:pt x="1134" y="40"/>
                    </a:lnTo>
                    <a:lnTo>
                      <a:pt x="1137" y="38"/>
                    </a:lnTo>
                    <a:lnTo>
                      <a:pt x="1139" y="38"/>
                    </a:lnTo>
                    <a:lnTo>
                      <a:pt x="1141" y="38"/>
                    </a:lnTo>
                    <a:lnTo>
                      <a:pt x="1141" y="38"/>
                    </a:lnTo>
                    <a:lnTo>
                      <a:pt x="1141" y="40"/>
                    </a:lnTo>
                    <a:lnTo>
                      <a:pt x="1144" y="40"/>
                    </a:lnTo>
                    <a:lnTo>
                      <a:pt x="1146" y="40"/>
                    </a:lnTo>
                    <a:lnTo>
                      <a:pt x="1146" y="38"/>
                    </a:lnTo>
                    <a:lnTo>
                      <a:pt x="1148" y="38"/>
                    </a:lnTo>
                    <a:lnTo>
                      <a:pt x="1148" y="40"/>
                    </a:lnTo>
                    <a:lnTo>
                      <a:pt x="1151" y="38"/>
                    </a:lnTo>
                    <a:lnTo>
                      <a:pt x="1151" y="38"/>
                    </a:lnTo>
                    <a:lnTo>
                      <a:pt x="1153" y="38"/>
                    </a:lnTo>
                    <a:lnTo>
                      <a:pt x="1153" y="35"/>
                    </a:lnTo>
                    <a:lnTo>
                      <a:pt x="1153" y="35"/>
                    </a:lnTo>
                    <a:lnTo>
                      <a:pt x="1155" y="35"/>
                    </a:lnTo>
                    <a:lnTo>
                      <a:pt x="1158" y="35"/>
                    </a:lnTo>
                    <a:lnTo>
                      <a:pt x="1155" y="35"/>
                    </a:lnTo>
                    <a:lnTo>
                      <a:pt x="1158" y="33"/>
                    </a:lnTo>
                    <a:lnTo>
                      <a:pt x="1160" y="33"/>
                    </a:lnTo>
                    <a:lnTo>
                      <a:pt x="1163" y="33"/>
                    </a:lnTo>
                    <a:lnTo>
                      <a:pt x="1165" y="33"/>
                    </a:lnTo>
                    <a:lnTo>
                      <a:pt x="1167" y="33"/>
                    </a:lnTo>
                    <a:lnTo>
                      <a:pt x="1167" y="35"/>
                    </a:lnTo>
                    <a:lnTo>
                      <a:pt x="1172" y="33"/>
                    </a:lnTo>
                    <a:lnTo>
                      <a:pt x="1172" y="35"/>
                    </a:lnTo>
                    <a:lnTo>
                      <a:pt x="1174" y="38"/>
                    </a:lnTo>
                    <a:lnTo>
                      <a:pt x="1174" y="38"/>
                    </a:lnTo>
                    <a:lnTo>
                      <a:pt x="1174" y="35"/>
                    </a:lnTo>
                    <a:lnTo>
                      <a:pt x="1172" y="33"/>
                    </a:lnTo>
                    <a:lnTo>
                      <a:pt x="1172" y="31"/>
                    </a:lnTo>
                    <a:lnTo>
                      <a:pt x="1170" y="31"/>
                    </a:lnTo>
                    <a:lnTo>
                      <a:pt x="1167" y="31"/>
                    </a:lnTo>
                    <a:lnTo>
                      <a:pt x="1165" y="28"/>
                    </a:lnTo>
                    <a:lnTo>
                      <a:pt x="1165" y="26"/>
                    </a:lnTo>
                    <a:lnTo>
                      <a:pt x="1167" y="26"/>
                    </a:lnTo>
                    <a:lnTo>
                      <a:pt x="1170" y="28"/>
                    </a:lnTo>
                    <a:lnTo>
                      <a:pt x="1172" y="28"/>
                    </a:lnTo>
                    <a:lnTo>
                      <a:pt x="1174" y="28"/>
                    </a:lnTo>
                    <a:lnTo>
                      <a:pt x="1177" y="26"/>
                    </a:lnTo>
                    <a:lnTo>
                      <a:pt x="1177" y="28"/>
                    </a:lnTo>
                    <a:lnTo>
                      <a:pt x="1179" y="28"/>
                    </a:lnTo>
                    <a:lnTo>
                      <a:pt x="1181" y="28"/>
                    </a:lnTo>
                    <a:lnTo>
                      <a:pt x="1184" y="26"/>
                    </a:lnTo>
                    <a:lnTo>
                      <a:pt x="1184" y="26"/>
                    </a:lnTo>
                    <a:lnTo>
                      <a:pt x="1186" y="28"/>
                    </a:lnTo>
                    <a:lnTo>
                      <a:pt x="1189" y="28"/>
                    </a:lnTo>
                    <a:lnTo>
                      <a:pt x="1191" y="28"/>
                    </a:lnTo>
                    <a:lnTo>
                      <a:pt x="1193" y="28"/>
                    </a:lnTo>
                    <a:lnTo>
                      <a:pt x="1196" y="28"/>
                    </a:lnTo>
                    <a:lnTo>
                      <a:pt x="1198" y="28"/>
                    </a:lnTo>
                    <a:lnTo>
                      <a:pt x="1196" y="28"/>
                    </a:lnTo>
                    <a:lnTo>
                      <a:pt x="1193" y="28"/>
                    </a:lnTo>
                    <a:lnTo>
                      <a:pt x="1191" y="26"/>
                    </a:lnTo>
                    <a:lnTo>
                      <a:pt x="1189" y="26"/>
                    </a:lnTo>
                    <a:lnTo>
                      <a:pt x="1186" y="26"/>
                    </a:lnTo>
                    <a:lnTo>
                      <a:pt x="1186" y="23"/>
                    </a:lnTo>
                    <a:lnTo>
                      <a:pt x="1189" y="21"/>
                    </a:lnTo>
                    <a:lnTo>
                      <a:pt x="1186" y="21"/>
                    </a:lnTo>
                    <a:lnTo>
                      <a:pt x="1184" y="19"/>
                    </a:lnTo>
                    <a:lnTo>
                      <a:pt x="1186" y="16"/>
                    </a:lnTo>
                    <a:lnTo>
                      <a:pt x="1189" y="14"/>
                    </a:lnTo>
                    <a:lnTo>
                      <a:pt x="1189" y="14"/>
                    </a:lnTo>
                    <a:lnTo>
                      <a:pt x="1191" y="12"/>
                    </a:lnTo>
                    <a:lnTo>
                      <a:pt x="1193" y="12"/>
                    </a:lnTo>
                    <a:lnTo>
                      <a:pt x="1193" y="9"/>
                    </a:lnTo>
                    <a:lnTo>
                      <a:pt x="1193" y="7"/>
                    </a:lnTo>
                    <a:lnTo>
                      <a:pt x="1196" y="7"/>
                    </a:lnTo>
                    <a:lnTo>
                      <a:pt x="1198" y="7"/>
                    </a:lnTo>
                    <a:lnTo>
                      <a:pt x="1200" y="4"/>
                    </a:lnTo>
                    <a:lnTo>
                      <a:pt x="1203" y="4"/>
                    </a:lnTo>
                    <a:lnTo>
                      <a:pt x="1205" y="2"/>
                    </a:lnTo>
                    <a:lnTo>
                      <a:pt x="1208" y="2"/>
                    </a:lnTo>
                    <a:lnTo>
                      <a:pt x="1208" y="2"/>
                    </a:lnTo>
                    <a:lnTo>
                      <a:pt x="1210" y="2"/>
                    </a:lnTo>
                    <a:lnTo>
                      <a:pt x="1212" y="0"/>
                    </a:lnTo>
                    <a:lnTo>
                      <a:pt x="1215" y="0"/>
                    </a:lnTo>
                    <a:lnTo>
                      <a:pt x="1217" y="0"/>
                    </a:lnTo>
                    <a:lnTo>
                      <a:pt x="1219" y="2"/>
                    </a:lnTo>
                    <a:lnTo>
                      <a:pt x="1222" y="0"/>
                    </a:lnTo>
                    <a:lnTo>
                      <a:pt x="1224" y="2"/>
                    </a:lnTo>
                    <a:lnTo>
                      <a:pt x="1224" y="2"/>
                    </a:lnTo>
                    <a:lnTo>
                      <a:pt x="1226" y="4"/>
                    </a:lnTo>
                    <a:lnTo>
                      <a:pt x="1229" y="4"/>
                    </a:lnTo>
                    <a:lnTo>
                      <a:pt x="1231" y="4"/>
                    </a:lnTo>
                    <a:lnTo>
                      <a:pt x="1234" y="4"/>
                    </a:lnTo>
                    <a:lnTo>
                      <a:pt x="1234" y="7"/>
                    </a:lnTo>
                    <a:lnTo>
                      <a:pt x="1236" y="9"/>
                    </a:lnTo>
                    <a:lnTo>
                      <a:pt x="1234" y="7"/>
                    </a:lnTo>
                    <a:lnTo>
                      <a:pt x="1231" y="9"/>
                    </a:lnTo>
                    <a:lnTo>
                      <a:pt x="1229" y="9"/>
                    </a:lnTo>
                    <a:lnTo>
                      <a:pt x="1229" y="12"/>
                    </a:lnTo>
                    <a:lnTo>
                      <a:pt x="1226" y="12"/>
                    </a:lnTo>
                    <a:lnTo>
                      <a:pt x="1224" y="12"/>
                    </a:lnTo>
                    <a:lnTo>
                      <a:pt x="1222" y="12"/>
                    </a:lnTo>
                    <a:lnTo>
                      <a:pt x="1219" y="14"/>
                    </a:lnTo>
                    <a:lnTo>
                      <a:pt x="1217" y="14"/>
                    </a:lnTo>
                    <a:lnTo>
                      <a:pt x="1215" y="14"/>
                    </a:lnTo>
                    <a:lnTo>
                      <a:pt x="1217" y="14"/>
                    </a:lnTo>
                    <a:lnTo>
                      <a:pt x="1219" y="14"/>
                    </a:lnTo>
                    <a:lnTo>
                      <a:pt x="1222" y="14"/>
                    </a:lnTo>
                    <a:lnTo>
                      <a:pt x="1224" y="14"/>
                    </a:lnTo>
                    <a:lnTo>
                      <a:pt x="1226" y="14"/>
                    </a:lnTo>
                    <a:lnTo>
                      <a:pt x="1229" y="14"/>
                    </a:lnTo>
                    <a:lnTo>
                      <a:pt x="1231" y="14"/>
                    </a:lnTo>
                    <a:lnTo>
                      <a:pt x="1231" y="14"/>
                    </a:lnTo>
                    <a:lnTo>
                      <a:pt x="1234" y="14"/>
                    </a:lnTo>
                    <a:lnTo>
                      <a:pt x="1234" y="16"/>
                    </a:lnTo>
                    <a:lnTo>
                      <a:pt x="1231" y="16"/>
                    </a:lnTo>
                    <a:lnTo>
                      <a:pt x="1234" y="16"/>
                    </a:lnTo>
                    <a:lnTo>
                      <a:pt x="1234" y="16"/>
                    </a:lnTo>
                    <a:lnTo>
                      <a:pt x="1236" y="14"/>
                    </a:lnTo>
                    <a:lnTo>
                      <a:pt x="1238" y="14"/>
                    </a:lnTo>
                    <a:lnTo>
                      <a:pt x="1241" y="16"/>
                    </a:lnTo>
                    <a:lnTo>
                      <a:pt x="1243" y="16"/>
                    </a:lnTo>
                    <a:lnTo>
                      <a:pt x="1245" y="16"/>
                    </a:lnTo>
                    <a:lnTo>
                      <a:pt x="1245" y="16"/>
                    </a:lnTo>
                    <a:lnTo>
                      <a:pt x="1248" y="16"/>
                    </a:lnTo>
                    <a:lnTo>
                      <a:pt x="1248" y="19"/>
                    </a:lnTo>
                    <a:lnTo>
                      <a:pt x="1245" y="21"/>
                    </a:lnTo>
                    <a:lnTo>
                      <a:pt x="1245" y="23"/>
                    </a:lnTo>
                    <a:lnTo>
                      <a:pt x="1243" y="23"/>
                    </a:lnTo>
                    <a:lnTo>
                      <a:pt x="1241" y="26"/>
                    </a:lnTo>
                    <a:lnTo>
                      <a:pt x="1238" y="26"/>
                    </a:lnTo>
                    <a:lnTo>
                      <a:pt x="1238" y="26"/>
                    </a:lnTo>
                    <a:lnTo>
                      <a:pt x="1241" y="26"/>
                    </a:lnTo>
                    <a:lnTo>
                      <a:pt x="1245" y="26"/>
                    </a:lnTo>
                    <a:lnTo>
                      <a:pt x="1248" y="26"/>
                    </a:lnTo>
                    <a:lnTo>
                      <a:pt x="1250" y="26"/>
                    </a:lnTo>
                    <a:lnTo>
                      <a:pt x="1253" y="26"/>
                    </a:lnTo>
                    <a:lnTo>
                      <a:pt x="1255" y="26"/>
                    </a:lnTo>
                    <a:lnTo>
                      <a:pt x="1255" y="23"/>
                    </a:lnTo>
                    <a:lnTo>
                      <a:pt x="1255" y="21"/>
                    </a:lnTo>
                    <a:lnTo>
                      <a:pt x="1257" y="21"/>
                    </a:lnTo>
                    <a:lnTo>
                      <a:pt x="1260" y="21"/>
                    </a:lnTo>
                    <a:lnTo>
                      <a:pt x="1264" y="21"/>
                    </a:lnTo>
                    <a:lnTo>
                      <a:pt x="1267" y="21"/>
                    </a:lnTo>
                    <a:lnTo>
                      <a:pt x="1267" y="21"/>
                    </a:lnTo>
                    <a:lnTo>
                      <a:pt x="1269" y="21"/>
                    </a:lnTo>
                    <a:lnTo>
                      <a:pt x="1271" y="21"/>
                    </a:lnTo>
                    <a:lnTo>
                      <a:pt x="1274" y="23"/>
                    </a:lnTo>
                    <a:lnTo>
                      <a:pt x="1276" y="23"/>
                    </a:lnTo>
                    <a:lnTo>
                      <a:pt x="1276" y="23"/>
                    </a:lnTo>
                    <a:lnTo>
                      <a:pt x="1279" y="21"/>
                    </a:lnTo>
                    <a:lnTo>
                      <a:pt x="1281" y="21"/>
                    </a:lnTo>
                    <a:lnTo>
                      <a:pt x="1283" y="21"/>
                    </a:lnTo>
                    <a:lnTo>
                      <a:pt x="1286" y="21"/>
                    </a:lnTo>
                    <a:lnTo>
                      <a:pt x="1288" y="23"/>
                    </a:lnTo>
                    <a:lnTo>
                      <a:pt x="1288" y="23"/>
                    </a:lnTo>
                    <a:lnTo>
                      <a:pt x="1290" y="23"/>
                    </a:lnTo>
                    <a:lnTo>
                      <a:pt x="1293" y="23"/>
                    </a:lnTo>
                    <a:lnTo>
                      <a:pt x="1295" y="26"/>
                    </a:lnTo>
                    <a:lnTo>
                      <a:pt x="1298" y="28"/>
                    </a:lnTo>
                    <a:lnTo>
                      <a:pt x="1295" y="31"/>
                    </a:lnTo>
                    <a:lnTo>
                      <a:pt x="1298" y="28"/>
                    </a:lnTo>
                    <a:lnTo>
                      <a:pt x="1300" y="28"/>
                    </a:lnTo>
                    <a:lnTo>
                      <a:pt x="1302" y="31"/>
                    </a:lnTo>
                    <a:lnTo>
                      <a:pt x="1302" y="31"/>
                    </a:lnTo>
                    <a:lnTo>
                      <a:pt x="1302" y="33"/>
                    </a:lnTo>
                    <a:lnTo>
                      <a:pt x="1305" y="35"/>
                    </a:lnTo>
                    <a:lnTo>
                      <a:pt x="1302" y="35"/>
                    </a:lnTo>
                    <a:lnTo>
                      <a:pt x="1305" y="35"/>
                    </a:lnTo>
                    <a:lnTo>
                      <a:pt x="1307" y="35"/>
                    </a:lnTo>
                    <a:lnTo>
                      <a:pt x="1309" y="33"/>
                    </a:lnTo>
                    <a:lnTo>
                      <a:pt x="1307" y="33"/>
                    </a:lnTo>
                    <a:lnTo>
                      <a:pt x="1309" y="33"/>
                    </a:lnTo>
                    <a:lnTo>
                      <a:pt x="1312" y="35"/>
                    </a:lnTo>
                    <a:lnTo>
                      <a:pt x="1312" y="38"/>
                    </a:lnTo>
                    <a:lnTo>
                      <a:pt x="1309" y="40"/>
                    </a:lnTo>
                    <a:lnTo>
                      <a:pt x="1312" y="40"/>
                    </a:lnTo>
                    <a:lnTo>
                      <a:pt x="1314" y="40"/>
                    </a:lnTo>
                    <a:lnTo>
                      <a:pt x="1314" y="42"/>
                    </a:lnTo>
                    <a:lnTo>
                      <a:pt x="1314" y="45"/>
                    </a:lnTo>
                    <a:lnTo>
                      <a:pt x="1312" y="45"/>
                    </a:lnTo>
                    <a:lnTo>
                      <a:pt x="1309" y="45"/>
                    </a:lnTo>
                    <a:lnTo>
                      <a:pt x="1309" y="45"/>
                    </a:lnTo>
                    <a:lnTo>
                      <a:pt x="1307" y="42"/>
                    </a:lnTo>
                    <a:lnTo>
                      <a:pt x="1305" y="42"/>
                    </a:lnTo>
                    <a:lnTo>
                      <a:pt x="1302" y="40"/>
                    </a:lnTo>
                    <a:lnTo>
                      <a:pt x="1300" y="42"/>
                    </a:lnTo>
                    <a:lnTo>
                      <a:pt x="1302" y="42"/>
                    </a:lnTo>
                    <a:lnTo>
                      <a:pt x="1305" y="42"/>
                    </a:lnTo>
                    <a:lnTo>
                      <a:pt x="1305" y="45"/>
                    </a:lnTo>
                    <a:lnTo>
                      <a:pt x="1305" y="47"/>
                    </a:lnTo>
                    <a:lnTo>
                      <a:pt x="1307" y="45"/>
                    </a:lnTo>
                    <a:lnTo>
                      <a:pt x="1309" y="45"/>
                    </a:lnTo>
                    <a:lnTo>
                      <a:pt x="1309" y="47"/>
                    </a:lnTo>
                    <a:lnTo>
                      <a:pt x="1312" y="47"/>
                    </a:lnTo>
                    <a:lnTo>
                      <a:pt x="1314" y="50"/>
                    </a:lnTo>
                    <a:lnTo>
                      <a:pt x="1312" y="52"/>
                    </a:lnTo>
                    <a:lnTo>
                      <a:pt x="1312" y="54"/>
                    </a:lnTo>
                    <a:lnTo>
                      <a:pt x="1309" y="54"/>
                    </a:lnTo>
                    <a:lnTo>
                      <a:pt x="1307" y="57"/>
                    </a:lnTo>
                    <a:lnTo>
                      <a:pt x="1305" y="59"/>
                    </a:lnTo>
                    <a:lnTo>
                      <a:pt x="1302" y="59"/>
                    </a:lnTo>
                    <a:lnTo>
                      <a:pt x="1300" y="61"/>
                    </a:lnTo>
                    <a:lnTo>
                      <a:pt x="1300" y="61"/>
                    </a:lnTo>
                    <a:lnTo>
                      <a:pt x="1298" y="61"/>
                    </a:lnTo>
                    <a:lnTo>
                      <a:pt x="1295" y="64"/>
                    </a:lnTo>
                    <a:lnTo>
                      <a:pt x="1293" y="66"/>
                    </a:lnTo>
                    <a:lnTo>
                      <a:pt x="1293" y="66"/>
                    </a:lnTo>
                    <a:lnTo>
                      <a:pt x="1290" y="66"/>
                    </a:lnTo>
                    <a:lnTo>
                      <a:pt x="1288" y="66"/>
                    </a:lnTo>
                    <a:lnTo>
                      <a:pt x="1286" y="68"/>
                    </a:lnTo>
                    <a:lnTo>
                      <a:pt x="1283" y="68"/>
                    </a:lnTo>
                    <a:lnTo>
                      <a:pt x="1281" y="71"/>
                    </a:lnTo>
                    <a:lnTo>
                      <a:pt x="1279" y="71"/>
                    </a:lnTo>
                    <a:lnTo>
                      <a:pt x="1279" y="71"/>
                    </a:lnTo>
                    <a:lnTo>
                      <a:pt x="1276" y="71"/>
                    </a:lnTo>
                    <a:lnTo>
                      <a:pt x="1274" y="73"/>
                    </a:lnTo>
                    <a:lnTo>
                      <a:pt x="1274" y="73"/>
                    </a:lnTo>
                    <a:lnTo>
                      <a:pt x="1274" y="76"/>
                    </a:lnTo>
                    <a:lnTo>
                      <a:pt x="1274" y="76"/>
                    </a:lnTo>
                    <a:lnTo>
                      <a:pt x="1271" y="78"/>
                    </a:lnTo>
                    <a:lnTo>
                      <a:pt x="1269" y="78"/>
                    </a:lnTo>
                    <a:lnTo>
                      <a:pt x="1267" y="78"/>
                    </a:lnTo>
                    <a:lnTo>
                      <a:pt x="1264" y="80"/>
                    </a:lnTo>
                    <a:lnTo>
                      <a:pt x="1262" y="83"/>
                    </a:lnTo>
                    <a:lnTo>
                      <a:pt x="1260" y="83"/>
                    </a:lnTo>
                    <a:lnTo>
                      <a:pt x="1260" y="85"/>
                    </a:lnTo>
                    <a:lnTo>
                      <a:pt x="1257" y="87"/>
                    </a:lnTo>
                    <a:lnTo>
                      <a:pt x="1255" y="87"/>
                    </a:lnTo>
                    <a:lnTo>
                      <a:pt x="1253" y="87"/>
                    </a:lnTo>
                    <a:lnTo>
                      <a:pt x="1250" y="87"/>
                    </a:lnTo>
                    <a:lnTo>
                      <a:pt x="1248" y="87"/>
                    </a:lnTo>
                    <a:lnTo>
                      <a:pt x="1245" y="90"/>
                    </a:lnTo>
                    <a:lnTo>
                      <a:pt x="1245" y="90"/>
                    </a:lnTo>
                    <a:lnTo>
                      <a:pt x="1243" y="92"/>
                    </a:lnTo>
                    <a:lnTo>
                      <a:pt x="1241" y="95"/>
                    </a:lnTo>
                    <a:lnTo>
                      <a:pt x="1238" y="95"/>
                    </a:lnTo>
                    <a:lnTo>
                      <a:pt x="1238" y="95"/>
                    </a:lnTo>
                    <a:lnTo>
                      <a:pt x="1236" y="95"/>
                    </a:lnTo>
                    <a:lnTo>
                      <a:pt x="1234" y="97"/>
                    </a:lnTo>
                    <a:lnTo>
                      <a:pt x="1234" y="99"/>
                    </a:lnTo>
                    <a:lnTo>
                      <a:pt x="1231" y="102"/>
                    </a:lnTo>
                    <a:lnTo>
                      <a:pt x="1226" y="104"/>
                    </a:lnTo>
                    <a:lnTo>
                      <a:pt x="1226" y="104"/>
                    </a:lnTo>
                    <a:lnTo>
                      <a:pt x="1226" y="104"/>
                    </a:lnTo>
                    <a:lnTo>
                      <a:pt x="1226" y="104"/>
                    </a:lnTo>
                    <a:lnTo>
                      <a:pt x="1229" y="104"/>
                    </a:lnTo>
                    <a:lnTo>
                      <a:pt x="1231" y="104"/>
                    </a:lnTo>
                    <a:lnTo>
                      <a:pt x="1231" y="104"/>
                    </a:lnTo>
                    <a:lnTo>
                      <a:pt x="1234" y="102"/>
                    </a:lnTo>
                    <a:lnTo>
                      <a:pt x="1236" y="102"/>
                    </a:lnTo>
                    <a:lnTo>
                      <a:pt x="1236" y="99"/>
                    </a:lnTo>
                    <a:lnTo>
                      <a:pt x="1238" y="97"/>
                    </a:lnTo>
                    <a:lnTo>
                      <a:pt x="1241" y="97"/>
                    </a:lnTo>
                    <a:lnTo>
                      <a:pt x="1243" y="97"/>
                    </a:lnTo>
                    <a:lnTo>
                      <a:pt x="1243" y="97"/>
                    </a:lnTo>
                    <a:lnTo>
                      <a:pt x="1245" y="97"/>
                    </a:lnTo>
                    <a:lnTo>
                      <a:pt x="1248" y="97"/>
                    </a:lnTo>
                    <a:lnTo>
                      <a:pt x="1250" y="97"/>
                    </a:lnTo>
                    <a:lnTo>
                      <a:pt x="1253" y="97"/>
                    </a:lnTo>
                    <a:lnTo>
                      <a:pt x="1255" y="97"/>
                    </a:lnTo>
                    <a:lnTo>
                      <a:pt x="1257" y="95"/>
                    </a:lnTo>
                    <a:lnTo>
                      <a:pt x="1257" y="95"/>
                    </a:lnTo>
                    <a:lnTo>
                      <a:pt x="1260" y="95"/>
                    </a:lnTo>
                    <a:lnTo>
                      <a:pt x="1262" y="92"/>
                    </a:lnTo>
                    <a:lnTo>
                      <a:pt x="1264" y="92"/>
                    </a:lnTo>
                    <a:lnTo>
                      <a:pt x="1267" y="92"/>
                    </a:lnTo>
                    <a:lnTo>
                      <a:pt x="1267" y="90"/>
                    </a:lnTo>
                    <a:lnTo>
                      <a:pt x="1269" y="90"/>
                    </a:lnTo>
                    <a:lnTo>
                      <a:pt x="1267" y="90"/>
                    </a:lnTo>
                    <a:lnTo>
                      <a:pt x="1269" y="90"/>
                    </a:lnTo>
                    <a:lnTo>
                      <a:pt x="1271" y="90"/>
                    </a:lnTo>
                    <a:lnTo>
                      <a:pt x="1274" y="90"/>
                    </a:lnTo>
                    <a:lnTo>
                      <a:pt x="1276" y="90"/>
                    </a:lnTo>
                    <a:lnTo>
                      <a:pt x="1276" y="87"/>
                    </a:lnTo>
                    <a:lnTo>
                      <a:pt x="1279" y="87"/>
                    </a:lnTo>
                    <a:lnTo>
                      <a:pt x="1281" y="87"/>
                    </a:lnTo>
                    <a:lnTo>
                      <a:pt x="1283" y="85"/>
                    </a:lnTo>
                    <a:lnTo>
                      <a:pt x="1286" y="85"/>
                    </a:lnTo>
                    <a:lnTo>
                      <a:pt x="1286" y="85"/>
                    </a:lnTo>
                    <a:lnTo>
                      <a:pt x="1283" y="85"/>
                    </a:lnTo>
                    <a:lnTo>
                      <a:pt x="1281" y="85"/>
                    </a:lnTo>
                    <a:lnTo>
                      <a:pt x="1281" y="85"/>
                    </a:lnTo>
                    <a:lnTo>
                      <a:pt x="1279" y="85"/>
                    </a:lnTo>
                    <a:lnTo>
                      <a:pt x="1276" y="85"/>
                    </a:lnTo>
                    <a:lnTo>
                      <a:pt x="1274" y="87"/>
                    </a:lnTo>
                    <a:lnTo>
                      <a:pt x="1271" y="85"/>
                    </a:lnTo>
                    <a:lnTo>
                      <a:pt x="1271" y="83"/>
                    </a:lnTo>
                    <a:lnTo>
                      <a:pt x="1274" y="83"/>
                    </a:lnTo>
                    <a:lnTo>
                      <a:pt x="1276" y="80"/>
                    </a:lnTo>
                    <a:lnTo>
                      <a:pt x="1279" y="80"/>
                    </a:lnTo>
                    <a:lnTo>
                      <a:pt x="1281" y="80"/>
                    </a:lnTo>
                    <a:lnTo>
                      <a:pt x="1283" y="80"/>
                    </a:lnTo>
                    <a:lnTo>
                      <a:pt x="1286" y="80"/>
                    </a:lnTo>
                    <a:lnTo>
                      <a:pt x="1288" y="78"/>
                    </a:lnTo>
                    <a:lnTo>
                      <a:pt x="1290" y="78"/>
                    </a:lnTo>
                    <a:lnTo>
                      <a:pt x="1290" y="80"/>
                    </a:lnTo>
                    <a:lnTo>
                      <a:pt x="1288" y="80"/>
                    </a:lnTo>
                    <a:lnTo>
                      <a:pt x="1288" y="83"/>
                    </a:lnTo>
                    <a:lnTo>
                      <a:pt x="1290" y="83"/>
                    </a:lnTo>
                    <a:lnTo>
                      <a:pt x="1293" y="85"/>
                    </a:lnTo>
                    <a:lnTo>
                      <a:pt x="1295" y="85"/>
                    </a:lnTo>
                    <a:lnTo>
                      <a:pt x="1298" y="85"/>
                    </a:lnTo>
                    <a:lnTo>
                      <a:pt x="1300" y="85"/>
                    </a:lnTo>
                    <a:lnTo>
                      <a:pt x="1302" y="85"/>
                    </a:lnTo>
                    <a:lnTo>
                      <a:pt x="1302" y="85"/>
                    </a:lnTo>
                    <a:lnTo>
                      <a:pt x="1305" y="85"/>
                    </a:lnTo>
                    <a:lnTo>
                      <a:pt x="1305" y="83"/>
                    </a:lnTo>
                    <a:lnTo>
                      <a:pt x="1305" y="80"/>
                    </a:lnTo>
                    <a:lnTo>
                      <a:pt x="1307" y="83"/>
                    </a:lnTo>
                    <a:lnTo>
                      <a:pt x="1309" y="85"/>
                    </a:lnTo>
                    <a:lnTo>
                      <a:pt x="1309" y="85"/>
                    </a:lnTo>
                    <a:lnTo>
                      <a:pt x="1309" y="87"/>
                    </a:lnTo>
                    <a:lnTo>
                      <a:pt x="1309" y="90"/>
                    </a:lnTo>
                    <a:lnTo>
                      <a:pt x="1309" y="92"/>
                    </a:lnTo>
                    <a:lnTo>
                      <a:pt x="1312" y="95"/>
                    </a:lnTo>
                    <a:lnTo>
                      <a:pt x="1312" y="95"/>
                    </a:lnTo>
                    <a:lnTo>
                      <a:pt x="1312" y="95"/>
                    </a:lnTo>
                    <a:lnTo>
                      <a:pt x="1314" y="95"/>
                    </a:lnTo>
                    <a:lnTo>
                      <a:pt x="1316" y="92"/>
                    </a:lnTo>
                    <a:lnTo>
                      <a:pt x="1314" y="92"/>
                    </a:lnTo>
                    <a:lnTo>
                      <a:pt x="1312" y="92"/>
                    </a:lnTo>
                    <a:lnTo>
                      <a:pt x="1312" y="90"/>
                    </a:lnTo>
                    <a:lnTo>
                      <a:pt x="1314" y="90"/>
                    </a:lnTo>
                    <a:lnTo>
                      <a:pt x="1316" y="87"/>
                    </a:lnTo>
                    <a:lnTo>
                      <a:pt x="1319" y="87"/>
                    </a:lnTo>
                    <a:lnTo>
                      <a:pt x="1321" y="87"/>
                    </a:lnTo>
                    <a:lnTo>
                      <a:pt x="1324" y="87"/>
                    </a:lnTo>
                    <a:lnTo>
                      <a:pt x="1324" y="87"/>
                    </a:lnTo>
                    <a:lnTo>
                      <a:pt x="1326" y="87"/>
                    </a:lnTo>
                    <a:lnTo>
                      <a:pt x="1328" y="85"/>
                    </a:lnTo>
                    <a:lnTo>
                      <a:pt x="1331" y="85"/>
                    </a:lnTo>
                    <a:lnTo>
                      <a:pt x="1333" y="85"/>
                    </a:lnTo>
                    <a:lnTo>
                      <a:pt x="1335" y="85"/>
                    </a:lnTo>
                    <a:lnTo>
                      <a:pt x="1338" y="85"/>
                    </a:lnTo>
                    <a:lnTo>
                      <a:pt x="1338" y="87"/>
                    </a:lnTo>
                    <a:lnTo>
                      <a:pt x="1340" y="85"/>
                    </a:lnTo>
                    <a:lnTo>
                      <a:pt x="1342" y="87"/>
                    </a:lnTo>
                    <a:lnTo>
                      <a:pt x="1345" y="87"/>
                    </a:lnTo>
                    <a:lnTo>
                      <a:pt x="1347" y="87"/>
                    </a:lnTo>
                    <a:lnTo>
                      <a:pt x="1350" y="87"/>
                    </a:lnTo>
                    <a:lnTo>
                      <a:pt x="1352" y="87"/>
                    </a:lnTo>
                    <a:lnTo>
                      <a:pt x="1361" y="87"/>
                    </a:lnTo>
                    <a:lnTo>
                      <a:pt x="1364" y="87"/>
                    </a:lnTo>
                    <a:lnTo>
                      <a:pt x="1366" y="90"/>
                    </a:lnTo>
                    <a:lnTo>
                      <a:pt x="1364" y="90"/>
                    </a:lnTo>
                    <a:lnTo>
                      <a:pt x="1361" y="90"/>
                    </a:lnTo>
                    <a:lnTo>
                      <a:pt x="1359" y="92"/>
                    </a:lnTo>
                    <a:lnTo>
                      <a:pt x="1359" y="95"/>
                    </a:lnTo>
                    <a:lnTo>
                      <a:pt x="1361" y="95"/>
                    </a:lnTo>
                    <a:lnTo>
                      <a:pt x="1364" y="97"/>
                    </a:lnTo>
                    <a:lnTo>
                      <a:pt x="1366" y="97"/>
                    </a:lnTo>
                    <a:lnTo>
                      <a:pt x="1366" y="97"/>
                    </a:lnTo>
                    <a:lnTo>
                      <a:pt x="1369" y="99"/>
                    </a:lnTo>
                    <a:lnTo>
                      <a:pt x="1371" y="99"/>
                    </a:lnTo>
                    <a:lnTo>
                      <a:pt x="1373" y="99"/>
                    </a:lnTo>
                    <a:lnTo>
                      <a:pt x="1373" y="99"/>
                    </a:lnTo>
                    <a:lnTo>
                      <a:pt x="1373" y="99"/>
                    </a:lnTo>
                    <a:lnTo>
                      <a:pt x="1373" y="99"/>
                    </a:lnTo>
                    <a:lnTo>
                      <a:pt x="1376" y="99"/>
                    </a:lnTo>
                    <a:lnTo>
                      <a:pt x="1378" y="99"/>
                    </a:lnTo>
                    <a:lnTo>
                      <a:pt x="1380" y="99"/>
                    </a:lnTo>
                    <a:lnTo>
                      <a:pt x="1380" y="99"/>
                    </a:lnTo>
                    <a:lnTo>
                      <a:pt x="1383" y="99"/>
                    </a:lnTo>
                    <a:lnTo>
                      <a:pt x="1385" y="102"/>
                    </a:lnTo>
                    <a:lnTo>
                      <a:pt x="1387" y="102"/>
                    </a:lnTo>
                    <a:lnTo>
                      <a:pt x="1390" y="99"/>
                    </a:lnTo>
                    <a:lnTo>
                      <a:pt x="1395" y="99"/>
                    </a:lnTo>
                    <a:lnTo>
                      <a:pt x="1397" y="102"/>
                    </a:lnTo>
                    <a:lnTo>
                      <a:pt x="1397" y="99"/>
                    </a:lnTo>
                    <a:lnTo>
                      <a:pt x="1399" y="102"/>
                    </a:lnTo>
                    <a:lnTo>
                      <a:pt x="1402" y="99"/>
                    </a:lnTo>
                    <a:lnTo>
                      <a:pt x="1402" y="99"/>
                    </a:lnTo>
                    <a:lnTo>
                      <a:pt x="1404" y="99"/>
                    </a:lnTo>
                    <a:lnTo>
                      <a:pt x="1406" y="102"/>
                    </a:lnTo>
                    <a:lnTo>
                      <a:pt x="1409" y="102"/>
                    </a:lnTo>
                    <a:lnTo>
                      <a:pt x="1409" y="99"/>
                    </a:lnTo>
                    <a:lnTo>
                      <a:pt x="1411" y="97"/>
                    </a:lnTo>
                    <a:lnTo>
                      <a:pt x="1411" y="97"/>
                    </a:lnTo>
                    <a:lnTo>
                      <a:pt x="1411" y="97"/>
                    </a:lnTo>
                    <a:lnTo>
                      <a:pt x="1411" y="97"/>
                    </a:lnTo>
                    <a:lnTo>
                      <a:pt x="1411" y="95"/>
                    </a:lnTo>
                    <a:lnTo>
                      <a:pt x="1409" y="92"/>
                    </a:lnTo>
                    <a:lnTo>
                      <a:pt x="1411" y="90"/>
                    </a:lnTo>
                    <a:lnTo>
                      <a:pt x="1409" y="87"/>
                    </a:lnTo>
                    <a:lnTo>
                      <a:pt x="1411" y="85"/>
                    </a:lnTo>
                    <a:lnTo>
                      <a:pt x="1414" y="85"/>
                    </a:lnTo>
                    <a:lnTo>
                      <a:pt x="1414" y="87"/>
                    </a:lnTo>
                    <a:lnTo>
                      <a:pt x="1416" y="87"/>
                    </a:lnTo>
                    <a:lnTo>
                      <a:pt x="1416" y="85"/>
                    </a:lnTo>
                    <a:lnTo>
                      <a:pt x="1418" y="85"/>
                    </a:lnTo>
                    <a:lnTo>
                      <a:pt x="1421" y="85"/>
                    </a:lnTo>
                    <a:lnTo>
                      <a:pt x="1423" y="85"/>
                    </a:lnTo>
                    <a:lnTo>
                      <a:pt x="1423" y="85"/>
                    </a:lnTo>
                    <a:lnTo>
                      <a:pt x="1425" y="85"/>
                    </a:lnTo>
                    <a:lnTo>
                      <a:pt x="1428" y="87"/>
                    </a:lnTo>
                    <a:lnTo>
                      <a:pt x="1428" y="90"/>
                    </a:lnTo>
                    <a:lnTo>
                      <a:pt x="1430" y="87"/>
                    </a:lnTo>
                    <a:lnTo>
                      <a:pt x="1432" y="90"/>
                    </a:lnTo>
                    <a:lnTo>
                      <a:pt x="1432" y="92"/>
                    </a:lnTo>
                    <a:lnTo>
                      <a:pt x="1435" y="90"/>
                    </a:lnTo>
                    <a:lnTo>
                      <a:pt x="1435" y="90"/>
                    </a:lnTo>
                    <a:lnTo>
                      <a:pt x="1435" y="92"/>
                    </a:lnTo>
                    <a:lnTo>
                      <a:pt x="1437" y="90"/>
                    </a:lnTo>
                    <a:lnTo>
                      <a:pt x="1440" y="90"/>
                    </a:lnTo>
                    <a:lnTo>
                      <a:pt x="1440" y="90"/>
                    </a:lnTo>
                    <a:lnTo>
                      <a:pt x="1437" y="90"/>
                    </a:lnTo>
                    <a:lnTo>
                      <a:pt x="1440" y="92"/>
                    </a:lnTo>
                    <a:lnTo>
                      <a:pt x="1440" y="92"/>
                    </a:lnTo>
                    <a:lnTo>
                      <a:pt x="1442" y="92"/>
                    </a:lnTo>
                    <a:lnTo>
                      <a:pt x="1442" y="92"/>
                    </a:lnTo>
                    <a:lnTo>
                      <a:pt x="1442" y="92"/>
                    </a:lnTo>
                    <a:lnTo>
                      <a:pt x="1444" y="92"/>
                    </a:lnTo>
                    <a:lnTo>
                      <a:pt x="1444" y="90"/>
                    </a:lnTo>
                    <a:lnTo>
                      <a:pt x="1447" y="90"/>
                    </a:lnTo>
                    <a:lnTo>
                      <a:pt x="1449" y="90"/>
                    </a:lnTo>
                    <a:lnTo>
                      <a:pt x="1451" y="90"/>
                    </a:lnTo>
                    <a:lnTo>
                      <a:pt x="1454" y="90"/>
                    </a:lnTo>
                    <a:lnTo>
                      <a:pt x="1456" y="92"/>
                    </a:lnTo>
                    <a:lnTo>
                      <a:pt x="1458" y="92"/>
                    </a:lnTo>
                    <a:lnTo>
                      <a:pt x="1458" y="92"/>
                    </a:lnTo>
                    <a:lnTo>
                      <a:pt x="1458" y="95"/>
                    </a:lnTo>
                    <a:lnTo>
                      <a:pt x="1461" y="95"/>
                    </a:lnTo>
                    <a:lnTo>
                      <a:pt x="1463" y="95"/>
                    </a:lnTo>
                    <a:lnTo>
                      <a:pt x="1466" y="95"/>
                    </a:lnTo>
                    <a:lnTo>
                      <a:pt x="1466" y="97"/>
                    </a:lnTo>
                    <a:lnTo>
                      <a:pt x="1463" y="99"/>
                    </a:lnTo>
                    <a:lnTo>
                      <a:pt x="1466" y="97"/>
                    </a:lnTo>
                    <a:lnTo>
                      <a:pt x="1466" y="99"/>
                    </a:lnTo>
                    <a:lnTo>
                      <a:pt x="1466" y="99"/>
                    </a:lnTo>
                    <a:lnTo>
                      <a:pt x="1463" y="102"/>
                    </a:lnTo>
                    <a:lnTo>
                      <a:pt x="1461" y="102"/>
                    </a:lnTo>
                    <a:lnTo>
                      <a:pt x="1461" y="102"/>
                    </a:lnTo>
                    <a:lnTo>
                      <a:pt x="1461" y="102"/>
                    </a:lnTo>
                    <a:lnTo>
                      <a:pt x="1463" y="102"/>
                    </a:lnTo>
                    <a:lnTo>
                      <a:pt x="1466" y="102"/>
                    </a:lnTo>
                    <a:lnTo>
                      <a:pt x="1468" y="102"/>
                    </a:lnTo>
                    <a:lnTo>
                      <a:pt x="1468" y="104"/>
                    </a:lnTo>
                    <a:lnTo>
                      <a:pt x="1466" y="104"/>
                    </a:lnTo>
                    <a:lnTo>
                      <a:pt x="1466" y="104"/>
                    </a:lnTo>
                    <a:lnTo>
                      <a:pt x="1463" y="104"/>
                    </a:lnTo>
                    <a:lnTo>
                      <a:pt x="1466" y="104"/>
                    </a:lnTo>
                    <a:lnTo>
                      <a:pt x="1468" y="106"/>
                    </a:lnTo>
                    <a:lnTo>
                      <a:pt x="1468" y="106"/>
                    </a:lnTo>
                    <a:lnTo>
                      <a:pt x="1466" y="106"/>
                    </a:lnTo>
                    <a:lnTo>
                      <a:pt x="1466" y="106"/>
                    </a:lnTo>
                    <a:lnTo>
                      <a:pt x="1466" y="106"/>
                    </a:lnTo>
                    <a:lnTo>
                      <a:pt x="1463" y="109"/>
                    </a:lnTo>
                    <a:lnTo>
                      <a:pt x="1461" y="109"/>
                    </a:lnTo>
                    <a:lnTo>
                      <a:pt x="1461" y="109"/>
                    </a:lnTo>
                    <a:lnTo>
                      <a:pt x="1461" y="109"/>
                    </a:lnTo>
                    <a:lnTo>
                      <a:pt x="1463" y="111"/>
                    </a:lnTo>
                    <a:lnTo>
                      <a:pt x="1463" y="111"/>
                    </a:lnTo>
                    <a:lnTo>
                      <a:pt x="1466" y="111"/>
                    </a:lnTo>
                    <a:lnTo>
                      <a:pt x="1468" y="111"/>
                    </a:lnTo>
                    <a:lnTo>
                      <a:pt x="1468" y="111"/>
                    </a:lnTo>
                    <a:lnTo>
                      <a:pt x="1470" y="111"/>
                    </a:lnTo>
                    <a:lnTo>
                      <a:pt x="1470" y="114"/>
                    </a:lnTo>
                    <a:lnTo>
                      <a:pt x="1470" y="114"/>
                    </a:lnTo>
                    <a:lnTo>
                      <a:pt x="1473" y="116"/>
                    </a:lnTo>
                    <a:lnTo>
                      <a:pt x="1470" y="116"/>
                    </a:lnTo>
                    <a:lnTo>
                      <a:pt x="1468" y="116"/>
                    </a:lnTo>
                    <a:lnTo>
                      <a:pt x="1470" y="116"/>
                    </a:lnTo>
                    <a:lnTo>
                      <a:pt x="1468" y="118"/>
                    </a:lnTo>
                    <a:lnTo>
                      <a:pt x="1468" y="118"/>
                    </a:lnTo>
                    <a:lnTo>
                      <a:pt x="1466" y="118"/>
                    </a:lnTo>
                    <a:lnTo>
                      <a:pt x="1463" y="118"/>
                    </a:lnTo>
                    <a:lnTo>
                      <a:pt x="1463" y="116"/>
                    </a:lnTo>
                    <a:lnTo>
                      <a:pt x="1461" y="116"/>
                    </a:lnTo>
                    <a:lnTo>
                      <a:pt x="1458" y="116"/>
                    </a:lnTo>
                    <a:lnTo>
                      <a:pt x="1458" y="116"/>
                    </a:lnTo>
                    <a:lnTo>
                      <a:pt x="1458" y="118"/>
                    </a:lnTo>
                    <a:lnTo>
                      <a:pt x="1458" y="118"/>
                    </a:lnTo>
                    <a:lnTo>
                      <a:pt x="1461" y="121"/>
                    </a:lnTo>
                    <a:lnTo>
                      <a:pt x="1463" y="123"/>
                    </a:lnTo>
                    <a:lnTo>
                      <a:pt x="1463" y="123"/>
                    </a:lnTo>
                    <a:lnTo>
                      <a:pt x="1466" y="125"/>
                    </a:lnTo>
                    <a:lnTo>
                      <a:pt x="1468" y="123"/>
                    </a:lnTo>
                    <a:lnTo>
                      <a:pt x="1468" y="121"/>
                    </a:lnTo>
                    <a:lnTo>
                      <a:pt x="1466" y="121"/>
                    </a:lnTo>
                    <a:lnTo>
                      <a:pt x="1468" y="118"/>
                    </a:lnTo>
                    <a:lnTo>
                      <a:pt x="1468" y="121"/>
                    </a:lnTo>
                    <a:lnTo>
                      <a:pt x="1470" y="123"/>
                    </a:lnTo>
                    <a:lnTo>
                      <a:pt x="1473" y="125"/>
                    </a:lnTo>
                    <a:lnTo>
                      <a:pt x="1470" y="125"/>
                    </a:lnTo>
                    <a:lnTo>
                      <a:pt x="1468" y="125"/>
                    </a:lnTo>
                    <a:lnTo>
                      <a:pt x="1466" y="125"/>
                    </a:lnTo>
                    <a:lnTo>
                      <a:pt x="1466" y="128"/>
                    </a:lnTo>
                    <a:lnTo>
                      <a:pt x="1468" y="128"/>
                    </a:lnTo>
                    <a:lnTo>
                      <a:pt x="1468" y="130"/>
                    </a:lnTo>
                    <a:lnTo>
                      <a:pt x="1470" y="130"/>
                    </a:lnTo>
                    <a:lnTo>
                      <a:pt x="1473" y="133"/>
                    </a:lnTo>
                    <a:lnTo>
                      <a:pt x="1473" y="135"/>
                    </a:lnTo>
                    <a:lnTo>
                      <a:pt x="1475" y="137"/>
                    </a:lnTo>
                    <a:lnTo>
                      <a:pt x="1477" y="137"/>
                    </a:lnTo>
                    <a:lnTo>
                      <a:pt x="1477" y="140"/>
                    </a:lnTo>
                    <a:lnTo>
                      <a:pt x="1480" y="140"/>
                    </a:lnTo>
                    <a:lnTo>
                      <a:pt x="1482" y="142"/>
                    </a:lnTo>
                    <a:lnTo>
                      <a:pt x="1485" y="140"/>
                    </a:lnTo>
                    <a:lnTo>
                      <a:pt x="1485" y="142"/>
                    </a:lnTo>
                    <a:lnTo>
                      <a:pt x="1487" y="144"/>
                    </a:lnTo>
                    <a:lnTo>
                      <a:pt x="1489" y="144"/>
                    </a:lnTo>
                    <a:lnTo>
                      <a:pt x="1492" y="142"/>
                    </a:lnTo>
                    <a:lnTo>
                      <a:pt x="1494" y="140"/>
                    </a:lnTo>
                    <a:lnTo>
                      <a:pt x="1494" y="137"/>
                    </a:lnTo>
                    <a:lnTo>
                      <a:pt x="1494" y="135"/>
                    </a:lnTo>
                    <a:lnTo>
                      <a:pt x="1496" y="135"/>
                    </a:lnTo>
                    <a:lnTo>
                      <a:pt x="1496" y="133"/>
                    </a:lnTo>
                    <a:lnTo>
                      <a:pt x="1496" y="130"/>
                    </a:lnTo>
                    <a:lnTo>
                      <a:pt x="1499" y="128"/>
                    </a:lnTo>
                    <a:lnTo>
                      <a:pt x="1499" y="125"/>
                    </a:lnTo>
                    <a:lnTo>
                      <a:pt x="1501" y="123"/>
                    </a:lnTo>
                    <a:lnTo>
                      <a:pt x="1501" y="123"/>
                    </a:lnTo>
                    <a:lnTo>
                      <a:pt x="1503" y="121"/>
                    </a:lnTo>
                    <a:lnTo>
                      <a:pt x="1503" y="123"/>
                    </a:lnTo>
                    <a:lnTo>
                      <a:pt x="1506" y="125"/>
                    </a:lnTo>
                    <a:lnTo>
                      <a:pt x="1508" y="128"/>
                    </a:lnTo>
                    <a:lnTo>
                      <a:pt x="1511" y="128"/>
                    </a:lnTo>
                    <a:lnTo>
                      <a:pt x="1511" y="130"/>
                    </a:lnTo>
                    <a:lnTo>
                      <a:pt x="1513" y="130"/>
                    </a:lnTo>
                    <a:lnTo>
                      <a:pt x="1515" y="130"/>
                    </a:lnTo>
                    <a:lnTo>
                      <a:pt x="1518" y="133"/>
                    </a:lnTo>
                    <a:lnTo>
                      <a:pt x="1520" y="133"/>
                    </a:lnTo>
                    <a:lnTo>
                      <a:pt x="1522" y="133"/>
                    </a:lnTo>
                    <a:lnTo>
                      <a:pt x="1525" y="133"/>
                    </a:lnTo>
                    <a:lnTo>
                      <a:pt x="1522" y="135"/>
                    </a:lnTo>
                    <a:lnTo>
                      <a:pt x="1525" y="133"/>
                    </a:lnTo>
                    <a:lnTo>
                      <a:pt x="1525" y="130"/>
                    </a:lnTo>
                    <a:lnTo>
                      <a:pt x="1527" y="130"/>
                    </a:lnTo>
                    <a:lnTo>
                      <a:pt x="1530" y="128"/>
                    </a:lnTo>
                    <a:lnTo>
                      <a:pt x="1530" y="128"/>
                    </a:lnTo>
                    <a:lnTo>
                      <a:pt x="1532" y="128"/>
                    </a:lnTo>
                    <a:lnTo>
                      <a:pt x="1534" y="125"/>
                    </a:lnTo>
                    <a:lnTo>
                      <a:pt x="1537" y="128"/>
                    </a:lnTo>
                    <a:lnTo>
                      <a:pt x="1539" y="128"/>
                    </a:lnTo>
                    <a:lnTo>
                      <a:pt x="1541" y="128"/>
                    </a:lnTo>
                    <a:lnTo>
                      <a:pt x="1541" y="130"/>
                    </a:lnTo>
                    <a:lnTo>
                      <a:pt x="1544" y="128"/>
                    </a:lnTo>
                    <a:lnTo>
                      <a:pt x="1546" y="130"/>
                    </a:lnTo>
                    <a:lnTo>
                      <a:pt x="1548" y="130"/>
                    </a:lnTo>
                    <a:lnTo>
                      <a:pt x="1551" y="133"/>
                    </a:lnTo>
                    <a:lnTo>
                      <a:pt x="1551" y="135"/>
                    </a:lnTo>
                    <a:lnTo>
                      <a:pt x="1553" y="135"/>
                    </a:lnTo>
                    <a:lnTo>
                      <a:pt x="1551" y="135"/>
                    </a:lnTo>
                    <a:lnTo>
                      <a:pt x="1553" y="135"/>
                    </a:lnTo>
                    <a:lnTo>
                      <a:pt x="1556" y="137"/>
                    </a:lnTo>
                    <a:lnTo>
                      <a:pt x="1553" y="135"/>
                    </a:lnTo>
                    <a:lnTo>
                      <a:pt x="1556" y="135"/>
                    </a:lnTo>
                    <a:lnTo>
                      <a:pt x="1558" y="135"/>
                    </a:lnTo>
                    <a:lnTo>
                      <a:pt x="1560" y="133"/>
                    </a:lnTo>
                    <a:lnTo>
                      <a:pt x="1558" y="133"/>
                    </a:lnTo>
                    <a:lnTo>
                      <a:pt x="1556" y="133"/>
                    </a:lnTo>
                    <a:lnTo>
                      <a:pt x="1556" y="130"/>
                    </a:lnTo>
                    <a:lnTo>
                      <a:pt x="1558" y="128"/>
                    </a:lnTo>
                    <a:lnTo>
                      <a:pt x="1558" y="128"/>
                    </a:lnTo>
                    <a:lnTo>
                      <a:pt x="1560" y="128"/>
                    </a:lnTo>
                    <a:lnTo>
                      <a:pt x="1563" y="128"/>
                    </a:lnTo>
                    <a:lnTo>
                      <a:pt x="1565" y="128"/>
                    </a:lnTo>
                    <a:lnTo>
                      <a:pt x="1567" y="128"/>
                    </a:lnTo>
                    <a:lnTo>
                      <a:pt x="1567" y="130"/>
                    </a:lnTo>
                    <a:lnTo>
                      <a:pt x="1570" y="130"/>
                    </a:lnTo>
                    <a:lnTo>
                      <a:pt x="1572" y="130"/>
                    </a:lnTo>
                    <a:lnTo>
                      <a:pt x="1574" y="130"/>
                    </a:lnTo>
                    <a:lnTo>
                      <a:pt x="1577" y="130"/>
                    </a:lnTo>
                    <a:lnTo>
                      <a:pt x="1577" y="130"/>
                    </a:lnTo>
                    <a:lnTo>
                      <a:pt x="1577" y="130"/>
                    </a:lnTo>
                    <a:lnTo>
                      <a:pt x="1577" y="128"/>
                    </a:lnTo>
                    <a:lnTo>
                      <a:pt x="1574" y="125"/>
                    </a:lnTo>
                    <a:lnTo>
                      <a:pt x="1574" y="123"/>
                    </a:lnTo>
                    <a:lnTo>
                      <a:pt x="1574" y="123"/>
                    </a:lnTo>
                    <a:lnTo>
                      <a:pt x="1572" y="121"/>
                    </a:lnTo>
                    <a:lnTo>
                      <a:pt x="1574" y="118"/>
                    </a:lnTo>
                    <a:lnTo>
                      <a:pt x="1574" y="118"/>
                    </a:lnTo>
                    <a:lnTo>
                      <a:pt x="1577" y="116"/>
                    </a:lnTo>
                    <a:lnTo>
                      <a:pt x="1579" y="116"/>
                    </a:lnTo>
                    <a:lnTo>
                      <a:pt x="1577" y="116"/>
                    </a:lnTo>
                    <a:lnTo>
                      <a:pt x="1574" y="116"/>
                    </a:lnTo>
                    <a:lnTo>
                      <a:pt x="1572" y="116"/>
                    </a:lnTo>
                    <a:lnTo>
                      <a:pt x="1570" y="116"/>
                    </a:lnTo>
                    <a:lnTo>
                      <a:pt x="1567" y="116"/>
                    </a:lnTo>
                    <a:lnTo>
                      <a:pt x="1567" y="114"/>
                    </a:lnTo>
                    <a:lnTo>
                      <a:pt x="1570" y="111"/>
                    </a:lnTo>
                    <a:lnTo>
                      <a:pt x="1572" y="109"/>
                    </a:lnTo>
                    <a:lnTo>
                      <a:pt x="1574" y="109"/>
                    </a:lnTo>
                    <a:lnTo>
                      <a:pt x="1577" y="111"/>
                    </a:lnTo>
                    <a:lnTo>
                      <a:pt x="1579" y="111"/>
                    </a:lnTo>
                    <a:lnTo>
                      <a:pt x="1582" y="109"/>
                    </a:lnTo>
                    <a:lnTo>
                      <a:pt x="1584" y="109"/>
                    </a:lnTo>
                    <a:lnTo>
                      <a:pt x="1586" y="106"/>
                    </a:lnTo>
                    <a:lnTo>
                      <a:pt x="1586" y="106"/>
                    </a:lnTo>
                    <a:lnTo>
                      <a:pt x="1584" y="104"/>
                    </a:lnTo>
                    <a:lnTo>
                      <a:pt x="1584" y="102"/>
                    </a:lnTo>
                    <a:lnTo>
                      <a:pt x="1586" y="102"/>
                    </a:lnTo>
                    <a:lnTo>
                      <a:pt x="1589" y="102"/>
                    </a:lnTo>
                    <a:lnTo>
                      <a:pt x="1589" y="102"/>
                    </a:lnTo>
                    <a:lnTo>
                      <a:pt x="1591" y="104"/>
                    </a:lnTo>
                    <a:lnTo>
                      <a:pt x="1593" y="104"/>
                    </a:lnTo>
                    <a:lnTo>
                      <a:pt x="1596" y="104"/>
                    </a:lnTo>
                    <a:lnTo>
                      <a:pt x="1601" y="106"/>
                    </a:lnTo>
                    <a:lnTo>
                      <a:pt x="1603" y="106"/>
                    </a:lnTo>
                    <a:lnTo>
                      <a:pt x="1603" y="106"/>
                    </a:lnTo>
                    <a:lnTo>
                      <a:pt x="1605" y="106"/>
                    </a:lnTo>
                    <a:lnTo>
                      <a:pt x="1608" y="106"/>
                    </a:lnTo>
                    <a:lnTo>
                      <a:pt x="1612" y="106"/>
                    </a:lnTo>
                    <a:lnTo>
                      <a:pt x="1615" y="106"/>
                    </a:lnTo>
                    <a:lnTo>
                      <a:pt x="1617" y="106"/>
                    </a:lnTo>
                    <a:lnTo>
                      <a:pt x="1617" y="106"/>
                    </a:lnTo>
                    <a:lnTo>
                      <a:pt x="1619" y="106"/>
                    </a:lnTo>
                    <a:lnTo>
                      <a:pt x="1622" y="106"/>
                    </a:lnTo>
                    <a:lnTo>
                      <a:pt x="1624" y="109"/>
                    </a:lnTo>
                    <a:lnTo>
                      <a:pt x="1627" y="109"/>
                    </a:lnTo>
                    <a:lnTo>
                      <a:pt x="1629" y="109"/>
                    </a:lnTo>
                    <a:lnTo>
                      <a:pt x="1629" y="109"/>
                    </a:lnTo>
                    <a:lnTo>
                      <a:pt x="1631" y="109"/>
                    </a:lnTo>
                    <a:lnTo>
                      <a:pt x="1634" y="109"/>
                    </a:lnTo>
                    <a:lnTo>
                      <a:pt x="1636" y="111"/>
                    </a:lnTo>
                    <a:lnTo>
                      <a:pt x="1638" y="111"/>
                    </a:lnTo>
                    <a:lnTo>
                      <a:pt x="1641" y="111"/>
                    </a:lnTo>
                    <a:lnTo>
                      <a:pt x="1643" y="111"/>
                    </a:lnTo>
                    <a:lnTo>
                      <a:pt x="1643" y="114"/>
                    </a:lnTo>
                    <a:lnTo>
                      <a:pt x="1643" y="114"/>
                    </a:lnTo>
                    <a:lnTo>
                      <a:pt x="1641" y="114"/>
                    </a:lnTo>
                    <a:lnTo>
                      <a:pt x="1638" y="114"/>
                    </a:lnTo>
                    <a:lnTo>
                      <a:pt x="1634" y="114"/>
                    </a:lnTo>
                    <a:lnTo>
                      <a:pt x="1631" y="114"/>
                    </a:lnTo>
                    <a:lnTo>
                      <a:pt x="1629" y="114"/>
                    </a:lnTo>
                    <a:lnTo>
                      <a:pt x="1629" y="111"/>
                    </a:lnTo>
                    <a:lnTo>
                      <a:pt x="1627" y="111"/>
                    </a:lnTo>
                    <a:lnTo>
                      <a:pt x="1624" y="111"/>
                    </a:lnTo>
                    <a:lnTo>
                      <a:pt x="1622" y="114"/>
                    </a:lnTo>
                    <a:lnTo>
                      <a:pt x="1622" y="114"/>
                    </a:lnTo>
                    <a:lnTo>
                      <a:pt x="1619" y="114"/>
                    </a:lnTo>
                    <a:lnTo>
                      <a:pt x="1619" y="116"/>
                    </a:lnTo>
                    <a:lnTo>
                      <a:pt x="1619" y="116"/>
                    </a:lnTo>
                    <a:lnTo>
                      <a:pt x="1622" y="116"/>
                    </a:lnTo>
                    <a:lnTo>
                      <a:pt x="1624" y="116"/>
                    </a:lnTo>
                    <a:lnTo>
                      <a:pt x="1627" y="116"/>
                    </a:lnTo>
                    <a:lnTo>
                      <a:pt x="1627" y="114"/>
                    </a:lnTo>
                    <a:lnTo>
                      <a:pt x="1629" y="114"/>
                    </a:lnTo>
                    <a:lnTo>
                      <a:pt x="1631" y="114"/>
                    </a:lnTo>
                    <a:lnTo>
                      <a:pt x="1634" y="114"/>
                    </a:lnTo>
                    <a:lnTo>
                      <a:pt x="1636" y="114"/>
                    </a:lnTo>
                    <a:lnTo>
                      <a:pt x="1638" y="114"/>
                    </a:lnTo>
                    <a:lnTo>
                      <a:pt x="1641" y="114"/>
                    </a:lnTo>
                    <a:lnTo>
                      <a:pt x="1643" y="114"/>
                    </a:lnTo>
                    <a:lnTo>
                      <a:pt x="1643" y="114"/>
                    </a:lnTo>
                    <a:lnTo>
                      <a:pt x="1646" y="114"/>
                    </a:lnTo>
                    <a:lnTo>
                      <a:pt x="1643" y="116"/>
                    </a:lnTo>
                    <a:lnTo>
                      <a:pt x="1643" y="118"/>
                    </a:lnTo>
                    <a:lnTo>
                      <a:pt x="1641" y="121"/>
                    </a:lnTo>
                    <a:lnTo>
                      <a:pt x="1638" y="121"/>
                    </a:lnTo>
                    <a:lnTo>
                      <a:pt x="1636" y="123"/>
                    </a:lnTo>
                    <a:lnTo>
                      <a:pt x="1636" y="121"/>
                    </a:lnTo>
                    <a:lnTo>
                      <a:pt x="1638" y="118"/>
                    </a:lnTo>
                    <a:lnTo>
                      <a:pt x="1638" y="116"/>
                    </a:lnTo>
                    <a:lnTo>
                      <a:pt x="1636" y="118"/>
                    </a:lnTo>
                    <a:lnTo>
                      <a:pt x="1636" y="116"/>
                    </a:lnTo>
                    <a:lnTo>
                      <a:pt x="1634" y="116"/>
                    </a:lnTo>
                    <a:lnTo>
                      <a:pt x="1634" y="116"/>
                    </a:lnTo>
                    <a:lnTo>
                      <a:pt x="1634" y="118"/>
                    </a:lnTo>
                    <a:lnTo>
                      <a:pt x="1634" y="121"/>
                    </a:lnTo>
                    <a:lnTo>
                      <a:pt x="1634" y="121"/>
                    </a:lnTo>
                    <a:lnTo>
                      <a:pt x="1631" y="123"/>
                    </a:lnTo>
                    <a:lnTo>
                      <a:pt x="1629" y="121"/>
                    </a:lnTo>
                    <a:lnTo>
                      <a:pt x="1627" y="121"/>
                    </a:lnTo>
                    <a:lnTo>
                      <a:pt x="1629" y="123"/>
                    </a:lnTo>
                    <a:lnTo>
                      <a:pt x="1627" y="125"/>
                    </a:lnTo>
                    <a:lnTo>
                      <a:pt x="1629" y="125"/>
                    </a:lnTo>
                    <a:lnTo>
                      <a:pt x="1629" y="125"/>
                    </a:lnTo>
                    <a:lnTo>
                      <a:pt x="1631" y="125"/>
                    </a:lnTo>
                    <a:lnTo>
                      <a:pt x="1634" y="125"/>
                    </a:lnTo>
                    <a:lnTo>
                      <a:pt x="1636" y="123"/>
                    </a:lnTo>
                    <a:lnTo>
                      <a:pt x="1638" y="123"/>
                    </a:lnTo>
                    <a:lnTo>
                      <a:pt x="1641" y="121"/>
                    </a:lnTo>
                    <a:lnTo>
                      <a:pt x="1643" y="121"/>
                    </a:lnTo>
                    <a:lnTo>
                      <a:pt x="1643" y="118"/>
                    </a:lnTo>
                    <a:lnTo>
                      <a:pt x="1646" y="116"/>
                    </a:lnTo>
                    <a:lnTo>
                      <a:pt x="1648" y="114"/>
                    </a:lnTo>
                    <a:lnTo>
                      <a:pt x="1648" y="114"/>
                    </a:lnTo>
                    <a:lnTo>
                      <a:pt x="1657" y="114"/>
                    </a:lnTo>
                    <a:lnTo>
                      <a:pt x="1660" y="114"/>
                    </a:lnTo>
                    <a:lnTo>
                      <a:pt x="1662" y="114"/>
                    </a:lnTo>
                    <a:lnTo>
                      <a:pt x="1664" y="114"/>
                    </a:lnTo>
                    <a:lnTo>
                      <a:pt x="1664" y="114"/>
                    </a:lnTo>
                    <a:lnTo>
                      <a:pt x="1667" y="116"/>
                    </a:lnTo>
                    <a:lnTo>
                      <a:pt x="1669" y="116"/>
                    </a:lnTo>
                    <a:lnTo>
                      <a:pt x="1672" y="116"/>
                    </a:lnTo>
                    <a:lnTo>
                      <a:pt x="1674" y="116"/>
                    </a:lnTo>
                    <a:lnTo>
                      <a:pt x="1676" y="118"/>
                    </a:lnTo>
                    <a:lnTo>
                      <a:pt x="1676" y="121"/>
                    </a:lnTo>
                    <a:lnTo>
                      <a:pt x="1676" y="123"/>
                    </a:lnTo>
                    <a:lnTo>
                      <a:pt x="1674" y="123"/>
                    </a:lnTo>
                    <a:lnTo>
                      <a:pt x="1672" y="123"/>
                    </a:lnTo>
                    <a:lnTo>
                      <a:pt x="1672" y="123"/>
                    </a:lnTo>
                    <a:lnTo>
                      <a:pt x="1669" y="123"/>
                    </a:lnTo>
                    <a:lnTo>
                      <a:pt x="1667" y="123"/>
                    </a:lnTo>
                    <a:lnTo>
                      <a:pt x="1664" y="123"/>
                    </a:lnTo>
                    <a:lnTo>
                      <a:pt x="1667" y="125"/>
                    </a:lnTo>
                    <a:lnTo>
                      <a:pt x="1667" y="125"/>
                    </a:lnTo>
                    <a:lnTo>
                      <a:pt x="1669" y="125"/>
                    </a:lnTo>
                    <a:lnTo>
                      <a:pt x="1672" y="125"/>
                    </a:lnTo>
                    <a:lnTo>
                      <a:pt x="1674" y="125"/>
                    </a:lnTo>
                    <a:lnTo>
                      <a:pt x="1676" y="128"/>
                    </a:lnTo>
                    <a:lnTo>
                      <a:pt x="1676" y="130"/>
                    </a:lnTo>
                    <a:lnTo>
                      <a:pt x="1676" y="130"/>
                    </a:lnTo>
                    <a:lnTo>
                      <a:pt x="1679" y="130"/>
                    </a:lnTo>
                    <a:lnTo>
                      <a:pt x="1681" y="130"/>
                    </a:lnTo>
                    <a:lnTo>
                      <a:pt x="1683" y="130"/>
                    </a:lnTo>
                    <a:lnTo>
                      <a:pt x="1681" y="133"/>
                    </a:lnTo>
                    <a:lnTo>
                      <a:pt x="1679" y="133"/>
                    </a:lnTo>
                    <a:lnTo>
                      <a:pt x="1676" y="135"/>
                    </a:lnTo>
                    <a:lnTo>
                      <a:pt x="1676" y="135"/>
                    </a:lnTo>
                    <a:lnTo>
                      <a:pt x="1676" y="135"/>
                    </a:lnTo>
                    <a:lnTo>
                      <a:pt x="1679" y="133"/>
                    </a:lnTo>
                    <a:lnTo>
                      <a:pt x="1681" y="133"/>
                    </a:lnTo>
                    <a:lnTo>
                      <a:pt x="1683" y="133"/>
                    </a:lnTo>
                    <a:lnTo>
                      <a:pt x="1686" y="133"/>
                    </a:lnTo>
                    <a:lnTo>
                      <a:pt x="1688" y="133"/>
                    </a:lnTo>
                    <a:lnTo>
                      <a:pt x="1691" y="133"/>
                    </a:lnTo>
                    <a:lnTo>
                      <a:pt x="1691" y="133"/>
                    </a:lnTo>
                    <a:lnTo>
                      <a:pt x="1693" y="135"/>
                    </a:lnTo>
                    <a:lnTo>
                      <a:pt x="1695" y="135"/>
                    </a:lnTo>
                    <a:lnTo>
                      <a:pt x="1698" y="137"/>
                    </a:lnTo>
                    <a:lnTo>
                      <a:pt x="1698" y="140"/>
                    </a:lnTo>
                    <a:lnTo>
                      <a:pt x="1695" y="140"/>
                    </a:lnTo>
                    <a:lnTo>
                      <a:pt x="1693" y="140"/>
                    </a:lnTo>
                    <a:lnTo>
                      <a:pt x="1698" y="140"/>
                    </a:lnTo>
                    <a:lnTo>
                      <a:pt x="1700" y="142"/>
                    </a:lnTo>
                    <a:lnTo>
                      <a:pt x="1702" y="142"/>
                    </a:lnTo>
                    <a:lnTo>
                      <a:pt x="1702" y="142"/>
                    </a:lnTo>
                    <a:lnTo>
                      <a:pt x="1705" y="142"/>
                    </a:lnTo>
                    <a:lnTo>
                      <a:pt x="1707" y="142"/>
                    </a:lnTo>
                    <a:lnTo>
                      <a:pt x="1709" y="142"/>
                    </a:lnTo>
                    <a:lnTo>
                      <a:pt x="1712" y="142"/>
                    </a:lnTo>
                    <a:lnTo>
                      <a:pt x="1714" y="142"/>
                    </a:lnTo>
                    <a:lnTo>
                      <a:pt x="1714" y="142"/>
                    </a:lnTo>
                    <a:lnTo>
                      <a:pt x="1717" y="140"/>
                    </a:lnTo>
                    <a:lnTo>
                      <a:pt x="1719" y="140"/>
                    </a:lnTo>
                    <a:lnTo>
                      <a:pt x="1721" y="140"/>
                    </a:lnTo>
                    <a:lnTo>
                      <a:pt x="1724" y="140"/>
                    </a:lnTo>
                    <a:lnTo>
                      <a:pt x="1726" y="140"/>
                    </a:lnTo>
                    <a:lnTo>
                      <a:pt x="1728" y="137"/>
                    </a:lnTo>
                    <a:lnTo>
                      <a:pt x="1731" y="137"/>
                    </a:lnTo>
                    <a:lnTo>
                      <a:pt x="1731" y="137"/>
                    </a:lnTo>
                    <a:lnTo>
                      <a:pt x="1733" y="137"/>
                    </a:lnTo>
                    <a:lnTo>
                      <a:pt x="1735" y="137"/>
                    </a:lnTo>
                    <a:lnTo>
                      <a:pt x="1740" y="137"/>
                    </a:lnTo>
                    <a:lnTo>
                      <a:pt x="1743" y="137"/>
                    </a:lnTo>
                    <a:lnTo>
                      <a:pt x="1745" y="137"/>
                    </a:lnTo>
                    <a:lnTo>
                      <a:pt x="1745" y="137"/>
                    </a:lnTo>
                    <a:lnTo>
                      <a:pt x="1747" y="137"/>
                    </a:lnTo>
                    <a:lnTo>
                      <a:pt x="1750" y="137"/>
                    </a:lnTo>
                    <a:lnTo>
                      <a:pt x="1752" y="137"/>
                    </a:lnTo>
                    <a:lnTo>
                      <a:pt x="1754" y="137"/>
                    </a:lnTo>
                    <a:lnTo>
                      <a:pt x="1757" y="137"/>
                    </a:lnTo>
                    <a:lnTo>
                      <a:pt x="1759" y="140"/>
                    </a:lnTo>
                    <a:lnTo>
                      <a:pt x="1759" y="140"/>
                    </a:lnTo>
                    <a:lnTo>
                      <a:pt x="1762" y="140"/>
                    </a:lnTo>
                    <a:lnTo>
                      <a:pt x="1764" y="140"/>
                    </a:lnTo>
                    <a:lnTo>
                      <a:pt x="1766" y="142"/>
                    </a:lnTo>
                    <a:lnTo>
                      <a:pt x="1769" y="142"/>
                    </a:lnTo>
                    <a:lnTo>
                      <a:pt x="1771" y="142"/>
                    </a:lnTo>
                    <a:lnTo>
                      <a:pt x="1773" y="144"/>
                    </a:lnTo>
                    <a:lnTo>
                      <a:pt x="1773" y="147"/>
                    </a:lnTo>
                    <a:lnTo>
                      <a:pt x="1776" y="147"/>
                    </a:lnTo>
                    <a:lnTo>
                      <a:pt x="1778" y="149"/>
                    </a:lnTo>
                    <a:lnTo>
                      <a:pt x="1778" y="149"/>
                    </a:lnTo>
                    <a:lnTo>
                      <a:pt x="1778" y="152"/>
                    </a:lnTo>
                    <a:lnTo>
                      <a:pt x="1778" y="154"/>
                    </a:lnTo>
                    <a:lnTo>
                      <a:pt x="1776" y="156"/>
                    </a:lnTo>
                    <a:lnTo>
                      <a:pt x="1776" y="159"/>
                    </a:lnTo>
                    <a:lnTo>
                      <a:pt x="1776" y="159"/>
                    </a:lnTo>
                    <a:lnTo>
                      <a:pt x="1773" y="161"/>
                    </a:lnTo>
                    <a:lnTo>
                      <a:pt x="1776" y="163"/>
                    </a:lnTo>
                    <a:lnTo>
                      <a:pt x="1778" y="163"/>
                    </a:lnTo>
                    <a:lnTo>
                      <a:pt x="1778" y="163"/>
                    </a:lnTo>
                    <a:lnTo>
                      <a:pt x="1780" y="163"/>
                    </a:lnTo>
                    <a:lnTo>
                      <a:pt x="1780" y="163"/>
                    </a:lnTo>
                    <a:lnTo>
                      <a:pt x="1783" y="163"/>
                    </a:lnTo>
                    <a:lnTo>
                      <a:pt x="1785" y="166"/>
                    </a:lnTo>
                    <a:lnTo>
                      <a:pt x="1788" y="166"/>
                    </a:lnTo>
                    <a:lnTo>
                      <a:pt x="1788" y="166"/>
                    </a:lnTo>
                    <a:lnTo>
                      <a:pt x="1790" y="166"/>
                    </a:lnTo>
                    <a:lnTo>
                      <a:pt x="1792" y="166"/>
                    </a:lnTo>
                    <a:lnTo>
                      <a:pt x="1795" y="163"/>
                    </a:lnTo>
                    <a:lnTo>
                      <a:pt x="1797" y="166"/>
                    </a:lnTo>
                    <a:lnTo>
                      <a:pt x="1799" y="163"/>
                    </a:lnTo>
                    <a:lnTo>
                      <a:pt x="1799" y="163"/>
                    </a:lnTo>
                    <a:lnTo>
                      <a:pt x="1802" y="163"/>
                    </a:lnTo>
                    <a:lnTo>
                      <a:pt x="1802" y="163"/>
                    </a:lnTo>
                    <a:lnTo>
                      <a:pt x="1804" y="163"/>
                    </a:lnTo>
                    <a:lnTo>
                      <a:pt x="1807" y="163"/>
                    </a:lnTo>
                    <a:lnTo>
                      <a:pt x="1809" y="163"/>
                    </a:lnTo>
                    <a:lnTo>
                      <a:pt x="1811" y="163"/>
                    </a:lnTo>
                    <a:lnTo>
                      <a:pt x="1814" y="163"/>
                    </a:lnTo>
                    <a:lnTo>
                      <a:pt x="1814" y="163"/>
                    </a:lnTo>
                    <a:lnTo>
                      <a:pt x="1816" y="163"/>
                    </a:lnTo>
                    <a:lnTo>
                      <a:pt x="1818" y="163"/>
                    </a:lnTo>
                    <a:lnTo>
                      <a:pt x="1821" y="163"/>
                    </a:lnTo>
                    <a:lnTo>
                      <a:pt x="1823" y="166"/>
                    </a:lnTo>
                    <a:lnTo>
                      <a:pt x="1825" y="166"/>
                    </a:lnTo>
                    <a:lnTo>
                      <a:pt x="1828" y="166"/>
                    </a:lnTo>
                    <a:lnTo>
                      <a:pt x="1830" y="166"/>
                    </a:lnTo>
                    <a:lnTo>
                      <a:pt x="1833" y="166"/>
                    </a:lnTo>
                    <a:lnTo>
                      <a:pt x="1833" y="166"/>
                    </a:lnTo>
                    <a:lnTo>
                      <a:pt x="1835" y="166"/>
                    </a:lnTo>
                    <a:lnTo>
                      <a:pt x="1837" y="166"/>
                    </a:lnTo>
                    <a:lnTo>
                      <a:pt x="1844" y="166"/>
                    </a:lnTo>
                    <a:lnTo>
                      <a:pt x="1847" y="168"/>
                    </a:lnTo>
                    <a:lnTo>
                      <a:pt x="1847" y="166"/>
                    </a:lnTo>
                    <a:lnTo>
                      <a:pt x="1849" y="166"/>
                    </a:lnTo>
                    <a:lnTo>
                      <a:pt x="1851" y="163"/>
                    </a:lnTo>
                    <a:lnTo>
                      <a:pt x="1854" y="163"/>
                    </a:lnTo>
                    <a:lnTo>
                      <a:pt x="1856" y="163"/>
                    </a:lnTo>
                    <a:lnTo>
                      <a:pt x="1856" y="166"/>
                    </a:lnTo>
                    <a:lnTo>
                      <a:pt x="1859" y="166"/>
                    </a:lnTo>
                    <a:lnTo>
                      <a:pt x="1859" y="170"/>
                    </a:lnTo>
                    <a:lnTo>
                      <a:pt x="1861" y="173"/>
                    </a:lnTo>
                    <a:lnTo>
                      <a:pt x="1863" y="173"/>
                    </a:lnTo>
                    <a:lnTo>
                      <a:pt x="1866" y="173"/>
                    </a:lnTo>
                    <a:lnTo>
                      <a:pt x="1868" y="173"/>
                    </a:lnTo>
                    <a:lnTo>
                      <a:pt x="1868" y="175"/>
                    </a:lnTo>
                    <a:lnTo>
                      <a:pt x="1870" y="175"/>
                    </a:lnTo>
                    <a:lnTo>
                      <a:pt x="1870" y="178"/>
                    </a:lnTo>
                    <a:lnTo>
                      <a:pt x="1873" y="180"/>
                    </a:lnTo>
                    <a:lnTo>
                      <a:pt x="1875" y="180"/>
                    </a:lnTo>
                    <a:lnTo>
                      <a:pt x="1878" y="180"/>
                    </a:lnTo>
                    <a:lnTo>
                      <a:pt x="1878" y="180"/>
                    </a:lnTo>
                    <a:lnTo>
                      <a:pt x="1880" y="180"/>
                    </a:lnTo>
                    <a:lnTo>
                      <a:pt x="1882" y="180"/>
                    </a:lnTo>
                    <a:lnTo>
                      <a:pt x="1882" y="180"/>
                    </a:lnTo>
                    <a:lnTo>
                      <a:pt x="1882" y="180"/>
                    </a:lnTo>
                    <a:lnTo>
                      <a:pt x="1882" y="178"/>
                    </a:lnTo>
                    <a:lnTo>
                      <a:pt x="1885" y="180"/>
                    </a:lnTo>
                    <a:lnTo>
                      <a:pt x="1885" y="180"/>
                    </a:lnTo>
                    <a:lnTo>
                      <a:pt x="1885" y="178"/>
                    </a:lnTo>
                    <a:lnTo>
                      <a:pt x="1887" y="178"/>
                    </a:lnTo>
                    <a:lnTo>
                      <a:pt x="1889" y="175"/>
                    </a:lnTo>
                    <a:lnTo>
                      <a:pt x="1887" y="173"/>
                    </a:lnTo>
                    <a:lnTo>
                      <a:pt x="1887" y="170"/>
                    </a:lnTo>
                    <a:lnTo>
                      <a:pt x="1885" y="170"/>
                    </a:lnTo>
                    <a:lnTo>
                      <a:pt x="1885" y="168"/>
                    </a:lnTo>
                    <a:lnTo>
                      <a:pt x="1882" y="166"/>
                    </a:lnTo>
                    <a:lnTo>
                      <a:pt x="1880" y="166"/>
                    </a:lnTo>
                    <a:lnTo>
                      <a:pt x="1880" y="163"/>
                    </a:lnTo>
                    <a:lnTo>
                      <a:pt x="1880" y="163"/>
                    </a:lnTo>
                    <a:lnTo>
                      <a:pt x="1882" y="161"/>
                    </a:lnTo>
                    <a:lnTo>
                      <a:pt x="1882" y="161"/>
                    </a:lnTo>
                    <a:lnTo>
                      <a:pt x="1882" y="159"/>
                    </a:lnTo>
                    <a:lnTo>
                      <a:pt x="1882" y="159"/>
                    </a:lnTo>
                    <a:lnTo>
                      <a:pt x="1882" y="156"/>
                    </a:lnTo>
                    <a:lnTo>
                      <a:pt x="1885" y="156"/>
                    </a:lnTo>
                    <a:lnTo>
                      <a:pt x="1887" y="156"/>
                    </a:lnTo>
                    <a:lnTo>
                      <a:pt x="1889" y="156"/>
                    </a:lnTo>
                    <a:lnTo>
                      <a:pt x="1889" y="156"/>
                    </a:lnTo>
                    <a:lnTo>
                      <a:pt x="1892" y="156"/>
                    </a:lnTo>
                    <a:lnTo>
                      <a:pt x="1894" y="159"/>
                    </a:lnTo>
                    <a:lnTo>
                      <a:pt x="1896" y="159"/>
                    </a:lnTo>
                    <a:lnTo>
                      <a:pt x="1896" y="159"/>
                    </a:lnTo>
                    <a:lnTo>
                      <a:pt x="1899" y="159"/>
                    </a:lnTo>
                    <a:lnTo>
                      <a:pt x="1901" y="159"/>
                    </a:lnTo>
                    <a:lnTo>
                      <a:pt x="1904" y="159"/>
                    </a:lnTo>
                    <a:lnTo>
                      <a:pt x="1906" y="159"/>
                    </a:lnTo>
                    <a:lnTo>
                      <a:pt x="1908" y="161"/>
                    </a:lnTo>
                    <a:lnTo>
                      <a:pt x="1911" y="161"/>
                    </a:lnTo>
                    <a:lnTo>
                      <a:pt x="1911" y="161"/>
                    </a:lnTo>
                    <a:lnTo>
                      <a:pt x="1911" y="161"/>
                    </a:lnTo>
                    <a:lnTo>
                      <a:pt x="1911" y="159"/>
                    </a:lnTo>
                    <a:lnTo>
                      <a:pt x="1911" y="159"/>
                    </a:lnTo>
                    <a:lnTo>
                      <a:pt x="1913" y="159"/>
                    </a:lnTo>
                    <a:lnTo>
                      <a:pt x="1915" y="161"/>
                    </a:lnTo>
                    <a:lnTo>
                      <a:pt x="1918" y="161"/>
                    </a:lnTo>
                    <a:lnTo>
                      <a:pt x="1920" y="161"/>
                    </a:lnTo>
                    <a:lnTo>
                      <a:pt x="1923" y="161"/>
                    </a:lnTo>
                    <a:lnTo>
                      <a:pt x="1930" y="161"/>
                    </a:lnTo>
                    <a:lnTo>
                      <a:pt x="1930" y="161"/>
                    </a:lnTo>
                    <a:lnTo>
                      <a:pt x="1932" y="161"/>
                    </a:lnTo>
                    <a:lnTo>
                      <a:pt x="1934" y="159"/>
                    </a:lnTo>
                    <a:lnTo>
                      <a:pt x="1937" y="159"/>
                    </a:lnTo>
                    <a:lnTo>
                      <a:pt x="1939" y="161"/>
                    </a:lnTo>
                    <a:lnTo>
                      <a:pt x="1941" y="163"/>
                    </a:lnTo>
                    <a:lnTo>
                      <a:pt x="1944" y="163"/>
                    </a:lnTo>
                    <a:lnTo>
                      <a:pt x="1944" y="163"/>
                    </a:lnTo>
                    <a:lnTo>
                      <a:pt x="1946" y="166"/>
                    </a:lnTo>
                    <a:lnTo>
                      <a:pt x="1951" y="166"/>
                    </a:lnTo>
                    <a:lnTo>
                      <a:pt x="1953" y="166"/>
                    </a:lnTo>
                    <a:lnTo>
                      <a:pt x="1956" y="166"/>
                    </a:lnTo>
                    <a:lnTo>
                      <a:pt x="1958" y="168"/>
                    </a:lnTo>
                    <a:lnTo>
                      <a:pt x="1958" y="168"/>
                    </a:lnTo>
                    <a:lnTo>
                      <a:pt x="1960" y="168"/>
                    </a:lnTo>
                    <a:lnTo>
                      <a:pt x="1963" y="168"/>
                    </a:lnTo>
                    <a:lnTo>
                      <a:pt x="1965" y="168"/>
                    </a:lnTo>
                    <a:lnTo>
                      <a:pt x="1967" y="170"/>
                    </a:lnTo>
                    <a:lnTo>
                      <a:pt x="1965" y="170"/>
                    </a:lnTo>
                    <a:lnTo>
                      <a:pt x="1967" y="170"/>
                    </a:lnTo>
                    <a:lnTo>
                      <a:pt x="1970" y="170"/>
                    </a:lnTo>
                    <a:lnTo>
                      <a:pt x="1972" y="173"/>
                    </a:lnTo>
                    <a:lnTo>
                      <a:pt x="1975" y="173"/>
                    </a:lnTo>
                    <a:lnTo>
                      <a:pt x="1975" y="175"/>
                    </a:lnTo>
                    <a:lnTo>
                      <a:pt x="1972" y="175"/>
                    </a:lnTo>
                    <a:lnTo>
                      <a:pt x="1975" y="178"/>
                    </a:lnTo>
                    <a:lnTo>
                      <a:pt x="1977" y="178"/>
                    </a:lnTo>
                    <a:lnTo>
                      <a:pt x="1979" y="178"/>
                    </a:lnTo>
                    <a:lnTo>
                      <a:pt x="1982" y="178"/>
                    </a:lnTo>
                    <a:lnTo>
                      <a:pt x="1984" y="178"/>
                    </a:lnTo>
                    <a:lnTo>
                      <a:pt x="1984" y="180"/>
                    </a:lnTo>
                    <a:lnTo>
                      <a:pt x="1986" y="180"/>
                    </a:lnTo>
                    <a:lnTo>
                      <a:pt x="1989" y="180"/>
                    </a:lnTo>
                    <a:lnTo>
                      <a:pt x="1991" y="182"/>
                    </a:lnTo>
                    <a:lnTo>
                      <a:pt x="1991" y="185"/>
                    </a:lnTo>
                    <a:lnTo>
                      <a:pt x="1991" y="182"/>
                    </a:lnTo>
                    <a:lnTo>
                      <a:pt x="1991" y="185"/>
                    </a:lnTo>
                    <a:lnTo>
                      <a:pt x="1994" y="185"/>
                    </a:lnTo>
                    <a:lnTo>
                      <a:pt x="1996" y="187"/>
                    </a:lnTo>
                    <a:lnTo>
                      <a:pt x="1998" y="187"/>
                    </a:lnTo>
                    <a:lnTo>
                      <a:pt x="1998" y="189"/>
                    </a:lnTo>
                    <a:lnTo>
                      <a:pt x="2001" y="189"/>
                    </a:lnTo>
                    <a:lnTo>
                      <a:pt x="1998" y="187"/>
                    </a:lnTo>
                    <a:lnTo>
                      <a:pt x="1996" y="187"/>
                    </a:lnTo>
                    <a:lnTo>
                      <a:pt x="1994" y="185"/>
                    </a:lnTo>
                    <a:lnTo>
                      <a:pt x="1996" y="187"/>
                    </a:lnTo>
                    <a:lnTo>
                      <a:pt x="1998" y="187"/>
                    </a:lnTo>
                    <a:lnTo>
                      <a:pt x="2001" y="189"/>
                    </a:lnTo>
                    <a:lnTo>
                      <a:pt x="2003" y="189"/>
                    </a:lnTo>
                    <a:lnTo>
                      <a:pt x="2001" y="189"/>
                    </a:lnTo>
                    <a:lnTo>
                      <a:pt x="2001" y="192"/>
                    </a:lnTo>
                    <a:lnTo>
                      <a:pt x="2003" y="189"/>
                    </a:lnTo>
                    <a:lnTo>
                      <a:pt x="2005" y="192"/>
                    </a:lnTo>
                    <a:lnTo>
                      <a:pt x="2010" y="192"/>
                    </a:lnTo>
                    <a:lnTo>
                      <a:pt x="2010" y="194"/>
                    </a:lnTo>
                    <a:lnTo>
                      <a:pt x="2015" y="197"/>
                    </a:lnTo>
                    <a:lnTo>
                      <a:pt x="2017" y="197"/>
                    </a:lnTo>
                    <a:lnTo>
                      <a:pt x="2020" y="199"/>
                    </a:lnTo>
                    <a:lnTo>
                      <a:pt x="2022" y="199"/>
                    </a:lnTo>
                    <a:lnTo>
                      <a:pt x="2022" y="199"/>
                    </a:lnTo>
                    <a:lnTo>
                      <a:pt x="2024" y="201"/>
                    </a:lnTo>
                    <a:lnTo>
                      <a:pt x="2024" y="201"/>
                    </a:lnTo>
                    <a:lnTo>
                      <a:pt x="2024" y="204"/>
                    </a:lnTo>
                    <a:lnTo>
                      <a:pt x="2024" y="206"/>
                    </a:lnTo>
                    <a:lnTo>
                      <a:pt x="2027" y="206"/>
                    </a:lnTo>
                    <a:lnTo>
                      <a:pt x="2029" y="204"/>
                    </a:lnTo>
                    <a:lnTo>
                      <a:pt x="2029" y="206"/>
                    </a:lnTo>
                    <a:lnTo>
                      <a:pt x="2029" y="208"/>
                    </a:lnTo>
                    <a:lnTo>
                      <a:pt x="2029" y="211"/>
                    </a:lnTo>
                    <a:lnTo>
                      <a:pt x="2029" y="216"/>
                    </a:lnTo>
                    <a:lnTo>
                      <a:pt x="2029" y="218"/>
                    </a:lnTo>
                    <a:lnTo>
                      <a:pt x="2029" y="220"/>
                    </a:lnTo>
                    <a:lnTo>
                      <a:pt x="2031" y="220"/>
                    </a:lnTo>
                    <a:lnTo>
                      <a:pt x="2031" y="223"/>
                    </a:lnTo>
                    <a:lnTo>
                      <a:pt x="2034" y="225"/>
                    </a:lnTo>
                    <a:lnTo>
                      <a:pt x="2036" y="223"/>
                    </a:lnTo>
                    <a:lnTo>
                      <a:pt x="2039" y="223"/>
                    </a:lnTo>
                    <a:lnTo>
                      <a:pt x="2036" y="225"/>
                    </a:lnTo>
                    <a:lnTo>
                      <a:pt x="2036" y="227"/>
                    </a:lnTo>
                    <a:lnTo>
                      <a:pt x="2039" y="225"/>
                    </a:lnTo>
                    <a:lnTo>
                      <a:pt x="2039" y="223"/>
                    </a:lnTo>
                    <a:lnTo>
                      <a:pt x="2039" y="220"/>
                    </a:lnTo>
                    <a:lnTo>
                      <a:pt x="2036" y="220"/>
                    </a:lnTo>
                    <a:lnTo>
                      <a:pt x="2034" y="220"/>
                    </a:lnTo>
                    <a:lnTo>
                      <a:pt x="2036" y="218"/>
                    </a:lnTo>
                    <a:lnTo>
                      <a:pt x="2039" y="218"/>
                    </a:lnTo>
                    <a:lnTo>
                      <a:pt x="2036" y="216"/>
                    </a:lnTo>
                    <a:lnTo>
                      <a:pt x="2036" y="213"/>
                    </a:lnTo>
                    <a:lnTo>
                      <a:pt x="2034" y="211"/>
                    </a:lnTo>
                    <a:lnTo>
                      <a:pt x="2031" y="211"/>
                    </a:lnTo>
                    <a:lnTo>
                      <a:pt x="2034" y="211"/>
                    </a:lnTo>
                    <a:lnTo>
                      <a:pt x="2036" y="211"/>
                    </a:lnTo>
                    <a:lnTo>
                      <a:pt x="2039" y="211"/>
                    </a:lnTo>
                    <a:lnTo>
                      <a:pt x="2041" y="211"/>
                    </a:lnTo>
                    <a:lnTo>
                      <a:pt x="2041" y="211"/>
                    </a:lnTo>
                    <a:lnTo>
                      <a:pt x="2043" y="211"/>
                    </a:lnTo>
                    <a:lnTo>
                      <a:pt x="2046" y="211"/>
                    </a:lnTo>
                    <a:lnTo>
                      <a:pt x="2043" y="213"/>
                    </a:lnTo>
                    <a:lnTo>
                      <a:pt x="2043" y="216"/>
                    </a:lnTo>
                    <a:lnTo>
                      <a:pt x="2046" y="216"/>
                    </a:lnTo>
                    <a:lnTo>
                      <a:pt x="2046" y="213"/>
                    </a:lnTo>
                    <a:lnTo>
                      <a:pt x="2048" y="213"/>
                    </a:lnTo>
                    <a:lnTo>
                      <a:pt x="2050" y="213"/>
                    </a:lnTo>
                    <a:lnTo>
                      <a:pt x="2050" y="213"/>
                    </a:lnTo>
                    <a:lnTo>
                      <a:pt x="2050" y="213"/>
                    </a:lnTo>
                    <a:lnTo>
                      <a:pt x="2048" y="211"/>
                    </a:lnTo>
                    <a:lnTo>
                      <a:pt x="2050" y="211"/>
                    </a:lnTo>
                    <a:lnTo>
                      <a:pt x="2050" y="211"/>
                    </a:lnTo>
                    <a:lnTo>
                      <a:pt x="2053" y="213"/>
                    </a:lnTo>
                    <a:lnTo>
                      <a:pt x="2050" y="213"/>
                    </a:lnTo>
                    <a:lnTo>
                      <a:pt x="2055" y="213"/>
                    </a:lnTo>
                    <a:lnTo>
                      <a:pt x="2057" y="213"/>
                    </a:lnTo>
                    <a:lnTo>
                      <a:pt x="2060" y="213"/>
                    </a:lnTo>
                    <a:lnTo>
                      <a:pt x="2060" y="213"/>
                    </a:lnTo>
                    <a:lnTo>
                      <a:pt x="2062" y="216"/>
                    </a:lnTo>
                    <a:lnTo>
                      <a:pt x="2062" y="218"/>
                    </a:lnTo>
                    <a:lnTo>
                      <a:pt x="2065" y="220"/>
                    </a:lnTo>
                    <a:lnTo>
                      <a:pt x="2067" y="220"/>
                    </a:lnTo>
                    <a:lnTo>
                      <a:pt x="2069" y="223"/>
                    </a:lnTo>
                    <a:lnTo>
                      <a:pt x="2072" y="223"/>
                    </a:lnTo>
                    <a:lnTo>
                      <a:pt x="2074" y="225"/>
                    </a:lnTo>
                    <a:lnTo>
                      <a:pt x="2072" y="225"/>
                    </a:lnTo>
                    <a:lnTo>
                      <a:pt x="2074" y="225"/>
                    </a:lnTo>
                    <a:lnTo>
                      <a:pt x="2076" y="225"/>
                    </a:lnTo>
                    <a:lnTo>
                      <a:pt x="2076" y="227"/>
                    </a:lnTo>
                    <a:lnTo>
                      <a:pt x="2079" y="227"/>
                    </a:lnTo>
                    <a:lnTo>
                      <a:pt x="2079" y="227"/>
                    </a:lnTo>
                    <a:lnTo>
                      <a:pt x="2079" y="227"/>
                    </a:lnTo>
                    <a:lnTo>
                      <a:pt x="2081" y="227"/>
                    </a:lnTo>
                    <a:lnTo>
                      <a:pt x="2079" y="230"/>
                    </a:lnTo>
                    <a:lnTo>
                      <a:pt x="2079" y="230"/>
                    </a:lnTo>
                    <a:lnTo>
                      <a:pt x="2076" y="230"/>
                    </a:lnTo>
                    <a:lnTo>
                      <a:pt x="2074" y="230"/>
                    </a:lnTo>
                    <a:lnTo>
                      <a:pt x="2072" y="232"/>
                    </a:lnTo>
                    <a:lnTo>
                      <a:pt x="2072" y="235"/>
                    </a:lnTo>
                    <a:lnTo>
                      <a:pt x="2072" y="237"/>
                    </a:lnTo>
                    <a:lnTo>
                      <a:pt x="2069" y="237"/>
                    </a:lnTo>
                    <a:lnTo>
                      <a:pt x="2067" y="237"/>
                    </a:lnTo>
                    <a:lnTo>
                      <a:pt x="2065" y="235"/>
                    </a:lnTo>
                    <a:lnTo>
                      <a:pt x="2062" y="235"/>
                    </a:lnTo>
                    <a:lnTo>
                      <a:pt x="2065" y="237"/>
                    </a:lnTo>
                    <a:lnTo>
                      <a:pt x="2067" y="237"/>
                    </a:lnTo>
                    <a:lnTo>
                      <a:pt x="2067" y="239"/>
                    </a:lnTo>
                    <a:lnTo>
                      <a:pt x="2065" y="239"/>
                    </a:lnTo>
                    <a:lnTo>
                      <a:pt x="2062" y="239"/>
                    </a:lnTo>
                    <a:lnTo>
                      <a:pt x="2060" y="239"/>
                    </a:lnTo>
                    <a:lnTo>
                      <a:pt x="2057" y="239"/>
                    </a:lnTo>
                    <a:lnTo>
                      <a:pt x="2057" y="237"/>
                    </a:lnTo>
                    <a:lnTo>
                      <a:pt x="2055" y="237"/>
                    </a:lnTo>
                    <a:lnTo>
                      <a:pt x="2053" y="237"/>
                    </a:lnTo>
                    <a:lnTo>
                      <a:pt x="2050" y="235"/>
                    </a:lnTo>
                    <a:lnTo>
                      <a:pt x="2050" y="235"/>
                    </a:lnTo>
                    <a:lnTo>
                      <a:pt x="2050" y="237"/>
                    </a:lnTo>
                    <a:lnTo>
                      <a:pt x="2053" y="237"/>
                    </a:lnTo>
                    <a:lnTo>
                      <a:pt x="2055" y="239"/>
                    </a:lnTo>
                    <a:lnTo>
                      <a:pt x="2055" y="239"/>
                    </a:lnTo>
                    <a:lnTo>
                      <a:pt x="2055" y="242"/>
                    </a:lnTo>
                    <a:lnTo>
                      <a:pt x="2055" y="244"/>
                    </a:lnTo>
                    <a:lnTo>
                      <a:pt x="2055" y="242"/>
                    </a:lnTo>
                    <a:lnTo>
                      <a:pt x="2053" y="244"/>
                    </a:lnTo>
                    <a:lnTo>
                      <a:pt x="2055" y="244"/>
                    </a:lnTo>
                    <a:lnTo>
                      <a:pt x="2055" y="246"/>
                    </a:lnTo>
                    <a:lnTo>
                      <a:pt x="2055" y="249"/>
                    </a:lnTo>
                    <a:lnTo>
                      <a:pt x="2053" y="249"/>
                    </a:lnTo>
                    <a:lnTo>
                      <a:pt x="2050" y="249"/>
                    </a:lnTo>
                    <a:lnTo>
                      <a:pt x="2048" y="249"/>
                    </a:lnTo>
                    <a:lnTo>
                      <a:pt x="2046" y="251"/>
                    </a:lnTo>
                    <a:lnTo>
                      <a:pt x="2048" y="251"/>
                    </a:lnTo>
                    <a:lnTo>
                      <a:pt x="2048" y="251"/>
                    </a:lnTo>
                    <a:lnTo>
                      <a:pt x="2048" y="253"/>
                    </a:lnTo>
                    <a:lnTo>
                      <a:pt x="2050" y="253"/>
                    </a:lnTo>
                    <a:lnTo>
                      <a:pt x="2050" y="253"/>
                    </a:lnTo>
                    <a:lnTo>
                      <a:pt x="2053" y="256"/>
                    </a:lnTo>
                    <a:lnTo>
                      <a:pt x="2055" y="256"/>
                    </a:lnTo>
                    <a:lnTo>
                      <a:pt x="2053" y="258"/>
                    </a:lnTo>
                    <a:lnTo>
                      <a:pt x="2048" y="258"/>
                    </a:lnTo>
                    <a:lnTo>
                      <a:pt x="2048" y="258"/>
                    </a:lnTo>
                    <a:lnTo>
                      <a:pt x="2046" y="261"/>
                    </a:lnTo>
                    <a:lnTo>
                      <a:pt x="2046" y="261"/>
                    </a:lnTo>
                    <a:lnTo>
                      <a:pt x="2043" y="258"/>
                    </a:lnTo>
                    <a:lnTo>
                      <a:pt x="2046" y="256"/>
                    </a:lnTo>
                    <a:lnTo>
                      <a:pt x="2043" y="253"/>
                    </a:lnTo>
                    <a:lnTo>
                      <a:pt x="2043" y="256"/>
                    </a:lnTo>
                    <a:lnTo>
                      <a:pt x="2043" y="258"/>
                    </a:lnTo>
                    <a:lnTo>
                      <a:pt x="2041" y="258"/>
                    </a:lnTo>
                    <a:lnTo>
                      <a:pt x="2039" y="258"/>
                    </a:lnTo>
                    <a:lnTo>
                      <a:pt x="2036" y="256"/>
                    </a:lnTo>
                    <a:lnTo>
                      <a:pt x="2036" y="253"/>
                    </a:lnTo>
                    <a:lnTo>
                      <a:pt x="2034" y="253"/>
                    </a:lnTo>
                    <a:lnTo>
                      <a:pt x="2034" y="253"/>
                    </a:lnTo>
                    <a:lnTo>
                      <a:pt x="2031" y="251"/>
                    </a:lnTo>
                    <a:lnTo>
                      <a:pt x="2029" y="251"/>
                    </a:lnTo>
                    <a:lnTo>
                      <a:pt x="2027" y="251"/>
                    </a:lnTo>
                    <a:lnTo>
                      <a:pt x="2024" y="251"/>
                    </a:lnTo>
                    <a:lnTo>
                      <a:pt x="2022" y="249"/>
                    </a:lnTo>
                    <a:lnTo>
                      <a:pt x="2022" y="249"/>
                    </a:lnTo>
                    <a:lnTo>
                      <a:pt x="2020" y="246"/>
                    </a:lnTo>
                    <a:lnTo>
                      <a:pt x="2020" y="244"/>
                    </a:lnTo>
                    <a:lnTo>
                      <a:pt x="2020" y="242"/>
                    </a:lnTo>
                    <a:lnTo>
                      <a:pt x="2017" y="239"/>
                    </a:lnTo>
                    <a:lnTo>
                      <a:pt x="2017" y="239"/>
                    </a:lnTo>
                    <a:lnTo>
                      <a:pt x="2015" y="239"/>
                    </a:lnTo>
                    <a:lnTo>
                      <a:pt x="2012" y="237"/>
                    </a:lnTo>
                    <a:lnTo>
                      <a:pt x="2010" y="237"/>
                    </a:lnTo>
                    <a:lnTo>
                      <a:pt x="2008" y="237"/>
                    </a:lnTo>
                    <a:lnTo>
                      <a:pt x="2005" y="237"/>
                    </a:lnTo>
                    <a:lnTo>
                      <a:pt x="2003" y="237"/>
                    </a:lnTo>
                    <a:lnTo>
                      <a:pt x="2003" y="239"/>
                    </a:lnTo>
                    <a:lnTo>
                      <a:pt x="2001" y="239"/>
                    </a:lnTo>
                    <a:lnTo>
                      <a:pt x="1994" y="239"/>
                    </a:lnTo>
                    <a:lnTo>
                      <a:pt x="1991" y="239"/>
                    </a:lnTo>
                    <a:lnTo>
                      <a:pt x="1994" y="237"/>
                    </a:lnTo>
                    <a:lnTo>
                      <a:pt x="1991" y="235"/>
                    </a:lnTo>
                    <a:lnTo>
                      <a:pt x="1991" y="232"/>
                    </a:lnTo>
                    <a:lnTo>
                      <a:pt x="1989" y="230"/>
                    </a:lnTo>
                    <a:lnTo>
                      <a:pt x="1991" y="230"/>
                    </a:lnTo>
                    <a:lnTo>
                      <a:pt x="1991" y="227"/>
                    </a:lnTo>
                    <a:lnTo>
                      <a:pt x="1994" y="225"/>
                    </a:lnTo>
                    <a:lnTo>
                      <a:pt x="1991" y="225"/>
                    </a:lnTo>
                    <a:lnTo>
                      <a:pt x="1989" y="227"/>
                    </a:lnTo>
                    <a:lnTo>
                      <a:pt x="1986" y="225"/>
                    </a:lnTo>
                    <a:lnTo>
                      <a:pt x="1986" y="225"/>
                    </a:lnTo>
                    <a:lnTo>
                      <a:pt x="1984" y="225"/>
                    </a:lnTo>
                    <a:lnTo>
                      <a:pt x="1984" y="227"/>
                    </a:lnTo>
                    <a:lnTo>
                      <a:pt x="1982" y="227"/>
                    </a:lnTo>
                    <a:lnTo>
                      <a:pt x="1982" y="227"/>
                    </a:lnTo>
                    <a:lnTo>
                      <a:pt x="1979" y="230"/>
                    </a:lnTo>
                    <a:lnTo>
                      <a:pt x="1979" y="232"/>
                    </a:lnTo>
                    <a:lnTo>
                      <a:pt x="1982" y="235"/>
                    </a:lnTo>
                    <a:lnTo>
                      <a:pt x="1984" y="237"/>
                    </a:lnTo>
                    <a:lnTo>
                      <a:pt x="1984" y="237"/>
                    </a:lnTo>
                    <a:lnTo>
                      <a:pt x="1982" y="239"/>
                    </a:lnTo>
                    <a:lnTo>
                      <a:pt x="1979" y="239"/>
                    </a:lnTo>
                    <a:lnTo>
                      <a:pt x="1979" y="239"/>
                    </a:lnTo>
                    <a:lnTo>
                      <a:pt x="1977" y="239"/>
                    </a:lnTo>
                    <a:lnTo>
                      <a:pt x="1977" y="242"/>
                    </a:lnTo>
                    <a:lnTo>
                      <a:pt x="1979" y="242"/>
                    </a:lnTo>
                    <a:lnTo>
                      <a:pt x="1982" y="239"/>
                    </a:lnTo>
                    <a:lnTo>
                      <a:pt x="1982" y="242"/>
                    </a:lnTo>
                    <a:lnTo>
                      <a:pt x="1982" y="244"/>
                    </a:lnTo>
                    <a:lnTo>
                      <a:pt x="1979" y="246"/>
                    </a:lnTo>
                    <a:lnTo>
                      <a:pt x="1977" y="246"/>
                    </a:lnTo>
                    <a:lnTo>
                      <a:pt x="1977" y="246"/>
                    </a:lnTo>
                    <a:lnTo>
                      <a:pt x="1975" y="249"/>
                    </a:lnTo>
                    <a:lnTo>
                      <a:pt x="1972" y="249"/>
                    </a:lnTo>
                    <a:lnTo>
                      <a:pt x="1970" y="251"/>
                    </a:lnTo>
                    <a:lnTo>
                      <a:pt x="1970" y="251"/>
                    </a:lnTo>
                    <a:lnTo>
                      <a:pt x="1967" y="251"/>
                    </a:lnTo>
                    <a:lnTo>
                      <a:pt x="1965" y="253"/>
                    </a:lnTo>
                    <a:lnTo>
                      <a:pt x="1963" y="253"/>
                    </a:lnTo>
                    <a:lnTo>
                      <a:pt x="1965" y="253"/>
                    </a:lnTo>
                    <a:lnTo>
                      <a:pt x="1963" y="253"/>
                    </a:lnTo>
                    <a:lnTo>
                      <a:pt x="1960" y="253"/>
                    </a:lnTo>
                    <a:lnTo>
                      <a:pt x="1958" y="253"/>
                    </a:lnTo>
                    <a:lnTo>
                      <a:pt x="1956" y="251"/>
                    </a:lnTo>
                    <a:lnTo>
                      <a:pt x="1953" y="251"/>
                    </a:lnTo>
                    <a:lnTo>
                      <a:pt x="1953" y="251"/>
                    </a:lnTo>
                    <a:lnTo>
                      <a:pt x="1951" y="249"/>
                    </a:lnTo>
                    <a:lnTo>
                      <a:pt x="1951" y="249"/>
                    </a:lnTo>
                    <a:lnTo>
                      <a:pt x="1949" y="246"/>
                    </a:lnTo>
                    <a:lnTo>
                      <a:pt x="1946" y="246"/>
                    </a:lnTo>
                    <a:lnTo>
                      <a:pt x="1944" y="246"/>
                    </a:lnTo>
                    <a:lnTo>
                      <a:pt x="1941" y="246"/>
                    </a:lnTo>
                    <a:lnTo>
                      <a:pt x="1944" y="246"/>
                    </a:lnTo>
                    <a:lnTo>
                      <a:pt x="1946" y="246"/>
                    </a:lnTo>
                    <a:lnTo>
                      <a:pt x="1949" y="246"/>
                    </a:lnTo>
                    <a:lnTo>
                      <a:pt x="1949" y="249"/>
                    </a:lnTo>
                    <a:lnTo>
                      <a:pt x="1949" y="251"/>
                    </a:lnTo>
                    <a:lnTo>
                      <a:pt x="1946" y="251"/>
                    </a:lnTo>
                    <a:lnTo>
                      <a:pt x="1946" y="249"/>
                    </a:lnTo>
                    <a:lnTo>
                      <a:pt x="1944" y="251"/>
                    </a:lnTo>
                    <a:lnTo>
                      <a:pt x="1941" y="249"/>
                    </a:lnTo>
                    <a:lnTo>
                      <a:pt x="1939" y="249"/>
                    </a:lnTo>
                    <a:lnTo>
                      <a:pt x="1937" y="249"/>
                    </a:lnTo>
                    <a:lnTo>
                      <a:pt x="1939" y="249"/>
                    </a:lnTo>
                    <a:lnTo>
                      <a:pt x="1939" y="251"/>
                    </a:lnTo>
                    <a:lnTo>
                      <a:pt x="1941" y="253"/>
                    </a:lnTo>
                    <a:lnTo>
                      <a:pt x="1939" y="253"/>
                    </a:lnTo>
                    <a:lnTo>
                      <a:pt x="1941" y="253"/>
                    </a:lnTo>
                    <a:lnTo>
                      <a:pt x="1944" y="253"/>
                    </a:lnTo>
                    <a:lnTo>
                      <a:pt x="1946" y="253"/>
                    </a:lnTo>
                    <a:lnTo>
                      <a:pt x="1946" y="251"/>
                    </a:lnTo>
                    <a:lnTo>
                      <a:pt x="1949" y="251"/>
                    </a:lnTo>
                    <a:lnTo>
                      <a:pt x="1951" y="251"/>
                    </a:lnTo>
                    <a:lnTo>
                      <a:pt x="1951" y="253"/>
                    </a:lnTo>
                    <a:lnTo>
                      <a:pt x="1951" y="256"/>
                    </a:lnTo>
                    <a:lnTo>
                      <a:pt x="1953" y="258"/>
                    </a:lnTo>
                    <a:lnTo>
                      <a:pt x="1953" y="258"/>
                    </a:lnTo>
                    <a:lnTo>
                      <a:pt x="1956" y="261"/>
                    </a:lnTo>
                    <a:lnTo>
                      <a:pt x="1958" y="261"/>
                    </a:lnTo>
                    <a:lnTo>
                      <a:pt x="1960" y="258"/>
                    </a:lnTo>
                    <a:lnTo>
                      <a:pt x="1960" y="261"/>
                    </a:lnTo>
                    <a:lnTo>
                      <a:pt x="1963" y="263"/>
                    </a:lnTo>
                    <a:lnTo>
                      <a:pt x="1963" y="265"/>
                    </a:lnTo>
                    <a:lnTo>
                      <a:pt x="1965" y="265"/>
                    </a:lnTo>
                    <a:lnTo>
                      <a:pt x="1965" y="268"/>
                    </a:lnTo>
                    <a:lnTo>
                      <a:pt x="1965" y="270"/>
                    </a:lnTo>
                    <a:lnTo>
                      <a:pt x="1963" y="270"/>
                    </a:lnTo>
                    <a:lnTo>
                      <a:pt x="1960" y="272"/>
                    </a:lnTo>
                    <a:lnTo>
                      <a:pt x="1963" y="270"/>
                    </a:lnTo>
                    <a:lnTo>
                      <a:pt x="1965" y="272"/>
                    </a:lnTo>
                    <a:lnTo>
                      <a:pt x="1965" y="275"/>
                    </a:lnTo>
                    <a:lnTo>
                      <a:pt x="1965" y="272"/>
                    </a:lnTo>
                    <a:lnTo>
                      <a:pt x="1967" y="275"/>
                    </a:lnTo>
                    <a:lnTo>
                      <a:pt x="1967" y="275"/>
                    </a:lnTo>
                    <a:lnTo>
                      <a:pt x="1970" y="277"/>
                    </a:lnTo>
                    <a:lnTo>
                      <a:pt x="1970" y="277"/>
                    </a:lnTo>
                    <a:lnTo>
                      <a:pt x="1970" y="280"/>
                    </a:lnTo>
                    <a:lnTo>
                      <a:pt x="1970" y="282"/>
                    </a:lnTo>
                    <a:lnTo>
                      <a:pt x="1972" y="282"/>
                    </a:lnTo>
                    <a:lnTo>
                      <a:pt x="1972" y="284"/>
                    </a:lnTo>
                    <a:lnTo>
                      <a:pt x="1972" y="287"/>
                    </a:lnTo>
                    <a:lnTo>
                      <a:pt x="1970" y="289"/>
                    </a:lnTo>
                    <a:lnTo>
                      <a:pt x="1967" y="289"/>
                    </a:lnTo>
                    <a:lnTo>
                      <a:pt x="1970" y="291"/>
                    </a:lnTo>
                    <a:lnTo>
                      <a:pt x="1967" y="291"/>
                    </a:lnTo>
                    <a:lnTo>
                      <a:pt x="1965" y="291"/>
                    </a:lnTo>
                    <a:lnTo>
                      <a:pt x="1963" y="289"/>
                    </a:lnTo>
                    <a:lnTo>
                      <a:pt x="1960" y="289"/>
                    </a:lnTo>
                    <a:lnTo>
                      <a:pt x="1958" y="289"/>
                    </a:lnTo>
                    <a:lnTo>
                      <a:pt x="1956" y="289"/>
                    </a:lnTo>
                    <a:lnTo>
                      <a:pt x="1956" y="287"/>
                    </a:lnTo>
                    <a:lnTo>
                      <a:pt x="1953" y="287"/>
                    </a:lnTo>
                    <a:lnTo>
                      <a:pt x="1951" y="287"/>
                    </a:lnTo>
                    <a:lnTo>
                      <a:pt x="1951" y="284"/>
                    </a:lnTo>
                    <a:lnTo>
                      <a:pt x="1949" y="284"/>
                    </a:lnTo>
                    <a:lnTo>
                      <a:pt x="1946" y="282"/>
                    </a:lnTo>
                    <a:lnTo>
                      <a:pt x="1946" y="284"/>
                    </a:lnTo>
                    <a:lnTo>
                      <a:pt x="1946" y="287"/>
                    </a:lnTo>
                    <a:lnTo>
                      <a:pt x="1949" y="289"/>
                    </a:lnTo>
                    <a:lnTo>
                      <a:pt x="1946" y="289"/>
                    </a:lnTo>
                    <a:lnTo>
                      <a:pt x="1944" y="289"/>
                    </a:lnTo>
                    <a:lnTo>
                      <a:pt x="1941" y="289"/>
                    </a:lnTo>
                    <a:lnTo>
                      <a:pt x="1939" y="291"/>
                    </a:lnTo>
                    <a:lnTo>
                      <a:pt x="1939" y="291"/>
                    </a:lnTo>
                    <a:lnTo>
                      <a:pt x="1937" y="294"/>
                    </a:lnTo>
                    <a:lnTo>
                      <a:pt x="1934" y="294"/>
                    </a:lnTo>
                    <a:lnTo>
                      <a:pt x="1932" y="294"/>
                    </a:lnTo>
                    <a:lnTo>
                      <a:pt x="1930" y="294"/>
                    </a:lnTo>
                    <a:lnTo>
                      <a:pt x="1930" y="296"/>
                    </a:lnTo>
                    <a:lnTo>
                      <a:pt x="1927" y="296"/>
                    </a:lnTo>
                    <a:lnTo>
                      <a:pt x="1925" y="299"/>
                    </a:lnTo>
                    <a:lnTo>
                      <a:pt x="1923" y="299"/>
                    </a:lnTo>
                    <a:lnTo>
                      <a:pt x="1925" y="299"/>
                    </a:lnTo>
                    <a:lnTo>
                      <a:pt x="1923" y="301"/>
                    </a:lnTo>
                    <a:lnTo>
                      <a:pt x="1920" y="301"/>
                    </a:lnTo>
                    <a:lnTo>
                      <a:pt x="1918" y="301"/>
                    </a:lnTo>
                    <a:lnTo>
                      <a:pt x="1915" y="301"/>
                    </a:lnTo>
                    <a:lnTo>
                      <a:pt x="1915" y="301"/>
                    </a:lnTo>
                    <a:lnTo>
                      <a:pt x="1913" y="303"/>
                    </a:lnTo>
                    <a:lnTo>
                      <a:pt x="1911" y="306"/>
                    </a:lnTo>
                    <a:lnTo>
                      <a:pt x="1908" y="306"/>
                    </a:lnTo>
                    <a:lnTo>
                      <a:pt x="1906" y="306"/>
                    </a:lnTo>
                    <a:lnTo>
                      <a:pt x="1906" y="306"/>
                    </a:lnTo>
                    <a:lnTo>
                      <a:pt x="1906" y="308"/>
                    </a:lnTo>
                    <a:lnTo>
                      <a:pt x="1904" y="308"/>
                    </a:lnTo>
                    <a:lnTo>
                      <a:pt x="1904" y="310"/>
                    </a:lnTo>
                    <a:lnTo>
                      <a:pt x="1901" y="310"/>
                    </a:lnTo>
                    <a:lnTo>
                      <a:pt x="1899" y="310"/>
                    </a:lnTo>
                    <a:lnTo>
                      <a:pt x="1901" y="313"/>
                    </a:lnTo>
                    <a:lnTo>
                      <a:pt x="1899" y="313"/>
                    </a:lnTo>
                    <a:lnTo>
                      <a:pt x="1899" y="315"/>
                    </a:lnTo>
                    <a:lnTo>
                      <a:pt x="1896" y="315"/>
                    </a:lnTo>
                    <a:lnTo>
                      <a:pt x="1896" y="315"/>
                    </a:lnTo>
                    <a:lnTo>
                      <a:pt x="1894" y="318"/>
                    </a:lnTo>
                    <a:lnTo>
                      <a:pt x="1892" y="318"/>
                    </a:lnTo>
                    <a:lnTo>
                      <a:pt x="1889" y="320"/>
                    </a:lnTo>
                    <a:lnTo>
                      <a:pt x="1887" y="320"/>
                    </a:lnTo>
                    <a:lnTo>
                      <a:pt x="1885" y="322"/>
                    </a:lnTo>
                    <a:lnTo>
                      <a:pt x="1882" y="322"/>
                    </a:lnTo>
                    <a:lnTo>
                      <a:pt x="1882" y="325"/>
                    </a:lnTo>
                    <a:lnTo>
                      <a:pt x="1882" y="327"/>
                    </a:lnTo>
                    <a:lnTo>
                      <a:pt x="1882" y="329"/>
                    </a:lnTo>
                    <a:lnTo>
                      <a:pt x="1880" y="329"/>
                    </a:lnTo>
                    <a:lnTo>
                      <a:pt x="1878" y="329"/>
                    </a:lnTo>
                    <a:lnTo>
                      <a:pt x="1878" y="327"/>
                    </a:lnTo>
                    <a:lnTo>
                      <a:pt x="1878" y="327"/>
                    </a:lnTo>
                    <a:lnTo>
                      <a:pt x="1878" y="325"/>
                    </a:lnTo>
                    <a:lnTo>
                      <a:pt x="1875" y="325"/>
                    </a:lnTo>
                    <a:lnTo>
                      <a:pt x="1873" y="322"/>
                    </a:lnTo>
                    <a:lnTo>
                      <a:pt x="1873" y="322"/>
                    </a:lnTo>
                    <a:lnTo>
                      <a:pt x="1870" y="320"/>
                    </a:lnTo>
                    <a:lnTo>
                      <a:pt x="1868" y="320"/>
                    </a:lnTo>
                    <a:lnTo>
                      <a:pt x="1866" y="320"/>
                    </a:lnTo>
                    <a:lnTo>
                      <a:pt x="1863" y="320"/>
                    </a:lnTo>
                    <a:lnTo>
                      <a:pt x="1861" y="320"/>
                    </a:lnTo>
                    <a:lnTo>
                      <a:pt x="1861" y="320"/>
                    </a:lnTo>
                    <a:lnTo>
                      <a:pt x="1859" y="320"/>
                    </a:lnTo>
                    <a:lnTo>
                      <a:pt x="1856" y="320"/>
                    </a:lnTo>
                    <a:lnTo>
                      <a:pt x="1854" y="322"/>
                    </a:lnTo>
                    <a:lnTo>
                      <a:pt x="1851" y="322"/>
                    </a:lnTo>
                    <a:lnTo>
                      <a:pt x="1849" y="322"/>
                    </a:lnTo>
                    <a:lnTo>
                      <a:pt x="1847" y="322"/>
                    </a:lnTo>
                    <a:lnTo>
                      <a:pt x="1847" y="325"/>
                    </a:lnTo>
                    <a:lnTo>
                      <a:pt x="1844" y="327"/>
                    </a:lnTo>
                    <a:lnTo>
                      <a:pt x="1842" y="329"/>
                    </a:lnTo>
                    <a:lnTo>
                      <a:pt x="1842" y="329"/>
                    </a:lnTo>
                    <a:lnTo>
                      <a:pt x="1840" y="332"/>
                    </a:lnTo>
                    <a:lnTo>
                      <a:pt x="1837" y="332"/>
                    </a:lnTo>
                    <a:lnTo>
                      <a:pt x="1840" y="329"/>
                    </a:lnTo>
                    <a:lnTo>
                      <a:pt x="1840" y="327"/>
                    </a:lnTo>
                    <a:lnTo>
                      <a:pt x="1840" y="325"/>
                    </a:lnTo>
                    <a:lnTo>
                      <a:pt x="1840" y="325"/>
                    </a:lnTo>
                    <a:lnTo>
                      <a:pt x="1840" y="322"/>
                    </a:lnTo>
                    <a:lnTo>
                      <a:pt x="1837" y="322"/>
                    </a:lnTo>
                    <a:lnTo>
                      <a:pt x="1835" y="325"/>
                    </a:lnTo>
                    <a:lnTo>
                      <a:pt x="1833" y="325"/>
                    </a:lnTo>
                    <a:lnTo>
                      <a:pt x="1830" y="327"/>
                    </a:lnTo>
                    <a:lnTo>
                      <a:pt x="1830" y="327"/>
                    </a:lnTo>
                    <a:lnTo>
                      <a:pt x="1828" y="327"/>
                    </a:lnTo>
                    <a:lnTo>
                      <a:pt x="1830" y="329"/>
                    </a:lnTo>
                    <a:lnTo>
                      <a:pt x="1828" y="329"/>
                    </a:lnTo>
                    <a:lnTo>
                      <a:pt x="1828" y="332"/>
                    </a:lnTo>
                    <a:lnTo>
                      <a:pt x="1825" y="332"/>
                    </a:lnTo>
                    <a:lnTo>
                      <a:pt x="1823" y="329"/>
                    </a:lnTo>
                    <a:lnTo>
                      <a:pt x="1823" y="327"/>
                    </a:lnTo>
                    <a:lnTo>
                      <a:pt x="1821" y="329"/>
                    </a:lnTo>
                    <a:lnTo>
                      <a:pt x="1821" y="329"/>
                    </a:lnTo>
                    <a:lnTo>
                      <a:pt x="1818" y="332"/>
                    </a:lnTo>
                    <a:lnTo>
                      <a:pt x="1818" y="329"/>
                    </a:lnTo>
                    <a:lnTo>
                      <a:pt x="1818" y="329"/>
                    </a:lnTo>
                    <a:lnTo>
                      <a:pt x="1816" y="327"/>
                    </a:lnTo>
                    <a:lnTo>
                      <a:pt x="1814" y="329"/>
                    </a:lnTo>
                    <a:lnTo>
                      <a:pt x="1814" y="332"/>
                    </a:lnTo>
                    <a:lnTo>
                      <a:pt x="1811" y="332"/>
                    </a:lnTo>
                    <a:lnTo>
                      <a:pt x="1811" y="332"/>
                    </a:lnTo>
                    <a:lnTo>
                      <a:pt x="1811" y="334"/>
                    </a:lnTo>
                    <a:lnTo>
                      <a:pt x="1809" y="337"/>
                    </a:lnTo>
                    <a:lnTo>
                      <a:pt x="1811" y="339"/>
                    </a:lnTo>
                    <a:lnTo>
                      <a:pt x="1809" y="339"/>
                    </a:lnTo>
                    <a:lnTo>
                      <a:pt x="1809" y="341"/>
                    </a:lnTo>
                    <a:lnTo>
                      <a:pt x="1809" y="341"/>
                    </a:lnTo>
                    <a:lnTo>
                      <a:pt x="1807" y="344"/>
                    </a:lnTo>
                    <a:lnTo>
                      <a:pt x="1807" y="344"/>
                    </a:lnTo>
                    <a:lnTo>
                      <a:pt x="1807" y="346"/>
                    </a:lnTo>
                    <a:lnTo>
                      <a:pt x="1804" y="348"/>
                    </a:lnTo>
                    <a:lnTo>
                      <a:pt x="1802" y="348"/>
                    </a:lnTo>
                    <a:lnTo>
                      <a:pt x="1799" y="351"/>
                    </a:lnTo>
                    <a:lnTo>
                      <a:pt x="1799" y="353"/>
                    </a:lnTo>
                    <a:lnTo>
                      <a:pt x="1797" y="358"/>
                    </a:lnTo>
                    <a:lnTo>
                      <a:pt x="1797" y="360"/>
                    </a:lnTo>
                    <a:lnTo>
                      <a:pt x="1797" y="363"/>
                    </a:lnTo>
                    <a:lnTo>
                      <a:pt x="1799" y="363"/>
                    </a:lnTo>
                    <a:lnTo>
                      <a:pt x="1802" y="363"/>
                    </a:lnTo>
                    <a:lnTo>
                      <a:pt x="1802" y="360"/>
                    </a:lnTo>
                    <a:lnTo>
                      <a:pt x="1804" y="360"/>
                    </a:lnTo>
                    <a:lnTo>
                      <a:pt x="1807" y="360"/>
                    </a:lnTo>
                    <a:lnTo>
                      <a:pt x="1809" y="363"/>
                    </a:lnTo>
                    <a:lnTo>
                      <a:pt x="1809" y="365"/>
                    </a:lnTo>
                    <a:lnTo>
                      <a:pt x="1809" y="365"/>
                    </a:lnTo>
                    <a:lnTo>
                      <a:pt x="1807" y="367"/>
                    </a:lnTo>
                    <a:lnTo>
                      <a:pt x="1804" y="370"/>
                    </a:lnTo>
                    <a:lnTo>
                      <a:pt x="1804" y="372"/>
                    </a:lnTo>
                    <a:lnTo>
                      <a:pt x="1804" y="372"/>
                    </a:lnTo>
                    <a:lnTo>
                      <a:pt x="1804" y="374"/>
                    </a:lnTo>
                    <a:lnTo>
                      <a:pt x="1804" y="377"/>
                    </a:lnTo>
                    <a:lnTo>
                      <a:pt x="1807" y="379"/>
                    </a:lnTo>
                    <a:lnTo>
                      <a:pt x="1807" y="379"/>
                    </a:lnTo>
                    <a:lnTo>
                      <a:pt x="1809" y="379"/>
                    </a:lnTo>
                    <a:lnTo>
                      <a:pt x="1809" y="382"/>
                    </a:lnTo>
                    <a:lnTo>
                      <a:pt x="1811" y="384"/>
                    </a:lnTo>
                    <a:lnTo>
                      <a:pt x="1811" y="386"/>
                    </a:lnTo>
                    <a:lnTo>
                      <a:pt x="1809" y="389"/>
                    </a:lnTo>
                    <a:lnTo>
                      <a:pt x="1807" y="389"/>
                    </a:lnTo>
                    <a:lnTo>
                      <a:pt x="1804" y="389"/>
                    </a:lnTo>
                    <a:lnTo>
                      <a:pt x="1804" y="386"/>
                    </a:lnTo>
                    <a:lnTo>
                      <a:pt x="1804" y="384"/>
                    </a:lnTo>
                    <a:lnTo>
                      <a:pt x="1807" y="384"/>
                    </a:lnTo>
                    <a:lnTo>
                      <a:pt x="1807" y="382"/>
                    </a:lnTo>
                    <a:lnTo>
                      <a:pt x="1804" y="384"/>
                    </a:lnTo>
                    <a:lnTo>
                      <a:pt x="1804" y="384"/>
                    </a:lnTo>
                    <a:lnTo>
                      <a:pt x="1802" y="384"/>
                    </a:lnTo>
                    <a:lnTo>
                      <a:pt x="1802" y="386"/>
                    </a:lnTo>
                    <a:lnTo>
                      <a:pt x="1799" y="386"/>
                    </a:lnTo>
                    <a:lnTo>
                      <a:pt x="1799" y="389"/>
                    </a:lnTo>
                    <a:lnTo>
                      <a:pt x="1797" y="391"/>
                    </a:lnTo>
                    <a:lnTo>
                      <a:pt x="1797" y="391"/>
                    </a:lnTo>
                    <a:lnTo>
                      <a:pt x="1795" y="393"/>
                    </a:lnTo>
                    <a:lnTo>
                      <a:pt x="1795" y="396"/>
                    </a:lnTo>
                    <a:lnTo>
                      <a:pt x="1795" y="398"/>
                    </a:lnTo>
                    <a:lnTo>
                      <a:pt x="1795" y="401"/>
                    </a:lnTo>
                    <a:lnTo>
                      <a:pt x="1795" y="403"/>
                    </a:lnTo>
                    <a:lnTo>
                      <a:pt x="1797" y="405"/>
                    </a:lnTo>
                    <a:lnTo>
                      <a:pt x="1799" y="408"/>
                    </a:lnTo>
                    <a:lnTo>
                      <a:pt x="1797" y="408"/>
                    </a:lnTo>
                    <a:lnTo>
                      <a:pt x="1795" y="410"/>
                    </a:lnTo>
                    <a:lnTo>
                      <a:pt x="1792" y="412"/>
                    </a:lnTo>
                    <a:lnTo>
                      <a:pt x="1792" y="412"/>
                    </a:lnTo>
                    <a:lnTo>
                      <a:pt x="1790" y="410"/>
                    </a:lnTo>
                    <a:lnTo>
                      <a:pt x="1788" y="410"/>
                    </a:lnTo>
                    <a:lnTo>
                      <a:pt x="1785" y="410"/>
                    </a:lnTo>
                    <a:lnTo>
                      <a:pt x="1783" y="412"/>
                    </a:lnTo>
                    <a:lnTo>
                      <a:pt x="1780" y="412"/>
                    </a:lnTo>
                    <a:lnTo>
                      <a:pt x="1778" y="415"/>
                    </a:lnTo>
                    <a:lnTo>
                      <a:pt x="1778" y="417"/>
                    </a:lnTo>
                    <a:lnTo>
                      <a:pt x="1776" y="420"/>
                    </a:lnTo>
                    <a:lnTo>
                      <a:pt x="1776" y="422"/>
                    </a:lnTo>
                    <a:lnTo>
                      <a:pt x="1776" y="424"/>
                    </a:lnTo>
                    <a:lnTo>
                      <a:pt x="1776" y="424"/>
                    </a:lnTo>
                    <a:lnTo>
                      <a:pt x="1776" y="427"/>
                    </a:lnTo>
                    <a:lnTo>
                      <a:pt x="1778" y="429"/>
                    </a:lnTo>
                    <a:lnTo>
                      <a:pt x="1778" y="429"/>
                    </a:lnTo>
                    <a:lnTo>
                      <a:pt x="1778" y="431"/>
                    </a:lnTo>
                    <a:lnTo>
                      <a:pt x="1776" y="431"/>
                    </a:lnTo>
                    <a:lnTo>
                      <a:pt x="1773" y="429"/>
                    </a:lnTo>
                    <a:lnTo>
                      <a:pt x="1771" y="429"/>
                    </a:lnTo>
                    <a:lnTo>
                      <a:pt x="1769" y="431"/>
                    </a:lnTo>
                    <a:lnTo>
                      <a:pt x="1769" y="431"/>
                    </a:lnTo>
                    <a:lnTo>
                      <a:pt x="1766" y="434"/>
                    </a:lnTo>
                    <a:lnTo>
                      <a:pt x="1764" y="434"/>
                    </a:lnTo>
                    <a:lnTo>
                      <a:pt x="1762" y="431"/>
                    </a:lnTo>
                    <a:lnTo>
                      <a:pt x="1762" y="434"/>
                    </a:lnTo>
                    <a:lnTo>
                      <a:pt x="1764" y="436"/>
                    </a:lnTo>
                    <a:lnTo>
                      <a:pt x="1764" y="438"/>
                    </a:lnTo>
                    <a:lnTo>
                      <a:pt x="1762" y="438"/>
                    </a:lnTo>
                    <a:lnTo>
                      <a:pt x="1762" y="441"/>
                    </a:lnTo>
                    <a:lnTo>
                      <a:pt x="1762" y="443"/>
                    </a:lnTo>
                    <a:lnTo>
                      <a:pt x="1759" y="446"/>
                    </a:lnTo>
                    <a:lnTo>
                      <a:pt x="1759" y="448"/>
                    </a:lnTo>
                    <a:lnTo>
                      <a:pt x="1759" y="450"/>
                    </a:lnTo>
                    <a:lnTo>
                      <a:pt x="1757" y="453"/>
                    </a:lnTo>
                    <a:lnTo>
                      <a:pt x="1754" y="453"/>
                    </a:lnTo>
                    <a:lnTo>
                      <a:pt x="1752" y="455"/>
                    </a:lnTo>
                    <a:lnTo>
                      <a:pt x="1750" y="457"/>
                    </a:lnTo>
                    <a:lnTo>
                      <a:pt x="1750" y="457"/>
                    </a:lnTo>
                    <a:lnTo>
                      <a:pt x="1747" y="460"/>
                    </a:lnTo>
                    <a:lnTo>
                      <a:pt x="1745" y="460"/>
                    </a:lnTo>
                    <a:lnTo>
                      <a:pt x="1743" y="462"/>
                    </a:lnTo>
                    <a:lnTo>
                      <a:pt x="1745" y="460"/>
                    </a:lnTo>
                    <a:lnTo>
                      <a:pt x="1745" y="457"/>
                    </a:lnTo>
                    <a:lnTo>
                      <a:pt x="1743" y="457"/>
                    </a:lnTo>
                    <a:lnTo>
                      <a:pt x="1743" y="455"/>
                    </a:lnTo>
                    <a:lnTo>
                      <a:pt x="1743" y="453"/>
                    </a:lnTo>
                    <a:lnTo>
                      <a:pt x="1743" y="450"/>
                    </a:lnTo>
                    <a:lnTo>
                      <a:pt x="1743" y="448"/>
                    </a:lnTo>
                    <a:lnTo>
                      <a:pt x="1743" y="446"/>
                    </a:lnTo>
                    <a:lnTo>
                      <a:pt x="1740" y="443"/>
                    </a:lnTo>
                    <a:lnTo>
                      <a:pt x="1740" y="443"/>
                    </a:lnTo>
                    <a:lnTo>
                      <a:pt x="1740" y="441"/>
                    </a:lnTo>
                    <a:lnTo>
                      <a:pt x="1740" y="438"/>
                    </a:lnTo>
                    <a:lnTo>
                      <a:pt x="1738" y="436"/>
                    </a:lnTo>
                    <a:lnTo>
                      <a:pt x="1738" y="434"/>
                    </a:lnTo>
                    <a:lnTo>
                      <a:pt x="1738" y="431"/>
                    </a:lnTo>
                    <a:lnTo>
                      <a:pt x="1738" y="429"/>
                    </a:lnTo>
                    <a:lnTo>
                      <a:pt x="1738" y="429"/>
                    </a:lnTo>
                    <a:lnTo>
                      <a:pt x="1738" y="427"/>
                    </a:lnTo>
                    <a:lnTo>
                      <a:pt x="1738" y="424"/>
                    </a:lnTo>
                    <a:lnTo>
                      <a:pt x="1735" y="422"/>
                    </a:lnTo>
                    <a:lnTo>
                      <a:pt x="1735" y="420"/>
                    </a:lnTo>
                    <a:lnTo>
                      <a:pt x="1735" y="417"/>
                    </a:lnTo>
                    <a:lnTo>
                      <a:pt x="1735" y="415"/>
                    </a:lnTo>
                    <a:lnTo>
                      <a:pt x="1735" y="412"/>
                    </a:lnTo>
                    <a:lnTo>
                      <a:pt x="1733" y="412"/>
                    </a:lnTo>
                    <a:lnTo>
                      <a:pt x="1733" y="410"/>
                    </a:lnTo>
                    <a:lnTo>
                      <a:pt x="1733" y="408"/>
                    </a:lnTo>
                    <a:lnTo>
                      <a:pt x="1733" y="405"/>
                    </a:lnTo>
                    <a:lnTo>
                      <a:pt x="1733" y="403"/>
                    </a:lnTo>
                    <a:lnTo>
                      <a:pt x="1733" y="401"/>
                    </a:lnTo>
                    <a:lnTo>
                      <a:pt x="1733" y="398"/>
                    </a:lnTo>
                    <a:lnTo>
                      <a:pt x="1733" y="396"/>
                    </a:lnTo>
                    <a:lnTo>
                      <a:pt x="1733" y="396"/>
                    </a:lnTo>
                    <a:lnTo>
                      <a:pt x="1733" y="393"/>
                    </a:lnTo>
                    <a:lnTo>
                      <a:pt x="1733" y="391"/>
                    </a:lnTo>
                    <a:lnTo>
                      <a:pt x="1733" y="389"/>
                    </a:lnTo>
                    <a:lnTo>
                      <a:pt x="1735" y="386"/>
                    </a:lnTo>
                    <a:lnTo>
                      <a:pt x="1735" y="384"/>
                    </a:lnTo>
                    <a:lnTo>
                      <a:pt x="1735" y="384"/>
                    </a:lnTo>
                    <a:lnTo>
                      <a:pt x="1735" y="382"/>
                    </a:lnTo>
                    <a:lnTo>
                      <a:pt x="1738" y="379"/>
                    </a:lnTo>
                    <a:lnTo>
                      <a:pt x="1740" y="377"/>
                    </a:lnTo>
                    <a:lnTo>
                      <a:pt x="1743" y="374"/>
                    </a:lnTo>
                    <a:lnTo>
                      <a:pt x="1745" y="374"/>
                    </a:lnTo>
                    <a:lnTo>
                      <a:pt x="1745" y="372"/>
                    </a:lnTo>
                    <a:lnTo>
                      <a:pt x="1745" y="370"/>
                    </a:lnTo>
                    <a:lnTo>
                      <a:pt x="1747" y="367"/>
                    </a:lnTo>
                    <a:lnTo>
                      <a:pt x="1747" y="365"/>
                    </a:lnTo>
                    <a:lnTo>
                      <a:pt x="1745" y="363"/>
                    </a:lnTo>
                    <a:lnTo>
                      <a:pt x="1747" y="363"/>
                    </a:lnTo>
                    <a:lnTo>
                      <a:pt x="1747" y="363"/>
                    </a:lnTo>
                    <a:lnTo>
                      <a:pt x="1750" y="363"/>
                    </a:lnTo>
                    <a:lnTo>
                      <a:pt x="1752" y="363"/>
                    </a:lnTo>
                    <a:lnTo>
                      <a:pt x="1754" y="360"/>
                    </a:lnTo>
                    <a:lnTo>
                      <a:pt x="1757" y="360"/>
                    </a:lnTo>
                    <a:lnTo>
                      <a:pt x="1757" y="360"/>
                    </a:lnTo>
                    <a:lnTo>
                      <a:pt x="1759" y="358"/>
                    </a:lnTo>
                    <a:lnTo>
                      <a:pt x="1762" y="358"/>
                    </a:lnTo>
                    <a:lnTo>
                      <a:pt x="1764" y="355"/>
                    </a:lnTo>
                    <a:lnTo>
                      <a:pt x="1766" y="355"/>
                    </a:lnTo>
                    <a:lnTo>
                      <a:pt x="1769" y="353"/>
                    </a:lnTo>
                    <a:lnTo>
                      <a:pt x="1769" y="351"/>
                    </a:lnTo>
                    <a:lnTo>
                      <a:pt x="1771" y="348"/>
                    </a:lnTo>
                    <a:lnTo>
                      <a:pt x="1773" y="346"/>
                    </a:lnTo>
                    <a:lnTo>
                      <a:pt x="1776" y="346"/>
                    </a:lnTo>
                    <a:lnTo>
                      <a:pt x="1776" y="344"/>
                    </a:lnTo>
                    <a:lnTo>
                      <a:pt x="1778" y="341"/>
                    </a:lnTo>
                    <a:lnTo>
                      <a:pt x="1778" y="339"/>
                    </a:lnTo>
                    <a:lnTo>
                      <a:pt x="1780" y="339"/>
                    </a:lnTo>
                    <a:lnTo>
                      <a:pt x="1783" y="337"/>
                    </a:lnTo>
                    <a:lnTo>
                      <a:pt x="1783" y="337"/>
                    </a:lnTo>
                    <a:lnTo>
                      <a:pt x="1785" y="334"/>
                    </a:lnTo>
                    <a:lnTo>
                      <a:pt x="1788" y="332"/>
                    </a:lnTo>
                    <a:lnTo>
                      <a:pt x="1790" y="332"/>
                    </a:lnTo>
                    <a:lnTo>
                      <a:pt x="1792" y="329"/>
                    </a:lnTo>
                    <a:lnTo>
                      <a:pt x="1792" y="327"/>
                    </a:lnTo>
                    <a:lnTo>
                      <a:pt x="1795" y="327"/>
                    </a:lnTo>
                    <a:lnTo>
                      <a:pt x="1797" y="325"/>
                    </a:lnTo>
                    <a:lnTo>
                      <a:pt x="1797" y="322"/>
                    </a:lnTo>
                    <a:lnTo>
                      <a:pt x="1799" y="320"/>
                    </a:lnTo>
                    <a:lnTo>
                      <a:pt x="1802" y="320"/>
                    </a:lnTo>
                    <a:lnTo>
                      <a:pt x="1802" y="320"/>
                    </a:lnTo>
                    <a:lnTo>
                      <a:pt x="1804" y="318"/>
                    </a:lnTo>
                    <a:lnTo>
                      <a:pt x="1807" y="318"/>
                    </a:lnTo>
                    <a:lnTo>
                      <a:pt x="1809" y="315"/>
                    </a:lnTo>
                    <a:lnTo>
                      <a:pt x="1811" y="315"/>
                    </a:lnTo>
                    <a:lnTo>
                      <a:pt x="1814" y="315"/>
                    </a:lnTo>
                    <a:lnTo>
                      <a:pt x="1814" y="313"/>
                    </a:lnTo>
                    <a:lnTo>
                      <a:pt x="1814" y="310"/>
                    </a:lnTo>
                    <a:lnTo>
                      <a:pt x="1816" y="308"/>
                    </a:lnTo>
                    <a:lnTo>
                      <a:pt x="1816" y="306"/>
                    </a:lnTo>
                    <a:lnTo>
                      <a:pt x="1816" y="306"/>
                    </a:lnTo>
                    <a:lnTo>
                      <a:pt x="1816" y="303"/>
                    </a:lnTo>
                    <a:lnTo>
                      <a:pt x="1818" y="301"/>
                    </a:lnTo>
                    <a:lnTo>
                      <a:pt x="1818" y="296"/>
                    </a:lnTo>
                    <a:lnTo>
                      <a:pt x="1818" y="296"/>
                    </a:lnTo>
                    <a:lnTo>
                      <a:pt x="1818" y="294"/>
                    </a:lnTo>
                    <a:lnTo>
                      <a:pt x="1821" y="291"/>
                    </a:lnTo>
                    <a:lnTo>
                      <a:pt x="1823" y="289"/>
                    </a:lnTo>
                    <a:lnTo>
                      <a:pt x="1823" y="289"/>
                    </a:lnTo>
                    <a:lnTo>
                      <a:pt x="1825" y="289"/>
                    </a:lnTo>
                    <a:lnTo>
                      <a:pt x="1828" y="289"/>
                    </a:lnTo>
                    <a:lnTo>
                      <a:pt x="1830" y="291"/>
                    </a:lnTo>
                    <a:lnTo>
                      <a:pt x="1830" y="289"/>
                    </a:lnTo>
                    <a:lnTo>
                      <a:pt x="1833" y="289"/>
                    </a:lnTo>
                    <a:lnTo>
                      <a:pt x="1833" y="289"/>
                    </a:lnTo>
                    <a:lnTo>
                      <a:pt x="1833" y="289"/>
                    </a:lnTo>
                    <a:lnTo>
                      <a:pt x="1833" y="289"/>
                    </a:lnTo>
                    <a:lnTo>
                      <a:pt x="1828" y="289"/>
                    </a:lnTo>
                    <a:lnTo>
                      <a:pt x="1825" y="289"/>
                    </a:lnTo>
                    <a:lnTo>
                      <a:pt x="1823" y="287"/>
                    </a:lnTo>
                    <a:lnTo>
                      <a:pt x="1821" y="287"/>
                    </a:lnTo>
                    <a:lnTo>
                      <a:pt x="1821" y="287"/>
                    </a:lnTo>
                    <a:lnTo>
                      <a:pt x="1818" y="287"/>
                    </a:lnTo>
                    <a:lnTo>
                      <a:pt x="1816" y="287"/>
                    </a:lnTo>
                    <a:lnTo>
                      <a:pt x="1814" y="287"/>
                    </a:lnTo>
                    <a:lnTo>
                      <a:pt x="1811" y="289"/>
                    </a:lnTo>
                    <a:lnTo>
                      <a:pt x="1809" y="289"/>
                    </a:lnTo>
                    <a:lnTo>
                      <a:pt x="1811" y="291"/>
                    </a:lnTo>
                    <a:lnTo>
                      <a:pt x="1809" y="291"/>
                    </a:lnTo>
                    <a:lnTo>
                      <a:pt x="1809" y="294"/>
                    </a:lnTo>
                    <a:lnTo>
                      <a:pt x="1809" y="296"/>
                    </a:lnTo>
                    <a:lnTo>
                      <a:pt x="1807" y="299"/>
                    </a:lnTo>
                    <a:lnTo>
                      <a:pt x="1807" y="301"/>
                    </a:lnTo>
                    <a:lnTo>
                      <a:pt x="1809" y="301"/>
                    </a:lnTo>
                    <a:lnTo>
                      <a:pt x="1809" y="303"/>
                    </a:lnTo>
                    <a:lnTo>
                      <a:pt x="1807" y="303"/>
                    </a:lnTo>
                    <a:lnTo>
                      <a:pt x="1807" y="301"/>
                    </a:lnTo>
                    <a:lnTo>
                      <a:pt x="1804" y="303"/>
                    </a:lnTo>
                    <a:lnTo>
                      <a:pt x="1802" y="303"/>
                    </a:lnTo>
                    <a:lnTo>
                      <a:pt x="1802" y="303"/>
                    </a:lnTo>
                    <a:lnTo>
                      <a:pt x="1799" y="303"/>
                    </a:lnTo>
                    <a:lnTo>
                      <a:pt x="1797" y="306"/>
                    </a:lnTo>
                    <a:lnTo>
                      <a:pt x="1797" y="308"/>
                    </a:lnTo>
                    <a:lnTo>
                      <a:pt x="1792" y="310"/>
                    </a:lnTo>
                    <a:lnTo>
                      <a:pt x="1790" y="313"/>
                    </a:lnTo>
                    <a:lnTo>
                      <a:pt x="1788" y="313"/>
                    </a:lnTo>
                    <a:lnTo>
                      <a:pt x="1785" y="315"/>
                    </a:lnTo>
                    <a:lnTo>
                      <a:pt x="1785" y="318"/>
                    </a:lnTo>
                    <a:lnTo>
                      <a:pt x="1783" y="318"/>
                    </a:lnTo>
                    <a:lnTo>
                      <a:pt x="1780" y="318"/>
                    </a:lnTo>
                    <a:lnTo>
                      <a:pt x="1778" y="318"/>
                    </a:lnTo>
                    <a:lnTo>
                      <a:pt x="1778" y="318"/>
                    </a:lnTo>
                    <a:lnTo>
                      <a:pt x="1780" y="315"/>
                    </a:lnTo>
                    <a:lnTo>
                      <a:pt x="1780" y="313"/>
                    </a:lnTo>
                    <a:lnTo>
                      <a:pt x="1778" y="313"/>
                    </a:lnTo>
                    <a:lnTo>
                      <a:pt x="1778" y="313"/>
                    </a:lnTo>
                    <a:lnTo>
                      <a:pt x="1776" y="313"/>
                    </a:lnTo>
                    <a:lnTo>
                      <a:pt x="1776" y="310"/>
                    </a:lnTo>
                    <a:lnTo>
                      <a:pt x="1776" y="308"/>
                    </a:lnTo>
                    <a:lnTo>
                      <a:pt x="1778" y="306"/>
                    </a:lnTo>
                    <a:lnTo>
                      <a:pt x="1778" y="306"/>
                    </a:lnTo>
                    <a:lnTo>
                      <a:pt x="1778" y="306"/>
                    </a:lnTo>
                    <a:lnTo>
                      <a:pt x="1780" y="303"/>
                    </a:lnTo>
                    <a:lnTo>
                      <a:pt x="1780" y="301"/>
                    </a:lnTo>
                    <a:lnTo>
                      <a:pt x="1778" y="299"/>
                    </a:lnTo>
                    <a:lnTo>
                      <a:pt x="1778" y="299"/>
                    </a:lnTo>
                    <a:lnTo>
                      <a:pt x="1776" y="301"/>
                    </a:lnTo>
                    <a:lnTo>
                      <a:pt x="1773" y="301"/>
                    </a:lnTo>
                    <a:lnTo>
                      <a:pt x="1773" y="303"/>
                    </a:lnTo>
                    <a:lnTo>
                      <a:pt x="1771" y="301"/>
                    </a:lnTo>
                    <a:lnTo>
                      <a:pt x="1769" y="299"/>
                    </a:lnTo>
                    <a:lnTo>
                      <a:pt x="1769" y="299"/>
                    </a:lnTo>
                    <a:lnTo>
                      <a:pt x="1766" y="301"/>
                    </a:lnTo>
                    <a:lnTo>
                      <a:pt x="1764" y="299"/>
                    </a:lnTo>
                    <a:lnTo>
                      <a:pt x="1762" y="301"/>
                    </a:lnTo>
                    <a:lnTo>
                      <a:pt x="1759" y="301"/>
                    </a:lnTo>
                    <a:lnTo>
                      <a:pt x="1757" y="301"/>
                    </a:lnTo>
                    <a:lnTo>
                      <a:pt x="1757" y="301"/>
                    </a:lnTo>
                    <a:lnTo>
                      <a:pt x="1754" y="301"/>
                    </a:lnTo>
                    <a:lnTo>
                      <a:pt x="1752" y="301"/>
                    </a:lnTo>
                    <a:lnTo>
                      <a:pt x="1750" y="301"/>
                    </a:lnTo>
                    <a:lnTo>
                      <a:pt x="1747" y="303"/>
                    </a:lnTo>
                    <a:lnTo>
                      <a:pt x="1745" y="303"/>
                    </a:lnTo>
                    <a:lnTo>
                      <a:pt x="1743" y="306"/>
                    </a:lnTo>
                    <a:lnTo>
                      <a:pt x="1743" y="308"/>
                    </a:lnTo>
                    <a:lnTo>
                      <a:pt x="1743" y="310"/>
                    </a:lnTo>
                    <a:lnTo>
                      <a:pt x="1740" y="310"/>
                    </a:lnTo>
                    <a:lnTo>
                      <a:pt x="1740" y="313"/>
                    </a:lnTo>
                    <a:lnTo>
                      <a:pt x="1738" y="313"/>
                    </a:lnTo>
                    <a:lnTo>
                      <a:pt x="1735" y="315"/>
                    </a:lnTo>
                    <a:lnTo>
                      <a:pt x="1735" y="318"/>
                    </a:lnTo>
                    <a:lnTo>
                      <a:pt x="1733" y="320"/>
                    </a:lnTo>
                    <a:lnTo>
                      <a:pt x="1731" y="320"/>
                    </a:lnTo>
                    <a:lnTo>
                      <a:pt x="1728" y="322"/>
                    </a:lnTo>
                    <a:lnTo>
                      <a:pt x="1726" y="322"/>
                    </a:lnTo>
                    <a:lnTo>
                      <a:pt x="1726" y="325"/>
                    </a:lnTo>
                    <a:lnTo>
                      <a:pt x="1724" y="327"/>
                    </a:lnTo>
                    <a:lnTo>
                      <a:pt x="1721" y="329"/>
                    </a:lnTo>
                    <a:lnTo>
                      <a:pt x="1721" y="332"/>
                    </a:lnTo>
                    <a:lnTo>
                      <a:pt x="1719" y="332"/>
                    </a:lnTo>
                    <a:lnTo>
                      <a:pt x="1719" y="332"/>
                    </a:lnTo>
                    <a:lnTo>
                      <a:pt x="1719" y="334"/>
                    </a:lnTo>
                    <a:lnTo>
                      <a:pt x="1719" y="337"/>
                    </a:lnTo>
                    <a:lnTo>
                      <a:pt x="1719" y="337"/>
                    </a:lnTo>
                    <a:lnTo>
                      <a:pt x="1721" y="337"/>
                    </a:lnTo>
                    <a:lnTo>
                      <a:pt x="1724" y="337"/>
                    </a:lnTo>
                    <a:lnTo>
                      <a:pt x="1726" y="337"/>
                    </a:lnTo>
                    <a:lnTo>
                      <a:pt x="1728" y="339"/>
                    </a:lnTo>
                    <a:lnTo>
                      <a:pt x="1728" y="341"/>
                    </a:lnTo>
                    <a:lnTo>
                      <a:pt x="1726" y="341"/>
                    </a:lnTo>
                    <a:lnTo>
                      <a:pt x="1724" y="341"/>
                    </a:lnTo>
                    <a:lnTo>
                      <a:pt x="1724" y="341"/>
                    </a:lnTo>
                    <a:lnTo>
                      <a:pt x="1721" y="341"/>
                    </a:lnTo>
                    <a:lnTo>
                      <a:pt x="1719" y="344"/>
                    </a:lnTo>
                    <a:lnTo>
                      <a:pt x="1717" y="344"/>
                    </a:lnTo>
                    <a:lnTo>
                      <a:pt x="1714" y="341"/>
                    </a:lnTo>
                    <a:lnTo>
                      <a:pt x="1712" y="341"/>
                    </a:lnTo>
                    <a:lnTo>
                      <a:pt x="1709" y="341"/>
                    </a:lnTo>
                    <a:lnTo>
                      <a:pt x="1709" y="344"/>
                    </a:lnTo>
                    <a:lnTo>
                      <a:pt x="1707" y="344"/>
                    </a:lnTo>
                    <a:lnTo>
                      <a:pt x="1707" y="346"/>
                    </a:lnTo>
                    <a:lnTo>
                      <a:pt x="1705" y="346"/>
                    </a:lnTo>
                    <a:lnTo>
                      <a:pt x="1702" y="346"/>
                    </a:lnTo>
                    <a:lnTo>
                      <a:pt x="1700" y="344"/>
                    </a:lnTo>
                    <a:lnTo>
                      <a:pt x="1698" y="344"/>
                    </a:lnTo>
                    <a:lnTo>
                      <a:pt x="1695" y="346"/>
                    </a:lnTo>
                    <a:lnTo>
                      <a:pt x="1695" y="346"/>
                    </a:lnTo>
                    <a:lnTo>
                      <a:pt x="1693" y="346"/>
                    </a:lnTo>
                    <a:lnTo>
                      <a:pt x="1691" y="346"/>
                    </a:lnTo>
                    <a:lnTo>
                      <a:pt x="1688" y="344"/>
                    </a:lnTo>
                    <a:lnTo>
                      <a:pt x="1688" y="344"/>
                    </a:lnTo>
                    <a:lnTo>
                      <a:pt x="1691" y="344"/>
                    </a:lnTo>
                    <a:lnTo>
                      <a:pt x="1693" y="341"/>
                    </a:lnTo>
                    <a:lnTo>
                      <a:pt x="1693" y="341"/>
                    </a:lnTo>
                    <a:lnTo>
                      <a:pt x="1695" y="341"/>
                    </a:lnTo>
                    <a:lnTo>
                      <a:pt x="1698" y="341"/>
                    </a:lnTo>
                    <a:lnTo>
                      <a:pt x="1695" y="339"/>
                    </a:lnTo>
                    <a:lnTo>
                      <a:pt x="1693" y="339"/>
                    </a:lnTo>
                    <a:lnTo>
                      <a:pt x="1693" y="339"/>
                    </a:lnTo>
                    <a:lnTo>
                      <a:pt x="1691" y="337"/>
                    </a:lnTo>
                    <a:lnTo>
                      <a:pt x="1691" y="337"/>
                    </a:lnTo>
                    <a:lnTo>
                      <a:pt x="1688" y="337"/>
                    </a:lnTo>
                    <a:lnTo>
                      <a:pt x="1686" y="337"/>
                    </a:lnTo>
                    <a:lnTo>
                      <a:pt x="1683" y="337"/>
                    </a:lnTo>
                    <a:lnTo>
                      <a:pt x="1681" y="337"/>
                    </a:lnTo>
                    <a:lnTo>
                      <a:pt x="1683" y="337"/>
                    </a:lnTo>
                    <a:lnTo>
                      <a:pt x="1681" y="337"/>
                    </a:lnTo>
                    <a:lnTo>
                      <a:pt x="1679" y="334"/>
                    </a:lnTo>
                    <a:lnTo>
                      <a:pt x="1679" y="334"/>
                    </a:lnTo>
                    <a:lnTo>
                      <a:pt x="1676" y="334"/>
                    </a:lnTo>
                    <a:lnTo>
                      <a:pt x="1676" y="334"/>
                    </a:lnTo>
                    <a:lnTo>
                      <a:pt x="1674" y="332"/>
                    </a:lnTo>
                    <a:lnTo>
                      <a:pt x="1672" y="332"/>
                    </a:lnTo>
                    <a:lnTo>
                      <a:pt x="1669" y="334"/>
                    </a:lnTo>
                    <a:lnTo>
                      <a:pt x="1667" y="334"/>
                    </a:lnTo>
                    <a:lnTo>
                      <a:pt x="1667" y="337"/>
                    </a:lnTo>
                    <a:lnTo>
                      <a:pt x="1664" y="337"/>
                    </a:lnTo>
                    <a:lnTo>
                      <a:pt x="1664" y="339"/>
                    </a:lnTo>
                    <a:lnTo>
                      <a:pt x="1664" y="339"/>
                    </a:lnTo>
                    <a:lnTo>
                      <a:pt x="1662" y="341"/>
                    </a:lnTo>
                    <a:lnTo>
                      <a:pt x="1660" y="341"/>
                    </a:lnTo>
                    <a:lnTo>
                      <a:pt x="1660" y="339"/>
                    </a:lnTo>
                    <a:lnTo>
                      <a:pt x="1657" y="339"/>
                    </a:lnTo>
                    <a:lnTo>
                      <a:pt x="1655" y="339"/>
                    </a:lnTo>
                    <a:lnTo>
                      <a:pt x="1653" y="341"/>
                    </a:lnTo>
                    <a:lnTo>
                      <a:pt x="1653" y="341"/>
                    </a:lnTo>
                    <a:lnTo>
                      <a:pt x="1650" y="339"/>
                    </a:lnTo>
                    <a:lnTo>
                      <a:pt x="1648" y="339"/>
                    </a:lnTo>
                    <a:lnTo>
                      <a:pt x="1646" y="339"/>
                    </a:lnTo>
                    <a:lnTo>
                      <a:pt x="1643" y="339"/>
                    </a:lnTo>
                    <a:lnTo>
                      <a:pt x="1643" y="337"/>
                    </a:lnTo>
                    <a:lnTo>
                      <a:pt x="1641" y="339"/>
                    </a:lnTo>
                    <a:lnTo>
                      <a:pt x="1638" y="341"/>
                    </a:lnTo>
                    <a:lnTo>
                      <a:pt x="1636" y="341"/>
                    </a:lnTo>
                    <a:lnTo>
                      <a:pt x="1634" y="341"/>
                    </a:lnTo>
                    <a:lnTo>
                      <a:pt x="1634" y="339"/>
                    </a:lnTo>
                    <a:lnTo>
                      <a:pt x="1634" y="339"/>
                    </a:lnTo>
                    <a:lnTo>
                      <a:pt x="1631" y="339"/>
                    </a:lnTo>
                    <a:lnTo>
                      <a:pt x="1629" y="339"/>
                    </a:lnTo>
                    <a:lnTo>
                      <a:pt x="1627" y="339"/>
                    </a:lnTo>
                    <a:lnTo>
                      <a:pt x="1622" y="339"/>
                    </a:lnTo>
                    <a:lnTo>
                      <a:pt x="1622" y="339"/>
                    </a:lnTo>
                    <a:lnTo>
                      <a:pt x="1619" y="339"/>
                    </a:lnTo>
                    <a:lnTo>
                      <a:pt x="1617" y="339"/>
                    </a:lnTo>
                    <a:lnTo>
                      <a:pt x="1615" y="339"/>
                    </a:lnTo>
                    <a:lnTo>
                      <a:pt x="1612" y="339"/>
                    </a:lnTo>
                    <a:lnTo>
                      <a:pt x="1610" y="339"/>
                    </a:lnTo>
                    <a:lnTo>
                      <a:pt x="1608" y="339"/>
                    </a:lnTo>
                    <a:lnTo>
                      <a:pt x="1608" y="339"/>
                    </a:lnTo>
                    <a:lnTo>
                      <a:pt x="1605" y="339"/>
                    </a:lnTo>
                    <a:lnTo>
                      <a:pt x="1605" y="341"/>
                    </a:lnTo>
                    <a:lnTo>
                      <a:pt x="1603" y="341"/>
                    </a:lnTo>
                    <a:lnTo>
                      <a:pt x="1601" y="341"/>
                    </a:lnTo>
                    <a:lnTo>
                      <a:pt x="1598" y="344"/>
                    </a:lnTo>
                    <a:lnTo>
                      <a:pt x="1596" y="346"/>
                    </a:lnTo>
                    <a:lnTo>
                      <a:pt x="1596" y="348"/>
                    </a:lnTo>
                    <a:lnTo>
                      <a:pt x="1593" y="351"/>
                    </a:lnTo>
                    <a:lnTo>
                      <a:pt x="1591" y="351"/>
                    </a:lnTo>
                    <a:lnTo>
                      <a:pt x="1589" y="353"/>
                    </a:lnTo>
                    <a:lnTo>
                      <a:pt x="1586" y="353"/>
                    </a:lnTo>
                    <a:lnTo>
                      <a:pt x="1584" y="355"/>
                    </a:lnTo>
                    <a:lnTo>
                      <a:pt x="1584" y="358"/>
                    </a:lnTo>
                    <a:lnTo>
                      <a:pt x="1582" y="358"/>
                    </a:lnTo>
                    <a:lnTo>
                      <a:pt x="1582" y="360"/>
                    </a:lnTo>
                    <a:lnTo>
                      <a:pt x="1582" y="363"/>
                    </a:lnTo>
                    <a:lnTo>
                      <a:pt x="1579" y="363"/>
                    </a:lnTo>
                    <a:lnTo>
                      <a:pt x="1577" y="365"/>
                    </a:lnTo>
                    <a:lnTo>
                      <a:pt x="1574" y="367"/>
                    </a:lnTo>
                    <a:lnTo>
                      <a:pt x="1574" y="367"/>
                    </a:lnTo>
                    <a:lnTo>
                      <a:pt x="1572" y="370"/>
                    </a:lnTo>
                    <a:lnTo>
                      <a:pt x="1570" y="370"/>
                    </a:lnTo>
                    <a:lnTo>
                      <a:pt x="1567" y="372"/>
                    </a:lnTo>
                    <a:lnTo>
                      <a:pt x="1565" y="374"/>
                    </a:lnTo>
                    <a:lnTo>
                      <a:pt x="1565" y="374"/>
                    </a:lnTo>
                    <a:lnTo>
                      <a:pt x="1563" y="377"/>
                    </a:lnTo>
                    <a:lnTo>
                      <a:pt x="1560" y="379"/>
                    </a:lnTo>
                    <a:lnTo>
                      <a:pt x="1558" y="382"/>
                    </a:lnTo>
                    <a:lnTo>
                      <a:pt x="1560" y="384"/>
                    </a:lnTo>
                    <a:lnTo>
                      <a:pt x="1558" y="384"/>
                    </a:lnTo>
                    <a:lnTo>
                      <a:pt x="1556" y="386"/>
                    </a:lnTo>
                    <a:lnTo>
                      <a:pt x="1553" y="389"/>
                    </a:lnTo>
                    <a:lnTo>
                      <a:pt x="1551" y="389"/>
                    </a:lnTo>
                    <a:lnTo>
                      <a:pt x="1548" y="391"/>
                    </a:lnTo>
                    <a:lnTo>
                      <a:pt x="1546" y="393"/>
                    </a:lnTo>
                    <a:lnTo>
                      <a:pt x="1546" y="393"/>
                    </a:lnTo>
                    <a:lnTo>
                      <a:pt x="1544" y="396"/>
                    </a:lnTo>
                    <a:lnTo>
                      <a:pt x="1541" y="396"/>
                    </a:lnTo>
                    <a:lnTo>
                      <a:pt x="1539" y="398"/>
                    </a:lnTo>
                    <a:lnTo>
                      <a:pt x="1539" y="401"/>
                    </a:lnTo>
                    <a:lnTo>
                      <a:pt x="1537" y="401"/>
                    </a:lnTo>
                    <a:lnTo>
                      <a:pt x="1534" y="403"/>
                    </a:lnTo>
                    <a:lnTo>
                      <a:pt x="1532" y="403"/>
                    </a:lnTo>
                    <a:lnTo>
                      <a:pt x="1530" y="405"/>
                    </a:lnTo>
                    <a:lnTo>
                      <a:pt x="1530" y="405"/>
                    </a:lnTo>
                    <a:lnTo>
                      <a:pt x="1527" y="408"/>
                    </a:lnTo>
                    <a:lnTo>
                      <a:pt x="1530" y="408"/>
                    </a:lnTo>
                    <a:lnTo>
                      <a:pt x="1532" y="410"/>
                    </a:lnTo>
                    <a:lnTo>
                      <a:pt x="1532" y="410"/>
                    </a:lnTo>
                    <a:lnTo>
                      <a:pt x="1534" y="410"/>
                    </a:lnTo>
                    <a:lnTo>
                      <a:pt x="1537" y="410"/>
                    </a:lnTo>
                    <a:lnTo>
                      <a:pt x="1539" y="410"/>
                    </a:lnTo>
                    <a:lnTo>
                      <a:pt x="1541" y="410"/>
                    </a:lnTo>
                    <a:lnTo>
                      <a:pt x="1544" y="410"/>
                    </a:lnTo>
                    <a:lnTo>
                      <a:pt x="1546" y="410"/>
                    </a:lnTo>
                    <a:lnTo>
                      <a:pt x="1546" y="412"/>
                    </a:lnTo>
                    <a:lnTo>
                      <a:pt x="1544" y="415"/>
                    </a:lnTo>
                    <a:lnTo>
                      <a:pt x="1544" y="417"/>
                    </a:lnTo>
                    <a:lnTo>
                      <a:pt x="1544" y="417"/>
                    </a:lnTo>
                    <a:lnTo>
                      <a:pt x="1544" y="420"/>
                    </a:lnTo>
                    <a:lnTo>
                      <a:pt x="1544" y="422"/>
                    </a:lnTo>
                    <a:lnTo>
                      <a:pt x="1544" y="422"/>
                    </a:lnTo>
                    <a:lnTo>
                      <a:pt x="1546" y="422"/>
                    </a:lnTo>
                    <a:lnTo>
                      <a:pt x="1548" y="420"/>
                    </a:lnTo>
                    <a:lnTo>
                      <a:pt x="1548" y="417"/>
                    </a:lnTo>
                    <a:lnTo>
                      <a:pt x="1548" y="417"/>
                    </a:lnTo>
                    <a:lnTo>
                      <a:pt x="1548" y="415"/>
                    </a:lnTo>
                    <a:lnTo>
                      <a:pt x="1551" y="415"/>
                    </a:lnTo>
                    <a:lnTo>
                      <a:pt x="1553" y="415"/>
                    </a:lnTo>
                    <a:lnTo>
                      <a:pt x="1553" y="417"/>
                    </a:lnTo>
                    <a:lnTo>
                      <a:pt x="1551" y="420"/>
                    </a:lnTo>
                    <a:lnTo>
                      <a:pt x="1553" y="420"/>
                    </a:lnTo>
                    <a:lnTo>
                      <a:pt x="1556" y="420"/>
                    </a:lnTo>
                    <a:lnTo>
                      <a:pt x="1553" y="422"/>
                    </a:lnTo>
                    <a:lnTo>
                      <a:pt x="1551" y="424"/>
                    </a:lnTo>
                    <a:lnTo>
                      <a:pt x="1551" y="427"/>
                    </a:lnTo>
                    <a:lnTo>
                      <a:pt x="1551" y="424"/>
                    </a:lnTo>
                    <a:lnTo>
                      <a:pt x="1553" y="424"/>
                    </a:lnTo>
                    <a:lnTo>
                      <a:pt x="1556" y="424"/>
                    </a:lnTo>
                    <a:lnTo>
                      <a:pt x="1558" y="424"/>
                    </a:lnTo>
                    <a:lnTo>
                      <a:pt x="1560" y="422"/>
                    </a:lnTo>
                    <a:lnTo>
                      <a:pt x="1560" y="420"/>
                    </a:lnTo>
                    <a:lnTo>
                      <a:pt x="1563" y="420"/>
                    </a:lnTo>
                    <a:lnTo>
                      <a:pt x="1563" y="422"/>
                    </a:lnTo>
                    <a:lnTo>
                      <a:pt x="1560" y="424"/>
                    </a:lnTo>
                    <a:lnTo>
                      <a:pt x="1560" y="427"/>
                    </a:lnTo>
                    <a:lnTo>
                      <a:pt x="1563" y="424"/>
                    </a:lnTo>
                    <a:lnTo>
                      <a:pt x="1563" y="424"/>
                    </a:lnTo>
                    <a:lnTo>
                      <a:pt x="1563" y="422"/>
                    </a:lnTo>
                    <a:lnTo>
                      <a:pt x="1565" y="420"/>
                    </a:lnTo>
                    <a:lnTo>
                      <a:pt x="1563" y="417"/>
                    </a:lnTo>
                    <a:lnTo>
                      <a:pt x="1565" y="415"/>
                    </a:lnTo>
                    <a:lnTo>
                      <a:pt x="1567" y="415"/>
                    </a:lnTo>
                    <a:lnTo>
                      <a:pt x="1567" y="417"/>
                    </a:lnTo>
                    <a:lnTo>
                      <a:pt x="1570" y="417"/>
                    </a:lnTo>
                    <a:lnTo>
                      <a:pt x="1572" y="415"/>
                    </a:lnTo>
                    <a:lnTo>
                      <a:pt x="1574" y="415"/>
                    </a:lnTo>
                    <a:lnTo>
                      <a:pt x="1577" y="417"/>
                    </a:lnTo>
                    <a:lnTo>
                      <a:pt x="1579" y="417"/>
                    </a:lnTo>
                    <a:lnTo>
                      <a:pt x="1579" y="420"/>
                    </a:lnTo>
                    <a:lnTo>
                      <a:pt x="1579" y="422"/>
                    </a:lnTo>
                    <a:lnTo>
                      <a:pt x="1582" y="424"/>
                    </a:lnTo>
                    <a:lnTo>
                      <a:pt x="1584" y="424"/>
                    </a:lnTo>
                    <a:lnTo>
                      <a:pt x="1586" y="427"/>
                    </a:lnTo>
                    <a:lnTo>
                      <a:pt x="1589" y="429"/>
                    </a:lnTo>
                    <a:lnTo>
                      <a:pt x="1591" y="429"/>
                    </a:lnTo>
                    <a:lnTo>
                      <a:pt x="1589" y="431"/>
                    </a:lnTo>
                    <a:lnTo>
                      <a:pt x="1589" y="434"/>
                    </a:lnTo>
                    <a:lnTo>
                      <a:pt x="1586" y="431"/>
                    </a:lnTo>
                    <a:lnTo>
                      <a:pt x="1584" y="431"/>
                    </a:lnTo>
                    <a:lnTo>
                      <a:pt x="1584" y="431"/>
                    </a:lnTo>
                    <a:lnTo>
                      <a:pt x="1586" y="434"/>
                    </a:lnTo>
                    <a:lnTo>
                      <a:pt x="1586" y="434"/>
                    </a:lnTo>
                    <a:lnTo>
                      <a:pt x="1589" y="436"/>
                    </a:lnTo>
                    <a:lnTo>
                      <a:pt x="1589" y="438"/>
                    </a:lnTo>
                    <a:lnTo>
                      <a:pt x="1589" y="441"/>
                    </a:lnTo>
                    <a:lnTo>
                      <a:pt x="1589" y="441"/>
                    </a:lnTo>
                    <a:lnTo>
                      <a:pt x="1591" y="443"/>
                    </a:lnTo>
                    <a:lnTo>
                      <a:pt x="1591" y="443"/>
                    </a:lnTo>
                    <a:lnTo>
                      <a:pt x="1591" y="446"/>
                    </a:lnTo>
                    <a:lnTo>
                      <a:pt x="1589" y="446"/>
                    </a:lnTo>
                    <a:lnTo>
                      <a:pt x="1591" y="448"/>
                    </a:lnTo>
                    <a:lnTo>
                      <a:pt x="1589" y="450"/>
                    </a:lnTo>
                    <a:lnTo>
                      <a:pt x="1586" y="453"/>
                    </a:lnTo>
                    <a:lnTo>
                      <a:pt x="1586" y="455"/>
                    </a:lnTo>
                    <a:lnTo>
                      <a:pt x="1584" y="457"/>
                    </a:lnTo>
                    <a:lnTo>
                      <a:pt x="1584" y="457"/>
                    </a:lnTo>
                    <a:lnTo>
                      <a:pt x="1584" y="460"/>
                    </a:lnTo>
                    <a:lnTo>
                      <a:pt x="1582" y="462"/>
                    </a:lnTo>
                    <a:lnTo>
                      <a:pt x="1582" y="465"/>
                    </a:lnTo>
                    <a:lnTo>
                      <a:pt x="1582" y="467"/>
                    </a:lnTo>
                    <a:lnTo>
                      <a:pt x="1582" y="469"/>
                    </a:lnTo>
                    <a:lnTo>
                      <a:pt x="1582" y="472"/>
                    </a:lnTo>
                    <a:lnTo>
                      <a:pt x="1582" y="474"/>
                    </a:lnTo>
                    <a:lnTo>
                      <a:pt x="1582" y="474"/>
                    </a:lnTo>
                    <a:lnTo>
                      <a:pt x="1582" y="476"/>
                    </a:lnTo>
                    <a:lnTo>
                      <a:pt x="1582" y="479"/>
                    </a:lnTo>
                    <a:lnTo>
                      <a:pt x="1582" y="481"/>
                    </a:lnTo>
                    <a:lnTo>
                      <a:pt x="1582" y="484"/>
                    </a:lnTo>
                    <a:lnTo>
                      <a:pt x="1579" y="486"/>
                    </a:lnTo>
                    <a:lnTo>
                      <a:pt x="1582" y="486"/>
                    </a:lnTo>
                    <a:lnTo>
                      <a:pt x="1579" y="486"/>
                    </a:lnTo>
                    <a:lnTo>
                      <a:pt x="1579" y="488"/>
                    </a:lnTo>
                    <a:lnTo>
                      <a:pt x="1579" y="488"/>
                    </a:lnTo>
                    <a:lnTo>
                      <a:pt x="1579" y="491"/>
                    </a:lnTo>
                    <a:lnTo>
                      <a:pt x="1579" y="493"/>
                    </a:lnTo>
                    <a:lnTo>
                      <a:pt x="1579" y="495"/>
                    </a:lnTo>
                    <a:lnTo>
                      <a:pt x="1579" y="495"/>
                    </a:lnTo>
                    <a:lnTo>
                      <a:pt x="1577" y="498"/>
                    </a:lnTo>
                    <a:lnTo>
                      <a:pt x="1577" y="498"/>
                    </a:lnTo>
                    <a:lnTo>
                      <a:pt x="1574" y="500"/>
                    </a:lnTo>
                    <a:lnTo>
                      <a:pt x="1572" y="503"/>
                    </a:lnTo>
                    <a:lnTo>
                      <a:pt x="1570" y="505"/>
                    </a:lnTo>
                    <a:lnTo>
                      <a:pt x="1570" y="507"/>
                    </a:lnTo>
                    <a:lnTo>
                      <a:pt x="1567" y="507"/>
                    </a:lnTo>
                    <a:lnTo>
                      <a:pt x="1567" y="510"/>
                    </a:lnTo>
                    <a:lnTo>
                      <a:pt x="1565" y="512"/>
                    </a:lnTo>
                    <a:lnTo>
                      <a:pt x="1563" y="514"/>
                    </a:lnTo>
                    <a:lnTo>
                      <a:pt x="1563" y="517"/>
                    </a:lnTo>
                    <a:lnTo>
                      <a:pt x="1560" y="519"/>
                    </a:lnTo>
                    <a:lnTo>
                      <a:pt x="1560" y="519"/>
                    </a:lnTo>
                    <a:lnTo>
                      <a:pt x="1560" y="522"/>
                    </a:lnTo>
                    <a:lnTo>
                      <a:pt x="1558" y="524"/>
                    </a:lnTo>
                    <a:lnTo>
                      <a:pt x="1558" y="526"/>
                    </a:lnTo>
                    <a:lnTo>
                      <a:pt x="1553" y="531"/>
                    </a:lnTo>
                    <a:lnTo>
                      <a:pt x="1553" y="533"/>
                    </a:lnTo>
                    <a:lnTo>
                      <a:pt x="1551" y="533"/>
                    </a:lnTo>
                    <a:lnTo>
                      <a:pt x="1548" y="536"/>
                    </a:lnTo>
                    <a:lnTo>
                      <a:pt x="1546" y="538"/>
                    </a:lnTo>
                    <a:lnTo>
                      <a:pt x="1544" y="540"/>
                    </a:lnTo>
                    <a:lnTo>
                      <a:pt x="1544" y="543"/>
                    </a:lnTo>
                    <a:lnTo>
                      <a:pt x="1541" y="543"/>
                    </a:lnTo>
                    <a:lnTo>
                      <a:pt x="1541" y="545"/>
                    </a:lnTo>
                    <a:lnTo>
                      <a:pt x="1539" y="545"/>
                    </a:lnTo>
                    <a:lnTo>
                      <a:pt x="1539" y="548"/>
                    </a:lnTo>
                    <a:lnTo>
                      <a:pt x="1537" y="550"/>
                    </a:lnTo>
                    <a:lnTo>
                      <a:pt x="1534" y="552"/>
                    </a:lnTo>
                    <a:lnTo>
                      <a:pt x="1532" y="552"/>
                    </a:lnTo>
                    <a:lnTo>
                      <a:pt x="1532" y="555"/>
                    </a:lnTo>
                    <a:lnTo>
                      <a:pt x="1532" y="557"/>
                    </a:lnTo>
                    <a:lnTo>
                      <a:pt x="1532" y="557"/>
                    </a:lnTo>
                    <a:lnTo>
                      <a:pt x="1530" y="559"/>
                    </a:lnTo>
                    <a:lnTo>
                      <a:pt x="1527" y="562"/>
                    </a:lnTo>
                    <a:lnTo>
                      <a:pt x="1527" y="562"/>
                    </a:lnTo>
                    <a:lnTo>
                      <a:pt x="1525" y="564"/>
                    </a:lnTo>
                    <a:lnTo>
                      <a:pt x="1522" y="564"/>
                    </a:lnTo>
                    <a:lnTo>
                      <a:pt x="1520" y="567"/>
                    </a:lnTo>
                    <a:lnTo>
                      <a:pt x="1518" y="567"/>
                    </a:lnTo>
                    <a:lnTo>
                      <a:pt x="1515" y="569"/>
                    </a:lnTo>
                    <a:lnTo>
                      <a:pt x="1513" y="569"/>
                    </a:lnTo>
                    <a:lnTo>
                      <a:pt x="1513" y="569"/>
                    </a:lnTo>
                    <a:lnTo>
                      <a:pt x="1511" y="571"/>
                    </a:lnTo>
                    <a:lnTo>
                      <a:pt x="1508" y="571"/>
                    </a:lnTo>
                    <a:lnTo>
                      <a:pt x="1506" y="569"/>
                    </a:lnTo>
                    <a:lnTo>
                      <a:pt x="1503" y="569"/>
                    </a:lnTo>
                    <a:lnTo>
                      <a:pt x="1503" y="569"/>
                    </a:lnTo>
                    <a:lnTo>
                      <a:pt x="1501" y="569"/>
                    </a:lnTo>
                    <a:lnTo>
                      <a:pt x="1499" y="569"/>
                    </a:lnTo>
                    <a:lnTo>
                      <a:pt x="1499" y="567"/>
                    </a:lnTo>
                    <a:lnTo>
                      <a:pt x="1499" y="564"/>
                    </a:lnTo>
                    <a:lnTo>
                      <a:pt x="1496" y="564"/>
                    </a:lnTo>
                    <a:lnTo>
                      <a:pt x="1496" y="567"/>
                    </a:lnTo>
                    <a:lnTo>
                      <a:pt x="1496" y="564"/>
                    </a:lnTo>
                    <a:lnTo>
                      <a:pt x="1494" y="564"/>
                    </a:lnTo>
                    <a:lnTo>
                      <a:pt x="1494" y="564"/>
                    </a:lnTo>
                    <a:lnTo>
                      <a:pt x="1492" y="567"/>
                    </a:lnTo>
                    <a:lnTo>
                      <a:pt x="1492" y="569"/>
                    </a:lnTo>
                    <a:lnTo>
                      <a:pt x="1489" y="571"/>
                    </a:lnTo>
                    <a:lnTo>
                      <a:pt x="1487" y="571"/>
                    </a:lnTo>
                    <a:lnTo>
                      <a:pt x="1485" y="571"/>
                    </a:lnTo>
                    <a:lnTo>
                      <a:pt x="1485" y="571"/>
                    </a:lnTo>
                    <a:lnTo>
                      <a:pt x="1485" y="574"/>
                    </a:lnTo>
                    <a:lnTo>
                      <a:pt x="1485" y="576"/>
                    </a:lnTo>
                    <a:lnTo>
                      <a:pt x="1482" y="576"/>
                    </a:lnTo>
                    <a:lnTo>
                      <a:pt x="1480" y="576"/>
                    </a:lnTo>
                    <a:lnTo>
                      <a:pt x="1477" y="578"/>
                    </a:lnTo>
                    <a:lnTo>
                      <a:pt x="1477" y="581"/>
                    </a:lnTo>
                    <a:lnTo>
                      <a:pt x="1477" y="581"/>
                    </a:lnTo>
                    <a:lnTo>
                      <a:pt x="1475" y="581"/>
                    </a:lnTo>
                    <a:lnTo>
                      <a:pt x="1475" y="583"/>
                    </a:lnTo>
                    <a:lnTo>
                      <a:pt x="1473" y="586"/>
                    </a:lnTo>
                    <a:lnTo>
                      <a:pt x="1475" y="588"/>
                    </a:lnTo>
                    <a:lnTo>
                      <a:pt x="1475" y="588"/>
                    </a:lnTo>
                    <a:lnTo>
                      <a:pt x="1475" y="590"/>
                    </a:lnTo>
                    <a:lnTo>
                      <a:pt x="1473" y="593"/>
                    </a:lnTo>
                    <a:lnTo>
                      <a:pt x="1475" y="593"/>
                    </a:lnTo>
                    <a:lnTo>
                      <a:pt x="1473" y="595"/>
                    </a:lnTo>
                    <a:lnTo>
                      <a:pt x="1470" y="595"/>
                    </a:lnTo>
                    <a:lnTo>
                      <a:pt x="1468" y="597"/>
                    </a:lnTo>
                    <a:lnTo>
                      <a:pt x="1468" y="600"/>
                    </a:lnTo>
                    <a:lnTo>
                      <a:pt x="1466" y="600"/>
                    </a:lnTo>
                    <a:lnTo>
                      <a:pt x="1463" y="600"/>
                    </a:lnTo>
                    <a:lnTo>
                      <a:pt x="1463" y="602"/>
                    </a:lnTo>
                    <a:lnTo>
                      <a:pt x="1461" y="605"/>
                    </a:lnTo>
                    <a:lnTo>
                      <a:pt x="1458" y="605"/>
                    </a:lnTo>
                    <a:lnTo>
                      <a:pt x="1456" y="605"/>
                    </a:lnTo>
                    <a:lnTo>
                      <a:pt x="1456" y="605"/>
                    </a:lnTo>
                    <a:lnTo>
                      <a:pt x="1454" y="607"/>
                    </a:lnTo>
                    <a:lnTo>
                      <a:pt x="1451" y="607"/>
                    </a:lnTo>
                    <a:lnTo>
                      <a:pt x="1451" y="609"/>
                    </a:lnTo>
                    <a:lnTo>
                      <a:pt x="1451" y="612"/>
                    </a:lnTo>
                    <a:lnTo>
                      <a:pt x="1451" y="612"/>
                    </a:lnTo>
                    <a:lnTo>
                      <a:pt x="1451" y="614"/>
                    </a:lnTo>
                    <a:lnTo>
                      <a:pt x="1451" y="616"/>
                    </a:lnTo>
                    <a:lnTo>
                      <a:pt x="1451" y="616"/>
                    </a:lnTo>
                    <a:lnTo>
                      <a:pt x="1454" y="616"/>
                    </a:lnTo>
                    <a:lnTo>
                      <a:pt x="1456" y="619"/>
                    </a:lnTo>
                    <a:lnTo>
                      <a:pt x="1458" y="621"/>
                    </a:lnTo>
                    <a:lnTo>
                      <a:pt x="1461" y="621"/>
                    </a:lnTo>
                    <a:lnTo>
                      <a:pt x="1461" y="623"/>
                    </a:lnTo>
                    <a:lnTo>
                      <a:pt x="1461" y="626"/>
                    </a:lnTo>
                    <a:lnTo>
                      <a:pt x="1463" y="626"/>
                    </a:lnTo>
                    <a:lnTo>
                      <a:pt x="1463" y="628"/>
                    </a:lnTo>
                    <a:lnTo>
                      <a:pt x="1463" y="631"/>
                    </a:lnTo>
                    <a:lnTo>
                      <a:pt x="1466" y="633"/>
                    </a:lnTo>
                    <a:lnTo>
                      <a:pt x="1468" y="635"/>
                    </a:lnTo>
                    <a:lnTo>
                      <a:pt x="1470" y="638"/>
                    </a:lnTo>
                    <a:lnTo>
                      <a:pt x="1470" y="640"/>
                    </a:lnTo>
                    <a:lnTo>
                      <a:pt x="1470" y="640"/>
                    </a:lnTo>
                    <a:lnTo>
                      <a:pt x="1470" y="642"/>
                    </a:lnTo>
                    <a:lnTo>
                      <a:pt x="1470" y="645"/>
                    </a:lnTo>
                    <a:lnTo>
                      <a:pt x="1470" y="647"/>
                    </a:lnTo>
                    <a:lnTo>
                      <a:pt x="1470" y="650"/>
                    </a:lnTo>
                    <a:lnTo>
                      <a:pt x="1470" y="652"/>
                    </a:lnTo>
                    <a:lnTo>
                      <a:pt x="1470" y="654"/>
                    </a:lnTo>
                    <a:lnTo>
                      <a:pt x="1473" y="654"/>
                    </a:lnTo>
                    <a:lnTo>
                      <a:pt x="1473" y="657"/>
                    </a:lnTo>
                    <a:lnTo>
                      <a:pt x="1470" y="657"/>
                    </a:lnTo>
                    <a:lnTo>
                      <a:pt x="1470" y="659"/>
                    </a:lnTo>
                    <a:lnTo>
                      <a:pt x="1470" y="661"/>
                    </a:lnTo>
                    <a:lnTo>
                      <a:pt x="1468" y="664"/>
                    </a:lnTo>
                    <a:lnTo>
                      <a:pt x="1468" y="664"/>
                    </a:lnTo>
                    <a:lnTo>
                      <a:pt x="1466" y="664"/>
                    </a:lnTo>
                    <a:lnTo>
                      <a:pt x="1466" y="664"/>
                    </a:lnTo>
                    <a:lnTo>
                      <a:pt x="1463" y="664"/>
                    </a:lnTo>
                    <a:lnTo>
                      <a:pt x="1463" y="664"/>
                    </a:lnTo>
                    <a:lnTo>
                      <a:pt x="1461" y="666"/>
                    </a:lnTo>
                    <a:lnTo>
                      <a:pt x="1461" y="666"/>
                    </a:lnTo>
                    <a:lnTo>
                      <a:pt x="1461" y="669"/>
                    </a:lnTo>
                    <a:lnTo>
                      <a:pt x="1458" y="666"/>
                    </a:lnTo>
                    <a:lnTo>
                      <a:pt x="1458" y="666"/>
                    </a:lnTo>
                    <a:lnTo>
                      <a:pt x="1456" y="664"/>
                    </a:lnTo>
                    <a:lnTo>
                      <a:pt x="1456" y="666"/>
                    </a:lnTo>
                    <a:lnTo>
                      <a:pt x="1454" y="666"/>
                    </a:lnTo>
                    <a:lnTo>
                      <a:pt x="1451" y="666"/>
                    </a:lnTo>
                    <a:lnTo>
                      <a:pt x="1454" y="669"/>
                    </a:lnTo>
                    <a:lnTo>
                      <a:pt x="1451" y="669"/>
                    </a:lnTo>
                    <a:lnTo>
                      <a:pt x="1451" y="666"/>
                    </a:lnTo>
                    <a:lnTo>
                      <a:pt x="1451" y="669"/>
                    </a:lnTo>
                    <a:lnTo>
                      <a:pt x="1451" y="671"/>
                    </a:lnTo>
                    <a:lnTo>
                      <a:pt x="1451" y="671"/>
                    </a:lnTo>
                    <a:lnTo>
                      <a:pt x="1451" y="671"/>
                    </a:lnTo>
                    <a:lnTo>
                      <a:pt x="1451" y="671"/>
                    </a:lnTo>
                    <a:lnTo>
                      <a:pt x="1449" y="671"/>
                    </a:lnTo>
                    <a:lnTo>
                      <a:pt x="1449" y="669"/>
                    </a:lnTo>
                    <a:lnTo>
                      <a:pt x="1447" y="669"/>
                    </a:lnTo>
                    <a:lnTo>
                      <a:pt x="1447" y="671"/>
                    </a:lnTo>
                    <a:lnTo>
                      <a:pt x="1444" y="671"/>
                    </a:lnTo>
                    <a:lnTo>
                      <a:pt x="1442" y="673"/>
                    </a:lnTo>
                    <a:lnTo>
                      <a:pt x="1442" y="673"/>
                    </a:lnTo>
                    <a:lnTo>
                      <a:pt x="1442" y="671"/>
                    </a:lnTo>
                    <a:lnTo>
                      <a:pt x="1440" y="669"/>
                    </a:lnTo>
                    <a:lnTo>
                      <a:pt x="1442" y="671"/>
                    </a:lnTo>
                    <a:lnTo>
                      <a:pt x="1442" y="669"/>
                    </a:lnTo>
                    <a:lnTo>
                      <a:pt x="1442" y="669"/>
                    </a:lnTo>
                    <a:lnTo>
                      <a:pt x="1442" y="669"/>
                    </a:lnTo>
                    <a:lnTo>
                      <a:pt x="1440" y="666"/>
                    </a:lnTo>
                    <a:lnTo>
                      <a:pt x="1440" y="664"/>
                    </a:lnTo>
                    <a:lnTo>
                      <a:pt x="1440" y="664"/>
                    </a:lnTo>
                    <a:lnTo>
                      <a:pt x="1442" y="664"/>
                    </a:lnTo>
                    <a:lnTo>
                      <a:pt x="1440" y="661"/>
                    </a:lnTo>
                    <a:lnTo>
                      <a:pt x="1442" y="661"/>
                    </a:lnTo>
                    <a:lnTo>
                      <a:pt x="1442" y="659"/>
                    </a:lnTo>
                    <a:lnTo>
                      <a:pt x="1444" y="659"/>
                    </a:lnTo>
                    <a:lnTo>
                      <a:pt x="1442" y="657"/>
                    </a:lnTo>
                    <a:lnTo>
                      <a:pt x="1444" y="657"/>
                    </a:lnTo>
                    <a:lnTo>
                      <a:pt x="1442" y="654"/>
                    </a:lnTo>
                    <a:lnTo>
                      <a:pt x="1444" y="652"/>
                    </a:lnTo>
                    <a:lnTo>
                      <a:pt x="1444" y="654"/>
                    </a:lnTo>
                    <a:lnTo>
                      <a:pt x="1442" y="652"/>
                    </a:lnTo>
                    <a:lnTo>
                      <a:pt x="1442" y="650"/>
                    </a:lnTo>
                    <a:lnTo>
                      <a:pt x="1442" y="647"/>
                    </a:lnTo>
                    <a:lnTo>
                      <a:pt x="1442" y="645"/>
                    </a:lnTo>
                    <a:lnTo>
                      <a:pt x="1440" y="645"/>
                    </a:lnTo>
                    <a:lnTo>
                      <a:pt x="1440" y="645"/>
                    </a:lnTo>
                    <a:lnTo>
                      <a:pt x="1437" y="642"/>
                    </a:lnTo>
                    <a:lnTo>
                      <a:pt x="1440" y="642"/>
                    </a:lnTo>
                    <a:lnTo>
                      <a:pt x="1442" y="642"/>
                    </a:lnTo>
                    <a:lnTo>
                      <a:pt x="1444" y="642"/>
                    </a:lnTo>
                    <a:lnTo>
                      <a:pt x="1444" y="645"/>
                    </a:lnTo>
                    <a:lnTo>
                      <a:pt x="1447" y="642"/>
                    </a:lnTo>
                    <a:lnTo>
                      <a:pt x="1444" y="640"/>
                    </a:lnTo>
                    <a:lnTo>
                      <a:pt x="1444" y="640"/>
                    </a:lnTo>
                    <a:lnTo>
                      <a:pt x="1444" y="640"/>
                    </a:lnTo>
                    <a:lnTo>
                      <a:pt x="1444" y="638"/>
                    </a:lnTo>
                    <a:lnTo>
                      <a:pt x="1444" y="638"/>
                    </a:lnTo>
                    <a:lnTo>
                      <a:pt x="1442" y="635"/>
                    </a:lnTo>
                    <a:lnTo>
                      <a:pt x="1442" y="633"/>
                    </a:lnTo>
                    <a:lnTo>
                      <a:pt x="1442" y="633"/>
                    </a:lnTo>
                    <a:lnTo>
                      <a:pt x="1444" y="633"/>
                    </a:lnTo>
                    <a:lnTo>
                      <a:pt x="1444" y="633"/>
                    </a:lnTo>
                    <a:lnTo>
                      <a:pt x="1444" y="631"/>
                    </a:lnTo>
                    <a:lnTo>
                      <a:pt x="1444" y="631"/>
                    </a:lnTo>
                    <a:lnTo>
                      <a:pt x="1442" y="633"/>
                    </a:lnTo>
                    <a:lnTo>
                      <a:pt x="1440" y="631"/>
                    </a:lnTo>
                    <a:lnTo>
                      <a:pt x="1437" y="631"/>
                    </a:lnTo>
                    <a:lnTo>
                      <a:pt x="1437" y="631"/>
                    </a:lnTo>
                    <a:lnTo>
                      <a:pt x="1435" y="631"/>
                    </a:lnTo>
                    <a:lnTo>
                      <a:pt x="1432" y="628"/>
                    </a:lnTo>
                    <a:lnTo>
                      <a:pt x="1432" y="631"/>
                    </a:lnTo>
                    <a:lnTo>
                      <a:pt x="1430" y="633"/>
                    </a:lnTo>
                    <a:lnTo>
                      <a:pt x="1432" y="631"/>
                    </a:lnTo>
                    <a:lnTo>
                      <a:pt x="1430" y="633"/>
                    </a:lnTo>
                    <a:lnTo>
                      <a:pt x="1428" y="631"/>
                    </a:lnTo>
                    <a:lnTo>
                      <a:pt x="1425" y="631"/>
                    </a:lnTo>
                    <a:lnTo>
                      <a:pt x="1425" y="631"/>
                    </a:lnTo>
                    <a:lnTo>
                      <a:pt x="1428" y="628"/>
                    </a:lnTo>
                    <a:lnTo>
                      <a:pt x="1425" y="628"/>
                    </a:lnTo>
                    <a:lnTo>
                      <a:pt x="1425" y="628"/>
                    </a:lnTo>
                    <a:lnTo>
                      <a:pt x="1425" y="626"/>
                    </a:lnTo>
                    <a:lnTo>
                      <a:pt x="1425" y="623"/>
                    </a:lnTo>
                    <a:lnTo>
                      <a:pt x="1425" y="623"/>
                    </a:lnTo>
                    <a:lnTo>
                      <a:pt x="1425" y="623"/>
                    </a:lnTo>
                    <a:lnTo>
                      <a:pt x="1428" y="621"/>
                    </a:lnTo>
                    <a:lnTo>
                      <a:pt x="1430" y="621"/>
                    </a:lnTo>
                    <a:lnTo>
                      <a:pt x="1432" y="621"/>
                    </a:lnTo>
                    <a:lnTo>
                      <a:pt x="1432" y="621"/>
                    </a:lnTo>
                    <a:lnTo>
                      <a:pt x="1432" y="621"/>
                    </a:lnTo>
                    <a:lnTo>
                      <a:pt x="1430" y="621"/>
                    </a:lnTo>
                    <a:lnTo>
                      <a:pt x="1428" y="621"/>
                    </a:lnTo>
                    <a:lnTo>
                      <a:pt x="1430" y="621"/>
                    </a:lnTo>
                    <a:lnTo>
                      <a:pt x="1428" y="619"/>
                    </a:lnTo>
                    <a:lnTo>
                      <a:pt x="1430" y="616"/>
                    </a:lnTo>
                    <a:lnTo>
                      <a:pt x="1430" y="614"/>
                    </a:lnTo>
                    <a:lnTo>
                      <a:pt x="1430" y="612"/>
                    </a:lnTo>
                    <a:lnTo>
                      <a:pt x="1430" y="609"/>
                    </a:lnTo>
                    <a:lnTo>
                      <a:pt x="1430" y="612"/>
                    </a:lnTo>
                    <a:lnTo>
                      <a:pt x="1428" y="609"/>
                    </a:lnTo>
                    <a:lnTo>
                      <a:pt x="1425" y="609"/>
                    </a:lnTo>
                    <a:lnTo>
                      <a:pt x="1425" y="609"/>
                    </a:lnTo>
                    <a:lnTo>
                      <a:pt x="1423" y="609"/>
                    </a:lnTo>
                    <a:lnTo>
                      <a:pt x="1421" y="607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21" y="605"/>
                    </a:lnTo>
                    <a:lnTo>
                      <a:pt x="1418" y="607"/>
                    </a:lnTo>
                    <a:lnTo>
                      <a:pt x="1414" y="607"/>
                    </a:lnTo>
                    <a:lnTo>
                      <a:pt x="1411" y="607"/>
                    </a:lnTo>
                    <a:lnTo>
                      <a:pt x="1411" y="607"/>
                    </a:lnTo>
                    <a:lnTo>
                      <a:pt x="1409" y="607"/>
                    </a:lnTo>
                    <a:lnTo>
                      <a:pt x="1406" y="609"/>
                    </a:lnTo>
                    <a:lnTo>
                      <a:pt x="1406" y="609"/>
                    </a:lnTo>
                    <a:lnTo>
                      <a:pt x="1404" y="612"/>
                    </a:lnTo>
                    <a:lnTo>
                      <a:pt x="1402" y="612"/>
                    </a:lnTo>
                    <a:lnTo>
                      <a:pt x="1399" y="612"/>
                    </a:lnTo>
                    <a:lnTo>
                      <a:pt x="1397" y="614"/>
                    </a:lnTo>
                    <a:lnTo>
                      <a:pt x="1397" y="616"/>
                    </a:lnTo>
                    <a:lnTo>
                      <a:pt x="1395" y="616"/>
                    </a:lnTo>
                    <a:lnTo>
                      <a:pt x="1392" y="619"/>
                    </a:lnTo>
                    <a:lnTo>
                      <a:pt x="1390" y="619"/>
                    </a:lnTo>
                    <a:lnTo>
                      <a:pt x="1387" y="621"/>
                    </a:lnTo>
                    <a:lnTo>
                      <a:pt x="1387" y="619"/>
                    </a:lnTo>
                    <a:lnTo>
                      <a:pt x="1390" y="616"/>
                    </a:lnTo>
                    <a:lnTo>
                      <a:pt x="1392" y="616"/>
                    </a:lnTo>
                    <a:lnTo>
                      <a:pt x="1392" y="614"/>
                    </a:lnTo>
                    <a:lnTo>
                      <a:pt x="1395" y="612"/>
                    </a:lnTo>
                    <a:lnTo>
                      <a:pt x="1395" y="612"/>
                    </a:lnTo>
                    <a:lnTo>
                      <a:pt x="1395" y="612"/>
                    </a:lnTo>
                    <a:lnTo>
                      <a:pt x="1392" y="612"/>
                    </a:lnTo>
                    <a:lnTo>
                      <a:pt x="1390" y="612"/>
                    </a:lnTo>
                    <a:lnTo>
                      <a:pt x="1390" y="612"/>
                    </a:lnTo>
                    <a:lnTo>
                      <a:pt x="1390" y="609"/>
                    </a:lnTo>
                    <a:lnTo>
                      <a:pt x="1392" y="609"/>
                    </a:lnTo>
                    <a:lnTo>
                      <a:pt x="1392" y="607"/>
                    </a:lnTo>
                    <a:lnTo>
                      <a:pt x="1392" y="607"/>
                    </a:lnTo>
                    <a:lnTo>
                      <a:pt x="1395" y="605"/>
                    </a:lnTo>
                    <a:lnTo>
                      <a:pt x="1395" y="605"/>
                    </a:lnTo>
                    <a:lnTo>
                      <a:pt x="1397" y="605"/>
                    </a:lnTo>
                    <a:lnTo>
                      <a:pt x="1397" y="602"/>
                    </a:lnTo>
                    <a:lnTo>
                      <a:pt x="1399" y="600"/>
                    </a:lnTo>
                    <a:lnTo>
                      <a:pt x="1397" y="597"/>
                    </a:lnTo>
                    <a:lnTo>
                      <a:pt x="1397" y="597"/>
                    </a:lnTo>
                    <a:lnTo>
                      <a:pt x="1397" y="595"/>
                    </a:lnTo>
                    <a:lnTo>
                      <a:pt x="1395" y="593"/>
                    </a:lnTo>
                    <a:lnTo>
                      <a:pt x="1395" y="593"/>
                    </a:lnTo>
                    <a:lnTo>
                      <a:pt x="1392" y="595"/>
                    </a:lnTo>
                    <a:lnTo>
                      <a:pt x="1392" y="595"/>
                    </a:lnTo>
                    <a:lnTo>
                      <a:pt x="1390" y="593"/>
                    </a:lnTo>
                    <a:lnTo>
                      <a:pt x="1387" y="593"/>
                    </a:lnTo>
                    <a:lnTo>
                      <a:pt x="1387" y="595"/>
                    </a:lnTo>
                    <a:lnTo>
                      <a:pt x="1385" y="597"/>
                    </a:lnTo>
                    <a:lnTo>
                      <a:pt x="1385" y="597"/>
                    </a:lnTo>
                    <a:lnTo>
                      <a:pt x="1383" y="600"/>
                    </a:lnTo>
                    <a:lnTo>
                      <a:pt x="1383" y="600"/>
                    </a:lnTo>
                    <a:lnTo>
                      <a:pt x="1380" y="602"/>
                    </a:lnTo>
                    <a:lnTo>
                      <a:pt x="1380" y="602"/>
                    </a:lnTo>
                    <a:lnTo>
                      <a:pt x="1376" y="605"/>
                    </a:lnTo>
                    <a:lnTo>
                      <a:pt x="1376" y="605"/>
                    </a:lnTo>
                    <a:lnTo>
                      <a:pt x="1376" y="605"/>
                    </a:lnTo>
                    <a:lnTo>
                      <a:pt x="1373" y="605"/>
                    </a:lnTo>
                    <a:lnTo>
                      <a:pt x="1371" y="607"/>
                    </a:lnTo>
                    <a:lnTo>
                      <a:pt x="1371" y="609"/>
                    </a:lnTo>
                    <a:lnTo>
                      <a:pt x="1369" y="609"/>
                    </a:lnTo>
                    <a:lnTo>
                      <a:pt x="1369" y="612"/>
                    </a:lnTo>
                    <a:lnTo>
                      <a:pt x="1369" y="614"/>
                    </a:lnTo>
                    <a:lnTo>
                      <a:pt x="1366" y="616"/>
                    </a:lnTo>
                    <a:lnTo>
                      <a:pt x="1364" y="616"/>
                    </a:lnTo>
                    <a:lnTo>
                      <a:pt x="1361" y="614"/>
                    </a:lnTo>
                    <a:lnTo>
                      <a:pt x="1361" y="616"/>
                    </a:lnTo>
                    <a:lnTo>
                      <a:pt x="1359" y="616"/>
                    </a:lnTo>
                    <a:lnTo>
                      <a:pt x="1357" y="614"/>
                    </a:lnTo>
                    <a:lnTo>
                      <a:pt x="1357" y="614"/>
                    </a:lnTo>
                    <a:lnTo>
                      <a:pt x="1354" y="616"/>
                    </a:lnTo>
                    <a:lnTo>
                      <a:pt x="1352" y="616"/>
                    </a:lnTo>
                    <a:lnTo>
                      <a:pt x="1352" y="619"/>
                    </a:lnTo>
                    <a:lnTo>
                      <a:pt x="1352" y="621"/>
                    </a:lnTo>
                    <a:lnTo>
                      <a:pt x="1352" y="621"/>
                    </a:lnTo>
                    <a:lnTo>
                      <a:pt x="1352" y="621"/>
                    </a:lnTo>
                    <a:lnTo>
                      <a:pt x="1352" y="623"/>
                    </a:lnTo>
                    <a:lnTo>
                      <a:pt x="1354" y="626"/>
                    </a:lnTo>
                    <a:lnTo>
                      <a:pt x="1354" y="626"/>
                    </a:lnTo>
                    <a:lnTo>
                      <a:pt x="1357" y="628"/>
                    </a:lnTo>
                    <a:lnTo>
                      <a:pt x="1359" y="628"/>
                    </a:lnTo>
                    <a:lnTo>
                      <a:pt x="1359" y="628"/>
                    </a:lnTo>
                    <a:lnTo>
                      <a:pt x="1361" y="631"/>
                    </a:lnTo>
                    <a:lnTo>
                      <a:pt x="1364" y="628"/>
                    </a:lnTo>
                    <a:lnTo>
                      <a:pt x="1364" y="628"/>
                    </a:lnTo>
                    <a:lnTo>
                      <a:pt x="1366" y="628"/>
                    </a:lnTo>
                    <a:lnTo>
                      <a:pt x="1366" y="631"/>
                    </a:lnTo>
                    <a:lnTo>
                      <a:pt x="1366" y="633"/>
                    </a:lnTo>
                    <a:lnTo>
                      <a:pt x="1366" y="635"/>
                    </a:lnTo>
                    <a:lnTo>
                      <a:pt x="1366" y="638"/>
                    </a:lnTo>
                    <a:lnTo>
                      <a:pt x="1366" y="638"/>
                    </a:lnTo>
                    <a:lnTo>
                      <a:pt x="1369" y="640"/>
                    </a:lnTo>
                    <a:lnTo>
                      <a:pt x="1371" y="640"/>
                    </a:lnTo>
                    <a:lnTo>
                      <a:pt x="1371" y="640"/>
                    </a:lnTo>
                    <a:lnTo>
                      <a:pt x="1373" y="640"/>
                    </a:lnTo>
                    <a:lnTo>
                      <a:pt x="1376" y="638"/>
                    </a:lnTo>
                    <a:lnTo>
                      <a:pt x="1376" y="638"/>
                    </a:lnTo>
                    <a:lnTo>
                      <a:pt x="1378" y="635"/>
                    </a:lnTo>
                    <a:lnTo>
                      <a:pt x="1378" y="635"/>
                    </a:lnTo>
                    <a:lnTo>
                      <a:pt x="1380" y="633"/>
                    </a:lnTo>
                    <a:lnTo>
                      <a:pt x="1383" y="633"/>
                    </a:lnTo>
                    <a:lnTo>
                      <a:pt x="1383" y="633"/>
                    </a:lnTo>
                    <a:lnTo>
                      <a:pt x="1385" y="631"/>
                    </a:lnTo>
                    <a:lnTo>
                      <a:pt x="1385" y="633"/>
                    </a:lnTo>
                    <a:lnTo>
                      <a:pt x="1387" y="635"/>
                    </a:lnTo>
                    <a:lnTo>
                      <a:pt x="1390" y="633"/>
                    </a:lnTo>
                    <a:lnTo>
                      <a:pt x="1392" y="635"/>
                    </a:lnTo>
                    <a:lnTo>
                      <a:pt x="1395" y="635"/>
                    </a:lnTo>
                    <a:lnTo>
                      <a:pt x="1395" y="635"/>
                    </a:lnTo>
                    <a:lnTo>
                      <a:pt x="1397" y="638"/>
                    </a:lnTo>
                    <a:lnTo>
                      <a:pt x="1397" y="635"/>
                    </a:lnTo>
                    <a:lnTo>
                      <a:pt x="1399" y="638"/>
                    </a:lnTo>
                    <a:lnTo>
                      <a:pt x="1399" y="638"/>
                    </a:lnTo>
                    <a:lnTo>
                      <a:pt x="1402" y="638"/>
                    </a:lnTo>
                    <a:lnTo>
                      <a:pt x="1402" y="640"/>
                    </a:lnTo>
                    <a:lnTo>
                      <a:pt x="1402" y="642"/>
                    </a:lnTo>
                    <a:lnTo>
                      <a:pt x="1399" y="642"/>
                    </a:lnTo>
                    <a:lnTo>
                      <a:pt x="1399" y="642"/>
                    </a:lnTo>
                    <a:lnTo>
                      <a:pt x="1397" y="642"/>
                    </a:lnTo>
                    <a:lnTo>
                      <a:pt x="1397" y="642"/>
                    </a:lnTo>
                    <a:lnTo>
                      <a:pt x="1395" y="642"/>
                    </a:lnTo>
                    <a:lnTo>
                      <a:pt x="1392" y="642"/>
                    </a:lnTo>
                    <a:lnTo>
                      <a:pt x="1392" y="645"/>
                    </a:lnTo>
                    <a:lnTo>
                      <a:pt x="1390" y="645"/>
                    </a:lnTo>
                    <a:lnTo>
                      <a:pt x="1387" y="645"/>
                    </a:lnTo>
                    <a:lnTo>
                      <a:pt x="1385" y="647"/>
                    </a:lnTo>
                    <a:lnTo>
                      <a:pt x="1385" y="645"/>
                    </a:lnTo>
                    <a:lnTo>
                      <a:pt x="1383" y="647"/>
                    </a:lnTo>
                    <a:lnTo>
                      <a:pt x="1385" y="647"/>
                    </a:lnTo>
                    <a:lnTo>
                      <a:pt x="1385" y="650"/>
                    </a:lnTo>
                    <a:lnTo>
                      <a:pt x="1383" y="650"/>
                    </a:lnTo>
                    <a:lnTo>
                      <a:pt x="1383" y="650"/>
                    </a:lnTo>
                    <a:lnTo>
                      <a:pt x="1383" y="652"/>
                    </a:lnTo>
                    <a:lnTo>
                      <a:pt x="1380" y="652"/>
                    </a:lnTo>
                    <a:lnTo>
                      <a:pt x="1380" y="652"/>
                    </a:lnTo>
                    <a:lnTo>
                      <a:pt x="1380" y="650"/>
                    </a:lnTo>
                    <a:lnTo>
                      <a:pt x="1378" y="652"/>
                    </a:lnTo>
                    <a:lnTo>
                      <a:pt x="1378" y="652"/>
                    </a:lnTo>
                    <a:lnTo>
                      <a:pt x="1378" y="652"/>
                    </a:lnTo>
                    <a:lnTo>
                      <a:pt x="1378" y="654"/>
                    </a:lnTo>
                    <a:lnTo>
                      <a:pt x="1378" y="654"/>
                    </a:lnTo>
                    <a:lnTo>
                      <a:pt x="1376" y="657"/>
                    </a:lnTo>
                    <a:lnTo>
                      <a:pt x="1376" y="659"/>
                    </a:lnTo>
                    <a:lnTo>
                      <a:pt x="1373" y="659"/>
                    </a:lnTo>
                    <a:lnTo>
                      <a:pt x="1371" y="661"/>
                    </a:lnTo>
                    <a:lnTo>
                      <a:pt x="1371" y="664"/>
                    </a:lnTo>
                    <a:lnTo>
                      <a:pt x="1369" y="664"/>
                    </a:lnTo>
                    <a:lnTo>
                      <a:pt x="1369" y="666"/>
                    </a:lnTo>
                    <a:lnTo>
                      <a:pt x="1369" y="666"/>
                    </a:lnTo>
                    <a:lnTo>
                      <a:pt x="1369" y="669"/>
                    </a:lnTo>
                    <a:lnTo>
                      <a:pt x="1371" y="669"/>
                    </a:lnTo>
                    <a:lnTo>
                      <a:pt x="1371" y="671"/>
                    </a:lnTo>
                    <a:lnTo>
                      <a:pt x="1373" y="671"/>
                    </a:lnTo>
                    <a:lnTo>
                      <a:pt x="1373" y="671"/>
                    </a:lnTo>
                    <a:lnTo>
                      <a:pt x="1376" y="673"/>
                    </a:lnTo>
                    <a:lnTo>
                      <a:pt x="1378" y="673"/>
                    </a:lnTo>
                    <a:lnTo>
                      <a:pt x="1378" y="673"/>
                    </a:lnTo>
                    <a:lnTo>
                      <a:pt x="1380" y="676"/>
                    </a:lnTo>
                    <a:lnTo>
                      <a:pt x="1380" y="678"/>
                    </a:lnTo>
                    <a:lnTo>
                      <a:pt x="1380" y="678"/>
                    </a:lnTo>
                    <a:lnTo>
                      <a:pt x="1380" y="680"/>
                    </a:lnTo>
                    <a:lnTo>
                      <a:pt x="1383" y="683"/>
                    </a:lnTo>
                    <a:lnTo>
                      <a:pt x="1383" y="685"/>
                    </a:lnTo>
                    <a:lnTo>
                      <a:pt x="1385" y="688"/>
                    </a:lnTo>
                    <a:lnTo>
                      <a:pt x="1385" y="690"/>
                    </a:lnTo>
                    <a:lnTo>
                      <a:pt x="1385" y="692"/>
                    </a:lnTo>
                    <a:lnTo>
                      <a:pt x="1385" y="695"/>
                    </a:lnTo>
                    <a:lnTo>
                      <a:pt x="1387" y="695"/>
                    </a:lnTo>
                    <a:lnTo>
                      <a:pt x="1387" y="695"/>
                    </a:lnTo>
                    <a:lnTo>
                      <a:pt x="1390" y="697"/>
                    </a:lnTo>
                    <a:lnTo>
                      <a:pt x="1390" y="699"/>
                    </a:lnTo>
                    <a:lnTo>
                      <a:pt x="1392" y="699"/>
                    </a:lnTo>
                    <a:lnTo>
                      <a:pt x="1392" y="699"/>
                    </a:lnTo>
                    <a:lnTo>
                      <a:pt x="1395" y="702"/>
                    </a:lnTo>
                    <a:lnTo>
                      <a:pt x="1395" y="704"/>
                    </a:lnTo>
                    <a:lnTo>
                      <a:pt x="1392" y="704"/>
                    </a:lnTo>
                    <a:lnTo>
                      <a:pt x="1390" y="702"/>
                    </a:lnTo>
                    <a:lnTo>
                      <a:pt x="1390" y="702"/>
                    </a:lnTo>
                    <a:lnTo>
                      <a:pt x="1387" y="702"/>
                    </a:lnTo>
                    <a:lnTo>
                      <a:pt x="1385" y="702"/>
                    </a:lnTo>
                    <a:lnTo>
                      <a:pt x="1385" y="699"/>
                    </a:lnTo>
                    <a:lnTo>
                      <a:pt x="1383" y="699"/>
                    </a:lnTo>
                    <a:lnTo>
                      <a:pt x="1383" y="699"/>
                    </a:lnTo>
                    <a:lnTo>
                      <a:pt x="1380" y="699"/>
                    </a:lnTo>
                    <a:lnTo>
                      <a:pt x="1380" y="699"/>
                    </a:lnTo>
                    <a:lnTo>
                      <a:pt x="1378" y="702"/>
                    </a:lnTo>
                    <a:lnTo>
                      <a:pt x="1378" y="702"/>
                    </a:lnTo>
                    <a:lnTo>
                      <a:pt x="1376" y="702"/>
                    </a:lnTo>
                    <a:lnTo>
                      <a:pt x="1376" y="699"/>
                    </a:lnTo>
                    <a:lnTo>
                      <a:pt x="1373" y="697"/>
                    </a:lnTo>
                    <a:lnTo>
                      <a:pt x="1373" y="697"/>
                    </a:lnTo>
                    <a:lnTo>
                      <a:pt x="1373" y="697"/>
                    </a:lnTo>
                    <a:lnTo>
                      <a:pt x="1373" y="699"/>
                    </a:lnTo>
                    <a:lnTo>
                      <a:pt x="1373" y="699"/>
                    </a:lnTo>
                    <a:lnTo>
                      <a:pt x="1373" y="697"/>
                    </a:lnTo>
                    <a:lnTo>
                      <a:pt x="1376" y="699"/>
                    </a:lnTo>
                    <a:lnTo>
                      <a:pt x="1376" y="702"/>
                    </a:lnTo>
                    <a:lnTo>
                      <a:pt x="1376" y="702"/>
                    </a:lnTo>
                    <a:lnTo>
                      <a:pt x="1378" y="702"/>
                    </a:lnTo>
                    <a:lnTo>
                      <a:pt x="1380" y="702"/>
                    </a:lnTo>
                    <a:lnTo>
                      <a:pt x="1380" y="699"/>
                    </a:lnTo>
                    <a:lnTo>
                      <a:pt x="1383" y="702"/>
                    </a:lnTo>
                    <a:lnTo>
                      <a:pt x="1383" y="704"/>
                    </a:lnTo>
                    <a:lnTo>
                      <a:pt x="1385" y="704"/>
                    </a:lnTo>
                    <a:lnTo>
                      <a:pt x="1387" y="704"/>
                    </a:lnTo>
                    <a:lnTo>
                      <a:pt x="1387" y="704"/>
                    </a:lnTo>
                    <a:lnTo>
                      <a:pt x="1390" y="707"/>
                    </a:lnTo>
                    <a:lnTo>
                      <a:pt x="1392" y="709"/>
                    </a:lnTo>
                    <a:lnTo>
                      <a:pt x="1392" y="709"/>
                    </a:lnTo>
                    <a:lnTo>
                      <a:pt x="1395" y="709"/>
                    </a:lnTo>
                    <a:lnTo>
                      <a:pt x="1395" y="711"/>
                    </a:lnTo>
                    <a:lnTo>
                      <a:pt x="1395" y="714"/>
                    </a:lnTo>
                    <a:lnTo>
                      <a:pt x="1392" y="714"/>
                    </a:lnTo>
                    <a:lnTo>
                      <a:pt x="1392" y="714"/>
                    </a:lnTo>
                    <a:lnTo>
                      <a:pt x="1390" y="716"/>
                    </a:lnTo>
                    <a:lnTo>
                      <a:pt x="1387" y="716"/>
                    </a:lnTo>
                    <a:lnTo>
                      <a:pt x="1385" y="718"/>
                    </a:lnTo>
                    <a:lnTo>
                      <a:pt x="1385" y="721"/>
                    </a:lnTo>
                    <a:lnTo>
                      <a:pt x="1385" y="721"/>
                    </a:lnTo>
                    <a:lnTo>
                      <a:pt x="1383" y="718"/>
                    </a:lnTo>
                    <a:lnTo>
                      <a:pt x="1380" y="721"/>
                    </a:lnTo>
                    <a:lnTo>
                      <a:pt x="1378" y="721"/>
                    </a:lnTo>
                    <a:lnTo>
                      <a:pt x="1378" y="721"/>
                    </a:lnTo>
                    <a:lnTo>
                      <a:pt x="1378" y="721"/>
                    </a:lnTo>
                    <a:lnTo>
                      <a:pt x="1380" y="721"/>
                    </a:lnTo>
                    <a:lnTo>
                      <a:pt x="1383" y="721"/>
                    </a:lnTo>
                    <a:lnTo>
                      <a:pt x="1383" y="723"/>
                    </a:lnTo>
                    <a:lnTo>
                      <a:pt x="1385" y="723"/>
                    </a:lnTo>
                    <a:lnTo>
                      <a:pt x="1383" y="723"/>
                    </a:lnTo>
                    <a:lnTo>
                      <a:pt x="1385" y="723"/>
                    </a:lnTo>
                    <a:lnTo>
                      <a:pt x="1387" y="721"/>
                    </a:lnTo>
                    <a:lnTo>
                      <a:pt x="1390" y="721"/>
                    </a:lnTo>
                    <a:lnTo>
                      <a:pt x="1390" y="721"/>
                    </a:lnTo>
                    <a:lnTo>
                      <a:pt x="1392" y="723"/>
                    </a:lnTo>
                    <a:lnTo>
                      <a:pt x="1392" y="723"/>
                    </a:lnTo>
                    <a:lnTo>
                      <a:pt x="1392" y="725"/>
                    </a:lnTo>
                    <a:lnTo>
                      <a:pt x="1395" y="725"/>
                    </a:lnTo>
                    <a:lnTo>
                      <a:pt x="1397" y="725"/>
                    </a:lnTo>
                    <a:lnTo>
                      <a:pt x="1395" y="725"/>
                    </a:lnTo>
                    <a:lnTo>
                      <a:pt x="1395" y="728"/>
                    </a:lnTo>
                    <a:lnTo>
                      <a:pt x="1392" y="730"/>
                    </a:lnTo>
                    <a:lnTo>
                      <a:pt x="1390" y="730"/>
                    </a:lnTo>
                    <a:lnTo>
                      <a:pt x="1392" y="730"/>
                    </a:lnTo>
                    <a:lnTo>
                      <a:pt x="1392" y="730"/>
                    </a:lnTo>
                    <a:lnTo>
                      <a:pt x="1395" y="730"/>
                    </a:lnTo>
                    <a:lnTo>
                      <a:pt x="1395" y="733"/>
                    </a:lnTo>
                    <a:lnTo>
                      <a:pt x="1395" y="733"/>
                    </a:lnTo>
                    <a:lnTo>
                      <a:pt x="1395" y="733"/>
                    </a:lnTo>
                    <a:lnTo>
                      <a:pt x="1392" y="733"/>
                    </a:lnTo>
                    <a:lnTo>
                      <a:pt x="1390" y="735"/>
                    </a:lnTo>
                    <a:lnTo>
                      <a:pt x="1392" y="735"/>
                    </a:lnTo>
                    <a:lnTo>
                      <a:pt x="1392" y="735"/>
                    </a:lnTo>
                    <a:lnTo>
                      <a:pt x="1392" y="737"/>
                    </a:lnTo>
                    <a:lnTo>
                      <a:pt x="1390" y="740"/>
                    </a:lnTo>
                    <a:lnTo>
                      <a:pt x="1390" y="740"/>
                    </a:lnTo>
                    <a:lnTo>
                      <a:pt x="1387" y="737"/>
                    </a:lnTo>
                    <a:lnTo>
                      <a:pt x="1390" y="740"/>
                    </a:lnTo>
                    <a:lnTo>
                      <a:pt x="1392" y="740"/>
                    </a:lnTo>
                    <a:lnTo>
                      <a:pt x="1392" y="740"/>
                    </a:lnTo>
                    <a:lnTo>
                      <a:pt x="1390" y="742"/>
                    </a:lnTo>
                    <a:lnTo>
                      <a:pt x="1390" y="744"/>
                    </a:lnTo>
                    <a:lnTo>
                      <a:pt x="1387" y="742"/>
                    </a:lnTo>
                    <a:lnTo>
                      <a:pt x="1387" y="744"/>
                    </a:lnTo>
                    <a:lnTo>
                      <a:pt x="1387" y="744"/>
                    </a:lnTo>
                    <a:lnTo>
                      <a:pt x="1385" y="747"/>
                    </a:lnTo>
                    <a:lnTo>
                      <a:pt x="1383" y="747"/>
                    </a:lnTo>
                    <a:lnTo>
                      <a:pt x="1383" y="744"/>
                    </a:lnTo>
                    <a:lnTo>
                      <a:pt x="1383" y="747"/>
                    </a:lnTo>
                    <a:lnTo>
                      <a:pt x="1383" y="749"/>
                    </a:lnTo>
                    <a:lnTo>
                      <a:pt x="1383" y="752"/>
                    </a:lnTo>
                    <a:lnTo>
                      <a:pt x="1383" y="752"/>
                    </a:lnTo>
                    <a:lnTo>
                      <a:pt x="1383" y="754"/>
                    </a:lnTo>
                    <a:lnTo>
                      <a:pt x="1380" y="756"/>
                    </a:lnTo>
                    <a:lnTo>
                      <a:pt x="1380" y="756"/>
                    </a:lnTo>
                    <a:lnTo>
                      <a:pt x="1378" y="756"/>
                    </a:lnTo>
                    <a:lnTo>
                      <a:pt x="1380" y="756"/>
                    </a:lnTo>
                    <a:lnTo>
                      <a:pt x="1378" y="756"/>
                    </a:lnTo>
                    <a:lnTo>
                      <a:pt x="1378" y="759"/>
                    </a:lnTo>
                    <a:lnTo>
                      <a:pt x="1378" y="761"/>
                    </a:lnTo>
                    <a:lnTo>
                      <a:pt x="1376" y="763"/>
                    </a:lnTo>
                    <a:lnTo>
                      <a:pt x="1376" y="763"/>
                    </a:lnTo>
                    <a:lnTo>
                      <a:pt x="1376" y="761"/>
                    </a:lnTo>
                    <a:lnTo>
                      <a:pt x="1376" y="761"/>
                    </a:lnTo>
                    <a:lnTo>
                      <a:pt x="1376" y="761"/>
                    </a:lnTo>
                    <a:lnTo>
                      <a:pt x="1373" y="761"/>
                    </a:lnTo>
                    <a:lnTo>
                      <a:pt x="1371" y="761"/>
                    </a:lnTo>
                    <a:lnTo>
                      <a:pt x="1371" y="763"/>
                    </a:lnTo>
                    <a:lnTo>
                      <a:pt x="1373" y="763"/>
                    </a:lnTo>
                    <a:lnTo>
                      <a:pt x="1373" y="763"/>
                    </a:lnTo>
                    <a:lnTo>
                      <a:pt x="1373" y="766"/>
                    </a:lnTo>
                    <a:lnTo>
                      <a:pt x="1376" y="766"/>
                    </a:lnTo>
                    <a:lnTo>
                      <a:pt x="1373" y="766"/>
                    </a:lnTo>
                    <a:lnTo>
                      <a:pt x="1371" y="768"/>
                    </a:lnTo>
                    <a:lnTo>
                      <a:pt x="1371" y="771"/>
                    </a:lnTo>
                    <a:lnTo>
                      <a:pt x="1369" y="768"/>
                    </a:lnTo>
                    <a:lnTo>
                      <a:pt x="1366" y="768"/>
                    </a:lnTo>
                    <a:lnTo>
                      <a:pt x="1369" y="771"/>
                    </a:lnTo>
                    <a:lnTo>
                      <a:pt x="1371" y="771"/>
                    </a:lnTo>
                    <a:lnTo>
                      <a:pt x="1371" y="771"/>
                    </a:lnTo>
                    <a:lnTo>
                      <a:pt x="1373" y="771"/>
                    </a:lnTo>
                    <a:lnTo>
                      <a:pt x="1371" y="773"/>
                    </a:lnTo>
                    <a:lnTo>
                      <a:pt x="1371" y="773"/>
                    </a:lnTo>
                    <a:lnTo>
                      <a:pt x="1371" y="775"/>
                    </a:lnTo>
                    <a:lnTo>
                      <a:pt x="1371" y="775"/>
                    </a:lnTo>
                    <a:lnTo>
                      <a:pt x="1371" y="775"/>
                    </a:lnTo>
                    <a:lnTo>
                      <a:pt x="1369" y="775"/>
                    </a:lnTo>
                    <a:lnTo>
                      <a:pt x="1369" y="778"/>
                    </a:lnTo>
                    <a:lnTo>
                      <a:pt x="1369" y="778"/>
                    </a:lnTo>
                    <a:lnTo>
                      <a:pt x="1366" y="778"/>
                    </a:lnTo>
                    <a:lnTo>
                      <a:pt x="1366" y="778"/>
                    </a:lnTo>
                    <a:lnTo>
                      <a:pt x="1366" y="778"/>
                    </a:lnTo>
                    <a:lnTo>
                      <a:pt x="1366" y="780"/>
                    </a:lnTo>
                    <a:lnTo>
                      <a:pt x="1364" y="782"/>
                    </a:lnTo>
                    <a:lnTo>
                      <a:pt x="1361" y="782"/>
                    </a:lnTo>
                    <a:lnTo>
                      <a:pt x="1364" y="785"/>
                    </a:lnTo>
                    <a:lnTo>
                      <a:pt x="1361" y="785"/>
                    </a:lnTo>
                    <a:lnTo>
                      <a:pt x="1359" y="785"/>
                    </a:lnTo>
                    <a:lnTo>
                      <a:pt x="1359" y="785"/>
                    </a:lnTo>
                    <a:lnTo>
                      <a:pt x="1357" y="785"/>
                    </a:lnTo>
                    <a:lnTo>
                      <a:pt x="1357" y="787"/>
                    </a:lnTo>
                    <a:lnTo>
                      <a:pt x="1354" y="787"/>
                    </a:lnTo>
                    <a:lnTo>
                      <a:pt x="1354" y="787"/>
                    </a:lnTo>
                    <a:lnTo>
                      <a:pt x="1357" y="787"/>
                    </a:lnTo>
                    <a:lnTo>
                      <a:pt x="1357" y="790"/>
                    </a:lnTo>
                    <a:lnTo>
                      <a:pt x="1354" y="792"/>
                    </a:lnTo>
                    <a:lnTo>
                      <a:pt x="1352" y="792"/>
                    </a:lnTo>
                    <a:lnTo>
                      <a:pt x="1352" y="792"/>
                    </a:lnTo>
                    <a:lnTo>
                      <a:pt x="1352" y="792"/>
                    </a:lnTo>
                    <a:lnTo>
                      <a:pt x="1350" y="794"/>
                    </a:lnTo>
                    <a:lnTo>
                      <a:pt x="1350" y="794"/>
                    </a:lnTo>
                    <a:lnTo>
                      <a:pt x="1347" y="797"/>
                    </a:lnTo>
                    <a:lnTo>
                      <a:pt x="1347" y="797"/>
                    </a:lnTo>
                    <a:lnTo>
                      <a:pt x="1345" y="797"/>
                    </a:lnTo>
                    <a:lnTo>
                      <a:pt x="1345" y="797"/>
                    </a:lnTo>
                    <a:lnTo>
                      <a:pt x="1345" y="799"/>
                    </a:lnTo>
                    <a:lnTo>
                      <a:pt x="1342" y="799"/>
                    </a:lnTo>
                    <a:lnTo>
                      <a:pt x="1342" y="799"/>
                    </a:lnTo>
                    <a:lnTo>
                      <a:pt x="1342" y="801"/>
                    </a:lnTo>
                    <a:lnTo>
                      <a:pt x="1342" y="801"/>
                    </a:lnTo>
                    <a:lnTo>
                      <a:pt x="1342" y="801"/>
                    </a:lnTo>
                    <a:lnTo>
                      <a:pt x="1342" y="801"/>
                    </a:lnTo>
                    <a:lnTo>
                      <a:pt x="1340" y="804"/>
                    </a:lnTo>
                    <a:lnTo>
                      <a:pt x="1340" y="804"/>
                    </a:lnTo>
                    <a:lnTo>
                      <a:pt x="1340" y="804"/>
                    </a:lnTo>
                    <a:lnTo>
                      <a:pt x="1338" y="804"/>
                    </a:lnTo>
                    <a:lnTo>
                      <a:pt x="1338" y="804"/>
                    </a:lnTo>
                    <a:lnTo>
                      <a:pt x="1338" y="804"/>
                    </a:lnTo>
                    <a:lnTo>
                      <a:pt x="1335" y="804"/>
                    </a:lnTo>
                    <a:lnTo>
                      <a:pt x="1338" y="804"/>
                    </a:lnTo>
                    <a:lnTo>
                      <a:pt x="1335" y="804"/>
                    </a:lnTo>
                    <a:lnTo>
                      <a:pt x="1335" y="804"/>
                    </a:lnTo>
                    <a:lnTo>
                      <a:pt x="1333" y="804"/>
                    </a:lnTo>
                    <a:lnTo>
                      <a:pt x="1333" y="804"/>
                    </a:lnTo>
                    <a:lnTo>
                      <a:pt x="1333" y="806"/>
                    </a:lnTo>
                    <a:lnTo>
                      <a:pt x="1331" y="806"/>
                    </a:lnTo>
                    <a:lnTo>
                      <a:pt x="1331" y="806"/>
                    </a:lnTo>
                    <a:lnTo>
                      <a:pt x="1328" y="806"/>
                    </a:lnTo>
                    <a:lnTo>
                      <a:pt x="1328" y="804"/>
                    </a:lnTo>
                    <a:lnTo>
                      <a:pt x="1326" y="806"/>
                    </a:lnTo>
                    <a:lnTo>
                      <a:pt x="1326" y="806"/>
                    </a:lnTo>
                    <a:lnTo>
                      <a:pt x="1324" y="806"/>
                    </a:lnTo>
                    <a:lnTo>
                      <a:pt x="1324" y="806"/>
                    </a:lnTo>
                    <a:lnTo>
                      <a:pt x="1324" y="806"/>
                    </a:lnTo>
                    <a:lnTo>
                      <a:pt x="1321" y="806"/>
                    </a:lnTo>
                    <a:lnTo>
                      <a:pt x="1321" y="806"/>
                    </a:lnTo>
                    <a:lnTo>
                      <a:pt x="1321" y="808"/>
                    </a:lnTo>
                    <a:lnTo>
                      <a:pt x="1321" y="808"/>
                    </a:lnTo>
                    <a:lnTo>
                      <a:pt x="1321" y="806"/>
                    </a:lnTo>
                    <a:lnTo>
                      <a:pt x="1319" y="808"/>
                    </a:lnTo>
                    <a:lnTo>
                      <a:pt x="1319" y="808"/>
                    </a:lnTo>
                    <a:lnTo>
                      <a:pt x="1319" y="811"/>
                    </a:lnTo>
                    <a:lnTo>
                      <a:pt x="1319" y="811"/>
                    </a:lnTo>
                    <a:lnTo>
                      <a:pt x="1319" y="811"/>
                    </a:lnTo>
                    <a:lnTo>
                      <a:pt x="1319" y="811"/>
                    </a:lnTo>
                    <a:lnTo>
                      <a:pt x="1316" y="808"/>
                    </a:lnTo>
                    <a:lnTo>
                      <a:pt x="1314" y="808"/>
                    </a:lnTo>
                    <a:lnTo>
                      <a:pt x="1314" y="808"/>
                    </a:lnTo>
                    <a:lnTo>
                      <a:pt x="1314" y="806"/>
                    </a:lnTo>
                    <a:lnTo>
                      <a:pt x="1312" y="806"/>
                    </a:lnTo>
                    <a:lnTo>
                      <a:pt x="1312" y="806"/>
                    </a:lnTo>
                    <a:lnTo>
                      <a:pt x="1312" y="804"/>
                    </a:lnTo>
                    <a:lnTo>
                      <a:pt x="1312" y="801"/>
                    </a:lnTo>
                    <a:lnTo>
                      <a:pt x="1312" y="804"/>
                    </a:lnTo>
                    <a:lnTo>
                      <a:pt x="1312" y="801"/>
                    </a:lnTo>
                    <a:lnTo>
                      <a:pt x="1312" y="801"/>
                    </a:lnTo>
                    <a:lnTo>
                      <a:pt x="1314" y="801"/>
                    </a:lnTo>
                    <a:lnTo>
                      <a:pt x="1314" y="801"/>
                    </a:lnTo>
                    <a:lnTo>
                      <a:pt x="1312" y="801"/>
                    </a:lnTo>
                    <a:lnTo>
                      <a:pt x="1312" y="801"/>
                    </a:lnTo>
                    <a:lnTo>
                      <a:pt x="1309" y="801"/>
                    </a:lnTo>
                    <a:lnTo>
                      <a:pt x="1309" y="801"/>
                    </a:lnTo>
                    <a:lnTo>
                      <a:pt x="1309" y="804"/>
                    </a:lnTo>
                    <a:lnTo>
                      <a:pt x="1309" y="804"/>
                    </a:lnTo>
                    <a:lnTo>
                      <a:pt x="1309" y="804"/>
                    </a:lnTo>
                    <a:lnTo>
                      <a:pt x="1309" y="804"/>
                    </a:lnTo>
                    <a:lnTo>
                      <a:pt x="1309" y="804"/>
                    </a:lnTo>
                    <a:lnTo>
                      <a:pt x="1312" y="806"/>
                    </a:lnTo>
                    <a:lnTo>
                      <a:pt x="1309" y="806"/>
                    </a:lnTo>
                    <a:lnTo>
                      <a:pt x="1309" y="806"/>
                    </a:lnTo>
                    <a:lnTo>
                      <a:pt x="1309" y="806"/>
                    </a:lnTo>
                    <a:lnTo>
                      <a:pt x="1312" y="808"/>
                    </a:lnTo>
                    <a:lnTo>
                      <a:pt x="1312" y="808"/>
                    </a:lnTo>
                    <a:lnTo>
                      <a:pt x="1312" y="811"/>
                    </a:lnTo>
                    <a:lnTo>
                      <a:pt x="1312" y="811"/>
                    </a:lnTo>
                    <a:lnTo>
                      <a:pt x="1312" y="811"/>
                    </a:lnTo>
                    <a:lnTo>
                      <a:pt x="1309" y="811"/>
                    </a:lnTo>
                    <a:lnTo>
                      <a:pt x="1309" y="811"/>
                    </a:lnTo>
                    <a:lnTo>
                      <a:pt x="1309" y="808"/>
                    </a:lnTo>
                    <a:lnTo>
                      <a:pt x="1307" y="808"/>
                    </a:lnTo>
                    <a:lnTo>
                      <a:pt x="1309" y="808"/>
                    </a:lnTo>
                    <a:lnTo>
                      <a:pt x="1309" y="811"/>
                    </a:lnTo>
                    <a:lnTo>
                      <a:pt x="1309" y="811"/>
                    </a:lnTo>
                    <a:lnTo>
                      <a:pt x="1307" y="811"/>
                    </a:lnTo>
                    <a:lnTo>
                      <a:pt x="1307" y="813"/>
                    </a:lnTo>
                    <a:lnTo>
                      <a:pt x="1307" y="813"/>
                    </a:lnTo>
                    <a:lnTo>
                      <a:pt x="1305" y="813"/>
                    </a:lnTo>
                    <a:lnTo>
                      <a:pt x="1302" y="816"/>
                    </a:lnTo>
                    <a:lnTo>
                      <a:pt x="1300" y="816"/>
                    </a:lnTo>
                    <a:lnTo>
                      <a:pt x="1300" y="813"/>
                    </a:lnTo>
                    <a:lnTo>
                      <a:pt x="1300" y="816"/>
                    </a:lnTo>
                    <a:lnTo>
                      <a:pt x="1300" y="818"/>
                    </a:lnTo>
                    <a:lnTo>
                      <a:pt x="1298" y="816"/>
                    </a:lnTo>
                    <a:lnTo>
                      <a:pt x="1295" y="816"/>
                    </a:lnTo>
                    <a:lnTo>
                      <a:pt x="1295" y="816"/>
                    </a:lnTo>
                    <a:lnTo>
                      <a:pt x="1295" y="816"/>
                    </a:lnTo>
                    <a:lnTo>
                      <a:pt x="1295" y="816"/>
                    </a:lnTo>
                    <a:lnTo>
                      <a:pt x="1295" y="816"/>
                    </a:lnTo>
                    <a:lnTo>
                      <a:pt x="1295" y="816"/>
                    </a:lnTo>
                    <a:lnTo>
                      <a:pt x="1295" y="818"/>
                    </a:lnTo>
                    <a:lnTo>
                      <a:pt x="1293" y="818"/>
                    </a:lnTo>
                    <a:lnTo>
                      <a:pt x="1293" y="818"/>
                    </a:lnTo>
                    <a:lnTo>
                      <a:pt x="1290" y="818"/>
                    </a:lnTo>
                    <a:lnTo>
                      <a:pt x="1290" y="818"/>
                    </a:lnTo>
                    <a:lnTo>
                      <a:pt x="1290" y="818"/>
                    </a:lnTo>
                    <a:lnTo>
                      <a:pt x="1288" y="820"/>
                    </a:lnTo>
                    <a:lnTo>
                      <a:pt x="1288" y="820"/>
                    </a:lnTo>
                    <a:lnTo>
                      <a:pt x="1288" y="820"/>
                    </a:lnTo>
                    <a:lnTo>
                      <a:pt x="1286" y="820"/>
                    </a:lnTo>
                    <a:lnTo>
                      <a:pt x="1286" y="820"/>
                    </a:lnTo>
                    <a:lnTo>
                      <a:pt x="1283" y="820"/>
                    </a:lnTo>
                    <a:lnTo>
                      <a:pt x="1283" y="820"/>
                    </a:lnTo>
                    <a:lnTo>
                      <a:pt x="1283" y="820"/>
                    </a:lnTo>
                    <a:lnTo>
                      <a:pt x="1283" y="823"/>
                    </a:lnTo>
                    <a:lnTo>
                      <a:pt x="1281" y="823"/>
                    </a:lnTo>
                    <a:lnTo>
                      <a:pt x="1281" y="820"/>
                    </a:lnTo>
                    <a:lnTo>
                      <a:pt x="1281" y="820"/>
                    </a:lnTo>
                    <a:lnTo>
                      <a:pt x="1281" y="823"/>
                    </a:lnTo>
                    <a:lnTo>
                      <a:pt x="1279" y="823"/>
                    </a:lnTo>
                    <a:lnTo>
                      <a:pt x="1279" y="825"/>
                    </a:lnTo>
                    <a:lnTo>
                      <a:pt x="1279" y="827"/>
                    </a:lnTo>
                    <a:lnTo>
                      <a:pt x="1281" y="827"/>
                    </a:lnTo>
                    <a:lnTo>
                      <a:pt x="1281" y="827"/>
                    </a:lnTo>
                    <a:lnTo>
                      <a:pt x="1279" y="827"/>
                    </a:lnTo>
                    <a:lnTo>
                      <a:pt x="1281" y="830"/>
                    </a:lnTo>
                    <a:lnTo>
                      <a:pt x="1281" y="832"/>
                    </a:lnTo>
                    <a:lnTo>
                      <a:pt x="1279" y="832"/>
                    </a:lnTo>
                    <a:lnTo>
                      <a:pt x="1276" y="832"/>
                    </a:lnTo>
                    <a:lnTo>
                      <a:pt x="1276" y="830"/>
                    </a:lnTo>
                    <a:lnTo>
                      <a:pt x="1274" y="830"/>
                    </a:lnTo>
                    <a:lnTo>
                      <a:pt x="1274" y="827"/>
                    </a:lnTo>
                    <a:lnTo>
                      <a:pt x="1274" y="827"/>
                    </a:lnTo>
                    <a:lnTo>
                      <a:pt x="1274" y="825"/>
                    </a:lnTo>
                    <a:lnTo>
                      <a:pt x="1274" y="825"/>
                    </a:lnTo>
                    <a:lnTo>
                      <a:pt x="1274" y="823"/>
                    </a:lnTo>
                    <a:lnTo>
                      <a:pt x="1274" y="823"/>
                    </a:lnTo>
                    <a:lnTo>
                      <a:pt x="1276" y="820"/>
                    </a:lnTo>
                    <a:lnTo>
                      <a:pt x="1276" y="820"/>
                    </a:lnTo>
                    <a:lnTo>
                      <a:pt x="1276" y="820"/>
                    </a:lnTo>
                    <a:lnTo>
                      <a:pt x="1274" y="818"/>
                    </a:lnTo>
                    <a:lnTo>
                      <a:pt x="1274" y="820"/>
                    </a:lnTo>
                    <a:lnTo>
                      <a:pt x="1271" y="818"/>
                    </a:lnTo>
                    <a:lnTo>
                      <a:pt x="1271" y="818"/>
                    </a:lnTo>
                    <a:lnTo>
                      <a:pt x="1271" y="820"/>
                    </a:lnTo>
                    <a:lnTo>
                      <a:pt x="1269" y="820"/>
                    </a:lnTo>
                    <a:lnTo>
                      <a:pt x="1269" y="820"/>
                    </a:lnTo>
                    <a:lnTo>
                      <a:pt x="1267" y="820"/>
                    </a:lnTo>
                    <a:lnTo>
                      <a:pt x="1267" y="818"/>
                    </a:lnTo>
                    <a:lnTo>
                      <a:pt x="1264" y="816"/>
                    </a:lnTo>
                    <a:lnTo>
                      <a:pt x="1264" y="818"/>
                    </a:lnTo>
                    <a:lnTo>
                      <a:pt x="1262" y="818"/>
                    </a:lnTo>
                    <a:lnTo>
                      <a:pt x="1262" y="816"/>
                    </a:lnTo>
                    <a:lnTo>
                      <a:pt x="1260" y="816"/>
                    </a:lnTo>
                    <a:lnTo>
                      <a:pt x="1260" y="816"/>
                    </a:lnTo>
                    <a:lnTo>
                      <a:pt x="1260" y="816"/>
                    </a:lnTo>
                    <a:lnTo>
                      <a:pt x="1260" y="816"/>
                    </a:lnTo>
                    <a:lnTo>
                      <a:pt x="1262" y="816"/>
                    </a:lnTo>
                    <a:lnTo>
                      <a:pt x="1262" y="818"/>
                    </a:lnTo>
                    <a:lnTo>
                      <a:pt x="1260" y="818"/>
                    </a:lnTo>
                    <a:lnTo>
                      <a:pt x="1257" y="818"/>
                    </a:lnTo>
                    <a:lnTo>
                      <a:pt x="1255" y="818"/>
                    </a:lnTo>
                    <a:lnTo>
                      <a:pt x="1257" y="820"/>
                    </a:lnTo>
                    <a:lnTo>
                      <a:pt x="1257" y="820"/>
                    </a:lnTo>
                    <a:lnTo>
                      <a:pt x="1255" y="820"/>
                    </a:lnTo>
                    <a:lnTo>
                      <a:pt x="1253" y="820"/>
                    </a:lnTo>
                    <a:lnTo>
                      <a:pt x="1253" y="823"/>
                    </a:lnTo>
                    <a:lnTo>
                      <a:pt x="1250" y="823"/>
                    </a:lnTo>
                    <a:lnTo>
                      <a:pt x="1250" y="823"/>
                    </a:lnTo>
                    <a:lnTo>
                      <a:pt x="1248" y="825"/>
                    </a:lnTo>
                    <a:lnTo>
                      <a:pt x="1248" y="825"/>
                    </a:lnTo>
                    <a:lnTo>
                      <a:pt x="1245" y="825"/>
                    </a:lnTo>
                    <a:lnTo>
                      <a:pt x="1245" y="825"/>
                    </a:lnTo>
                    <a:lnTo>
                      <a:pt x="1243" y="825"/>
                    </a:lnTo>
                    <a:lnTo>
                      <a:pt x="1243" y="825"/>
                    </a:lnTo>
                    <a:lnTo>
                      <a:pt x="1243" y="825"/>
                    </a:lnTo>
                    <a:lnTo>
                      <a:pt x="1243" y="825"/>
                    </a:lnTo>
                    <a:lnTo>
                      <a:pt x="1243" y="827"/>
                    </a:lnTo>
                    <a:lnTo>
                      <a:pt x="1243" y="827"/>
                    </a:lnTo>
                    <a:lnTo>
                      <a:pt x="1243" y="827"/>
                    </a:lnTo>
                    <a:lnTo>
                      <a:pt x="1241" y="827"/>
                    </a:lnTo>
                    <a:lnTo>
                      <a:pt x="1243" y="830"/>
                    </a:lnTo>
                    <a:lnTo>
                      <a:pt x="1241" y="830"/>
                    </a:lnTo>
                    <a:lnTo>
                      <a:pt x="1241" y="832"/>
                    </a:lnTo>
                    <a:lnTo>
                      <a:pt x="1241" y="832"/>
                    </a:lnTo>
                    <a:lnTo>
                      <a:pt x="1241" y="832"/>
                    </a:lnTo>
                    <a:lnTo>
                      <a:pt x="1238" y="835"/>
                    </a:lnTo>
                    <a:lnTo>
                      <a:pt x="1238" y="835"/>
                    </a:lnTo>
                    <a:lnTo>
                      <a:pt x="1236" y="835"/>
                    </a:lnTo>
                    <a:lnTo>
                      <a:pt x="1236" y="835"/>
                    </a:lnTo>
                    <a:lnTo>
                      <a:pt x="1238" y="835"/>
                    </a:lnTo>
                    <a:lnTo>
                      <a:pt x="1236" y="835"/>
                    </a:lnTo>
                    <a:lnTo>
                      <a:pt x="1236" y="835"/>
                    </a:lnTo>
                    <a:lnTo>
                      <a:pt x="1236" y="837"/>
                    </a:lnTo>
                    <a:lnTo>
                      <a:pt x="1236" y="837"/>
                    </a:lnTo>
                    <a:lnTo>
                      <a:pt x="1234" y="839"/>
                    </a:lnTo>
                    <a:lnTo>
                      <a:pt x="1234" y="839"/>
                    </a:lnTo>
                    <a:lnTo>
                      <a:pt x="1234" y="844"/>
                    </a:lnTo>
                    <a:lnTo>
                      <a:pt x="1234" y="844"/>
                    </a:lnTo>
                    <a:lnTo>
                      <a:pt x="1231" y="846"/>
                    </a:lnTo>
                    <a:lnTo>
                      <a:pt x="1234" y="849"/>
                    </a:lnTo>
                    <a:lnTo>
                      <a:pt x="1234" y="851"/>
                    </a:lnTo>
                    <a:lnTo>
                      <a:pt x="1234" y="851"/>
                    </a:lnTo>
                    <a:lnTo>
                      <a:pt x="1236" y="851"/>
                    </a:lnTo>
                    <a:lnTo>
                      <a:pt x="1236" y="854"/>
                    </a:lnTo>
                    <a:lnTo>
                      <a:pt x="1236" y="854"/>
                    </a:lnTo>
                    <a:lnTo>
                      <a:pt x="1238" y="854"/>
                    </a:lnTo>
                    <a:lnTo>
                      <a:pt x="1238" y="856"/>
                    </a:lnTo>
                    <a:lnTo>
                      <a:pt x="1241" y="858"/>
                    </a:lnTo>
                    <a:lnTo>
                      <a:pt x="1241" y="858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1" y="861"/>
                    </a:lnTo>
                    <a:lnTo>
                      <a:pt x="1243" y="863"/>
                    </a:lnTo>
                    <a:lnTo>
                      <a:pt x="1243" y="865"/>
                    </a:lnTo>
                    <a:lnTo>
                      <a:pt x="1245" y="865"/>
                    </a:lnTo>
                    <a:lnTo>
                      <a:pt x="1248" y="868"/>
                    </a:lnTo>
                    <a:lnTo>
                      <a:pt x="1248" y="868"/>
                    </a:lnTo>
                    <a:lnTo>
                      <a:pt x="1248" y="868"/>
                    </a:lnTo>
                    <a:lnTo>
                      <a:pt x="1248" y="870"/>
                    </a:lnTo>
                    <a:lnTo>
                      <a:pt x="1248" y="870"/>
                    </a:lnTo>
                    <a:lnTo>
                      <a:pt x="1248" y="870"/>
                    </a:lnTo>
                    <a:lnTo>
                      <a:pt x="1250" y="873"/>
                    </a:lnTo>
                    <a:lnTo>
                      <a:pt x="1250" y="873"/>
                    </a:lnTo>
                    <a:lnTo>
                      <a:pt x="1250" y="873"/>
                    </a:lnTo>
                    <a:lnTo>
                      <a:pt x="1250" y="873"/>
                    </a:lnTo>
                    <a:lnTo>
                      <a:pt x="1250" y="873"/>
                    </a:lnTo>
                    <a:lnTo>
                      <a:pt x="1253" y="873"/>
                    </a:lnTo>
                    <a:lnTo>
                      <a:pt x="1253" y="873"/>
                    </a:lnTo>
                    <a:lnTo>
                      <a:pt x="1253" y="875"/>
                    </a:lnTo>
                    <a:lnTo>
                      <a:pt x="1255" y="875"/>
                    </a:lnTo>
                    <a:lnTo>
                      <a:pt x="1257" y="877"/>
                    </a:lnTo>
                    <a:lnTo>
                      <a:pt x="1257" y="877"/>
                    </a:lnTo>
                    <a:lnTo>
                      <a:pt x="1257" y="877"/>
                    </a:lnTo>
                    <a:lnTo>
                      <a:pt x="1257" y="880"/>
                    </a:lnTo>
                    <a:lnTo>
                      <a:pt x="1257" y="880"/>
                    </a:lnTo>
                    <a:lnTo>
                      <a:pt x="1257" y="880"/>
                    </a:lnTo>
                    <a:lnTo>
                      <a:pt x="1260" y="880"/>
                    </a:lnTo>
                    <a:lnTo>
                      <a:pt x="1260" y="877"/>
                    </a:lnTo>
                    <a:lnTo>
                      <a:pt x="1257" y="877"/>
                    </a:lnTo>
                    <a:lnTo>
                      <a:pt x="1260" y="877"/>
                    </a:lnTo>
                    <a:lnTo>
                      <a:pt x="1260" y="880"/>
                    </a:lnTo>
                    <a:lnTo>
                      <a:pt x="1260" y="880"/>
                    </a:lnTo>
                    <a:lnTo>
                      <a:pt x="1262" y="882"/>
                    </a:lnTo>
                    <a:lnTo>
                      <a:pt x="1262" y="884"/>
                    </a:lnTo>
                    <a:lnTo>
                      <a:pt x="1264" y="884"/>
                    </a:lnTo>
                    <a:lnTo>
                      <a:pt x="1264" y="887"/>
                    </a:lnTo>
                    <a:lnTo>
                      <a:pt x="1264" y="887"/>
                    </a:lnTo>
                    <a:lnTo>
                      <a:pt x="1264" y="889"/>
                    </a:lnTo>
                    <a:lnTo>
                      <a:pt x="1264" y="889"/>
                    </a:lnTo>
                    <a:lnTo>
                      <a:pt x="1267" y="892"/>
                    </a:lnTo>
                    <a:lnTo>
                      <a:pt x="1267" y="894"/>
                    </a:lnTo>
                    <a:lnTo>
                      <a:pt x="1267" y="896"/>
                    </a:lnTo>
                    <a:lnTo>
                      <a:pt x="1267" y="899"/>
                    </a:lnTo>
                    <a:lnTo>
                      <a:pt x="1269" y="899"/>
                    </a:lnTo>
                    <a:lnTo>
                      <a:pt x="1269" y="901"/>
                    </a:lnTo>
                    <a:lnTo>
                      <a:pt x="1269" y="906"/>
                    </a:lnTo>
                    <a:lnTo>
                      <a:pt x="1269" y="908"/>
                    </a:lnTo>
                    <a:lnTo>
                      <a:pt x="1269" y="910"/>
                    </a:lnTo>
                    <a:lnTo>
                      <a:pt x="1269" y="910"/>
                    </a:lnTo>
                    <a:lnTo>
                      <a:pt x="1271" y="913"/>
                    </a:lnTo>
                    <a:lnTo>
                      <a:pt x="1269" y="913"/>
                    </a:lnTo>
                    <a:lnTo>
                      <a:pt x="1269" y="915"/>
                    </a:lnTo>
                    <a:lnTo>
                      <a:pt x="1269" y="915"/>
                    </a:lnTo>
                    <a:lnTo>
                      <a:pt x="1269" y="918"/>
                    </a:lnTo>
                    <a:lnTo>
                      <a:pt x="1267" y="918"/>
                    </a:lnTo>
                    <a:lnTo>
                      <a:pt x="1269" y="920"/>
                    </a:lnTo>
                    <a:lnTo>
                      <a:pt x="1267" y="920"/>
                    </a:lnTo>
                    <a:lnTo>
                      <a:pt x="1267" y="920"/>
                    </a:lnTo>
                    <a:lnTo>
                      <a:pt x="1269" y="920"/>
                    </a:lnTo>
                    <a:lnTo>
                      <a:pt x="1269" y="922"/>
                    </a:lnTo>
                    <a:lnTo>
                      <a:pt x="1267" y="925"/>
                    </a:lnTo>
                    <a:lnTo>
                      <a:pt x="1269" y="925"/>
                    </a:lnTo>
                    <a:lnTo>
                      <a:pt x="1267" y="927"/>
                    </a:lnTo>
                    <a:lnTo>
                      <a:pt x="1267" y="927"/>
                    </a:lnTo>
                    <a:lnTo>
                      <a:pt x="1267" y="927"/>
                    </a:lnTo>
                    <a:lnTo>
                      <a:pt x="1264" y="929"/>
                    </a:lnTo>
                    <a:lnTo>
                      <a:pt x="1264" y="929"/>
                    </a:lnTo>
                    <a:lnTo>
                      <a:pt x="1262" y="929"/>
                    </a:lnTo>
                    <a:lnTo>
                      <a:pt x="1262" y="932"/>
                    </a:lnTo>
                    <a:lnTo>
                      <a:pt x="1260" y="932"/>
                    </a:lnTo>
                    <a:lnTo>
                      <a:pt x="1257" y="934"/>
                    </a:lnTo>
                    <a:lnTo>
                      <a:pt x="1257" y="934"/>
                    </a:lnTo>
                    <a:lnTo>
                      <a:pt x="1255" y="937"/>
                    </a:lnTo>
                    <a:lnTo>
                      <a:pt x="1255" y="937"/>
                    </a:lnTo>
                    <a:lnTo>
                      <a:pt x="1253" y="937"/>
                    </a:lnTo>
                    <a:lnTo>
                      <a:pt x="1250" y="937"/>
                    </a:lnTo>
                    <a:lnTo>
                      <a:pt x="1250" y="939"/>
                    </a:lnTo>
                    <a:lnTo>
                      <a:pt x="1248" y="939"/>
                    </a:lnTo>
                    <a:lnTo>
                      <a:pt x="1245" y="937"/>
                    </a:lnTo>
                    <a:lnTo>
                      <a:pt x="1245" y="937"/>
                    </a:lnTo>
                    <a:lnTo>
                      <a:pt x="1245" y="937"/>
                    </a:lnTo>
                    <a:lnTo>
                      <a:pt x="1245" y="937"/>
                    </a:lnTo>
                    <a:lnTo>
                      <a:pt x="1243" y="937"/>
                    </a:lnTo>
                    <a:lnTo>
                      <a:pt x="1243" y="937"/>
                    </a:lnTo>
                    <a:lnTo>
                      <a:pt x="1243" y="937"/>
                    </a:lnTo>
                    <a:lnTo>
                      <a:pt x="1243" y="939"/>
                    </a:lnTo>
                    <a:lnTo>
                      <a:pt x="1243" y="939"/>
                    </a:lnTo>
                    <a:lnTo>
                      <a:pt x="1241" y="939"/>
                    </a:lnTo>
                    <a:lnTo>
                      <a:pt x="1241" y="939"/>
                    </a:lnTo>
                    <a:lnTo>
                      <a:pt x="1243" y="939"/>
                    </a:lnTo>
                    <a:lnTo>
                      <a:pt x="1243" y="939"/>
                    </a:lnTo>
                    <a:lnTo>
                      <a:pt x="1241" y="939"/>
                    </a:lnTo>
                    <a:lnTo>
                      <a:pt x="1241" y="939"/>
                    </a:lnTo>
                    <a:lnTo>
                      <a:pt x="1241" y="939"/>
                    </a:lnTo>
                    <a:lnTo>
                      <a:pt x="1243" y="941"/>
                    </a:lnTo>
                    <a:lnTo>
                      <a:pt x="1243" y="944"/>
                    </a:lnTo>
                    <a:lnTo>
                      <a:pt x="1241" y="944"/>
                    </a:lnTo>
                    <a:lnTo>
                      <a:pt x="1241" y="944"/>
                    </a:lnTo>
                    <a:lnTo>
                      <a:pt x="1238" y="941"/>
                    </a:lnTo>
                    <a:lnTo>
                      <a:pt x="1238" y="941"/>
                    </a:lnTo>
                    <a:lnTo>
                      <a:pt x="1238" y="941"/>
                    </a:lnTo>
                    <a:lnTo>
                      <a:pt x="1241" y="944"/>
                    </a:lnTo>
                    <a:lnTo>
                      <a:pt x="1241" y="944"/>
                    </a:lnTo>
                    <a:lnTo>
                      <a:pt x="1241" y="944"/>
                    </a:lnTo>
                    <a:lnTo>
                      <a:pt x="1238" y="944"/>
                    </a:lnTo>
                    <a:lnTo>
                      <a:pt x="1238" y="941"/>
                    </a:lnTo>
                    <a:lnTo>
                      <a:pt x="1238" y="941"/>
                    </a:lnTo>
                    <a:lnTo>
                      <a:pt x="1238" y="944"/>
                    </a:lnTo>
                    <a:lnTo>
                      <a:pt x="1238" y="944"/>
                    </a:lnTo>
                    <a:lnTo>
                      <a:pt x="1241" y="946"/>
                    </a:lnTo>
                    <a:lnTo>
                      <a:pt x="1241" y="946"/>
                    </a:lnTo>
                    <a:lnTo>
                      <a:pt x="1241" y="948"/>
                    </a:lnTo>
                    <a:lnTo>
                      <a:pt x="1238" y="946"/>
                    </a:lnTo>
                    <a:lnTo>
                      <a:pt x="1236" y="944"/>
                    </a:lnTo>
                    <a:lnTo>
                      <a:pt x="1234" y="944"/>
                    </a:lnTo>
                    <a:lnTo>
                      <a:pt x="1234" y="944"/>
                    </a:lnTo>
                    <a:lnTo>
                      <a:pt x="1234" y="944"/>
                    </a:lnTo>
                    <a:lnTo>
                      <a:pt x="1236" y="944"/>
                    </a:lnTo>
                    <a:lnTo>
                      <a:pt x="1236" y="946"/>
                    </a:lnTo>
                    <a:lnTo>
                      <a:pt x="1238" y="946"/>
                    </a:lnTo>
                    <a:lnTo>
                      <a:pt x="1238" y="948"/>
                    </a:lnTo>
                    <a:lnTo>
                      <a:pt x="1236" y="951"/>
                    </a:lnTo>
                    <a:lnTo>
                      <a:pt x="1234" y="951"/>
                    </a:lnTo>
                    <a:lnTo>
                      <a:pt x="1234" y="951"/>
                    </a:lnTo>
                    <a:lnTo>
                      <a:pt x="1231" y="951"/>
                    </a:lnTo>
                    <a:lnTo>
                      <a:pt x="1231" y="953"/>
                    </a:lnTo>
                    <a:lnTo>
                      <a:pt x="1229" y="953"/>
                    </a:lnTo>
                    <a:lnTo>
                      <a:pt x="1229" y="956"/>
                    </a:lnTo>
                    <a:lnTo>
                      <a:pt x="1226" y="958"/>
                    </a:lnTo>
                    <a:lnTo>
                      <a:pt x="1226" y="958"/>
                    </a:lnTo>
                    <a:lnTo>
                      <a:pt x="1224" y="958"/>
                    </a:lnTo>
                    <a:lnTo>
                      <a:pt x="1226" y="956"/>
                    </a:lnTo>
                    <a:lnTo>
                      <a:pt x="1226" y="956"/>
                    </a:lnTo>
                    <a:lnTo>
                      <a:pt x="1224" y="956"/>
                    </a:lnTo>
                    <a:lnTo>
                      <a:pt x="1224" y="953"/>
                    </a:lnTo>
                    <a:lnTo>
                      <a:pt x="1224" y="951"/>
                    </a:lnTo>
                    <a:lnTo>
                      <a:pt x="1224" y="948"/>
                    </a:lnTo>
                    <a:lnTo>
                      <a:pt x="1224" y="946"/>
                    </a:lnTo>
                    <a:lnTo>
                      <a:pt x="1224" y="944"/>
                    </a:lnTo>
                    <a:lnTo>
                      <a:pt x="1226" y="944"/>
                    </a:lnTo>
                    <a:lnTo>
                      <a:pt x="1226" y="944"/>
                    </a:lnTo>
                    <a:lnTo>
                      <a:pt x="1226" y="944"/>
                    </a:lnTo>
                    <a:lnTo>
                      <a:pt x="1226" y="941"/>
                    </a:lnTo>
                    <a:lnTo>
                      <a:pt x="1224" y="941"/>
                    </a:lnTo>
                    <a:lnTo>
                      <a:pt x="1222" y="941"/>
                    </a:lnTo>
                    <a:lnTo>
                      <a:pt x="1222" y="939"/>
                    </a:lnTo>
                    <a:lnTo>
                      <a:pt x="1222" y="939"/>
                    </a:lnTo>
                    <a:lnTo>
                      <a:pt x="1222" y="939"/>
                    </a:lnTo>
                    <a:lnTo>
                      <a:pt x="1219" y="939"/>
                    </a:lnTo>
                    <a:lnTo>
                      <a:pt x="1219" y="939"/>
                    </a:lnTo>
                    <a:lnTo>
                      <a:pt x="1219" y="939"/>
                    </a:lnTo>
                    <a:lnTo>
                      <a:pt x="1217" y="937"/>
                    </a:lnTo>
                    <a:lnTo>
                      <a:pt x="1215" y="937"/>
                    </a:lnTo>
                    <a:lnTo>
                      <a:pt x="1215" y="937"/>
                    </a:lnTo>
                    <a:lnTo>
                      <a:pt x="1212" y="937"/>
                    </a:lnTo>
                    <a:lnTo>
                      <a:pt x="1212" y="937"/>
                    </a:lnTo>
                    <a:lnTo>
                      <a:pt x="1212" y="934"/>
                    </a:lnTo>
                    <a:lnTo>
                      <a:pt x="1212" y="934"/>
                    </a:lnTo>
                    <a:lnTo>
                      <a:pt x="1212" y="932"/>
                    </a:lnTo>
                    <a:lnTo>
                      <a:pt x="1212" y="932"/>
                    </a:lnTo>
                    <a:lnTo>
                      <a:pt x="1210" y="932"/>
                    </a:lnTo>
                    <a:lnTo>
                      <a:pt x="1210" y="934"/>
                    </a:lnTo>
                    <a:lnTo>
                      <a:pt x="1208" y="934"/>
                    </a:lnTo>
                    <a:lnTo>
                      <a:pt x="1208" y="934"/>
                    </a:lnTo>
                    <a:lnTo>
                      <a:pt x="1208" y="932"/>
                    </a:lnTo>
                    <a:lnTo>
                      <a:pt x="1208" y="929"/>
                    </a:lnTo>
                    <a:lnTo>
                      <a:pt x="1208" y="927"/>
                    </a:lnTo>
                    <a:lnTo>
                      <a:pt x="1208" y="927"/>
                    </a:lnTo>
                    <a:lnTo>
                      <a:pt x="1205" y="927"/>
                    </a:lnTo>
                    <a:lnTo>
                      <a:pt x="1208" y="925"/>
                    </a:lnTo>
                    <a:lnTo>
                      <a:pt x="1205" y="925"/>
                    </a:lnTo>
                    <a:lnTo>
                      <a:pt x="1205" y="925"/>
                    </a:lnTo>
                    <a:lnTo>
                      <a:pt x="1205" y="925"/>
                    </a:lnTo>
                    <a:lnTo>
                      <a:pt x="1205" y="925"/>
                    </a:lnTo>
                    <a:lnTo>
                      <a:pt x="1205" y="925"/>
                    </a:lnTo>
                    <a:lnTo>
                      <a:pt x="1203" y="922"/>
                    </a:lnTo>
                    <a:lnTo>
                      <a:pt x="1203" y="922"/>
                    </a:lnTo>
                    <a:lnTo>
                      <a:pt x="1200" y="920"/>
                    </a:lnTo>
                    <a:lnTo>
                      <a:pt x="1200" y="920"/>
                    </a:lnTo>
                    <a:lnTo>
                      <a:pt x="1200" y="918"/>
                    </a:lnTo>
                    <a:lnTo>
                      <a:pt x="1198" y="918"/>
                    </a:lnTo>
                    <a:lnTo>
                      <a:pt x="1196" y="918"/>
                    </a:lnTo>
                    <a:lnTo>
                      <a:pt x="1196" y="918"/>
                    </a:lnTo>
                    <a:lnTo>
                      <a:pt x="1196" y="915"/>
                    </a:lnTo>
                    <a:lnTo>
                      <a:pt x="1193" y="915"/>
                    </a:lnTo>
                    <a:lnTo>
                      <a:pt x="1193" y="915"/>
                    </a:lnTo>
                    <a:lnTo>
                      <a:pt x="1191" y="915"/>
                    </a:lnTo>
                    <a:lnTo>
                      <a:pt x="1189" y="915"/>
                    </a:lnTo>
                    <a:lnTo>
                      <a:pt x="1189" y="915"/>
                    </a:lnTo>
                    <a:lnTo>
                      <a:pt x="1186" y="915"/>
                    </a:lnTo>
                    <a:lnTo>
                      <a:pt x="1184" y="913"/>
                    </a:lnTo>
                    <a:lnTo>
                      <a:pt x="1184" y="910"/>
                    </a:lnTo>
                    <a:lnTo>
                      <a:pt x="1184" y="910"/>
                    </a:lnTo>
                    <a:lnTo>
                      <a:pt x="1184" y="908"/>
                    </a:lnTo>
                    <a:lnTo>
                      <a:pt x="1186" y="906"/>
                    </a:lnTo>
                    <a:lnTo>
                      <a:pt x="1186" y="906"/>
                    </a:lnTo>
                    <a:lnTo>
                      <a:pt x="1184" y="906"/>
                    </a:lnTo>
                    <a:lnTo>
                      <a:pt x="1184" y="906"/>
                    </a:lnTo>
                    <a:lnTo>
                      <a:pt x="1184" y="906"/>
                    </a:lnTo>
                    <a:lnTo>
                      <a:pt x="1181" y="906"/>
                    </a:lnTo>
                    <a:lnTo>
                      <a:pt x="1181" y="906"/>
                    </a:lnTo>
                    <a:lnTo>
                      <a:pt x="1179" y="906"/>
                    </a:lnTo>
                    <a:lnTo>
                      <a:pt x="1179" y="906"/>
                    </a:lnTo>
                    <a:lnTo>
                      <a:pt x="1177" y="906"/>
                    </a:lnTo>
                    <a:lnTo>
                      <a:pt x="1177" y="908"/>
                    </a:lnTo>
                    <a:lnTo>
                      <a:pt x="1177" y="908"/>
                    </a:lnTo>
                    <a:lnTo>
                      <a:pt x="1174" y="908"/>
                    </a:lnTo>
                    <a:lnTo>
                      <a:pt x="1177" y="908"/>
                    </a:lnTo>
                    <a:lnTo>
                      <a:pt x="1177" y="910"/>
                    </a:lnTo>
                    <a:lnTo>
                      <a:pt x="1177" y="913"/>
                    </a:lnTo>
                    <a:lnTo>
                      <a:pt x="1174" y="915"/>
                    </a:lnTo>
                    <a:lnTo>
                      <a:pt x="1174" y="915"/>
                    </a:lnTo>
                    <a:lnTo>
                      <a:pt x="1177" y="918"/>
                    </a:lnTo>
                    <a:lnTo>
                      <a:pt x="1177" y="920"/>
                    </a:lnTo>
                    <a:lnTo>
                      <a:pt x="1174" y="922"/>
                    </a:lnTo>
                    <a:lnTo>
                      <a:pt x="1174" y="925"/>
                    </a:lnTo>
                    <a:lnTo>
                      <a:pt x="1172" y="927"/>
                    </a:lnTo>
                    <a:lnTo>
                      <a:pt x="1172" y="929"/>
                    </a:lnTo>
                    <a:lnTo>
                      <a:pt x="1172" y="929"/>
                    </a:lnTo>
                    <a:lnTo>
                      <a:pt x="1170" y="932"/>
                    </a:lnTo>
                    <a:lnTo>
                      <a:pt x="1170" y="932"/>
                    </a:lnTo>
                    <a:lnTo>
                      <a:pt x="1170" y="934"/>
                    </a:lnTo>
                    <a:lnTo>
                      <a:pt x="1170" y="937"/>
                    </a:lnTo>
                    <a:lnTo>
                      <a:pt x="1170" y="939"/>
                    </a:lnTo>
                    <a:lnTo>
                      <a:pt x="1167" y="941"/>
                    </a:lnTo>
                    <a:lnTo>
                      <a:pt x="1167" y="944"/>
                    </a:lnTo>
                    <a:lnTo>
                      <a:pt x="1167" y="944"/>
                    </a:lnTo>
                    <a:lnTo>
                      <a:pt x="1167" y="946"/>
                    </a:lnTo>
                    <a:lnTo>
                      <a:pt x="1167" y="948"/>
                    </a:lnTo>
                    <a:lnTo>
                      <a:pt x="1170" y="948"/>
                    </a:lnTo>
                    <a:lnTo>
                      <a:pt x="1170" y="951"/>
                    </a:lnTo>
                    <a:lnTo>
                      <a:pt x="1172" y="951"/>
                    </a:lnTo>
                    <a:lnTo>
                      <a:pt x="1174" y="951"/>
                    </a:lnTo>
                    <a:lnTo>
                      <a:pt x="1174" y="953"/>
                    </a:lnTo>
                    <a:lnTo>
                      <a:pt x="1174" y="953"/>
                    </a:lnTo>
                    <a:lnTo>
                      <a:pt x="1174" y="956"/>
                    </a:lnTo>
                    <a:lnTo>
                      <a:pt x="1177" y="958"/>
                    </a:lnTo>
                    <a:lnTo>
                      <a:pt x="1177" y="960"/>
                    </a:lnTo>
                    <a:lnTo>
                      <a:pt x="1177" y="958"/>
                    </a:lnTo>
                    <a:lnTo>
                      <a:pt x="1179" y="960"/>
                    </a:lnTo>
                    <a:lnTo>
                      <a:pt x="1179" y="963"/>
                    </a:lnTo>
                    <a:lnTo>
                      <a:pt x="1179" y="965"/>
                    </a:lnTo>
                    <a:lnTo>
                      <a:pt x="1179" y="967"/>
                    </a:lnTo>
                    <a:lnTo>
                      <a:pt x="1179" y="970"/>
                    </a:lnTo>
                    <a:lnTo>
                      <a:pt x="1179" y="970"/>
                    </a:lnTo>
                    <a:lnTo>
                      <a:pt x="1179" y="970"/>
                    </a:lnTo>
                    <a:lnTo>
                      <a:pt x="1177" y="967"/>
                    </a:lnTo>
                    <a:lnTo>
                      <a:pt x="1177" y="967"/>
                    </a:lnTo>
                    <a:lnTo>
                      <a:pt x="1177" y="970"/>
                    </a:lnTo>
                    <a:lnTo>
                      <a:pt x="1179" y="972"/>
                    </a:lnTo>
                    <a:lnTo>
                      <a:pt x="1181" y="972"/>
                    </a:lnTo>
                    <a:lnTo>
                      <a:pt x="1184" y="975"/>
                    </a:lnTo>
                    <a:lnTo>
                      <a:pt x="1184" y="975"/>
                    </a:lnTo>
                    <a:lnTo>
                      <a:pt x="1186" y="977"/>
                    </a:lnTo>
                    <a:lnTo>
                      <a:pt x="1189" y="977"/>
                    </a:lnTo>
                    <a:lnTo>
                      <a:pt x="1191" y="977"/>
                    </a:lnTo>
                    <a:lnTo>
                      <a:pt x="1191" y="977"/>
                    </a:lnTo>
                    <a:lnTo>
                      <a:pt x="1193" y="979"/>
                    </a:lnTo>
                    <a:lnTo>
                      <a:pt x="1196" y="982"/>
                    </a:lnTo>
                    <a:lnTo>
                      <a:pt x="1198" y="982"/>
                    </a:lnTo>
                    <a:lnTo>
                      <a:pt x="1198" y="984"/>
                    </a:lnTo>
                    <a:lnTo>
                      <a:pt x="1200" y="984"/>
                    </a:lnTo>
                    <a:lnTo>
                      <a:pt x="1200" y="986"/>
                    </a:lnTo>
                    <a:lnTo>
                      <a:pt x="1203" y="989"/>
                    </a:lnTo>
                    <a:lnTo>
                      <a:pt x="1205" y="991"/>
                    </a:lnTo>
                    <a:lnTo>
                      <a:pt x="1208" y="991"/>
                    </a:lnTo>
                    <a:lnTo>
                      <a:pt x="1208" y="991"/>
                    </a:lnTo>
                    <a:lnTo>
                      <a:pt x="1208" y="993"/>
                    </a:lnTo>
                    <a:lnTo>
                      <a:pt x="1210" y="996"/>
                    </a:lnTo>
                    <a:lnTo>
                      <a:pt x="1210" y="998"/>
                    </a:lnTo>
                    <a:lnTo>
                      <a:pt x="1210" y="1001"/>
                    </a:lnTo>
                    <a:lnTo>
                      <a:pt x="1210" y="1003"/>
                    </a:lnTo>
                    <a:lnTo>
                      <a:pt x="1210" y="1005"/>
                    </a:lnTo>
                    <a:lnTo>
                      <a:pt x="1210" y="1005"/>
                    </a:lnTo>
                    <a:lnTo>
                      <a:pt x="1210" y="1005"/>
                    </a:lnTo>
                    <a:lnTo>
                      <a:pt x="1210" y="1008"/>
                    </a:lnTo>
                    <a:lnTo>
                      <a:pt x="1210" y="1010"/>
                    </a:lnTo>
                    <a:lnTo>
                      <a:pt x="1210" y="1012"/>
                    </a:lnTo>
                    <a:lnTo>
                      <a:pt x="1210" y="1012"/>
                    </a:lnTo>
                    <a:lnTo>
                      <a:pt x="1210" y="1017"/>
                    </a:lnTo>
                    <a:lnTo>
                      <a:pt x="1212" y="1020"/>
                    </a:lnTo>
                    <a:lnTo>
                      <a:pt x="1212" y="1020"/>
                    </a:lnTo>
                    <a:lnTo>
                      <a:pt x="1215" y="1020"/>
                    </a:lnTo>
                    <a:lnTo>
                      <a:pt x="1215" y="1022"/>
                    </a:lnTo>
                    <a:lnTo>
                      <a:pt x="1215" y="1024"/>
                    </a:lnTo>
                    <a:lnTo>
                      <a:pt x="1215" y="1024"/>
                    </a:lnTo>
                    <a:lnTo>
                      <a:pt x="1217" y="1027"/>
                    </a:lnTo>
                    <a:lnTo>
                      <a:pt x="1217" y="1029"/>
                    </a:lnTo>
                    <a:lnTo>
                      <a:pt x="1219" y="1031"/>
                    </a:lnTo>
                    <a:lnTo>
                      <a:pt x="1219" y="1034"/>
                    </a:lnTo>
                    <a:lnTo>
                      <a:pt x="1217" y="1034"/>
                    </a:lnTo>
                    <a:lnTo>
                      <a:pt x="1215" y="1031"/>
                    </a:lnTo>
                    <a:lnTo>
                      <a:pt x="1215" y="1031"/>
                    </a:lnTo>
                    <a:lnTo>
                      <a:pt x="1215" y="1034"/>
                    </a:lnTo>
                    <a:lnTo>
                      <a:pt x="1212" y="1034"/>
                    </a:lnTo>
                    <a:lnTo>
                      <a:pt x="1212" y="1034"/>
                    </a:lnTo>
                    <a:lnTo>
                      <a:pt x="1210" y="1034"/>
                    </a:lnTo>
                    <a:lnTo>
                      <a:pt x="1210" y="1031"/>
                    </a:lnTo>
                    <a:lnTo>
                      <a:pt x="1208" y="1031"/>
                    </a:lnTo>
                    <a:lnTo>
                      <a:pt x="1205" y="1029"/>
                    </a:lnTo>
                    <a:lnTo>
                      <a:pt x="1203" y="1029"/>
                    </a:lnTo>
                    <a:lnTo>
                      <a:pt x="1200" y="1027"/>
                    </a:lnTo>
                    <a:lnTo>
                      <a:pt x="1200" y="1027"/>
                    </a:lnTo>
                    <a:lnTo>
                      <a:pt x="1200" y="1027"/>
                    </a:lnTo>
                    <a:lnTo>
                      <a:pt x="1198" y="1024"/>
                    </a:lnTo>
                    <a:lnTo>
                      <a:pt x="1196" y="1024"/>
                    </a:lnTo>
                    <a:lnTo>
                      <a:pt x="1193" y="1022"/>
                    </a:lnTo>
                    <a:lnTo>
                      <a:pt x="1193" y="1022"/>
                    </a:lnTo>
                    <a:lnTo>
                      <a:pt x="1193" y="1022"/>
                    </a:lnTo>
                    <a:lnTo>
                      <a:pt x="1191" y="1020"/>
                    </a:lnTo>
                    <a:lnTo>
                      <a:pt x="1189" y="1020"/>
                    </a:lnTo>
                    <a:lnTo>
                      <a:pt x="1189" y="1017"/>
                    </a:lnTo>
                    <a:lnTo>
                      <a:pt x="1189" y="1015"/>
                    </a:lnTo>
                    <a:lnTo>
                      <a:pt x="1186" y="1012"/>
                    </a:lnTo>
                    <a:lnTo>
                      <a:pt x="1186" y="1010"/>
                    </a:lnTo>
                    <a:lnTo>
                      <a:pt x="1184" y="1008"/>
                    </a:lnTo>
                    <a:lnTo>
                      <a:pt x="1184" y="1008"/>
                    </a:lnTo>
                    <a:lnTo>
                      <a:pt x="1184" y="1005"/>
                    </a:lnTo>
                    <a:lnTo>
                      <a:pt x="1184" y="1005"/>
                    </a:lnTo>
                    <a:lnTo>
                      <a:pt x="1181" y="1003"/>
                    </a:lnTo>
                    <a:lnTo>
                      <a:pt x="1181" y="1001"/>
                    </a:lnTo>
                    <a:lnTo>
                      <a:pt x="1181" y="998"/>
                    </a:lnTo>
                    <a:lnTo>
                      <a:pt x="1179" y="996"/>
                    </a:lnTo>
                    <a:lnTo>
                      <a:pt x="1179" y="993"/>
                    </a:lnTo>
                    <a:lnTo>
                      <a:pt x="1179" y="993"/>
                    </a:lnTo>
                    <a:lnTo>
                      <a:pt x="1179" y="991"/>
                    </a:lnTo>
                    <a:lnTo>
                      <a:pt x="1179" y="989"/>
                    </a:lnTo>
                    <a:lnTo>
                      <a:pt x="1179" y="989"/>
                    </a:lnTo>
                    <a:lnTo>
                      <a:pt x="1179" y="986"/>
                    </a:lnTo>
                    <a:lnTo>
                      <a:pt x="1179" y="984"/>
                    </a:lnTo>
                    <a:lnTo>
                      <a:pt x="1177" y="982"/>
                    </a:lnTo>
                    <a:lnTo>
                      <a:pt x="1177" y="982"/>
                    </a:lnTo>
                    <a:lnTo>
                      <a:pt x="1177" y="979"/>
                    </a:lnTo>
                    <a:lnTo>
                      <a:pt x="1174" y="977"/>
                    </a:lnTo>
                    <a:lnTo>
                      <a:pt x="1172" y="975"/>
                    </a:lnTo>
                    <a:lnTo>
                      <a:pt x="1172" y="972"/>
                    </a:lnTo>
                    <a:lnTo>
                      <a:pt x="1172" y="975"/>
                    </a:lnTo>
                    <a:lnTo>
                      <a:pt x="1172" y="972"/>
                    </a:lnTo>
                    <a:lnTo>
                      <a:pt x="1172" y="970"/>
                    </a:lnTo>
                    <a:lnTo>
                      <a:pt x="1170" y="970"/>
                    </a:lnTo>
                    <a:lnTo>
                      <a:pt x="1170" y="967"/>
                    </a:lnTo>
                    <a:lnTo>
                      <a:pt x="1167" y="967"/>
                    </a:lnTo>
                    <a:lnTo>
                      <a:pt x="1167" y="965"/>
                    </a:lnTo>
                    <a:lnTo>
                      <a:pt x="1165" y="963"/>
                    </a:lnTo>
                    <a:lnTo>
                      <a:pt x="1163" y="963"/>
                    </a:lnTo>
                    <a:lnTo>
                      <a:pt x="1163" y="960"/>
                    </a:lnTo>
                    <a:lnTo>
                      <a:pt x="1160" y="960"/>
                    </a:lnTo>
                    <a:lnTo>
                      <a:pt x="1158" y="960"/>
                    </a:lnTo>
                    <a:lnTo>
                      <a:pt x="1158" y="958"/>
                    </a:lnTo>
                    <a:lnTo>
                      <a:pt x="1158" y="958"/>
                    </a:lnTo>
                    <a:lnTo>
                      <a:pt x="1158" y="956"/>
                    </a:lnTo>
                    <a:lnTo>
                      <a:pt x="1160" y="953"/>
                    </a:lnTo>
                    <a:lnTo>
                      <a:pt x="1160" y="951"/>
                    </a:lnTo>
                    <a:lnTo>
                      <a:pt x="1160" y="951"/>
                    </a:lnTo>
                    <a:lnTo>
                      <a:pt x="1160" y="948"/>
                    </a:lnTo>
                    <a:lnTo>
                      <a:pt x="1163" y="946"/>
                    </a:lnTo>
                    <a:lnTo>
                      <a:pt x="1163" y="944"/>
                    </a:lnTo>
                    <a:lnTo>
                      <a:pt x="1163" y="944"/>
                    </a:lnTo>
                    <a:lnTo>
                      <a:pt x="1163" y="941"/>
                    </a:lnTo>
                    <a:lnTo>
                      <a:pt x="1163" y="939"/>
                    </a:lnTo>
                    <a:lnTo>
                      <a:pt x="1163" y="941"/>
                    </a:lnTo>
                    <a:lnTo>
                      <a:pt x="1163" y="944"/>
                    </a:lnTo>
                    <a:lnTo>
                      <a:pt x="1160" y="944"/>
                    </a:lnTo>
                    <a:lnTo>
                      <a:pt x="1160" y="944"/>
                    </a:lnTo>
                    <a:lnTo>
                      <a:pt x="1160" y="941"/>
                    </a:lnTo>
                    <a:lnTo>
                      <a:pt x="1160" y="939"/>
                    </a:lnTo>
                    <a:lnTo>
                      <a:pt x="1160" y="937"/>
                    </a:lnTo>
                    <a:lnTo>
                      <a:pt x="1160" y="934"/>
                    </a:lnTo>
                    <a:lnTo>
                      <a:pt x="1163" y="934"/>
                    </a:lnTo>
                    <a:lnTo>
                      <a:pt x="1163" y="932"/>
                    </a:lnTo>
                    <a:lnTo>
                      <a:pt x="1163" y="929"/>
                    </a:lnTo>
                    <a:lnTo>
                      <a:pt x="1163" y="927"/>
                    </a:lnTo>
                    <a:lnTo>
                      <a:pt x="1163" y="925"/>
                    </a:lnTo>
                    <a:lnTo>
                      <a:pt x="1165" y="925"/>
                    </a:lnTo>
                    <a:lnTo>
                      <a:pt x="1163" y="925"/>
                    </a:lnTo>
                    <a:lnTo>
                      <a:pt x="1163" y="922"/>
                    </a:lnTo>
                    <a:lnTo>
                      <a:pt x="1163" y="920"/>
                    </a:lnTo>
                    <a:lnTo>
                      <a:pt x="1163" y="920"/>
                    </a:lnTo>
                    <a:lnTo>
                      <a:pt x="1163" y="918"/>
                    </a:lnTo>
                    <a:lnTo>
                      <a:pt x="1163" y="918"/>
                    </a:lnTo>
                    <a:lnTo>
                      <a:pt x="1163" y="918"/>
                    </a:lnTo>
                    <a:lnTo>
                      <a:pt x="1163" y="915"/>
                    </a:lnTo>
                    <a:lnTo>
                      <a:pt x="1163" y="915"/>
                    </a:lnTo>
                    <a:lnTo>
                      <a:pt x="1163" y="915"/>
                    </a:lnTo>
                    <a:lnTo>
                      <a:pt x="1163" y="913"/>
                    </a:lnTo>
                    <a:lnTo>
                      <a:pt x="1163" y="910"/>
                    </a:lnTo>
                    <a:lnTo>
                      <a:pt x="1160" y="908"/>
                    </a:lnTo>
                    <a:lnTo>
                      <a:pt x="1160" y="906"/>
                    </a:lnTo>
                    <a:lnTo>
                      <a:pt x="1158" y="903"/>
                    </a:lnTo>
                    <a:lnTo>
                      <a:pt x="1158" y="903"/>
                    </a:lnTo>
                    <a:lnTo>
                      <a:pt x="1158" y="901"/>
                    </a:lnTo>
                    <a:lnTo>
                      <a:pt x="1158" y="899"/>
                    </a:lnTo>
                    <a:lnTo>
                      <a:pt x="1158" y="901"/>
                    </a:lnTo>
                    <a:lnTo>
                      <a:pt x="1158" y="901"/>
                    </a:lnTo>
                    <a:lnTo>
                      <a:pt x="1158" y="903"/>
                    </a:lnTo>
                    <a:lnTo>
                      <a:pt x="1158" y="901"/>
                    </a:lnTo>
                    <a:lnTo>
                      <a:pt x="1155" y="901"/>
                    </a:lnTo>
                    <a:lnTo>
                      <a:pt x="1155" y="899"/>
                    </a:lnTo>
                    <a:lnTo>
                      <a:pt x="1155" y="896"/>
                    </a:lnTo>
                    <a:lnTo>
                      <a:pt x="1155" y="894"/>
                    </a:lnTo>
                    <a:lnTo>
                      <a:pt x="1155" y="892"/>
                    </a:lnTo>
                    <a:lnTo>
                      <a:pt x="1153" y="892"/>
                    </a:lnTo>
                    <a:lnTo>
                      <a:pt x="1153" y="889"/>
                    </a:lnTo>
                    <a:lnTo>
                      <a:pt x="1153" y="889"/>
                    </a:lnTo>
                    <a:lnTo>
                      <a:pt x="1153" y="887"/>
                    </a:lnTo>
                    <a:lnTo>
                      <a:pt x="1153" y="884"/>
                    </a:lnTo>
                    <a:lnTo>
                      <a:pt x="1153" y="882"/>
                    </a:lnTo>
                    <a:lnTo>
                      <a:pt x="1153" y="882"/>
                    </a:lnTo>
                    <a:lnTo>
                      <a:pt x="1153" y="880"/>
                    </a:lnTo>
                    <a:lnTo>
                      <a:pt x="1153" y="877"/>
                    </a:lnTo>
                    <a:lnTo>
                      <a:pt x="1153" y="877"/>
                    </a:lnTo>
                    <a:lnTo>
                      <a:pt x="1153" y="875"/>
                    </a:lnTo>
                    <a:lnTo>
                      <a:pt x="1153" y="873"/>
                    </a:lnTo>
                    <a:lnTo>
                      <a:pt x="1153" y="873"/>
                    </a:lnTo>
                    <a:lnTo>
                      <a:pt x="1153" y="873"/>
                    </a:lnTo>
                    <a:lnTo>
                      <a:pt x="1153" y="873"/>
                    </a:lnTo>
                    <a:lnTo>
                      <a:pt x="1151" y="873"/>
                    </a:lnTo>
                    <a:lnTo>
                      <a:pt x="1148" y="873"/>
                    </a:lnTo>
                    <a:lnTo>
                      <a:pt x="1148" y="870"/>
                    </a:lnTo>
                    <a:lnTo>
                      <a:pt x="1148" y="868"/>
                    </a:lnTo>
                    <a:lnTo>
                      <a:pt x="1148" y="868"/>
                    </a:lnTo>
                    <a:lnTo>
                      <a:pt x="1146" y="865"/>
                    </a:lnTo>
                    <a:lnTo>
                      <a:pt x="1144" y="863"/>
                    </a:lnTo>
                    <a:lnTo>
                      <a:pt x="1146" y="865"/>
                    </a:lnTo>
                    <a:lnTo>
                      <a:pt x="1144" y="868"/>
                    </a:lnTo>
                    <a:lnTo>
                      <a:pt x="1144" y="868"/>
                    </a:lnTo>
                    <a:lnTo>
                      <a:pt x="1144" y="870"/>
                    </a:lnTo>
                    <a:lnTo>
                      <a:pt x="1144" y="870"/>
                    </a:lnTo>
                    <a:lnTo>
                      <a:pt x="1141" y="873"/>
                    </a:lnTo>
                    <a:lnTo>
                      <a:pt x="1141" y="873"/>
                    </a:lnTo>
                    <a:lnTo>
                      <a:pt x="1139" y="873"/>
                    </a:lnTo>
                    <a:lnTo>
                      <a:pt x="1139" y="870"/>
                    </a:lnTo>
                    <a:lnTo>
                      <a:pt x="1139" y="870"/>
                    </a:lnTo>
                    <a:lnTo>
                      <a:pt x="1139" y="870"/>
                    </a:lnTo>
                    <a:lnTo>
                      <a:pt x="1137" y="870"/>
                    </a:lnTo>
                    <a:lnTo>
                      <a:pt x="1139" y="870"/>
                    </a:lnTo>
                    <a:lnTo>
                      <a:pt x="1139" y="873"/>
                    </a:lnTo>
                    <a:lnTo>
                      <a:pt x="1139" y="873"/>
                    </a:lnTo>
                    <a:lnTo>
                      <a:pt x="1139" y="875"/>
                    </a:lnTo>
                    <a:lnTo>
                      <a:pt x="1137" y="875"/>
                    </a:lnTo>
                    <a:lnTo>
                      <a:pt x="1134" y="877"/>
                    </a:lnTo>
                    <a:lnTo>
                      <a:pt x="1134" y="877"/>
                    </a:lnTo>
                    <a:lnTo>
                      <a:pt x="1134" y="877"/>
                    </a:lnTo>
                    <a:lnTo>
                      <a:pt x="1132" y="880"/>
                    </a:lnTo>
                    <a:lnTo>
                      <a:pt x="1129" y="882"/>
                    </a:lnTo>
                    <a:lnTo>
                      <a:pt x="1129" y="882"/>
                    </a:lnTo>
                    <a:lnTo>
                      <a:pt x="1129" y="880"/>
                    </a:lnTo>
                    <a:lnTo>
                      <a:pt x="1129" y="877"/>
                    </a:lnTo>
                    <a:lnTo>
                      <a:pt x="1129" y="877"/>
                    </a:lnTo>
                    <a:lnTo>
                      <a:pt x="1129" y="877"/>
                    </a:lnTo>
                    <a:lnTo>
                      <a:pt x="1129" y="880"/>
                    </a:lnTo>
                    <a:lnTo>
                      <a:pt x="1127" y="880"/>
                    </a:lnTo>
                    <a:lnTo>
                      <a:pt x="1127" y="880"/>
                    </a:lnTo>
                    <a:lnTo>
                      <a:pt x="1127" y="877"/>
                    </a:lnTo>
                    <a:lnTo>
                      <a:pt x="1127" y="877"/>
                    </a:lnTo>
                    <a:lnTo>
                      <a:pt x="1127" y="877"/>
                    </a:lnTo>
                    <a:lnTo>
                      <a:pt x="1127" y="880"/>
                    </a:lnTo>
                    <a:lnTo>
                      <a:pt x="1125" y="882"/>
                    </a:lnTo>
                    <a:lnTo>
                      <a:pt x="1125" y="880"/>
                    </a:lnTo>
                    <a:lnTo>
                      <a:pt x="1125" y="880"/>
                    </a:lnTo>
                    <a:lnTo>
                      <a:pt x="1125" y="877"/>
                    </a:lnTo>
                    <a:lnTo>
                      <a:pt x="1125" y="877"/>
                    </a:lnTo>
                    <a:lnTo>
                      <a:pt x="1125" y="877"/>
                    </a:lnTo>
                    <a:lnTo>
                      <a:pt x="1122" y="880"/>
                    </a:lnTo>
                    <a:lnTo>
                      <a:pt x="1125" y="877"/>
                    </a:lnTo>
                    <a:lnTo>
                      <a:pt x="1122" y="880"/>
                    </a:lnTo>
                    <a:lnTo>
                      <a:pt x="1122" y="877"/>
                    </a:lnTo>
                    <a:lnTo>
                      <a:pt x="1122" y="875"/>
                    </a:lnTo>
                    <a:lnTo>
                      <a:pt x="1122" y="873"/>
                    </a:lnTo>
                    <a:lnTo>
                      <a:pt x="1122" y="873"/>
                    </a:lnTo>
                    <a:lnTo>
                      <a:pt x="1122" y="873"/>
                    </a:lnTo>
                    <a:lnTo>
                      <a:pt x="1122" y="875"/>
                    </a:lnTo>
                    <a:lnTo>
                      <a:pt x="1120" y="877"/>
                    </a:lnTo>
                    <a:lnTo>
                      <a:pt x="1120" y="877"/>
                    </a:lnTo>
                    <a:lnTo>
                      <a:pt x="1118" y="880"/>
                    </a:lnTo>
                    <a:lnTo>
                      <a:pt x="1118" y="877"/>
                    </a:lnTo>
                    <a:lnTo>
                      <a:pt x="1118" y="875"/>
                    </a:lnTo>
                    <a:lnTo>
                      <a:pt x="1120" y="873"/>
                    </a:lnTo>
                    <a:lnTo>
                      <a:pt x="1120" y="870"/>
                    </a:lnTo>
                    <a:lnTo>
                      <a:pt x="1120" y="868"/>
                    </a:lnTo>
                    <a:lnTo>
                      <a:pt x="1120" y="865"/>
                    </a:lnTo>
                    <a:lnTo>
                      <a:pt x="1120" y="865"/>
                    </a:lnTo>
                    <a:lnTo>
                      <a:pt x="1122" y="863"/>
                    </a:lnTo>
                    <a:lnTo>
                      <a:pt x="1122" y="861"/>
                    </a:lnTo>
                    <a:lnTo>
                      <a:pt x="1120" y="858"/>
                    </a:lnTo>
                    <a:lnTo>
                      <a:pt x="1120" y="858"/>
                    </a:lnTo>
                    <a:lnTo>
                      <a:pt x="1120" y="856"/>
                    </a:lnTo>
                    <a:lnTo>
                      <a:pt x="1120" y="854"/>
                    </a:lnTo>
                    <a:lnTo>
                      <a:pt x="1118" y="851"/>
                    </a:lnTo>
                    <a:lnTo>
                      <a:pt x="1118" y="851"/>
                    </a:lnTo>
                    <a:lnTo>
                      <a:pt x="1118" y="849"/>
                    </a:lnTo>
                    <a:lnTo>
                      <a:pt x="1115" y="846"/>
                    </a:lnTo>
                    <a:lnTo>
                      <a:pt x="1115" y="844"/>
                    </a:lnTo>
                    <a:lnTo>
                      <a:pt x="1115" y="844"/>
                    </a:lnTo>
                    <a:lnTo>
                      <a:pt x="1115" y="842"/>
                    </a:lnTo>
                    <a:lnTo>
                      <a:pt x="1115" y="844"/>
                    </a:lnTo>
                    <a:lnTo>
                      <a:pt x="1115" y="844"/>
                    </a:lnTo>
                    <a:lnTo>
                      <a:pt x="1115" y="844"/>
                    </a:lnTo>
                    <a:lnTo>
                      <a:pt x="1115" y="844"/>
                    </a:lnTo>
                    <a:lnTo>
                      <a:pt x="1115" y="842"/>
                    </a:lnTo>
                    <a:lnTo>
                      <a:pt x="1115" y="842"/>
                    </a:lnTo>
                    <a:lnTo>
                      <a:pt x="1115" y="839"/>
                    </a:lnTo>
                    <a:lnTo>
                      <a:pt x="1113" y="839"/>
                    </a:lnTo>
                    <a:lnTo>
                      <a:pt x="1113" y="837"/>
                    </a:lnTo>
                    <a:lnTo>
                      <a:pt x="1110" y="835"/>
                    </a:lnTo>
                    <a:lnTo>
                      <a:pt x="1110" y="835"/>
                    </a:lnTo>
                    <a:lnTo>
                      <a:pt x="1108" y="835"/>
                    </a:lnTo>
                    <a:lnTo>
                      <a:pt x="1108" y="835"/>
                    </a:lnTo>
                    <a:lnTo>
                      <a:pt x="1108" y="835"/>
                    </a:lnTo>
                    <a:lnTo>
                      <a:pt x="1108" y="835"/>
                    </a:lnTo>
                    <a:lnTo>
                      <a:pt x="1108" y="835"/>
                    </a:lnTo>
                    <a:lnTo>
                      <a:pt x="1108" y="837"/>
                    </a:lnTo>
                    <a:lnTo>
                      <a:pt x="1106" y="835"/>
                    </a:lnTo>
                    <a:lnTo>
                      <a:pt x="1106" y="835"/>
                    </a:lnTo>
                    <a:lnTo>
                      <a:pt x="1108" y="832"/>
                    </a:lnTo>
                    <a:lnTo>
                      <a:pt x="1106" y="835"/>
                    </a:lnTo>
                    <a:lnTo>
                      <a:pt x="1106" y="832"/>
                    </a:lnTo>
                    <a:lnTo>
                      <a:pt x="1106" y="832"/>
                    </a:lnTo>
                    <a:lnTo>
                      <a:pt x="1106" y="832"/>
                    </a:lnTo>
                    <a:lnTo>
                      <a:pt x="1106" y="830"/>
                    </a:lnTo>
                    <a:lnTo>
                      <a:pt x="1106" y="830"/>
                    </a:lnTo>
                    <a:lnTo>
                      <a:pt x="1106" y="830"/>
                    </a:lnTo>
                    <a:lnTo>
                      <a:pt x="1106" y="832"/>
                    </a:lnTo>
                    <a:lnTo>
                      <a:pt x="1106" y="835"/>
                    </a:lnTo>
                    <a:lnTo>
                      <a:pt x="1103" y="832"/>
                    </a:lnTo>
                    <a:lnTo>
                      <a:pt x="1103" y="832"/>
                    </a:lnTo>
                    <a:lnTo>
                      <a:pt x="1103" y="832"/>
                    </a:lnTo>
                    <a:lnTo>
                      <a:pt x="1103" y="830"/>
                    </a:lnTo>
                    <a:lnTo>
                      <a:pt x="1103" y="830"/>
                    </a:lnTo>
                    <a:lnTo>
                      <a:pt x="1103" y="832"/>
                    </a:lnTo>
                    <a:lnTo>
                      <a:pt x="1101" y="830"/>
                    </a:lnTo>
                    <a:lnTo>
                      <a:pt x="1099" y="827"/>
                    </a:lnTo>
                    <a:lnTo>
                      <a:pt x="1099" y="825"/>
                    </a:lnTo>
                    <a:lnTo>
                      <a:pt x="1099" y="825"/>
                    </a:lnTo>
                    <a:lnTo>
                      <a:pt x="1099" y="825"/>
                    </a:lnTo>
                    <a:lnTo>
                      <a:pt x="1099" y="825"/>
                    </a:lnTo>
                    <a:lnTo>
                      <a:pt x="1096" y="823"/>
                    </a:lnTo>
                    <a:lnTo>
                      <a:pt x="1096" y="820"/>
                    </a:lnTo>
                    <a:lnTo>
                      <a:pt x="1096" y="818"/>
                    </a:lnTo>
                    <a:lnTo>
                      <a:pt x="1096" y="816"/>
                    </a:lnTo>
                    <a:lnTo>
                      <a:pt x="1094" y="816"/>
                    </a:lnTo>
                    <a:lnTo>
                      <a:pt x="1094" y="813"/>
                    </a:lnTo>
                    <a:lnTo>
                      <a:pt x="1094" y="813"/>
                    </a:lnTo>
                    <a:lnTo>
                      <a:pt x="1094" y="811"/>
                    </a:lnTo>
                    <a:lnTo>
                      <a:pt x="1094" y="808"/>
                    </a:lnTo>
                    <a:lnTo>
                      <a:pt x="1094" y="808"/>
                    </a:lnTo>
                    <a:lnTo>
                      <a:pt x="1094" y="808"/>
                    </a:lnTo>
                    <a:lnTo>
                      <a:pt x="1094" y="808"/>
                    </a:lnTo>
                    <a:lnTo>
                      <a:pt x="1094" y="808"/>
                    </a:lnTo>
                    <a:lnTo>
                      <a:pt x="1094" y="808"/>
                    </a:lnTo>
                    <a:lnTo>
                      <a:pt x="1094" y="811"/>
                    </a:lnTo>
                    <a:lnTo>
                      <a:pt x="1094" y="811"/>
                    </a:lnTo>
                    <a:lnTo>
                      <a:pt x="1092" y="808"/>
                    </a:lnTo>
                    <a:lnTo>
                      <a:pt x="1092" y="806"/>
                    </a:lnTo>
                    <a:lnTo>
                      <a:pt x="1092" y="804"/>
                    </a:lnTo>
                    <a:lnTo>
                      <a:pt x="1089" y="806"/>
                    </a:lnTo>
                    <a:lnTo>
                      <a:pt x="1087" y="806"/>
                    </a:lnTo>
                    <a:lnTo>
                      <a:pt x="1087" y="806"/>
                    </a:lnTo>
                    <a:lnTo>
                      <a:pt x="1084" y="806"/>
                    </a:lnTo>
                    <a:lnTo>
                      <a:pt x="1084" y="806"/>
                    </a:lnTo>
                    <a:lnTo>
                      <a:pt x="1082" y="804"/>
                    </a:lnTo>
                    <a:lnTo>
                      <a:pt x="1082" y="801"/>
                    </a:lnTo>
                    <a:lnTo>
                      <a:pt x="1082" y="801"/>
                    </a:lnTo>
                    <a:lnTo>
                      <a:pt x="1082" y="799"/>
                    </a:lnTo>
                    <a:lnTo>
                      <a:pt x="1082" y="799"/>
                    </a:lnTo>
                    <a:lnTo>
                      <a:pt x="1082" y="797"/>
                    </a:lnTo>
                    <a:lnTo>
                      <a:pt x="1082" y="797"/>
                    </a:lnTo>
                    <a:lnTo>
                      <a:pt x="1082" y="797"/>
                    </a:lnTo>
                    <a:lnTo>
                      <a:pt x="1082" y="797"/>
                    </a:lnTo>
                    <a:lnTo>
                      <a:pt x="1082" y="797"/>
                    </a:lnTo>
                    <a:lnTo>
                      <a:pt x="1080" y="797"/>
                    </a:lnTo>
                    <a:lnTo>
                      <a:pt x="1080" y="799"/>
                    </a:lnTo>
                    <a:lnTo>
                      <a:pt x="1077" y="797"/>
                    </a:lnTo>
                    <a:lnTo>
                      <a:pt x="1077" y="799"/>
                    </a:lnTo>
                    <a:lnTo>
                      <a:pt x="1077" y="799"/>
                    </a:lnTo>
                    <a:lnTo>
                      <a:pt x="1080" y="799"/>
                    </a:lnTo>
                    <a:lnTo>
                      <a:pt x="1082" y="799"/>
                    </a:lnTo>
                    <a:lnTo>
                      <a:pt x="1082" y="799"/>
                    </a:lnTo>
                    <a:lnTo>
                      <a:pt x="1080" y="801"/>
                    </a:lnTo>
                    <a:lnTo>
                      <a:pt x="1080" y="801"/>
                    </a:lnTo>
                    <a:lnTo>
                      <a:pt x="1080" y="804"/>
                    </a:lnTo>
                    <a:lnTo>
                      <a:pt x="1080" y="804"/>
                    </a:lnTo>
                    <a:lnTo>
                      <a:pt x="1080" y="806"/>
                    </a:lnTo>
                    <a:lnTo>
                      <a:pt x="1080" y="806"/>
                    </a:lnTo>
                    <a:lnTo>
                      <a:pt x="1080" y="806"/>
                    </a:lnTo>
                    <a:lnTo>
                      <a:pt x="1080" y="806"/>
                    </a:lnTo>
                    <a:lnTo>
                      <a:pt x="1080" y="808"/>
                    </a:lnTo>
                    <a:lnTo>
                      <a:pt x="1082" y="808"/>
                    </a:lnTo>
                    <a:lnTo>
                      <a:pt x="1082" y="811"/>
                    </a:lnTo>
                    <a:lnTo>
                      <a:pt x="1080" y="813"/>
                    </a:lnTo>
                    <a:lnTo>
                      <a:pt x="1080" y="811"/>
                    </a:lnTo>
                    <a:lnTo>
                      <a:pt x="1080" y="813"/>
                    </a:lnTo>
                    <a:lnTo>
                      <a:pt x="1080" y="813"/>
                    </a:lnTo>
                    <a:lnTo>
                      <a:pt x="1080" y="813"/>
                    </a:lnTo>
                    <a:lnTo>
                      <a:pt x="1077" y="816"/>
                    </a:lnTo>
                    <a:lnTo>
                      <a:pt x="1077" y="816"/>
                    </a:lnTo>
                    <a:lnTo>
                      <a:pt x="1077" y="813"/>
                    </a:lnTo>
                    <a:lnTo>
                      <a:pt x="1077" y="811"/>
                    </a:lnTo>
                    <a:lnTo>
                      <a:pt x="1077" y="813"/>
                    </a:lnTo>
                    <a:lnTo>
                      <a:pt x="1075" y="813"/>
                    </a:lnTo>
                    <a:lnTo>
                      <a:pt x="1075" y="813"/>
                    </a:lnTo>
                    <a:lnTo>
                      <a:pt x="1077" y="811"/>
                    </a:lnTo>
                    <a:lnTo>
                      <a:pt x="1075" y="813"/>
                    </a:lnTo>
                    <a:lnTo>
                      <a:pt x="1075" y="813"/>
                    </a:lnTo>
                    <a:lnTo>
                      <a:pt x="1075" y="811"/>
                    </a:lnTo>
                    <a:lnTo>
                      <a:pt x="1075" y="811"/>
                    </a:lnTo>
                    <a:lnTo>
                      <a:pt x="1075" y="808"/>
                    </a:lnTo>
                    <a:lnTo>
                      <a:pt x="1075" y="808"/>
                    </a:lnTo>
                    <a:lnTo>
                      <a:pt x="1075" y="808"/>
                    </a:lnTo>
                    <a:lnTo>
                      <a:pt x="1075" y="811"/>
                    </a:lnTo>
                    <a:lnTo>
                      <a:pt x="1073" y="813"/>
                    </a:lnTo>
                    <a:lnTo>
                      <a:pt x="1073" y="813"/>
                    </a:lnTo>
                    <a:lnTo>
                      <a:pt x="1073" y="813"/>
                    </a:lnTo>
                    <a:lnTo>
                      <a:pt x="1075" y="816"/>
                    </a:lnTo>
                    <a:lnTo>
                      <a:pt x="1073" y="816"/>
                    </a:lnTo>
                    <a:lnTo>
                      <a:pt x="1073" y="816"/>
                    </a:lnTo>
                    <a:lnTo>
                      <a:pt x="1073" y="816"/>
                    </a:lnTo>
                    <a:lnTo>
                      <a:pt x="1070" y="816"/>
                    </a:lnTo>
                    <a:lnTo>
                      <a:pt x="1073" y="813"/>
                    </a:lnTo>
                    <a:lnTo>
                      <a:pt x="1070" y="813"/>
                    </a:lnTo>
                    <a:lnTo>
                      <a:pt x="1073" y="813"/>
                    </a:lnTo>
                    <a:lnTo>
                      <a:pt x="1073" y="811"/>
                    </a:lnTo>
                    <a:lnTo>
                      <a:pt x="1070" y="811"/>
                    </a:lnTo>
                    <a:lnTo>
                      <a:pt x="1070" y="813"/>
                    </a:lnTo>
                    <a:lnTo>
                      <a:pt x="1070" y="813"/>
                    </a:lnTo>
                    <a:lnTo>
                      <a:pt x="1070" y="811"/>
                    </a:lnTo>
                    <a:lnTo>
                      <a:pt x="1070" y="811"/>
                    </a:lnTo>
                    <a:lnTo>
                      <a:pt x="1070" y="813"/>
                    </a:lnTo>
                    <a:lnTo>
                      <a:pt x="1070" y="816"/>
                    </a:lnTo>
                    <a:lnTo>
                      <a:pt x="1070" y="816"/>
                    </a:lnTo>
                    <a:lnTo>
                      <a:pt x="1070" y="813"/>
                    </a:lnTo>
                    <a:lnTo>
                      <a:pt x="1070" y="813"/>
                    </a:lnTo>
                    <a:lnTo>
                      <a:pt x="1068" y="816"/>
                    </a:lnTo>
                    <a:lnTo>
                      <a:pt x="1068" y="816"/>
                    </a:lnTo>
                    <a:lnTo>
                      <a:pt x="1065" y="816"/>
                    </a:lnTo>
                    <a:lnTo>
                      <a:pt x="1065" y="813"/>
                    </a:lnTo>
                    <a:lnTo>
                      <a:pt x="1065" y="813"/>
                    </a:lnTo>
                    <a:lnTo>
                      <a:pt x="1065" y="813"/>
                    </a:lnTo>
                    <a:lnTo>
                      <a:pt x="1065" y="813"/>
                    </a:lnTo>
                    <a:lnTo>
                      <a:pt x="1065" y="813"/>
                    </a:lnTo>
                    <a:lnTo>
                      <a:pt x="1065" y="816"/>
                    </a:lnTo>
                    <a:lnTo>
                      <a:pt x="1065" y="816"/>
                    </a:lnTo>
                    <a:lnTo>
                      <a:pt x="1065" y="818"/>
                    </a:lnTo>
                    <a:lnTo>
                      <a:pt x="1063" y="816"/>
                    </a:lnTo>
                    <a:lnTo>
                      <a:pt x="1063" y="816"/>
                    </a:lnTo>
                    <a:lnTo>
                      <a:pt x="1063" y="818"/>
                    </a:lnTo>
                    <a:lnTo>
                      <a:pt x="1063" y="818"/>
                    </a:lnTo>
                    <a:lnTo>
                      <a:pt x="1063" y="818"/>
                    </a:lnTo>
                    <a:lnTo>
                      <a:pt x="1063" y="816"/>
                    </a:lnTo>
                    <a:lnTo>
                      <a:pt x="1063" y="813"/>
                    </a:lnTo>
                    <a:lnTo>
                      <a:pt x="1063" y="813"/>
                    </a:lnTo>
                    <a:lnTo>
                      <a:pt x="1063" y="813"/>
                    </a:lnTo>
                    <a:lnTo>
                      <a:pt x="1063" y="811"/>
                    </a:lnTo>
                    <a:lnTo>
                      <a:pt x="1063" y="811"/>
                    </a:lnTo>
                    <a:lnTo>
                      <a:pt x="1061" y="813"/>
                    </a:lnTo>
                    <a:lnTo>
                      <a:pt x="1061" y="813"/>
                    </a:lnTo>
                    <a:lnTo>
                      <a:pt x="1061" y="816"/>
                    </a:lnTo>
                    <a:lnTo>
                      <a:pt x="1061" y="818"/>
                    </a:lnTo>
                    <a:lnTo>
                      <a:pt x="1061" y="818"/>
                    </a:lnTo>
                    <a:lnTo>
                      <a:pt x="1061" y="818"/>
                    </a:lnTo>
                    <a:lnTo>
                      <a:pt x="1061" y="818"/>
                    </a:lnTo>
                    <a:lnTo>
                      <a:pt x="1061" y="818"/>
                    </a:lnTo>
                    <a:lnTo>
                      <a:pt x="1061" y="818"/>
                    </a:lnTo>
                    <a:lnTo>
                      <a:pt x="1061" y="816"/>
                    </a:lnTo>
                    <a:lnTo>
                      <a:pt x="1061" y="816"/>
                    </a:lnTo>
                    <a:lnTo>
                      <a:pt x="1061" y="816"/>
                    </a:lnTo>
                    <a:lnTo>
                      <a:pt x="1061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8"/>
                    </a:lnTo>
                    <a:lnTo>
                      <a:pt x="1058" y="816"/>
                    </a:lnTo>
                    <a:lnTo>
                      <a:pt x="1058" y="813"/>
                    </a:lnTo>
                    <a:lnTo>
                      <a:pt x="1056" y="811"/>
                    </a:lnTo>
                    <a:lnTo>
                      <a:pt x="1056" y="811"/>
                    </a:lnTo>
                    <a:lnTo>
                      <a:pt x="1056" y="811"/>
                    </a:lnTo>
                    <a:lnTo>
                      <a:pt x="1058" y="813"/>
                    </a:lnTo>
                    <a:lnTo>
                      <a:pt x="1056" y="813"/>
                    </a:lnTo>
                    <a:lnTo>
                      <a:pt x="1054" y="816"/>
                    </a:lnTo>
                    <a:lnTo>
                      <a:pt x="1051" y="818"/>
                    </a:lnTo>
                    <a:lnTo>
                      <a:pt x="1051" y="818"/>
                    </a:lnTo>
                    <a:lnTo>
                      <a:pt x="1049" y="818"/>
                    </a:lnTo>
                    <a:lnTo>
                      <a:pt x="1049" y="818"/>
                    </a:lnTo>
                    <a:lnTo>
                      <a:pt x="1047" y="818"/>
                    </a:lnTo>
                    <a:lnTo>
                      <a:pt x="1044" y="820"/>
                    </a:lnTo>
                    <a:lnTo>
                      <a:pt x="1044" y="823"/>
                    </a:lnTo>
                    <a:lnTo>
                      <a:pt x="1044" y="825"/>
                    </a:lnTo>
                    <a:lnTo>
                      <a:pt x="1044" y="827"/>
                    </a:lnTo>
                    <a:lnTo>
                      <a:pt x="1044" y="827"/>
                    </a:lnTo>
                    <a:lnTo>
                      <a:pt x="1047" y="827"/>
                    </a:lnTo>
                    <a:lnTo>
                      <a:pt x="1044" y="830"/>
                    </a:lnTo>
                    <a:lnTo>
                      <a:pt x="1044" y="830"/>
                    </a:lnTo>
                    <a:lnTo>
                      <a:pt x="1042" y="832"/>
                    </a:lnTo>
                    <a:lnTo>
                      <a:pt x="1042" y="832"/>
                    </a:lnTo>
                    <a:lnTo>
                      <a:pt x="1042" y="835"/>
                    </a:lnTo>
                    <a:lnTo>
                      <a:pt x="1039" y="835"/>
                    </a:lnTo>
                    <a:lnTo>
                      <a:pt x="1039" y="835"/>
                    </a:lnTo>
                    <a:lnTo>
                      <a:pt x="1037" y="835"/>
                    </a:lnTo>
                    <a:lnTo>
                      <a:pt x="1039" y="835"/>
                    </a:lnTo>
                    <a:lnTo>
                      <a:pt x="1037" y="837"/>
                    </a:lnTo>
                    <a:lnTo>
                      <a:pt x="1032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7"/>
                    </a:lnTo>
                    <a:lnTo>
                      <a:pt x="1028" y="839"/>
                    </a:lnTo>
                    <a:lnTo>
                      <a:pt x="1028" y="842"/>
                    </a:lnTo>
                    <a:lnTo>
                      <a:pt x="1028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30" y="839"/>
                    </a:lnTo>
                    <a:lnTo>
                      <a:pt x="1028" y="842"/>
                    </a:lnTo>
                    <a:lnTo>
                      <a:pt x="1025" y="844"/>
                    </a:lnTo>
                    <a:lnTo>
                      <a:pt x="1023" y="846"/>
                    </a:lnTo>
                    <a:lnTo>
                      <a:pt x="1023" y="846"/>
                    </a:lnTo>
                    <a:lnTo>
                      <a:pt x="1023" y="846"/>
                    </a:lnTo>
                    <a:lnTo>
                      <a:pt x="1021" y="849"/>
                    </a:lnTo>
                    <a:lnTo>
                      <a:pt x="1018" y="851"/>
                    </a:lnTo>
                    <a:lnTo>
                      <a:pt x="1016" y="854"/>
                    </a:lnTo>
                    <a:lnTo>
                      <a:pt x="1016" y="856"/>
                    </a:lnTo>
                    <a:lnTo>
                      <a:pt x="1013" y="856"/>
                    </a:lnTo>
                    <a:lnTo>
                      <a:pt x="1011" y="856"/>
                    </a:lnTo>
                    <a:lnTo>
                      <a:pt x="1011" y="858"/>
                    </a:lnTo>
                    <a:lnTo>
                      <a:pt x="1009" y="861"/>
                    </a:lnTo>
                    <a:lnTo>
                      <a:pt x="1009" y="861"/>
                    </a:lnTo>
                    <a:lnTo>
                      <a:pt x="1009" y="861"/>
                    </a:lnTo>
                    <a:lnTo>
                      <a:pt x="1006" y="863"/>
                    </a:lnTo>
                    <a:lnTo>
                      <a:pt x="1004" y="863"/>
                    </a:lnTo>
                    <a:lnTo>
                      <a:pt x="1002" y="865"/>
                    </a:lnTo>
                    <a:lnTo>
                      <a:pt x="999" y="865"/>
                    </a:lnTo>
                    <a:lnTo>
                      <a:pt x="999" y="868"/>
                    </a:lnTo>
                    <a:lnTo>
                      <a:pt x="999" y="870"/>
                    </a:lnTo>
                    <a:lnTo>
                      <a:pt x="999" y="870"/>
                    </a:lnTo>
                    <a:lnTo>
                      <a:pt x="999" y="868"/>
                    </a:lnTo>
                    <a:lnTo>
                      <a:pt x="999" y="870"/>
                    </a:lnTo>
                    <a:lnTo>
                      <a:pt x="999" y="873"/>
                    </a:lnTo>
                    <a:lnTo>
                      <a:pt x="999" y="873"/>
                    </a:lnTo>
                    <a:lnTo>
                      <a:pt x="997" y="873"/>
                    </a:lnTo>
                    <a:lnTo>
                      <a:pt x="994" y="875"/>
                    </a:lnTo>
                    <a:lnTo>
                      <a:pt x="994" y="875"/>
                    </a:lnTo>
                    <a:lnTo>
                      <a:pt x="992" y="875"/>
                    </a:lnTo>
                    <a:lnTo>
                      <a:pt x="992" y="875"/>
                    </a:lnTo>
                    <a:lnTo>
                      <a:pt x="990" y="875"/>
                    </a:lnTo>
                    <a:lnTo>
                      <a:pt x="990" y="875"/>
                    </a:lnTo>
                    <a:lnTo>
                      <a:pt x="987" y="877"/>
                    </a:lnTo>
                    <a:lnTo>
                      <a:pt x="987" y="880"/>
                    </a:lnTo>
                    <a:lnTo>
                      <a:pt x="985" y="882"/>
                    </a:lnTo>
                    <a:lnTo>
                      <a:pt x="985" y="880"/>
                    </a:lnTo>
                    <a:lnTo>
                      <a:pt x="985" y="880"/>
                    </a:lnTo>
                    <a:lnTo>
                      <a:pt x="983" y="880"/>
                    </a:lnTo>
                    <a:lnTo>
                      <a:pt x="980" y="880"/>
                    </a:lnTo>
                    <a:lnTo>
                      <a:pt x="980" y="882"/>
                    </a:lnTo>
                    <a:lnTo>
                      <a:pt x="978" y="884"/>
                    </a:lnTo>
                    <a:lnTo>
                      <a:pt x="978" y="884"/>
                    </a:lnTo>
                    <a:lnTo>
                      <a:pt x="976" y="887"/>
                    </a:lnTo>
                    <a:lnTo>
                      <a:pt x="976" y="889"/>
                    </a:lnTo>
                    <a:lnTo>
                      <a:pt x="976" y="892"/>
                    </a:lnTo>
                    <a:lnTo>
                      <a:pt x="978" y="894"/>
                    </a:lnTo>
                    <a:lnTo>
                      <a:pt x="978" y="894"/>
                    </a:lnTo>
                    <a:lnTo>
                      <a:pt x="978" y="896"/>
                    </a:lnTo>
                    <a:lnTo>
                      <a:pt x="978" y="896"/>
                    </a:lnTo>
                    <a:lnTo>
                      <a:pt x="978" y="899"/>
                    </a:lnTo>
                    <a:lnTo>
                      <a:pt x="978" y="901"/>
                    </a:lnTo>
                    <a:lnTo>
                      <a:pt x="978" y="903"/>
                    </a:lnTo>
                    <a:lnTo>
                      <a:pt x="978" y="906"/>
                    </a:lnTo>
                    <a:lnTo>
                      <a:pt x="978" y="906"/>
                    </a:lnTo>
                    <a:lnTo>
                      <a:pt x="978" y="903"/>
                    </a:lnTo>
                    <a:lnTo>
                      <a:pt x="976" y="906"/>
                    </a:lnTo>
                    <a:lnTo>
                      <a:pt x="976" y="906"/>
                    </a:lnTo>
                    <a:lnTo>
                      <a:pt x="978" y="906"/>
                    </a:lnTo>
                    <a:lnTo>
                      <a:pt x="978" y="906"/>
                    </a:lnTo>
                    <a:lnTo>
                      <a:pt x="978" y="908"/>
                    </a:lnTo>
                    <a:lnTo>
                      <a:pt x="978" y="910"/>
                    </a:lnTo>
                    <a:lnTo>
                      <a:pt x="978" y="913"/>
                    </a:lnTo>
                    <a:lnTo>
                      <a:pt x="978" y="915"/>
                    </a:lnTo>
                    <a:lnTo>
                      <a:pt x="978" y="918"/>
                    </a:lnTo>
                    <a:lnTo>
                      <a:pt x="978" y="918"/>
                    </a:lnTo>
                    <a:lnTo>
                      <a:pt x="976" y="920"/>
                    </a:lnTo>
                    <a:lnTo>
                      <a:pt x="976" y="920"/>
                    </a:lnTo>
                    <a:lnTo>
                      <a:pt x="973" y="922"/>
                    </a:lnTo>
                    <a:lnTo>
                      <a:pt x="973" y="922"/>
                    </a:lnTo>
                    <a:lnTo>
                      <a:pt x="973" y="922"/>
                    </a:lnTo>
                    <a:lnTo>
                      <a:pt x="973" y="925"/>
                    </a:lnTo>
                    <a:lnTo>
                      <a:pt x="973" y="925"/>
                    </a:lnTo>
                    <a:lnTo>
                      <a:pt x="973" y="925"/>
                    </a:lnTo>
                    <a:lnTo>
                      <a:pt x="973" y="925"/>
                    </a:lnTo>
                    <a:lnTo>
                      <a:pt x="973" y="925"/>
                    </a:lnTo>
                    <a:lnTo>
                      <a:pt x="973" y="927"/>
                    </a:lnTo>
                    <a:lnTo>
                      <a:pt x="973" y="929"/>
                    </a:lnTo>
                    <a:lnTo>
                      <a:pt x="973" y="929"/>
                    </a:lnTo>
                    <a:lnTo>
                      <a:pt x="973" y="932"/>
                    </a:lnTo>
                    <a:lnTo>
                      <a:pt x="973" y="937"/>
                    </a:lnTo>
                    <a:lnTo>
                      <a:pt x="973" y="939"/>
                    </a:lnTo>
                    <a:lnTo>
                      <a:pt x="973" y="939"/>
                    </a:lnTo>
                    <a:lnTo>
                      <a:pt x="971" y="939"/>
                    </a:lnTo>
                    <a:lnTo>
                      <a:pt x="968" y="939"/>
                    </a:lnTo>
                    <a:lnTo>
                      <a:pt x="968" y="941"/>
                    </a:lnTo>
                    <a:lnTo>
                      <a:pt x="968" y="944"/>
                    </a:lnTo>
                    <a:lnTo>
                      <a:pt x="966" y="946"/>
                    </a:lnTo>
                    <a:lnTo>
                      <a:pt x="966" y="946"/>
                    </a:lnTo>
                    <a:lnTo>
                      <a:pt x="964" y="948"/>
                    </a:lnTo>
                    <a:lnTo>
                      <a:pt x="966" y="951"/>
                    </a:lnTo>
                    <a:lnTo>
                      <a:pt x="968" y="951"/>
                    </a:lnTo>
                    <a:lnTo>
                      <a:pt x="971" y="953"/>
                    </a:lnTo>
                    <a:lnTo>
                      <a:pt x="971" y="953"/>
                    </a:lnTo>
                    <a:lnTo>
                      <a:pt x="968" y="951"/>
                    </a:lnTo>
                    <a:lnTo>
                      <a:pt x="966" y="951"/>
                    </a:lnTo>
                    <a:lnTo>
                      <a:pt x="964" y="951"/>
                    </a:lnTo>
                    <a:lnTo>
                      <a:pt x="961" y="953"/>
                    </a:lnTo>
                    <a:lnTo>
                      <a:pt x="959" y="953"/>
                    </a:lnTo>
                    <a:lnTo>
                      <a:pt x="957" y="956"/>
                    </a:lnTo>
                    <a:lnTo>
                      <a:pt x="957" y="958"/>
                    </a:lnTo>
                    <a:lnTo>
                      <a:pt x="957" y="960"/>
                    </a:lnTo>
                    <a:lnTo>
                      <a:pt x="954" y="960"/>
                    </a:lnTo>
                    <a:lnTo>
                      <a:pt x="952" y="963"/>
                    </a:lnTo>
                    <a:lnTo>
                      <a:pt x="949" y="963"/>
                    </a:lnTo>
                    <a:lnTo>
                      <a:pt x="949" y="963"/>
                    </a:lnTo>
                    <a:lnTo>
                      <a:pt x="947" y="960"/>
                    </a:lnTo>
                    <a:lnTo>
                      <a:pt x="947" y="960"/>
                    </a:lnTo>
                    <a:lnTo>
                      <a:pt x="945" y="960"/>
                    </a:lnTo>
                    <a:lnTo>
                      <a:pt x="942" y="958"/>
                    </a:lnTo>
                    <a:lnTo>
                      <a:pt x="942" y="956"/>
                    </a:lnTo>
                    <a:lnTo>
                      <a:pt x="940" y="956"/>
                    </a:lnTo>
                    <a:lnTo>
                      <a:pt x="940" y="953"/>
                    </a:lnTo>
                    <a:lnTo>
                      <a:pt x="940" y="953"/>
                    </a:lnTo>
                    <a:lnTo>
                      <a:pt x="940" y="953"/>
                    </a:lnTo>
                    <a:lnTo>
                      <a:pt x="940" y="951"/>
                    </a:lnTo>
                    <a:lnTo>
                      <a:pt x="938" y="948"/>
                    </a:lnTo>
                    <a:lnTo>
                      <a:pt x="938" y="946"/>
                    </a:lnTo>
                    <a:lnTo>
                      <a:pt x="938" y="944"/>
                    </a:lnTo>
                    <a:lnTo>
                      <a:pt x="938" y="944"/>
                    </a:lnTo>
                    <a:lnTo>
                      <a:pt x="938" y="944"/>
                    </a:lnTo>
                    <a:lnTo>
                      <a:pt x="938" y="944"/>
                    </a:lnTo>
                    <a:lnTo>
                      <a:pt x="940" y="946"/>
                    </a:lnTo>
                    <a:lnTo>
                      <a:pt x="940" y="944"/>
                    </a:lnTo>
                    <a:lnTo>
                      <a:pt x="938" y="944"/>
                    </a:lnTo>
                    <a:lnTo>
                      <a:pt x="938" y="944"/>
                    </a:lnTo>
                    <a:lnTo>
                      <a:pt x="938" y="944"/>
                    </a:lnTo>
                    <a:lnTo>
                      <a:pt x="938" y="941"/>
                    </a:lnTo>
                    <a:lnTo>
                      <a:pt x="935" y="939"/>
                    </a:lnTo>
                    <a:lnTo>
                      <a:pt x="935" y="937"/>
                    </a:lnTo>
                    <a:lnTo>
                      <a:pt x="935" y="934"/>
                    </a:lnTo>
                    <a:lnTo>
                      <a:pt x="933" y="932"/>
                    </a:lnTo>
                    <a:lnTo>
                      <a:pt x="933" y="932"/>
                    </a:lnTo>
                    <a:lnTo>
                      <a:pt x="933" y="929"/>
                    </a:lnTo>
                    <a:lnTo>
                      <a:pt x="931" y="927"/>
                    </a:lnTo>
                    <a:lnTo>
                      <a:pt x="931" y="927"/>
                    </a:lnTo>
                    <a:lnTo>
                      <a:pt x="931" y="925"/>
                    </a:lnTo>
                    <a:lnTo>
                      <a:pt x="931" y="925"/>
                    </a:lnTo>
                    <a:lnTo>
                      <a:pt x="928" y="922"/>
                    </a:lnTo>
                    <a:lnTo>
                      <a:pt x="928" y="922"/>
                    </a:lnTo>
                    <a:lnTo>
                      <a:pt x="928" y="922"/>
                    </a:lnTo>
                    <a:lnTo>
                      <a:pt x="928" y="922"/>
                    </a:lnTo>
                    <a:lnTo>
                      <a:pt x="928" y="922"/>
                    </a:lnTo>
                    <a:lnTo>
                      <a:pt x="926" y="920"/>
                    </a:lnTo>
                    <a:lnTo>
                      <a:pt x="926" y="918"/>
                    </a:lnTo>
                    <a:lnTo>
                      <a:pt x="926" y="918"/>
                    </a:lnTo>
                    <a:lnTo>
                      <a:pt x="923" y="915"/>
                    </a:lnTo>
                    <a:lnTo>
                      <a:pt x="923" y="913"/>
                    </a:lnTo>
                    <a:lnTo>
                      <a:pt x="923" y="913"/>
                    </a:lnTo>
                    <a:lnTo>
                      <a:pt x="923" y="913"/>
                    </a:lnTo>
                    <a:lnTo>
                      <a:pt x="923" y="913"/>
                    </a:lnTo>
                    <a:lnTo>
                      <a:pt x="923" y="910"/>
                    </a:lnTo>
                    <a:lnTo>
                      <a:pt x="923" y="908"/>
                    </a:lnTo>
                    <a:lnTo>
                      <a:pt x="921" y="906"/>
                    </a:lnTo>
                    <a:lnTo>
                      <a:pt x="921" y="906"/>
                    </a:lnTo>
                    <a:lnTo>
                      <a:pt x="921" y="903"/>
                    </a:lnTo>
                    <a:lnTo>
                      <a:pt x="921" y="903"/>
                    </a:lnTo>
                    <a:lnTo>
                      <a:pt x="921" y="901"/>
                    </a:lnTo>
                    <a:lnTo>
                      <a:pt x="921" y="901"/>
                    </a:lnTo>
                    <a:lnTo>
                      <a:pt x="919" y="899"/>
                    </a:lnTo>
                    <a:lnTo>
                      <a:pt x="919" y="899"/>
                    </a:lnTo>
                    <a:lnTo>
                      <a:pt x="921" y="899"/>
                    </a:lnTo>
                    <a:lnTo>
                      <a:pt x="919" y="899"/>
                    </a:lnTo>
                    <a:lnTo>
                      <a:pt x="919" y="896"/>
                    </a:lnTo>
                    <a:lnTo>
                      <a:pt x="919" y="894"/>
                    </a:lnTo>
                    <a:lnTo>
                      <a:pt x="916" y="894"/>
                    </a:lnTo>
                    <a:lnTo>
                      <a:pt x="916" y="892"/>
                    </a:lnTo>
                    <a:lnTo>
                      <a:pt x="916" y="892"/>
                    </a:lnTo>
                    <a:lnTo>
                      <a:pt x="916" y="892"/>
                    </a:lnTo>
                    <a:lnTo>
                      <a:pt x="914" y="889"/>
                    </a:lnTo>
                    <a:lnTo>
                      <a:pt x="914" y="887"/>
                    </a:lnTo>
                    <a:lnTo>
                      <a:pt x="914" y="884"/>
                    </a:lnTo>
                    <a:lnTo>
                      <a:pt x="914" y="884"/>
                    </a:lnTo>
                    <a:lnTo>
                      <a:pt x="912" y="882"/>
                    </a:lnTo>
                    <a:lnTo>
                      <a:pt x="912" y="882"/>
                    </a:lnTo>
                    <a:lnTo>
                      <a:pt x="912" y="882"/>
                    </a:lnTo>
                    <a:lnTo>
                      <a:pt x="909" y="880"/>
                    </a:lnTo>
                    <a:lnTo>
                      <a:pt x="909" y="877"/>
                    </a:lnTo>
                    <a:lnTo>
                      <a:pt x="909" y="875"/>
                    </a:lnTo>
                    <a:lnTo>
                      <a:pt x="909" y="873"/>
                    </a:lnTo>
                    <a:lnTo>
                      <a:pt x="909" y="870"/>
                    </a:lnTo>
                    <a:lnTo>
                      <a:pt x="909" y="870"/>
                    </a:lnTo>
                    <a:lnTo>
                      <a:pt x="907" y="868"/>
                    </a:lnTo>
                    <a:lnTo>
                      <a:pt x="907" y="865"/>
                    </a:lnTo>
                    <a:lnTo>
                      <a:pt x="907" y="863"/>
                    </a:lnTo>
                    <a:lnTo>
                      <a:pt x="907" y="863"/>
                    </a:lnTo>
                    <a:lnTo>
                      <a:pt x="907" y="861"/>
                    </a:lnTo>
                    <a:lnTo>
                      <a:pt x="905" y="858"/>
                    </a:lnTo>
                    <a:lnTo>
                      <a:pt x="905" y="856"/>
                    </a:lnTo>
                    <a:lnTo>
                      <a:pt x="905" y="854"/>
                    </a:lnTo>
                    <a:lnTo>
                      <a:pt x="905" y="851"/>
                    </a:lnTo>
                    <a:lnTo>
                      <a:pt x="905" y="849"/>
                    </a:lnTo>
                    <a:lnTo>
                      <a:pt x="905" y="849"/>
                    </a:lnTo>
                    <a:lnTo>
                      <a:pt x="905" y="846"/>
                    </a:lnTo>
                    <a:lnTo>
                      <a:pt x="905" y="846"/>
                    </a:lnTo>
                    <a:lnTo>
                      <a:pt x="905" y="846"/>
                    </a:lnTo>
                    <a:lnTo>
                      <a:pt x="905" y="846"/>
                    </a:lnTo>
                    <a:lnTo>
                      <a:pt x="905" y="844"/>
                    </a:lnTo>
                    <a:lnTo>
                      <a:pt x="905" y="844"/>
                    </a:lnTo>
                    <a:lnTo>
                      <a:pt x="905" y="844"/>
                    </a:lnTo>
                    <a:lnTo>
                      <a:pt x="905" y="844"/>
                    </a:lnTo>
                    <a:lnTo>
                      <a:pt x="907" y="844"/>
                    </a:lnTo>
                    <a:lnTo>
                      <a:pt x="905" y="844"/>
                    </a:lnTo>
                    <a:lnTo>
                      <a:pt x="905" y="844"/>
                    </a:lnTo>
                    <a:lnTo>
                      <a:pt x="905" y="844"/>
                    </a:lnTo>
                    <a:lnTo>
                      <a:pt x="905" y="842"/>
                    </a:lnTo>
                    <a:lnTo>
                      <a:pt x="905" y="842"/>
                    </a:lnTo>
                    <a:lnTo>
                      <a:pt x="902" y="839"/>
                    </a:lnTo>
                    <a:lnTo>
                      <a:pt x="902" y="837"/>
                    </a:lnTo>
                    <a:lnTo>
                      <a:pt x="902" y="835"/>
                    </a:lnTo>
                    <a:lnTo>
                      <a:pt x="902" y="835"/>
                    </a:lnTo>
                    <a:lnTo>
                      <a:pt x="902" y="832"/>
                    </a:lnTo>
                    <a:lnTo>
                      <a:pt x="902" y="832"/>
                    </a:lnTo>
                    <a:lnTo>
                      <a:pt x="905" y="832"/>
                    </a:lnTo>
                    <a:lnTo>
                      <a:pt x="905" y="830"/>
                    </a:lnTo>
                    <a:lnTo>
                      <a:pt x="905" y="827"/>
                    </a:lnTo>
                    <a:lnTo>
                      <a:pt x="905" y="825"/>
                    </a:lnTo>
                    <a:lnTo>
                      <a:pt x="905" y="823"/>
                    </a:lnTo>
                    <a:lnTo>
                      <a:pt x="902" y="825"/>
                    </a:lnTo>
                    <a:lnTo>
                      <a:pt x="902" y="823"/>
                    </a:lnTo>
                    <a:lnTo>
                      <a:pt x="902" y="820"/>
                    </a:lnTo>
                    <a:lnTo>
                      <a:pt x="902" y="818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7" y="816"/>
                    </a:lnTo>
                    <a:lnTo>
                      <a:pt x="907" y="816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5" y="818"/>
                    </a:lnTo>
                    <a:lnTo>
                      <a:pt x="902" y="818"/>
                    </a:lnTo>
                    <a:lnTo>
                      <a:pt x="900" y="816"/>
                    </a:lnTo>
                    <a:lnTo>
                      <a:pt x="902" y="813"/>
                    </a:lnTo>
                    <a:lnTo>
                      <a:pt x="900" y="816"/>
                    </a:lnTo>
                    <a:lnTo>
                      <a:pt x="900" y="813"/>
                    </a:lnTo>
                    <a:lnTo>
                      <a:pt x="902" y="811"/>
                    </a:lnTo>
                    <a:lnTo>
                      <a:pt x="905" y="811"/>
                    </a:lnTo>
                    <a:lnTo>
                      <a:pt x="905" y="811"/>
                    </a:lnTo>
                    <a:lnTo>
                      <a:pt x="902" y="811"/>
                    </a:lnTo>
                    <a:lnTo>
                      <a:pt x="900" y="811"/>
                    </a:lnTo>
                    <a:lnTo>
                      <a:pt x="900" y="811"/>
                    </a:lnTo>
                    <a:lnTo>
                      <a:pt x="897" y="811"/>
                    </a:lnTo>
                    <a:lnTo>
                      <a:pt x="897" y="811"/>
                    </a:lnTo>
                    <a:lnTo>
                      <a:pt x="897" y="813"/>
                    </a:lnTo>
                    <a:lnTo>
                      <a:pt x="897" y="813"/>
                    </a:lnTo>
                    <a:lnTo>
                      <a:pt x="895" y="816"/>
                    </a:lnTo>
                    <a:lnTo>
                      <a:pt x="897" y="816"/>
                    </a:lnTo>
                    <a:lnTo>
                      <a:pt x="897" y="818"/>
                    </a:lnTo>
                    <a:lnTo>
                      <a:pt x="897" y="820"/>
                    </a:lnTo>
                    <a:lnTo>
                      <a:pt x="897" y="820"/>
                    </a:lnTo>
                    <a:lnTo>
                      <a:pt x="895" y="823"/>
                    </a:lnTo>
                    <a:lnTo>
                      <a:pt x="895" y="823"/>
                    </a:lnTo>
                    <a:lnTo>
                      <a:pt x="893" y="825"/>
                    </a:lnTo>
                    <a:lnTo>
                      <a:pt x="890" y="825"/>
                    </a:lnTo>
                    <a:lnTo>
                      <a:pt x="888" y="827"/>
                    </a:lnTo>
                    <a:lnTo>
                      <a:pt x="886" y="827"/>
                    </a:lnTo>
                    <a:lnTo>
                      <a:pt x="886" y="827"/>
                    </a:lnTo>
                    <a:lnTo>
                      <a:pt x="883" y="827"/>
                    </a:lnTo>
                    <a:lnTo>
                      <a:pt x="881" y="827"/>
                    </a:lnTo>
                    <a:lnTo>
                      <a:pt x="878" y="825"/>
                    </a:lnTo>
                    <a:lnTo>
                      <a:pt x="876" y="825"/>
                    </a:lnTo>
                    <a:lnTo>
                      <a:pt x="876" y="823"/>
                    </a:lnTo>
                    <a:lnTo>
                      <a:pt x="874" y="820"/>
                    </a:lnTo>
                    <a:lnTo>
                      <a:pt x="874" y="820"/>
                    </a:lnTo>
                    <a:lnTo>
                      <a:pt x="871" y="818"/>
                    </a:lnTo>
                    <a:lnTo>
                      <a:pt x="871" y="818"/>
                    </a:lnTo>
                    <a:lnTo>
                      <a:pt x="869" y="816"/>
                    </a:lnTo>
                    <a:lnTo>
                      <a:pt x="867" y="813"/>
                    </a:lnTo>
                    <a:lnTo>
                      <a:pt x="867" y="811"/>
                    </a:lnTo>
                    <a:lnTo>
                      <a:pt x="864" y="811"/>
                    </a:lnTo>
                    <a:lnTo>
                      <a:pt x="867" y="808"/>
                    </a:lnTo>
                    <a:lnTo>
                      <a:pt x="867" y="811"/>
                    </a:lnTo>
                    <a:lnTo>
                      <a:pt x="869" y="811"/>
                    </a:lnTo>
                    <a:lnTo>
                      <a:pt x="871" y="811"/>
                    </a:lnTo>
                    <a:lnTo>
                      <a:pt x="874" y="808"/>
                    </a:lnTo>
                    <a:lnTo>
                      <a:pt x="876" y="808"/>
                    </a:lnTo>
                    <a:lnTo>
                      <a:pt x="876" y="806"/>
                    </a:lnTo>
                    <a:lnTo>
                      <a:pt x="878" y="806"/>
                    </a:lnTo>
                    <a:lnTo>
                      <a:pt x="881" y="804"/>
                    </a:lnTo>
                    <a:lnTo>
                      <a:pt x="881" y="804"/>
                    </a:lnTo>
                    <a:lnTo>
                      <a:pt x="881" y="801"/>
                    </a:lnTo>
                    <a:lnTo>
                      <a:pt x="878" y="804"/>
                    </a:lnTo>
                    <a:lnTo>
                      <a:pt x="876" y="804"/>
                    </a:lnTo>
                    <a:lnTo>
                      <a:pt x="876" y="804"/>
                    </a:lnTo>
                    <a:lnTo>
                      <a:pt x="874" y="804"/>
                    </a:lnTo>
                    <a:lnTo>
                      <a:pt x="871" y="806"/>
                    </a:lnTo>
                    <a:lnTo>
                      <a:pt x="869" y="804"/>
                    </a:lnTo>
                    <a:lnTo>
                      <a:pt x="867" y="804"/>
                    </a:lnTo>
                    <a:lnTo>
                      <a:pt x="864" y="804"/>
                    </a:lnTo>
                    <a:lnTo>
                      <a:pt x="864" y="801"/>
                    </a:lnTo>
                    <a:lnTo>
                      <a:pt x="862" y="801"/>
                    </a:lnTo>
                    <a:lnTo>
                      <a:pt x="862" y="799"/>
                    </a:lnTo>
                    <a:lnTo>
                      <a:pt x="860" y="799"/>
                    </a:lnTo>
                    <a:lnTo>
                      <a:pt x="860" y="797"/>
                    </a:lnTo>
                    <a:lnTo>
                      <a:pt x="862" y="794"/>
                    </a:lnTo>
                    <a:lnTo>
                      <a:pt x="862" y="794"/>
                    </a:lnTo>
                    <a:lnTo>
                      <a:pt x="862" y="794"/>
                    </a:lnTo>
                    <a:lnTo>
                      <a:pt x="860" y="794"/>
                    </a:lnTo>
                    <a:lnTo>
                      <a:pt x="857" y="797"/>
                    </a:lnTo>
                    <a:lnTo>
                      <a:pt x="857" y="794"/>
                    </a:lnTo>
                    <a:lnTo>
                      <a:pt x="855" y="792"/>
                    </a:lnTo>
                    <a:lnTo>
                      <a:pt x="855" y="792"/>
                    </a:lnTo>
                    <a:lnTo>
                      <a:pt x="855" y="792"/>
                    </a:lnTo>
                    <a:lnTo>
                      <a:pt x="855" y="792"/>
                    </a:lnTo>
                    <a:lnTo>
                      <a:pt x="852" y="794"/>
                    </a:lnTo>
                    <a:lnTo>
                      <a:pt x="852" y="792"/>
                    </a:lnTo>
                    <a:lnTo>
                      <a:pt x="850" y="792"/>
                    </a:lnTo>
                    <a:lnTo>
                      <a:pt x="850" y="792"/>
                    </a:lnTo>
                    <a:lnTo>
                      <a:pt x="850" y="792"/>
                    </a:lnTo>
                    <a:lnTo>
                      <a:pt x="848" y="790"/>
                    </a:lnTo>
                    <a:lnTo>
                      <a:pt x="848" y="790"/>
                    </a:lnTo>
                    <a:lnTo>
                      <a:pt x="848" y="787"/>
                    </a:lnTo>
                    <a:lnTo>
                      <a:pt x="848" y="785"/>
                    </a:lnTo>
                    <a:lnTo>
                      <a:pt x="845" y="782"/>
                    </a:lnTo>
                    <a:lnTo>
                      <a:pt x="845" y="782"/>
                    </a:lnTo>
                    <a:lnTo>
                      <a:pt x="843" y="782"/>
                    </a:lnTo>
                    <a:lnTo>
                      <a:pt x="843" y="780"/>
                    </a:lnTo>
                    <a:lnTo>
                      <a:pt x="843" y="780"/>
                    </a:lnTo>
                    <a:lnTo>
                      <a:pt x="843" y="778"/>
                    </a:lnTo>
                    <a:lnTo>
                      <a:pt x="841" y="775"/>
                    </a:lnTo>
                    <a:lnTo>
                      <a:pt x="841" y="773"/>
                    </a:lnTo>
                    <a:lnTo>
                      <a:pt x="838" y="775"/>
                    </a:lnTo>
                    <a:lnTo>
                      <a:pt x="841" y="775"/>
                    </a:lnTo>
                    <a:lnTo>
                      <a:pt x="838" y="775"/>
                    </a:lnTo>
                    <a:lnTo>
                      <a:pt x="836" y="775"/>
                    </a:lnTo>
                    <a:lnTo>
                      <a:pt x="833" y="775"/>
                    </a:lnTo>
                    <a:lnTo>
                      <a:pt x="831" y="778"/>
                    </a:lnTo>
                    <a:lnTo>
                      <a:pt x="829" y="775"/>
                    </a:lnTo>
                    <a:lnTo>
                      <a:pt x="829" y="775"/>
                    </a:lnTo>
                    <a:lnTo>
                      <a:pt x="826" y="778"/>
                    </a:lnTo>
                    <a:lnTo>
                      <a:pt x="822" y="778"/>
                    </a:lnTo>
                    <a:lnTo>
                      <a:pt x="819" y="778"/>
                    </a:lnTo>
                    <a:lnTo>
                      <a:pt x="819" y="778"/>
                    </a:lnTo>
                    <a:lnTo>
                      <a:pt x="817" y="775"/>
                    </a:lnTo>
                    <a:lnTo>
                      <a:pt x="815" y="778"/>
                    </a:lnTo>
                    <a:lnTo>
                      <a:pt x="812" y="775"/>
                    </a:lnTo>
                    <a:lnTo>
                      <a:pt x="810" y="778"/>
                    </a:lnTo>
                    <a:lnTo>
                      <a:pt x="810" y="778"/>
                    </a:lnTo>
                    <a:lnTo>
                      <a:pt x="807" y="778"/>
                    </a:lnTo>
                    <a:lnTo>
                      <a:pt x="807" y="778"/>
                    </a:lnTo>
                    <a:lnTo>
                      <a:pt x="805" y="778"/>
                    </a:lnTo>
                    <a:lnTo>
                      <a:pt x="803" y="778"/>
                    </a:lnTo>
                    <a:lnTo>
                      <a:pt x="800" y="778"/>
                    </a:lnTo>
                    <a:lnTo>
                      <a:pt x="798" y="778"/>
                    </a:lnTo>
                    <a:lnTo>
                      <a:pt x="796" y="778"/>
                    </a:lnTo>
                    <a:lnTo>
                      <a:pt x="793" y="780"/>
                    </a:lnTo>
                    <a:lnTo>
                      <a:pt x="793" y="780"/>
                    </a:lnTo>
                    <a:lnTo>
                      <a:pt x="793" y="778"/>
                    </a:lnTo>
                    <a:lnTo>
                      <a:pt x="791" y="778"/>
                    </a:lnTo>
                    <a:lnTo>
                      <a:pt x="791" y="778"/>
                    </a:lnTo>
                    <a:lnTo>
                      <a:pt x="789" y="780"/>
                    </a:lnTo>
                    <a:lnTo>
                      <a:pt x="786" y="778"/>
                    </a:lnTo>
                    <a:lnTo>
                      <a:pt x="784" y="778"/>
                    </a:lnTo>
                    <a:lnTo>
                      <a:pt x="781" y="778"/>
                    </a:lnTo>
                    <a:lnTo>
                      <a:pt x="781" y="775"/>
                    </a:lnTo>
                    <a:lnTo>
                      <a:pt x="779" y="778"/>
                    </a:lnTo>
                    <a:lnTo>
                      <a:pt x="777" y="775"/>
                    </a:lnTo>
                    <a:lnTo>
                      <a:pt x="774" y="775"/>
                    </a:lnTo>
                    <a:lnTo>
                      <a:pt x="774" y="775"/>
                    </a:lnTo>
                    <a:lnTo>
                      <a:pt x="772" y="775"/>
                    </a:lnTo>
                    <a:lnTo>
                      <a:pt x="770" y="775"/>
                    </a:lnTo>
                    <a:lnTo>
                      <a:pt x="767" y="775"/>
                    </a:lnTo>
                    <a:lnTo>
                      <a:pt x="765" y="775"/>
                    </a:lnTo>
                    <a:lnTo>
                      <a:pt x="765" y="775"/>
                    </a:lnTo>
                    <a:lnTo>
                      <a:pt x="762" y="775"/>
                    </a:lnTo>
                    <a:lnTo>
                      <a:pt x="760" y="773"/>
                    </a:lnTo>
                    <a:lnTo>
                      <a:pt x="758" y="775"/>
                    </a:lnTo>
                    <a:lnTo>
                      <a:pt x="755" y="775"/>
                    </a:lnTo>
                    <a:lnTo>
                      <a:pt x="753" y="773"/>
                    </a:lnTo>
                    <a:lnTo>
                      <a:pt x="753" y="773"/>
                    </a:lnTo>
                    <a:lnTo>
                      <a:pt x="751" y="773"/>
                    </a:lnTo>
                    <a:lnTo>
                      <a:pt x="748" y="773"/>
                    </a:lnTo>
                    <a:lnTo>
                      <a:pt x="748" y="771"/>
                    </a:lnTo>
                    <a:lnTo>
                      <a:pt x="746" y="768"/>
                    </a:lnTo>
                    <a:lnTo>
                      <a:pt x="746" y="766"/>
                    </a:lnTo>
                    <a:lnTo>
                      <a:pt x="746" y="763"/>
                    </a:lnTo>
                    <a:lnTo>
                      <a:pt x="746" y="761"/>
                    </a:lnTo>
                    <a:lnTo>
                      <a:pt x="746" y="759"/>
                    </a:lnTo>
                    <a:lnTo>
                      <a:pt x="744" y="756"/>
                    </a:lnTo>
                    <a:lnTo>
                      <a:pt x="744" y="756"/>
                    </a:lnTo>
                    <a:lnTo>
                      <a:pt x="741" y="756"/>
                    </a:lnTo>
                    <a:lnTo>
                      <a:pt x="739" y="756"/>
                    </a:lnTo>
                    <a:lnTo>
                      <a:pt x="736" y="756"/>
                    </a:lnTo>
                    <a:lnTo>
                      <a:pt x="734" y="756"/>
                    </a:lnTo>
                    <a:lnTo>
                      <a:pt x="734" y="759"/>
                    </a:lnTo>
                    <a:lnTo>
                      <a:pt x="732" y="759"/>
                    </a:lnTo>
                    <a:lnTo>
                      <a:pt x="732" y="759"/>
                    </a:lnTo>
                    <a:lnTo>
                      <a:pt x="732" y="759"/>
                    </a:lnTo>
                    <a:lnTo>
                      <a:pt x="729" y="761"/>
                    </a:lnTo>
                    <a:lnTo>
                      <a:pt x="727" y="761"/>
                    </a:lnTo>
                    <a:lnTo>
                      <a:pt x="725" y="761"/>
                    </a:lnTo>
                    <a:lnTo>
                      <a:pt x="725" y="763"/>
                    </a:lnTo>
                    <a:lnTo>
                      <a:pt x="722" y="763"/>
                    </a:lnTo>
                    <a:lnTo>
                      <a:pt x="722" y="763"/>
                    </a:lnTo>
                    <a:lnTo>
                      <a:pt x="720" y="763"/>
                    </a:lnTo>
                    <a:lnTo>
                      <a:pt x="717" y="761"/>
                    </a:lnTo>
                    <a:lnTo>
                      <a:pt x="715" y="761"/>
                    </a:lnTo>
                    <a:lnTo>
                      <a:pt x="713" y="761"/>
                    </a:lnTo>
                    <a:lnTo>
                      <a:pt x="710" y="761"/>
                    </a:lnTo>
                    <a:lnTo>
                      <a:pt x="710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6"/>
                    </a:lnTo>
                    <a:lnTo>
                      <a:pt x="703" y="756"/>
                    </a:lnTo>
                    <a:lnTo>
                      <a:pt x="701" y="754"/>
                    </a:lnTo>
                    <a:lnTo>
                      <a:pt x="701" y="752"/>
                    </a:lnTo>
                    <a:lnTo>
                      <a:pt x="699" y="752"/>
                    </a:lnTo>
                    <a:lnTo>
                      <a:pt x="696" y="749"/>
                    </a:lnTo>
                    <a:lnTo>
                      <a:pt x="694" y="749"/>
                    </a:lnTo>
                    <a:lnTo>
                      <a:pt x="694" y="749"/>
                    </a:lnTo>
                    <a:lnTo>
                      <a:pt x="691" y="749"/>
                    </a:lnTo>
                    <a:lnTo>
                      <a:pt x="689" y="747"/>
                    </a:lnTo>
                    <a:lnTo>
                      <a:pt x="687" y="744"/>
                    </a:lnTo>
                    <a:lnTo>
                      <a:pt x="687" y="742"/>
                    </a:lnTo>
                    <a:lnTo>
                      <a:pt x="687" y="742"/>
                    </a:lnTo>
                    <a:lnTo>
                      <a:pt x="687" y="740"/>
                    </a:lnTo>
                    <a:lnTo>
                      <a:pt x="684" y="737"/>
                    </a:lnTo>
                    <a:lnTo>
                      <a:pt x="684" y="735"/>
                    </a:lnTo>
                    <a:lnTo>
                      <a:pt x="682" y="733"/>
                    </a:lnTo>
                    <a:lnTo>
                      <a:pt x="682" y="733"/>
                    </a:lnTo>
                    <a:lnTo>
                      <a:pt x="682" y="733"/>
                    </a:lnTo>
                    <a:lnTo>
                      <a:pt x="682" y="730"/>
                    </a:lnTo>
                    <a:lnTo>
                      <a:pt x="680" y="728"/>
                    </a:lnTo>
                    <a:lnTo>
                      <a:pt x="680" y="728"/>
                    </a:lnTo>
                    <a:lnTo>
                      <a:pt x="680" y="728"/>
                    </a:lnTo>
                    <a:lnTo>
                      <a:pt x="677" y="725"/>
                    </a:lnTo>
                    <a:lnTo>
                      <a:pt x="677" y="725"/>
                    </a:lnTo>
                    <a:lnTo>
                      <a:pt x="677" y="723"/>
                    </a:lnTo>
                    <a:lnTo>
                      <a:pt x="677" y="723"/>
                    </a:lnTo>
                    <a:lnTo>
                      <a:pt x="675" y="721"/>
                    </a:lnTo>
                    <a:lnTo>
                      <a:pt x="675" y="721"/>
                    </a:lnTo>
                    <a:lnTo>
                      <a:pt x="675" y="721"/>
                    </a:lnTo>
                    <a:lnTo>
                      <a:pt x="672" y="723"/>
                    </a:lnTo>
                    <a:lnTo>
                      <a:pt x="670" y="723"/>
                    </a:lnTo>
                    <a:lnTo>
                      <a:pt x="670" y="723"/>
                    </a:lnTo>
                    <a:lnTo>
                      <a:pt x="668" y="723"/>
                    </a:lnTo>
                    <a:lnTo>
                      <a:pt x="668" y="721"/>
                    </a:lnTo>
                    <a:lnTo>
                      <a:pt x="665" y="721"/>
                    </a:lnTo>
                    <a:lnTo>
                      <a:pt x="665" y="718"/>
                    </a:lnTo>
                    <a:lnTo>
                      <a:pt x="665" y="718"/>
                    </a:lnTo>
                    <a:lnTo>
                      <a:pt x="665" y="718"/>
                    </a:lnTo>
                    <a:lnTo>
                      <a:pt x="663" y="721"/>
                    </a:lnTo>
                    <a:lnTo>
                      <a:pt x="665" y="721"/>
                    </a:lnTo>
                    <a:lnTo>
                      <a:pt x="663" y="723"/>
                    </a:lnTo>
                    <a:lnTo>
                      <a:pt x="663" y="723"/>
                    </a:lnTo>
                    <a:lnTo>
                      <a:pt x="661" y="723"/>
                    </a:lnTo>
                    <a:lnTo>
                      <a:pt x="661" y="723"/>
                    </a:lnTo>
                    <a:lnTo>
                      <a:pt x="661" y="725"/>
                    </a:lnTo>
                    <a:lnTo>
                      <a:pt x="661" y="725"/>
                    </a:lnTo>
                    <a:lnTo>
                      <a:pt x="661" y="725"/>
                    </a:lnTo>
                    <a:lnTo>
                      <a:pt x="658" y="725"/>
                    </a:lnTo>
                    <a:lnTo>
                      <a:pt x="658" y="723"/>
                    </a:lnTo>
                    <a:lnTo>
                      <a:pt x="656" y="723"/>
                    </a:lnTo>
                    <a:lnTo>
                      <a:pt x="654" y="723"/>
                    </a:lnTo>
                    <a:lnTo>
                      <a:pt x="654" y="723"/>
                    </a:lnTo>
                    <a:lnTo>
                      <a:pt x="654" y="725"/>
                    </a:lnTo>
                    <a:lnTo>
                      <a:pt x="656" y="725"/>
                    </a:lnTo>
                    <a:lnTo>
                      <a:pt x="656" y="728"/>
                    </a:lnTo>
                    <a:lnTo>
                      <a:pt x="656" y="728"/>
                    </a:lnTo>
                    <a:lnTo>
                      <a:pt x="654" y="730"/>
                    </a:lnTo>
                    <a:lnTo>
                      <a:pt x="654" y="733"/>
                    </a:lnTo>
                    <a:lnTo>
                      <a:pt x="656" y="733"/>
                    </a:lnTo>
                    <a:lnTo>
                      <a:pt x="656" y="735"/>
                    </a:lnTo>
                    <a:lnTo>
                      <a:pt x="656" y="735"/>
                    </a:lnTo>
                    <a:lnTo>
                      <a:pt x="656" y="735"/>
                    </a:lnTo>
                    <a:lnTo>
                      <a:pt x="658" y="737"/>
                    </a:lnTo>
                    <a:lnTo>
                      <a:pt x="658" y="737"/>
                    </a:lnTo>
                    <a:lnTo>
                      <a:pt x="658" y="740"/>
                    </a:lnTo>
                    <a:lnTo>
                      <a:pt x="661" y="742"/>
                    </a:lnTo>
                    <a:lnTo>
                      <a:pt x="661" y="744"/>
                    </a:lnTo>
                    <a:lnTo>
                      <a:pt x="661" y="744"/>
                    </a:lnTo>
                    <a:lnTo>
                      <a:pt x="663" y="747"/>
                    </a:lnTo>
                    <a:lnTo>
                      <a:pt x="663" y="747"/>
                    </a:lnTo>
                    <a:lnTo>
                      <a:pt x="663" y="747"/>
                    </a:lnTo>
                    <a:lnTo>
                      <a:pt x="663" y="749"/>
                    </a:lnTo>
                    <a:lnTo>
                      <a:pt x="663" y="749"/>
                    </a:lnTo>
                    <a:lnTo>
                      <a:pt x="663" y="749"/>
                    </a:lnTo>
                    <a:lnTo>
                      <a:pt x="663" y="749"/>
                    </a:lnTo>
                    <a:lnTo>
                      <a:pt x="663" y="749"/>
                    </a:lnTo>
                    <a:lnTo>
                      <a:pt x="663" y="749"/>
                    </a:lnTo>
                    <a:lnTo>
                      <a:pt x="663" y="752"/>
                    </a:lnTo>
                    <a:lnTo>
                      <a:pt x="663" y="752"/>
                    </a:lnTo>
                    <a:lnTo>
                      <a:pt x="663" y="752"/>
                    </a:lnTo>
                    <a:lnTo>
                      <a:pt x="665" y="752"/>
                    </a:lnTo>
                    <a:lnTo>
                      <a:pt x="665" y="752"/>
                    </a:lnTo>
                    <a:lnTo>
                      <a:pt x="665" y="752"/>
                    </a:lnTo>
                    <a:lnTo>
                      <a:pt x="665" y="752"/>
                    </a:lnTo>
                    <a:lnTo>
                      <a:pt x="665" y="752"/>
                    </a:lnTo>
                    <a:lnTo>
                      <a:pt x="665" y="754"/>
                    </a:lnTo>
                    <a:lnTo>
                      <a:pt x="668" y="756"/>
                    </a:lnTo>
                    <a:lnTo>
                      <a:pt x="668" y="756"/>
                    </a:lnTo>
                    <a:lnTo>
                      <a:pt x="668" y="756"/>
                    </a:lnTo>
                    <a:lnTo>
                      <a:pt x="670" y="756"/>
                    </a:lnTo>
                    <a:lnTo>
                      <a:pt x="670" y="756"/>
                    </a:lnTo>
                    <a:lnTo>
                      <a:pt x="670" y="756"/>
                    </a:lnTo>
                    <a:lnTo>
                      <a:pt x="670" y="756"/>
                    </a:lnTo>
                    <a:lnTo>
                      <a:pt x="672" y="759"/>
                    </a:lnTo>
                    <a:lnTo>
                      <a:pt x="672" y="759"/>
                    </a:lnTo>
                    <a:lnTo>
                      <a:pt x="672" y="759"/>
                    </a:lnTo>
                    <a:lnTo>
                      <a:pt x="672" y="759"/>
                    </a:lnTo>
                    <a:lnTo>
                      <a:pt x="675" y="759"/>
                    </a:lnTo>
                    <a:lnTo>
                      <a:pt x="675" y="759"/>
                    </a:lnTo>
                    <a:lnTo>
                      <a:pt x="675" y="759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7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1"/>
                    </a:lnTo>
                    <a:lnTo>
                      <a:pt x="675" y="763"/>
                    </a:lnTo>
                    <a:lnTo>
                      <a:pt x="677" y="763"/>
                    </a:lnTo>
                    <a:lnTo>
                      <a:pt x="677" y="763"/>
                    </a:lnTo>
                    <a:lnTo>
                      <a:pt x="677" y="766"/>
                    </a:lnTo>
                    <a:lnTo>
                      <a:pt x="677" y="766"/>
                    </a:lnTo>
                    <a:lnTo>
                      <a:pt x="677" y="768"/>
                    </a:lnTo>
                    <a:lnTo>
                      <a:pt x="675" y="768"/>
                    </a:lnTo>
                    <a:lnTo>
                      <a:pt x="675" y="768"/>
                    </a:lnTo>
                    <a:lnTo>
                      <a:pt x="675" y="768"/>
                    </a:lnTo>
                    <a:lnTo>
                      <a:pt x="675" y="771"/>
                    </a:lnTo>
                    <a:lnTo>
                      <a:pt x="675" y="771"/>
                    </a:lnTo>
                    <a:lnTo>
                      <a:pt x="675" y="771"/>
                    </a:lnTo>
                    <a:lnTo>
                      <a:pt x="677" y="773"/>
                    </a:lnTo>
                    <a:lnTo>
                      <a:pt x="677" y="775"/>
                    </a:lnTo>
                    <a:lnTo>
                      <a:pt x="680" y="775"/>
                    </a:lnTo>
                    <a:lnTo>
                      <a:pt x="680" y="778"/>
                    </a:lnTo>
                    <a:lnTo>
                      <a:pt x="682" y="780"/>
                    </a:lnTo>
                    <a:lnTo>
                      <a:pt x="682" y="780"/>
                    </a:lnTo>
                    <a:lnTo>
                      <a:pt x="682" y="782"/>
                    </a:lnTo>
                    <a:lnTo>
                      <a:pt x="682" y="782"/>
                    </a:lnTo>
                    <a:lnTo>
                      <a:pt x="684" y="782"/>
                    </a:lnTo>
                    <a:lnTo>
                      <a:pt x="684" y="782"/>
                    </a:lnTo>
                    <a:lnTo>
                      <a:pt x="682" y="780"/>
                    </a:lnTo>
                    <a:lnTo>
                      <a:pt x="682" y="780"/>
                    </a:lnTo>
                    <a:lnTo>
                      <a:pt x="682" y="775"/>
                    </a:lnTo>
                    <a:lnTo>
                      <a:pt x="682" y="775"/>
                    </a:lnTo>
                    <a:lnTo>
                      <a:pt x="684" y="775"/>
                    </a:lnTo>
                    <a:lnTo>
                      <a:pt x="684" y="773"/>
                    </a:lnTo>
                    <a:lnTo>
                      <a:pt x="684" y="771"/>
                    </a:lnTo>
                    <a:lnTo>
                      <a:pt x="684" y="771"/>
                    </a:lnTo>
                    <a:lnTo>
                      <a:pt x="687" y="768"/>
                    </a:lnTo>
                    <a:lnTo>
                      <a:pt x="689" y="768"/>
                    </a:lnTo>
                    <a:lnTo>
                      <a:pt x="689" y="771"/>
                    </a:lnTo>
                    <a:lnTo>
                      <a:pt x="689" y="771"/>
                    </a:lnTo>
                    <a:lnTo>
                      <a:pt x="689" y="771"/>
                    </a:lnTo>
                    <a:lnTo>
                      <a:pt x="691" y="771"/>
                    </a:lnTo>
                    <a:lnTo>
                      <a:pt x="691" y="771"/>
                    </a:lnTo>
                    <a:lnTo>
                      <a:pt x="691" y="773"/>
                    </a:lnTo>
                    <a:lnTo>
                      <a:pt x="689" y="775"/>
                    </a:lnTo>
                    <a:lnTo>
                      <a:pt x="689" y="775"/>
                    </a:lnTo>
                    <a:lnTo>
                      <a:pt x="691" y="778"/>
                    </a:lnTo>
                    <a:lnTo>
                      <a:pt x="691" y="780"/>
                    </a:lnTo>
                    <a:lnTo>
                      <a:pt x="691" y="780"/>
                    </a:lnTo>
                    <a:lnTo>
                      <a:pt x="691" y="780"/>
                    </a:lnTo>
                    <a:lnTo>
                      <a:pt x="691" y="780"/>
                    </a:lnTo>
                    <a:lnTo>
                      <a:pt x="689" y="782"/>
                    </a:lnTo>
                    <a:lnTo>
                      <a:pt x="689" y="782"/>
                    </a:lnTo>
                    <a:lnTo>
                      <a:pt x="689" y="785"/>
                    </a:lnTo>
                    <a:lnTo>
                      <a:pt x="687" y="785"/>
                    </a:lnTo>
                    <a:lnTo>
                      <a:pt x="689" y="785"/>
                    </a:lnTo>
                    <a:lnTo>
                      <a:pt x="689" y="787"/>
                    </a:lnTo>
                    <a:lnTo>
                      <a:pt x="689" y="790"/>
                    </a:lnTo>
                    <a:lnTo>
                      <a:pt x="689" y="787"/>
                    </a:lnTo>
                    <a:lnTo>
                      <a:pt x="691" y="790"/>
                    </a:lnTo>
                    <a:lnTo>
                      <a:pt x="691" y="787"/>
                    </a:lnTo>
                    <a:lnTo>
                      <a:pt x="694" y="790"/>
                    </a:lnTo>
                    <a:lnTo>
                      <a:pt x="694" y="792"/>
                    </a:lnTo>
                    <a:lnTo>
                      <a:pt x="694" y="792"/>
                    </a:lnTo>
                    <a:lnTo>
                      <a:pt x="696" y="792"/>
                    </a:lnTo>
                    <a:lnTo>
                      <a:pt x="699" y="792"/>
                    </a:lnTo>
                    <a:lnTo>
                      <a:pt x="699" y="792"/>
                    </a:lnTo>
                    <a:lnTo>
                      <a:pt x="701" y="790"/>
                    </a:lnTo>
                    <a:lnTo>
                      <a:pt x="703" y="790"/>
                    </a:lnTo>
                    <a:lnTo>
                      <a:pt x="703" y="790"/>
                    </a:lnTo>
                    <a:lnTo>
                      <a:pt x="706" y="790"/>
                    </a:lnTo>
                    <a:lnTo>
                      <a:pt x="706" y="790"/>
                    </a:lnTo>
                    <a:lnTo>
                      <a:pt x="708" y="790"/>
                    </a:lnTo>
                    <a:lnTo>
                      <a:pt x="710" y="790"/>
                    </a:lnTo>
                    <a:lnTo>
                      <a:pt x="713" y="792"/>
                    </a:lnTo>
                    <a:lnTo>
                      <a:pt x="715" y="792"/>
                    </a:lnTo>
                    <a:lnTo>
                      <a:pt x="715" y="790"/>
                    </a:lnTo>
                    <a:lnTo>
                      <a:pt x="715" y="790"/>
                    </a:lnTo>
                    <a:lnTo>
                      <a:pt x="715" y="790"/>
                    </a:lnTo>
                    <a:lnTo>
                      <a:pt x="717" y="790"/>
                    </a:lnTo>
                    <a:lnTo>
                      <a:pt x="720" y="787"/>
                    </a:lnTo>
                    <a:lnTo>
                      <a:pt x="722" y="785"/>
                    </a:lnTo>
                    <a:lnTo>
                      <a:pt x="722" y="785"/>
                    </a:lnTo>
                    <a:lnTo>
                      <a:pt x="722" y="782"/>
                    </a:lnTo>
                    <a:lnTo>
                      <a:pt x="725" y="780"/>
                    </a:lnTo>
                    <a:lnTo>
                      <a:pt x="725" y="780"/>
                    </a:lnTo>
                    <a:lnTo>
                      <a:pt x="725" y="780"/>
                    </a:lnTo>
                    <a:lnTo>
                      <a:pt x="725" y="780"/>
                    </a:lnTo>
                    <a:lnTo>
                      <a:pt x="727" y="780"/>
                    </a:lnTo>
                    <a:lnTo>
                      <a:pt x="727" y="778"/>
                    </a:lnTo>
                    <a:lnTo>
                      <a:pt x="729" y="778"/>
                    </a:lnTo>
                    <a:lnTo>
                      <a:pt x="727" y="778"/>
                    </a:lnTo>
                    <a:lnTo>
                      <a:pt x="729" y="778"/>
                    </a:lnTo>
                    <a:lnTo>
                      <a:pt x="729" y="778"/>
                    </a:lnTo>
                    <a:lnTo>
                      <a:pt x="729" y="775"/>
                    </a:lnTo>
                    <a:lnTo>
                      <a:pt x="729" y="775"/>
                    </a:lnTo>
                    <a:lnTo>
                      <a:pt x="729" y="775"/>
                    </a:lnTo>
                    <a:lnTo>
                      <a:pt x="729" y="775"/>
                    </a:lnTo>
                    <a:lnTo>
                      <a:pt x="729" y="775"/>
                    </a:lnTo>
                    <a:lnTo>
                      <a:pt x="729" y="775"/>
                    </a:lnTo>
                    <a:lnTo>
                      <a:pt x="729" y="773"/>
                    </a:lnTo>
                    <a:lnTo>
                      <a:pt x="732" y="775"/>
                    </a:lnTo>
                    <a:lnTo>
                      <a:pt x="732" y="773"/>
                    </a:lnTo>
                    <a:lnTo>
                      <a:pt x="732" y="773"/>
                    </a:lnTo>
                    <a:lnTo>
                      <a:pt x="734" y="771"/>
                    </a:lnTo>
                    <a:lnTo>
                      <a:pt x="736" y="771"/>
                    </a:lnTo>
                    <a:lnTo>
                      <a:pt x="736" y="768"/>
                    </a:lnTo>
                    <a:lnTo>
                      <a:pt x="736" y="768"/>
                    </a:lnTo>
                    <a:lnTo>
                      <a:pt x="736" y="766"/>
                    </a:lnTo>
                    <a:lnTo>
                      <a:pt x="739" y="766"/>
                    </a:lnTo>
                    <a:lnTo>
                      <a:pt x="739" y="766"/>
                    </a:lnTo>
                    <a:lnTo>
                      <a:pt x="739" y="768"/>
                    </a:lnTo>
                    <a:lnTo>
                      <a:pt x="739" y="768"/>
                    </a:lnTo>
                    <a:lnTo>
                      <a:pt x="739" y="771"/>
                    </a:lnTo>
                    <a:lnTo>
                      <a:pt x="739" y="773"/>
                    </a:lnTo>
                    <a:lnTo>
                      <a:pt x="739" y="773"/>
                    </a:lnTo>
                    <a:lnTo>
                      <a:pt x="739" y="775"/>
                    </a:lnTo>
                    <a:lnTo>
                      <a:pt x="739" y="778"/>
                    </a:lnTo>
                    <a:lnTo>
                      <a:pt x="739" y="778"/>
                    </a:lnTo>
                    <a:lnTo>
                      <a:pt x="739" y="780"/>
                    </a:lnTo>
                    <a:lnTo>
                      <a:pt x="739" y="780"/>
                    </a:lnTo>
                    <a:lnTo>
                      <a:pt x="739" y="780"/>
                    </a:lnTo>
                    <a:lnTo>
                      <a:pt x="739" y="782"/>
                    </a:lnTo>
                    <a:lnTo>
                      <a:pt x="739" y="782"/>
                    </a:lnTo>
                    <a:lnTo>
                      <a:pt x="741" y="785"/>
                    </a:lnTo>
                    <a:lnTo>
                      <a:pt x="744" y="787"/>
                    </a:lnTo>
                    <a:lnTo>
                      <a:pt x="744" y="790"/>
                    </a:lnTo>
                    <a:lnTo>
                      <a:pt x="746" y="792"/>
                    </a:lnTo>
                    <a:lnTo>
                      <a:pt x="748" y="792"/>
                    </a:lnTo>
                    <a:lnTo>
                      <a:pt x="751" y="794"/>
                    </a:lnTo>
                    <a:lnTo>
                      <a:pt x="751" y="794"/>
                    </a:lnTo>
                    <a:lnTo>
                      <a:pt x="753" y="794"/>
                    </a:lnTo>
                    <a:lnTo>
                      <a:pt x="755" y="794"/>
                    </a:lnTo>
                    <a:lnTo>
                      <a:pt x="758" y="797"/>
                    </a:lnTo>
                    <a:lnTo>
                      <a:pt x="760" y="797"/>
                    </a:lnTo>
                    <a:lnTo>
                      <a:pt x="762" y="797"/>
                    </a:lnTo>
                    <a:lnTo>
                      <a:pt x="762" y="799"/>
                    </a:lnTo>
                    <a:lnTo>
                      <a:pt x="765" y="799"/>
                    </a:lnTo>
                    <a:lnTo>
                      <a:pt x="765" y="801"/>
                    </a:lnTo>
                    <a:lnTo>
                      <a:pt x="767" y="804"/>
                    </a:lnTo>
                    <a:lnTo>
                      <a:pt x="770" y="806"/>
                    </a:lnTo>
                    <a:lnTo>
                      <a:pt x="772" y="808"/>
                    </a:lnTo>
                    <a:lnTo>
                      <a:pt x="774" y="808"/>
                    </a:lnTo>
                    <a:lnTo>
                      <a:pt x="774" y="808"/>
                    </a:lnTo>
                    <a:lnTo>
                      <a:pt x="774" y="811"/>
                    </a:lnTo>
                    <a:lnTo>
                      <a:pt x="772" y="811"/>
                    </a:lnTo>
                    <a:lnTo>
                      <a:pt x="772" y="813"/>
                    </a:lnTo>
                    <a:lnTo>
                      <a:pt x="770" y="816"/>
                    </a:lnTo>
                    <a:lnTo>
                      <a:pt x="770" y="818"/>
                    </a:lnTo>
                    <a:lnTo>
                      <a:pt x="767" y="820"/>
                    </a:lnTo>
                    <a:lnTo>
                      <a:pt x="767" y="820"/>
                    </a:lnTo>
                    <a:lnTo>
                      <a:pt x="765" y="823"/>
                    </a:lnTo>
                    <a:lnTo>
                      <a:pt x="762" y="825"/>
                    </a:lnTo>
                    <a:lnTo>
                      <a:pt x="762" y="827"/>
                    </a:lnTo>
                    <a:lnTo>
                      <a:pt x="760" y="830"/>
                    </a:lnTo>
                    <a:lnTo>
                      <a:pt x="760" y="832"/>
                    </a:lnTo>
                    <a:lnTo>
                      <a:pt x="760" y="832"/>
                    </a:lnTo>
                    <a:lnTo>
                      <a:pt x="758" y="832"/>
                    </a:lnTo>
                    <a:lnTo>
                      <a:pt x="755" y="830"/>
                    </a:lnTo>
                    <a:lnTo>
                      <a:pt x="755" y="832"/>
                    </a:lnTo>
                    <a:lnTo>
                      <a:pt x="753" y="835"/>
                    </a:lnTo>
                    <a:lnTo>
                      <a:pt x="753" y="835"/>
                    </a:lnTo>
                    <a:lnTo>
                      <a:pt x="753" y="837"/>
                    </a:lnTo>
                    <a:lnTo>
                      <a:pt x="753" y="839"/>
                    </a:lnTo>
                    <a:lnTo>
                      <a:pt x="753" y="842"/>
                    </a:lnTo>
                    <a:lnTo>
                      <a:pt x="753" y="842"/>
                    </a:lnTo>
                    <a:lnTo>
                      <a:pt x="753" y="844"/>
                    </a:lnTo>
                    <a:lnTo>
                      <a:pt x="753" y="846"/>
                    </a:lnTo>
                    <a:lnTo>
                      <a:pt x="751" y="846"/>
                    </a:lnTo>
                    <a:lnTo>
                      <a:pt x="748" y="846"/>
                    </a:lnTo>
                    <a:lnTo>
                      <a:pt x="748" y="846"/>
                    </a:lnTo>
                    <a:lnTo>
                      <a:pt x="746" y="849"/>
                    </a:lnTo>
                    <a:lnTo>
                      <a:pt x="744" y="849"/>
                    </a:lnTo>
                    <a:lnTo>
                      <a:pt x="744" y="851"/>
                    </a:lnTo>
                    <a:lnTo>
                      <a:pt x="741" y="851"/>
                    </a:lnTo>
                    <a:lnTo>
                      <a:pt x="741" y="854"/>
                    </a:lnTo>
                    <a:lnTo>
                      <a:pt x="741" y="856"/>
                    </a:lnTo>
                    <a:lnTo>
                      <a:pt x="739" y="858"/>
                    </a:lnTo>
                    <a:lnTo>
                      <a:pt x="736" y="858"/>
                    </a:lnTo>
                    <a:lnTo>
                      <a:pt x="734" y="858"/>
                    </a:lnTo>
                    <a:lnTo>
                      <a:pt x="732" y="858"/>
                    </a:lnTo>
                    <a:lnTo>
                      <a:pt x="732" y="858"/>
                    </a:lnTo>
                    <a:lnTo>
                      <a:pt x="729" y="861"/>
                    </a:lnTo>
                    <a:lnTo>
                      <a:pt x="727" y="863"/>
                    </a:lnTo>
                    <a:lnTo>
                      <a:pt x="727" y="865"/>
                    </a:lnTo>
                    <a:lnTo>
                      <a:pt x="727" y="865"/>
                    </a:lnTo>
                    <a:lnTo>
                      <a:pt x="727" y="868"/>
                    </a:lnTo>
                    <a:lnTo>
                      <a:pt x="725" y="868"/>
                    </a:lnTo>
                    <a:lnTo>
                      <a:pt x="722" y="868"/>
                    </a:lnTo>
                    <a:lnTo>
                      <a:pt x="720" y="868"/>
                    </a:lnTo>
                    <a:lnTo>
                      <a:pt x="717" y="868"/>
                    </a:lnTo>
                    <a:lnTo>
                      <a:pt x="715" y="868"/>
                    </a:lnTo>
                    <a:lnTo>
                      <a:pt x="715" y="868"/>
                    </a:lnTo>
                    <a:lnTo>
                      <a:pt x="713" y="870"/>
                    </a:lnTo>
                    <a:lnTo>
                      <a:pt x="713" y="870"/>
                    </a:lnTo>
                    <a:lnTo>
                      <a:pt x="710" y="870"/>
                    </a:lnTo>
                    <a:lnTo>
                      <a:pt x="708" y="870"/>
                    </a:lnTo>
                    <a:lnTo>
                      <a:pt x="706" y="873"/>
                    </a:lnTo>
                    <a:lnTo>
                      <a:pt x="706" y="873"/>
                    </a:lnTo>
                    <a:lnTo>
                      <a:pt x="706" y="873"/>
                    </a:lnTo>
                    <a:lnTo>
                      <a:pt x="703" y="873"/>
                    </a:lnTo>
                    <a:lnTo>
                      <a:pt x="701" y="873"/>
                    </a:lnTo>
                    <a:lnTo>
                      <a:pt x="699" y="875"/>
                    </a:lnTo>
                    <a:lnTo>
                      <a:pt x="699" y="877"/>
                    </a:lnTo>
                    <a:lnTo>
                      <a:pt x="696" y="877"/>
                    </a:lnTo>
                    <a:lnTo>
                      <a:pt x="696" y="880"/>
                    </a:lnTo>
                    <a:lnTo>
                      <a:pt x="696" y="882"/>
                    </a:lnTo>
                    <a:lnTo>
                      <a:pt x="696" y="884"/>
                    </a:lnTo>
                    <a:lnTo>
                      <a:pt x="694" y="884"/>
                    </a:lnTo>
                    <a:lnTo>
                      <a:pt x="691" y="884"/>
                    </a:lnTo>
                    <a:lnTo>
                      <a:pt x="691" y="887"/>
                    </a:lnTo>
                    <a:lnTo>
                      <a:pt x="689" y="887"/>
                    </a:lnTo>
                    <a:lnTo>
                      <a:pt x="687" y="887"/>
                    </a:lnTo>
                    <a:lnTo>
                      <a:pt x="687" y="887"/>
                    </a:lnTo>
                    <a:lnTo>
                      <a:pt x="684" y="889"/>
                    </a:lnTo>
                    <a:lnTo>
                      <a:pt x="682" y="889"/>
                    </a:lnTo>
                    <a:lnTo>
                      <a:pt x="682" y="889"/>
                    </a:lnTo>
                    <a:lnTo>
                      <a:pt x="680" y="889"/>
                    </a:lnTo>
                    <a:lnTo>
                      <a:pt x="677" y="892"/>
                    </a:lnTo>
                    <a:lnTo>
                      <a:pt x="675" y="892"/>
                    </a:lnTo>
                    <a:lnTo>
                      <a:pt x="672" y="892"/>
                    </a:lnTo>
                    <a:lnTo>
                      <a:pt x="670" y="892"/>
                    </a:lnTo>
                    <a:lnTo>
                      <a:pt x="668" y="894"/>
                    </a:lnTo>
                    <a:lnTo>
                      <a:pt x="668" y="894"/>
                    </a:lnTo>
                    <a:lnTo>
                      <a:pt x="665" y="896"/>
                    </a:lnTo>
                    <a:lnTo>
                      <a:pt x="663" y="899"/>
                    </a:lnTo>
                    <a:lnTo>
                      <a:pt x="661" y="901"/>
                    </a:lnTo>
                    <a:lnTo>
                      <a:pt x="661" y="901"/>
                    </a:lnTo>
                    <a:lnTo>
                      <a:pt x="658" y="901"/>
                    </a:lnTo>
                    <a:lnTo>
                      <a:pt x="658" y="901"/>
                    </a:lnTo>
                    <a:lnTo>
                      <a:pt x="656" y="901"/>
                    </a:lnTo>
                    <a:lnTo>
                      <a:pt x="654" y="901"/>
                    </a:lnTo>
                    <a:lnTo>
                      <a:pt x="651" y="901"/>
                    </a:lnTo>
                    <a:lnTo>
                      <a:pt x="649" y="903"/>
                    </a:lnTo>
                    <a:lnTo>
                      <a:pt x="646" y="906"/>
                    </a:lnTo>
                    <a:lnTo>
                      <a:pt x="646" y="906"/>
                    </a:lnTo>
                    <a:lnTo>
                      <a:pt x="644" y="906"/>
                    </a:lnTo>
                    <a:lnTo>
                      <a:pt x="642" y="906"/>
                    </a:lnTo>
                    <a:lnTo>
                      <a:pt x="639" y="906"/>
                    </a:lnTo>
                    <a:lnTo>
                      <a:pt x="637" y="906"/>
                    </a:lnTo>
                    <a:lnTo>
                      <a:pt x="637" y="906"/>
                    </a:lnTo>
                    <a:lnTo>
                      <a:pt x="635" y="906"/>
                    </a:lnTo>
                    <a:lnTo>
                      <a:pt x="632" y="908"/>
                    </a:lnTo>
                    <a:lnTo>
                      <a:pt x="630" y="908"/>
                    </a:lnTo>
                    <a:lnTo>
                      <a:pt x="628" y="910"/>
                    </a:lnTo>
                    <a:lnTo>
                      <a:pt x="625" y="910"/>
                    </a:lnTo>
                    <a:lnTo>
                      <a:pt x="625" y="910"/>
                    </a:lnTo>
                    <a:lnTo>
                      <a:pt x="625" y="913"/>
                    </a:lnTo>
                    <a:lnTo>
                      <a:pt x="625" y="913"/>
                    </a:lnTo>
                    <a:lnTo>
                      <a:pt x="625" y="913"/>
                    </a:lnTo>
                    <a:lnTo>
                      <a:pt x="625" y="913"/>
                    </a:lnTo>
                    <a:lnTo>
                      <a:pt x="625" y="913"/>
                    </a:lnTo>
                    <a:lnTo>
                      <a:pt x="623" y="913"/>
                    </a:lnTo>
                    <a:lnTo>
                      <a:pt x="623" y="913"/>
                    </a:lnTo>
                    <a:lnTo>
                      <a:pt x="623" y="913"/>
                    </a:lnTo>
                    <a:lnTo>
                      <a:pt x="620" y="913"/>
                    </a:lnTo>
                    <a:lnTo>
                      <a:pt x="618" y="915"/>
                    </a:lnTo>
                    <a:lnTo>
                      <a:pt x="616" y="915"/>
                    </a:lnTo>
                    <a:lnTo>
                      <a:pt x="613" y="915"/>
                    </a:lnTo>
                    <a:lnTo>
                      <a:pt x="611" y="915"/>
                    </a:lnTo>
                    <a:lnTo>
                      <a:pt x="611" y="915"/>
                    </a:lnTo>
                    <a:lnTo>
                      <a:pt x="609" y="913"/>
                    </a:lnTo>
                    <a:lnTo>
                      <a:pt x="609" y="910"/>
                    </a:lnTo>
                    <a:lnTo>
                      <a:pt x="606" y="908"/>
                    </a:lnTo>
                    <a:lnTo>
                      <a:pt x="606" y="906"/>
                    </a:lnTo>
                    <a:lnTo>
                      <a:pt x="609" y="906"/>
                    </a:lnTo>
                    <a:lnTo>
                      <a:pt x="609" y="903"/>
                    </a:lnTo>
                    <a:lnTo>
                      <a:pt x="606" y="903"/>
                    </a:lnTo>
                    <a:lnTo>
                      <a:pt x="606" y="901"/>
                    </a:lnTo>
                    <a:lnTo>
                      <a:pt x="606" y="899"/>
                    </a:lnTo>
                    <a:lnTo>
                      <a:pt x="604" y="896"/>
                    </a:lnTo>
                    <a:lnTo>
                      <a:pt x="604" y="894"/>
                    </a:lnTo>
                    <a:lnTo>
                      <a:pt x="604" y="892"/>
                    </a:lnTo>
                    <a:lnTo>
                      <a:pt x="604" y="889"/>
                    </a:lnTo>
                    <a:lnTo>
                      <a:pt x="604" y="887"/>
                    </a:lnTo>
                    <a:lnTo>
                      <a:pt x="601" y="887"/>
                    </a:lnTo>
                    <a:lnTo>
                      <a:pt x="601" y="887"/>
                    </a:lnTo>
                    <a:lnTo>
                      <a:pt x="604" y="887"/>
                    </a:lnTo>
                    <a:lnTo>
                      <a:pt x="601" y="884"/>
                    </a:lnTo>
                    <a:lnTo>
                      <a:pt x="601" y="882"/>
                    </a:lnTo>
                    <a:lnTo>
                      <a:pt x="601" y="880"/>
                    </a:lnTo>
                    <a:lnTo>
                      <a:pt x="604" y="880"/>
                    </a:lnTo>
                    <a:lnTo>
                      <a:pt x="604" y="877"/>
                    </a:lnTo>
                    <a:lnTo>
                      <a:pt x="601" y="875"/>
                    </a:lnTo>
                    <a:lnTo>
                      <a:pt x="601" y="875"/>
                    </a:lnTo>
                    <a:lnTo>
                      <a:pt x="601" y="873"/>
                    </a:lnTo>
                    <a:lnTo>
                      <a:pt x="599" y="870"/>
                    </a:lnTo>
                    <a:lnTo>
                      <a:pt x="599" y="868"/>
                    </a:lnTo>
                    <a:lnTo>
                      <a:pt x="599" y="868"/>
                    </a:lnTo>
                    <a:lnTo>
                      <a:pt x="599" y="865"/>
                    </a:lnTo>
                    <a:lnTo>
                      <a:pt x="597" y="863"/>
                    </a:lnTo>
                    <a:lnTo>
                      <a:pt x="597" y="861"/>
                    </a:lnTo>
                    <a:lnTo>
                      <a:pt x="594" y="861"/>
                    </a:lnTo>
                    <a:lnTo>
                      <a:pt x="592" y="858"/>
                    </a:lnTo>
                    <a:lnTo>
                      <a:pt x="590" y="856"/>
                    </a:lnTo>
                    <a:lnTo>
                      <a:pt x="590" y="856"/>
                    </a:lnTo>
                    <a:lnTo>
                      <a:pt x="590" y="854"/>
                    </a:lnTo>
                    <a:lnTo>
                      <a:pt x="587" y="851"/>
                    </a:lnTo>
                    <a:lnTo>
                      <a:pt x="587" y="851"/>
                    </a:lnTo>
                    <a:lnTo>
                      <a:pt x="587" y="849"/>
                    </a:lnTo>
                    <a:lnTo>
                      <a:pt x="587" y="846"/>
                    </a:lnTo>
                    <a:lnTo>
                      <a:pt x="585" y="842"/>
                    </a:lnTo>
                    <a:lnTo>
                      <a:pt x="583" y="839"/>
                    </a:lnTo>
                    <a:lnTo>
                      <a:pt x="580" y="837"/>
                    </a:lnTo>
                    <a:lnTo>
                      <a:pt x="580" y="835"/>
                    </a:lnTo>
                    <a:lnTo>
                      <a:pt x="578" y="835"/>
                    </a:lnTo>
                    <a:lnTo>
                      <a:pt x="578" y="835"/>
                    </a:lnTo>
                    <a:lnTo>
                      <a:pt x="575" y="832"/>
                    </a:lnTo>
                    <a:lnTo>
                      <a:pt x="573" y="832"/>
                    </a:lnTo>
                    <a:lnTo>
                      <a:pt x="571" y="830"/>
                    </a:lnTo>
                    <a:lnTo>
                      <a:pt x="571" y="827"/>
                    </a:lnTo>
                    <a:lnTo>
                      <a:pt x="568" y="827"/>
                    </a:lnTo>
                    <a:lnTo>
                      <a:pt x="566" y="825"/>
                    </a:lnTo>
                    <a:lnTo>
                      <a:pt x="566" y="823"/>
                    </a:lnTo>
                    <a:lnTo>
                      <a:pt x="566" y="820"/>
                    </a:lnTo>
                    <a:lnTo>
                      <a:pt x="566" y="818"/>
                    </a:lnTo>
                    <a:lnTo>
                      <a:pt x="566" y="816"/>
                    </a:lnTo>
                    <a:lnTo>
                      <a:pt x="566" y="813"/>
                    </a:lnTo>
                    <a:lnTo>
                      <a:pt x="566" y="811"/>
                    </a:lnTo>
                    <a:lnTo>
                      <a:pt x="566" y="811"/>
                    </a:lnTo>
                    <a:lnTo>
                      <a:pt x="566" y="808"/>
                    </a:lnTo>
                    <a:lnTo>
                      <a:pt x="566" y="806"/>
                    </a:lnTo>
                    <a:lnTo>
                      <a:pt x="564" y="804"/>
                    </a:lnTo>
                    <a:lnTo>
                      <a:pt x="564" y="801"/>
                    </a:lnTo>
                    <a:lnTo>
                      <a:pt x="561" y="799"/>
                    </a:lnTo>
                    <a:lnTo>
                      <a:pt x="561" y="799"/>
                    </a:lnTo>
                    <a:lnTo>
                      <a:pt x="559" y="797"/>
                    </a:lnTo>
                    <a:lnTo>
                      <a:pt x="559" y="794"/>
                    </a:lnTo>
                    <a:lnTo>
                      <a:pt x="556" y="792"/>
                    </a:lnTo>
                    <a:lnTo>
                      <a:pt x="556" y="792"/>
                    </a:lnTo>
                    <a:lnTo>
                      <a:pt x="554" y="792"/>
                    </a:lnTo>
                    <a:lnTo>
                      <a:pt x="554" y="790"/>
                    </a:lnTo>
                    <a:lnTo>
                      <a:pt x="552" y="790"/>
                    </a:lnTo>
                    <a:lnTo>
                      <a:pt x="549" y="787"/>
                    </a:lnTo>
                    <a:lnTo>
                      <a:pt x="549" y="785"/>
                    </a:lnTo>
                    <a:lnTo>
                      <a:pt x="547" y="785"/>
                    </a:lnTo>
                    <a:lnTo>
                      <a:pt x="547" y="782"/>
                    </a:lnTo>
                    <a:lnTo>
                      <a:pt x="547" y="780"/>
                    </a:lnTo>
                    <a:lnTo>
                      <a:pt x="547" y="780"/>
                    </a:lnTo>
                    <a:lnTo>
                      <a:pt x="545" y="778"/>
                    </a:lnTo>
                    <a:lnTo>
                      <a:pt x="545" y="775"/>
                    </a:lnTo>
                    <a:lnTo>
                      <a:pt x="542" y="773"/>
                    </a:lnTo>
                    <a:lnTo>
                      <a:pt x="542" y="771"/>
                    </a:lnTo>
                    <a:lnTo>
                      <a:pt x="542" y="771"/>
                    </a:lnTo>
                    <a:lnTo>
                      <a:pt x="540" y="768"/>
                    </a:lnTo>
                    <a:lnTo>
                      <a:pt x="540" y="766"/>
                    </a:lnTo>
                    <a:lnTo>
                      <a:pt x="538" y="763"/>
                    </a:lnTo>
                    <a:lnTo>
                      <a:pt x="538" y="761"/>
                    </a:lnTo>
                    <a:lnTo>
                      <a:pt x="535" y="759"/>
                    </a:lnTo>
                    <a:lnTo>
                      <a:pt x="533" y="759"/>
                    </a:lnTo>
                    <a:lnTo>
                      <a:pt x="533" y="756"/>
                    </a:lnTo>
                    <a:lnTo>
                      <a:pt x="530" y="754"/>
                    </a:lnTo>
                    <a:lnTo>
                      <a:pt x="530" y="752"/>
                    </a:lnTo>
                    <a:lnTo>
                      <a:pt x="528" y="749"/>
                    </a:lnTo>
                    <a:lnTo>
                      <a:pt x="528" y="747"/>
                    </a:lnTo>
                    <a:lnTo>
                      <a:pt x="526" y="747"/>
                    </a:lnTo>
                    <a:lnTo>
                      <a:pt x="526" y="744"/>
                    </a:lnTo>
                    <a:lnTo>
                      <a:pt x="523" y="747"/>
                    </a:lnTo>
                    <a:lnTo>
                      <a:pt x="521" y="747"/>
                    </a:lnTo>
                    <a:lnTo>
                      <a:pt x="521" y="744"/>
                    </a:lnTo>
                    <a:lnTo>
                      <a:pt x="521" y="744"/>
                    </a:lnTo>
                    <a:lnTo>
                      <a:pt x="521" y="742"/>
                    </a:lnTo>
                    <a:lnTo>
                      <a:pt x="523" y="740"/>
                    </a:lnTo>
                    <a:lnTo>
                      <a:pt x="523" y="740"/>
                    </a:lnTo>
                    <a:lnTo>
                      <a:pt x="523" y="737"/>
                    </a:lnTo>
                    <a:lnTo>
                      <a:pt x="523" y="735"/>
                    </a:lnTo>
                    <a:lnTo>
                      <a:pt x="523" y="733"/>
                    </a:lnTo>
                    <a:lnTo>
                      <a:pt x="523" y="730"/>
                    </a:lnTo>
                    <a:lnTo>
                      <a:pt x="526" y="730"/>
                    </a:lnTo>
                    <a:lnTo>
                      <a:pt x="526" y="730"/>
                    </a:lnTo>
                    <a:lnTo>
                      <a:pt x="523" y="730"/>
                    </a:lnTo>
                    <a:lnTo>
                      <a:pt x="523" y="730"/>
                    </a:lnTo>
                    <a:lnTo>
                      <a:pt x="523" y="730"/>
                    </a:lnTo>
                    <a:lnTo>
                      <a:pt x="523" y="730"/>
                    </a:lnTo>
                    <a:lnTo>
                      <a:pt x="521" y="733"/>
                    </a:lnTo>
                    <a:lnTo>
                      <a:pt x="521" y="733"/>
                    </a:lnTo>
                    <a:lnTo>
                      <a:pt x="521" y="735"/>
                    </a:lnTo>
                    <a:lnTo>
                      <a:pt x="521" y="737"/>
                    </a:lnTo>
                    <a:lnTo>
                      <a:pt x="521" y="737"/>
                    </a:lnTo>
                    <a:lnTo>
                      <a:pt x="519" y="740"/>
                    </a:lnTo>
                    <a:lnTo>
                      <a:pt x="519" y="742"/>
                    </a:lnTo>
                    <a:lnTo>
                      <a:pt x="519" y="744"/>
                    </a:lnTo>
                    <a:lnTo>
                      <a:pt x="519" y="747"/>
                    </a:lnTo>
                    <a:lnTo>
                      <a:pt x="519" y="747"/>
                    </a:lnTo>
                    <a:lnTo>
                      <a:pt x="519" y="749"/>
                    </a:lnTo>
                    <a:lnTo>
                      <a:pt x="516" y="749"/>
                    </a:lnTo>
                    <a:lnTo>
                      <a:pt x="516" y="749"/>
                    </a:lnTo>
                    <a:lnTo>
                      <a:pt x="516" y="749"/>
                    </a:lnTo>
                    <a:lnTo>
                      <a:pt x="516" y="749"/>
                    </a:lnTo>
                    <a:lnTo>
                      <a:pt x="516" y="749"/>
                    </a:lnTo>
                    <a:lnTo>
                      <a:pt x="514" y="747"/>
                    </a:lnTo>
                    <a:lnTo>
                      <a:pt x="512" y="744"/>
                    </a:lnTo>
                    <a:lnTo>
                      <a:pt x="509" y="744"/>
                    </a:lnTo>
                    <a:lnTo>
                      <a:pt x="509" y="742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7" y="737"/>
                    </a:lnTo>
                    <a:lnTo>
                      <a:pt x="507" y="735"/>
                    </a:lnTo>
                    <a:lnTo>
                      <a:pt x="507" y="735"/>
                    </a:lnTo>
                    <a:lnTo>
                      <a:pt x="504" y="735"/>
                    </a:lnTo>
                    <a:lnTo>
                      <a:pt x="504" y="733"/>
                    </a:lnTo>
                    <a:lnTo>
                      <a:pt x="502" y="733"/>
                    </a:lnTo>
                    <a:lnTo>
                      <a:pt x="502" y="730"/>
                    </a:lnTo>
                    <a:lnTo>
                      <a:pt x="502" y="730"/>
                    </a:lnTo>
                    <a:lnTo>
                      <a:pt x="502" y="728"/>
                    </a:lnTo>
                    <a:lnTo>
                      <a:pt x="502" y="725"/>
                    </a:lnTo>
                    <a:lnTo>
                      <a:pt x="502" y="725"/>
                    </a:lnTo>
                    <a:lnTo>
                      <a:pt x="502" y="725"/>
                    </a:lnTo>
                    <a:lnTo>
                      <a:pt x="500" y="725"/>
                    </a:lnTo>
                    <a:lnTo>
                      <a:pt x="500" y="725"/>
                    </a:lnTo>
                    <a:lnTo>
                      <a:pt x="500" y="723"/>
                    </a:lnTo>
                    <a:lnTo>
                      <a:pt x="500" y="725"/>
                    </a:lnTo>
                    <a:lnTo>
                      <a:pt x="497" y="728"/>
                    </a:lnTo>
                    <a:lnTo>
                      <a:pt x="497" y="728"/>
                    </a:lnTo>
                    <a:lnTo>
                      <a:pt x="497" y="728"/>
                    </a:lnTo>
                    <a:lnTo>
                      <a:pt x="500" y="730"/>
                    </a:lnTo>
                    <a:lnTo>
                      <a:pt x="500" y="730"/>
                    </a:lnTo>
                    <a:lnTo>
                      <a:pt x="500" y="733"/>
                    </a:lnTo>
                    <a:lnTo>
                      <a:pt x="502" y="735"/>
                    </a:lnTo>
                    <a:lnTo>
                      <a:pt x="500" y="735"/>
                    </a:lnTo>
                    <a:lnTo>
                      <a:pt x="502" y="737"/>
                    </a:lnTo>
                    <a:lnTo>
                      <a:pt x="502" y="740"/>
                    </a:lnTo>
                    <a:lnTo>
                      <a:pt x="504" y="742"/>
                    </a:lnTo>
                    <a:lnTo>
                      <a:pt x="504" y="742"/>
                    </a:lnTo>
                    <a:lnTo>
                      <a:pt x="504" y="742"/>
                    </a:lnTo>
                    <a:lnTo>
                      <a:pt x="504" y="742"/>
                    </a:lnTo>
                    <a:lnTo>
                      <a:pt x="504" y="742"/>
                    </a:lnTo>
                    <a:lnTo>
                      <a:pt x="504" y="742"/>
                    </a:lnTo>
                    <a:lnTo>
                      <a:pt x="507" y="742"/>
                    </a:lnTo>
                    <a:lnTo>
                      <a:pt x="507" y="744"/>
                    </a:lnTo>
                    <a:lnTo>
                      <a:pt x="507" y="744"/>
                    </a:lnTo>
                    <a:lnTo>
                      <a:pt x="507" y="744"/>
                    </a:lnTo>
                    <a:lnTo>
                      <a:pt x="509" y="747"/>
                    </a:lnTo>
                    <a:lnTo>
                      <a:pt x="509" y="749"/>
                    </a:lnTo>
                    <a:lnTo>
                      <a:pt x="509" y="749"/>
                    </a:lnTo>
                    <a:lnTo>
                      <a:pt x="512" y="752"/>
                    </a:lnTo>
                    <a:lnTo>
                      <a:pt x="512" y="752"/>
                    </a:lnTo>
                    <a:lnTo>
                      <a:pt x="509" y="752"/>
                    </a:lnTo>
                    <a:lnTo>
                      <a:pt x="512" y="754"/>
                    </a:lnTo>
                    <a:lnTo>
                      <a:pt x="514" y="756"/>
                    </a:lnTo>
                    <a:lnTo>
                      <a:pt x="514" y="759"/>
                    </a:lnTo>
                    <a:lnTo>
                      <a:pt x="514" y="761"/>
                    </a:lnTo>
                    <a:lnTo>
                      <a:pt x="514" y="763"/>
                    </a:lnTo>
                    <a:lnTo>
                      <a:pt x="516" y="763"/>
                    </a:lnTo>
                    <a:lnTo>
                      <a:pt x="516" y="766"/>
                    </a:lnTo>
                    <a:lnTo>
                      <a:pt x="519" y="768"/>
                    </a:lnTo>
                    <a:lnTo>
                      <a:pt x="519" y="771"/>
                    </a:lnTo>
                    <a:lnTo>
                      <a:pt x="521" y="773"/>
                    </a:lnTo>
                    <a:lnTo>
                      <a:pt x="521" y="775"/>
                    </a:lnTo>
                    <a:lnTo>
                      <a:pt x="523" y="778"/>
                    </a:lnTo>
                    <a:lnTo>
                      <a:pt x="523" y="780"/>
                    </a:lnTo>
                    <a:lnTo>
                      <a:pt x="523" y="780"/>
                    </a:lnTo>
                    <a:lnTo>
                      <a:pt x="526" y="782"/>
                    </a:lnTo>
                    <a:lnTo>
                      <a:pt x="526" y="785"/>
                    </a:lnTo>
                    <a:lnTo>
                      <a:pt x="526" y="787"/>
                    </a:lnTo>
                    <a:lnTo>
                      <a:pt x="528" y="790"/>
                    </a:lnTo>
                    <a:lnTo>
                      <a:pt x="530" y="792"/>
                    </a:lnTo>
                    <a:lnTo>
                      <a:pt x="533" y="792"/>
                    </a:lnTo>
                    <a:lnTo>
                      <a:pt x="530" y="792"/>
                    </a:lnTo>
                    <a:lnTo>
                      <a:pt x="530" y="794"/>
                    </a:lnTo>
                    <a:lnTo>
                      <a:pt x="530" y="797"/>
                    </a:lnTo>
                    <a:lnTo>
                      <a:pt x="530" y="799"/>
                    </a:lnTo>
                    <a:lnTo>
                      <a:pt x="530" y="799"/>
                    </a:lnTo>
                    <a:lnTo>
                      <a:pt x="530" y="801"/>
                    </a:lnTo>
                    <a:lnTo>
                      <a:pt x="530" y="804"/>
                    </a:lnTo>
                    <a:lnTo>
                      <a:pt x="533" y="806"/>
                    </a:lnTo>
                    <a:lnTo>
                      <a:pt x="535" y="806"/>
                    </a:lnTo>
                    <a:lnTo>
                      <a:pt x="538" y="806"/>
                    </a:lnTo>
                    <a:lnTo>
                      <a:pt x="538" y="808"/>
                    </a:lnTo>
                    <a:lnTo>
                      <a:pt x="540" y="811"/>
                    </a:lnTo>
                    <a:lnTo>
                      <a:pt x="542" y="811"/>
                    </a:lnTo>
                    <a:lnTo>
                      <a:pt x="542" y="813"/>
                    </a:lnTo>
                    <a:lnTo>
                      <a:pt x="542" y="816"/>
                    </a:lnTo>
                    <a:lnTo>
                      <a:pt x="545" y="818"/>
                    </a:lnTo>
                    <a:lnTo>
                      <a:pt x="545" y="820"/>
                    </a:lnTo>
                    <a:lnTo>
                      <a:pt x="547" y="823"/>
                    </a:lnTo>
                    <a:lnTo>
                      <a:pt x="547" y="825"/>
                    </a:lnTo>
                    <a:lnTo>
                      <a:pt x="545" y="823"/>
                    </a:lnTo>
                    <a:lnTo>
                      <a:pt x="547" y="825"/>
                    </a:lnTo>
                    <a:lnTo>
                      <a:pt x="547" y="827"/>
                    </a:lnTo>
                    <a:lnTo>
                      <a:pt x="547" y="830"/>
                    </a:lnTo>
                    <a:lnTo>
                      <a:pt x="547" y="832"/>
                    </a:lnTo>
                    <a:lnTo>
                      <a:pt x="547" y="835"/>
                    </a:lnTo>
                    <a:lnTo>
                      <a:pt x="547" y="835"/>
                    </a:lnTo>
                    <a:lnTo>
                      <a:pt x="547" y="837"/>
                    </a:lnTo>
                    <a:lnTo>
                      <a:pt x="547" y="839"/>
                    </a:lnTo>
                    <a:lnTo>
                      <a:pt x="547" y="842"/>
                    </a:lnTo>
                    <a:lnTo>
                      <a:pt x="547" y="844"/>
                    </a:lnTo>
                    <a:lnTo>
                      <a:pt x="549" y="846"/>
                    </a:lnTo>
                    <a:lnTo>
                      <a:pt x="549" y="846"/>
                    </a:lnTo>
                    <a:lnTo>
                      <a:pt x="549" y="849"/>
                    </a:lnTo>
                    <a:lnTo>
                      <a:pt x="552" y="849"/>
                    </a:lnTo>
                    <a:lnTo>
                      <a:pt x="554" y="851"/>
                    </a:lnTo>
                    <a:lnTo>
                      <a:pt x="556" y="854"/>
                    </a:lnTo>
                    <a:lnTo>
                      <a:pt x="559" y="856"/>
                    </a:lnTo>
                    <a:lnTo>
                      <a:pt x="559" y="856"/>
                    </a:lnTo>
                    <a:lnTo>
                      <a:pt x="561" y="858"/>
                    </a:lnTo>
                    <a:lnTo>
                      <a:pt x="561" y="858"/>
                    </a:lnTo>
                    <a:lnTo>
                      <a:pt x="564" y="861"/>
                    </a:lnTo>
                    <a:lnTo>
                      <a:pt x="564" y="863"/>
                    </a:lnTo>
                    <a:lnTo>
                      <a:pt x="564" y="865"/>
                    </a:lnTo>
                    <a:lnTo>
                      <a:pt x="566" y="868"/>
                    </a:lnTo>
                    <a:lnTo>
                      <a:pt x="566" y="870"/>
                    </a:lnTo>
                    <a:lnTo>
                      <a:pt x="566" y="870"/>
                    </a:lnTo>
                    <a:lnTo>
                      <a:pt x="566" y="873"/>
                    </a:lnTo>
                    <a:lnTo>
                      <a:pt x="566" y="875"/>
                    </a:lnTo>
                    <a:lnTo>
                      <a:pt x="566" y="877"/>
                    </a:lnTo>
                    <a:lnTo>
                      <a:pt x="568" y="877"/>
                    </a:lnTo>
                    <a:lnTo>
                      <a:pt x="568" y="880"/>
                    </a:lnTo>
                    <a:lnTo>
                      <a:pt x="568" y="882"/>
                    </a:lnTo>
                    <a:lnTo>
                      <a:pt x="568" y="882"/>
                    </a:lnTo>
                    <a:lnTo>
                      <a:pt x="568" y="884"/>
                    </a:lnTo>
                    <a:lnTo>
                      <a:pt x="571" y="884"/>
                    </a:lnTo>
                    <a:lnTo>
                      <a:pt x="571" y="887"/>
                    </a:lnTo>
                    <a:lnTo>
                      <a:pt x="573" y="889"/>
                    </a:lnTo>
                    <a:lnTo>
                      <a:pt x="573" y="887"/>
                    </a:lnTo>
                    <a:lnTo>
                      <a:pt x="573" y="884"/>
                    </a:lnTo>
                    <a:lnTo>
                      <a:pt x="575" y="887"/>
                    </a:lnTo>
                    <a:lnTo>
                      <a:pt x="575" y="887"/>
                    </a:lnTo>
                    <a:lnTo>
                      <a:pt x="575" y="889"/>
                    </a:lnTo>
                    <a:lnTo>
                      <a:pt x="578" y="892"/>
                    </a:lnTo>
                    <a:lnTo>
                      <a:pt x="580" y="889"/>
                    </a:lnTo>
                    <a:lnTo>
                      <a:pt x="580" y="889"/>
                    </a:lnTo>
                    <a:lnTo>
                      <a:pt x="583" y="892"/>
                    </a:lnTo>
                    <a:lnTo>
                      <a:pt x="583" y="894"/>
                    </a:lnTo>
                    <a:lnTo>
                      <a:pt x="585" y="894"/>
                    </a:lnTo>
                    <a:lnTo>
                      <a:pt x="587" y="894"/>
                    </a:lnTo>
                    <a:lnTo>
                      <a:pt x="587" y="896"/>
                    </a:lnTo>
                    <a:lnTo>
                      <a:pt x="590" y="896"/>
                    </a:lnTo>
                    <a:lnTo>
                      <a:pt x="590" y="899"/>
                    </a:lnTo>
                    <a:lnTo>
                      <a:pt x="592" y="901"/>
                    </a:lnTo>
                    <a:lnTo>
                      <a:pt x="592" y="901"/>
                    </a:lnTo>
                    <a:lnTo>
                      <a:pt x="594" y="903"/>
                    </a:lnTo>
                    <a:lnTo>
                      <a:pt x="597" y="903"/>
                    </a:lnTo>
                    <a:lnTo>
                      <a:pt x="597" y="903"/>
                    </a:lnTo>
                    <a:lnTo>
                      <a:pt x="599" y="906"/>
                    </a:lnTo>
                    <a:lnTo>
                      <a:pt x="599" y="908"/>
                    </a:lnTo>
                    <a:lnTo>
                      <a:pt x="601" y="910"/>
                    </a:lnTo>
                    <a:lnTo>
                      <a:pt x="604" y="913"/>
                    </a:lnTo>
                    <a:lnTo>
                      <a:pt x="604" y="913"/>
                    </a:lnTo>
                    <a:lnTo>
                      <a:pt x="606" y="915"/>
                    </a:lnTo>
                    <a:lnTo>
                      <a:pt x="609" y="915"/>
                    </a:lnTo>
                    <a:lnTo>
                      <a:pt x="609" y="918"/>
                    </a:lnTo>
                    <a:lnTo>
                      <a:pt x="609" y="920"/>
                    </a:lnTo>
                    <a:lnTo>
                      <a:pt x="609" y="922"/>
                    </a:lnTo>
                    <a:lnTo>
                      <a:pt x="606" y="922"/>
                    </a:lnTo>
                    <a:lnTo>
                      <a:pt x="606" y="925"/>
                    </a:lnTo>
                    <a:lnTo>
                      <a:pt x="604" y="925"/>
                    </a:lnTo>
                    <a:lnTo>
                      <a:pt x="601" y="925"/>
                    </a:lnTo>
                    <a:lnTo>
                      <a:pt x="601" y="927"/>
                    </a:lnTo>
                    <a:lnTo>
                      <a:pt x="599" y="927"/>
                    </a:lnTo>
                    <a:lnTo>
                      <a:pt x="601" y="927"/>
                    </a:lnTo>
                    <a:lnTo>
                      <a:pt x="604" y="927"/>
                    </a:lnTo>
                    <a:lnTo>
                      <a:pt x="606" y="927"/>
                    </a:lnTo>
                    <a:lnTo>
                      <a:pt x="606" y="927"/>
                    </a:lnTo>
                    <a:lnTo>
                      <a:pt x="609" y="929"/>
                    </a:lnTo>
                    <a:lnTo>
                      <a:pt x="609" y="929"/>
                    </a:lnTo>
                    <a:lnTo>
                      <a:pt x="611" y="932"/>
                    </a:lnTo>
                    <a:lnTo>
                      <a:pt x="611" y="932"/>
                    </a:lnTo>
                    <a:lnTo>
                      <a:pt x="613" y="934"/>
                    </a:lnTo>
                    <a:lnTo>
                      <a:pt x="616" y="937"/>
                    </a:lnTo>
                    <a:lnTo>
                      <a:pt x="616" y="937"/>
                    </a:lnTo>
                    <a:lnTo>
                      <a:pt x="618" y="939"/>
                    </a:lnTo>
                    <a:lnTo>
                      <a:pt x="618" y="939"/>
                    </a:lnTo>
                    <a:lnTo>
                      <a:pt x="620" y="939"/>
                    </a:lnTo>
                    <a:lnTo>
                      <a:pt x="620" y="939"/>
                    </a:lnTo>
                    <a:lnTo>
                      <a:pt x="623" y="939"/>
                    </a:lnTo>
                    <a:lnTo>
                      <a:pt x="625" y="939"/>
                    </a:lnTo>
                    <a:lnTo>
                      <a:pt x="625" y="937"/>
                    </a:lnTo>
                    <a:lnTo>
                      <a:pt x="628" y="937"/>
                    </a:lnTo>
                    <a:lnTo>
                      <a:pt x="630" y="937"/>
                    </a:lnTo>
                    <a:lnTo>
                      <a:pt x="632" y="934"/>
                    </a:lnTo>
                    <a:lnTo>
                      <a:pt x="635" y="934"/>
                    </a:lnTo>
                    <a:lnTo>
                      <a:pt x="635" y="934"/>
                    </a:lnTo>
                    <a:lnTo>
                      <a:pt x="637" y="934"/>
                    </a:lnTo>
                    <a:lnTo>
                      <a:pt x="637" y="934"/>
                    </a:lnTo>
                    <a:lnTo>
                      <a:pt x="639" y="937"/>
                    </a:lnTo>
                    <a:lnTo>
                      <a:pt x="642" y="934"/>
                    </a:lnTo>
                    <a:lnTo>
                      <a:pt x="644" y="934"/>
                    </a:lnTo>
                    <a:lnTo>
                      <a:pt x="646" y="932"/>
                    </a:lnTo>
                    <a:lnTo>
                      <a:pt x="649" y="932"/>
                    </a:lnTo>
                    <a:lnTo>
                      <a:pt x="649" y="929"/>
                    </a:lnTo>
                    <a:lnTo>
                      <a:pt x="651" y="932"/>
                    </a:lnTo>
                    <a:lnTo>
                      <a:pt x="654" y="932"/>
                    </a:lnTo>
                    <a:lnTo>
                      <a:pt x="656" y="932"/>
                    </a:lnTo>
                    <a:lnTo>
                      <a:pt x="658" y="929"/>
                    </a:lnTo>
                    <a:lnTo>
                      <a:pt x="661" y="929"/>
                    </a:lnTo>
                    <a:lnTo>
                      <a:pt x="661" y="929"/>
                    </a:lnTo>
                    <a:lnTo>
                      <a:pt x="663" y="929"/>
                    </a:lnTo>
                    <a:lnTo>
                      <a:pt x="665" y="929"/>
                    </a:lnTo>
                    <a:lnTo>
                      <a:pt x="665" y="929"/>
                    </a:lnTo>
                    <a:lnTo>
                      <a:pt x="668" y="929"/>
                    </a:lnTo>
                    <a:lnTo>
                      <a:pt x="670" y="929"/>
                    </a:lnTo>
                    <a:lnTo>
                      <a:pt x="672" y="927"/>
                    </a:lnTo>
                    <a:lnTo>
                      <a:pt x="675" y="927"/>
                    </a:lnTo>
                    <a:lnTo>
                      <a:pt x="675" y="927"/>
                    </a:lnTo>
                    <a:lnTo>
                      <a:pt x="675" y="927"/>
                    </a:lnTo>
                    <a:lnTo>
                      <a:pt x="677" y="925"/>
                    </a:lnTo>
                    <a:lnTo>
                      <a:pt x="680" y="925"/>
                    </a:lnTo>
                    <a:lnTo>
                      <a:pt x="682" y="922"/>
                    </a:lnTo>
                    <a:lnTo>
                      <a:pt x="684" y="922"/>
                    </a:lnTo>
                    <a:lnTo>
                      <a:pt x="684" y="922"/>
                    </a:lnTo>
                    <a:lnTo>
                      <a:pt x="687" y="925"/>
                    </a:lnTo>
                    <a:lnTo>
                      <a:pt x="687" y="927"/>
                    </a:lnTo>
                    <a:lnTo>
                      <a:pt x="687" y="929"/>
                    </a:lnTo>
                    <a:lnTo>
                      <a:pt x="687" y="929"/>
                    </a:lnTo>
                    <a:lnTo>
                      <a:pt x="687" y="932"/>
                    </a:lnTo>
                    <a:lnTo>
                      <a:pt x="687" y="934"/>
                    </a:lnTo>
                    <a:lnTo>
                      <a:pt x="687" y="937"/>
                    </a:lnTo>
                    <a:lnTo>
                      <a:pt x="684" y="939"/>
                    </a:lnTo>
                    <a:lnTo>
                      <a:pt x="687" y="939"/>
                    </a:lnTo>
                    <a:lnTo>
                      <a:pt x="689" y="939"/>
                    </a:lnTo>
                    <a:lnTo>
                      <a:pt x="687" y="939"/>
                    </a:lnTo>
                    <a:lnTo>
                      <a:pt x="684" y="939"/>
                    </a:lnTo>
                    <a:lnTo>
                      <a:pt x="684" y="941"/>
                    </a:lnTo>
                    <a:lnTo>
                      <a:pt x="684" y="944"/>
                    </a:lnTo>
                    <a:lnTo>
                      <a:pt x="684" y="946"/>
                    </a:lnTo>
                    <a:lnTo>
                      <a:pt x="682" y="946"/>
                    </a:lnTo>
                    <a:lnTo>
                      <a:pt x="684" y="948"/>
                    </a:lnTo>
                    <a:lnTo>
                      <a:pt x="682" y="951"/>
                    </a:lnTo>
                    <a:lnTo>
                      <a:pt x="682" y="953"/>
                    </a:lnTo>
                    <a:lnTo>
                      <a:pt x="680" y="956"/>
                    </a:lnTo>
                    <a:lnTo>
                      <a:pt x="680" y="956"/>
                    </a:lnTo>
                    <a:lnTo>
                      <a:pt x="677" y="958"/>
                    </a:lnTo>
                    <a:lnTo>
                      <a:pt x="677" y="960"/>
                    </a:lnTo>
                    <a:lnTo>
                      <a:pt x="677" y="960"/>
                    </a:lnTo>
                    <a:lnTo>
                      <a:pt x="675" y="963"/>
                    </a:lnTo>
                    <a:lnTo>
                      <a:pt x="675" y="963"/>
                    </a:lnTo>
                    <a:lnTo>
                      <a:pt x="672" y="965"/>
                    </a:lnTo>
                    <a:lnTo>
                      <a:pt x="672" y="965"/>
                    </a:lnTo>
                    <a:lnTo>
                      <a:pt x="672" y="967"/>
                    </a:lnTo>
                    <a:lnTo>
                      <a:pt x="672" y="967"/>
                    </a:lnTo>
                    <a:lnTo>
                      <a:pt x="670" y="970"/>
                    </a:lnTo>
                    <a:lnTo>
                      <a:pt x="670" y="972"/>
                    </a:lnTo>
                    <a:lnTo>
                      <a:pt x="670" y="972"/>
                    </a:lnTo>
                    <a:lnTo>
                      <a:pt x="668" y="975"/>
                    </a:lnTo>
                    <a:lnTo>
                      <a:pt x="668" y="977"/>
                    </a:lnTo>
                    <a:lnTo>
                      <a:pt x="665" y="979"/>
                    </a:lnTo>
                    <a:lnTo>
                      <a:pt x="665" y="982"/>
                    </a:lnTo>
                    <a:lnTo>
                      <a:pt x="665" y="984"/>
                    </a:lnTo>
                    <a:lnTo>
                      <a:pt x="665" y="986"/>
                    </a:lnTo>
                    <a:lnTo>
                      <a:pt x="663" y="986"/>
                    </a:lnTo>
                    <a:lnTo>
                      <a:pt x="663" y="989"/>
                    </a:lnTo>
                    <a:lnTo>
                      <a:pt x="661" y="991"/>
                    </a:lnTo>
                    <a:lnTo>
                      <a:pt x="658" y="993"/>
                    </a:lnTo>
                    <a:lnTo>
                      <a:pt x="658" y="996"/>
                    </a:lnTo>
                    <a:lnTo>
                      <a:pt x="656" y="998"/>
                    </a:lnTo>
                    <a:lnTo>
                      <a:pt x="656" y="1001"/>
                    </a:lnTo>
                    <a:lnTo>
                      <a:pt x="654" y="1001"/>
                    </a:lnTo>
                    <a:lnTo>
                      <a:pt x="654" y="1003"/>
                    </a:lnTo>
                    <a:lnTo>
                      <a:pt x="651" y="1005"/>
                    </a:lnTo>
                    <a:lnTo>
                      <a:pt x="649" y="1008"/>
                    </a:lnTo>
                    <a:lnTo>
                      <a:pt x="649" y="1010"/>
                    </a:lnTo>
                    <a:lnTo>
                      <a:pt x="646" y="1010"/>
                    </a:lnTo>
                    <a:lnTo>
                      <a:pt x="644" y="1012"/>
                    </a:lnTo>
                    <a:lnTo>
                      <a:pt x="642" y="1015"/>
                    </a:lnTo>
                    <a:lnTo>
                      <a:pt x="639" y="1017"/>
                    </a:lnTo>
                    <a:lnTo>
                      <a:pt x="639" y="1020"/>
                    </a:lnTo>
                    <a:lnTo>
                      <a:pt x="637" y="1022"/>
                    </a:lnTo>
                    <a:lnTo>
                      <a:pt x="635" y="1022"/>
                    </a:lnTo>
                    <a:lnTo>
                      <a:pt x="632" y="1024"/>
                    </a:lnTo>
                    <a:lnTo>
                      <a:pt x="630" y="1024"/>
                    </a:lnTo>
                    <a:lnTo>
                      <a:pt x="630" y="1027"/>
                    </a:lnTo>
                    <a:lnTo>
                      <a:pt x="628" y="1027"/>
                    </a:lnTo>
                    <a:lnTo>
                      <a:pt x="625" y="1029"/>
                    </a:lnTo>
                    <a:lnTo>
                      <a:pt x="625" y="1029"/>
                    </a:lnTo>
                    <a:lnTo>
                      <a:pt x="623" y="1029"/>
                    </a:lnTo>
                    <a:lnTo>
                      <a:pt x="620" y="1031"/>
                    </a:lnTo>
                    <a:lnTo>
                      <a:pt x="618" y="1034"/>
                    </a:lnTo>
                    <a:lnTo>
                      <a:pt x="618" y="1034"/>
                    </a:lnTo>
                    <a:lnTo>
                      <a:pt x="616" y="1036"/>
                    </a:lnTo>
                    <a:lnTo>
                      <a:pt x="613" y="1039"/>
                    </a:lnTo>
                    <a:lnTo>
                      <a:pt x="611" y="1039"/>
                    </a:lnTo>
                    <a:lnTo>
                      <a:pt x="609" y="1041"/>
                    </a:lnTo>
                    <a:lnTo>
                      <a:pt x="609" y="1043"/>
                    </a:lnTo>
                    <a:lnTo>
                      <a:pt x="606" y="1043"/>
                    </a:lnTo>
                    <a:lnTo>
                      <a:pt x="606" y="1046"/>
                    </a:lnTo>
                    <a:lnTo>
                      <a:pt x="604" y="1048"/>
                    </a:lnTo>
                    <a:lnTo>
                      <a:pt x="601" y="1050"/>
                    </a:lnTo>
                    <a:lnTo>
                      <a:pt x="601" y="1050"/>
                    </a:lnTo>
                    <a:lnTo>
                      <a:pt x="599" y="1053"/>
                    </a:lnTo>
                    <a:lnTo>
                      <a:pt x="597" y="1055"/>
                    </a:lnTo>
                    <a:lnTo>
                      <a:pt x="594" y="1058"/>
                    </a:lnTo>
                    <a:lnTo>
                      <a:pt x="594" y="1058"/>
                    </a:lnTo>
                    <a:lnTo>
                      <a:pt x="594" y="1058"/>
                    </a:lnTo>
                    <a:lnTo>
                      <a:pt x="592" y="1060"/>
                    </a:lnTo>
                    <a:lnTo>
                      <a:pt x="592" y="1062"/>
                    </a:lnTo>
                    <a:lnTo>
                      <a:pt x="592" y="1065"/>
                    </a:lnTo>
                    <a:lnTo>
                      <a:pt x="590" y="1065"/>
                    </a:lnTo>
                    <a:lnTo>
                      <a:pt x="590" y="1067"/>
                    </a:lnTo>
                    <a:lnTo>
                      <a:pt x="587" y="1069"/>
                    </a:lnTo>
                    <a:lnTo>
                      <a:pt x="585" y="1069"/>
                    </a:lnTo>
                    <a:lnTo>
                      <a:pt x="583" y="1069"/>
                    </a:lnTo>
                    <a:lnTo>
                      <a:pt x="583" y="1072"/>
                    </a:lnTo>
                    <a:lnTo>
                      <a:pt x="583" y="1074"/>
                    </a:lnTo>
                    <a:lnTo>
                      <a:pt x="580" y="1074"/>
                    </a:lnTo>
                    <a:lnTo>
                      <a:pt x="578" y="1074"/>
                    </a:lnTo>
                    <a:lnTo>
                      <a:pt x="575" y="1077"/>
                    </a:lnTo>
                    <a:lnTo>
                      <a:pt x="575" y="1079"/>
                    </a:lnTo>
                    <a:lnTo>
                      <a:pt x="575" y="1081"/>
                    </a:lnTo>
                    <a:lnTo>
                      <a:pt x="575" y="1081"/>
                    </a:lnTo>
                    <a:lnTo>
                      <a:pt x="575" y="1084"/>
                    </a:lnTo>
                    <a:lnTo>
                      <a:pt x="573" y="1084"/>
                    </a:lnTo>
                    <a:lnTo>
                      <a:pt x="573" y="1086"/>
                    </a:lnTo>
                    <a:lnTo>
                      <a:pt x="573" y="1086"/>
                    </a:lnTo>
                    <a:lnTo>
                      <a:pt x="573" y="1086"/>
                    </a:lnTo>
                    <a:lnTo>
                      <a:pt x="573" y="1086"/>
                    </a:lnTo>
                    <a:lnTo>
                      <a:pt x="573" y="1088"/>
                    </a:lnTo>
                    <a:lnTo>
                      <a:pt x="573" y="1091"/>
                    </a:lnTo>
                    <a:lnTo>
                      <a:pt x="571" y="1091"/>
                    </a:lnTo>
                    <a:lnTo>
                      <a:pt x="571" y="1091"/>
                    </a:lnTo>
                    <a:lnTo>
                      <a:pt x="571" y="1093"/>
                    </a:lnTo>
                    <a:lnTo>
                      <a:pt x="571" y="1093"/>
                    </a:lnTo>
                    <a:lnTo>
                      <a:pt x="568" y="1095"/>
                    </a:lnTo>
                    <a:lnTo>
                      <a:pt x="566" y="1098"/>
                    </a:lnTo>
                    <a:lnTo>
                      <a:pt x="566" y="1098"/>
                    </a:lnTo>
                    <a:lnTo>
                      <a:pt x="566" y="1098"/>
                    </a:lnTo>
                    <a:lnTo>
                      <a:pt x="566" y="1100"/>
                    </a:lnTo>
                    <a:lnTo>
                      <a:pt x="566" y="1100"/>
                    </a:lnTo>
                    <a:lnTo>
                      <a:pt x="566" y="1103"/>
                    </a:lnTo>
                    <a:lnTo>
                      <a:pt x="564" y="1105"/>
                    </a:lnTo>
                    <a:lnTo>
                      <a:pt x="564" y="1105"/>
                    </a:lnTo>
                    <a:lnTo>
                      <a:pt x="564" y="1107"/>
                    </a:lnTo>
                    <a:lnTo>
                      <a:pt x="564" y="1110"/>
                    </a:lnTo>
                    <a:lnTo>
                      <a:pt x="564" y="1110"/>
                    </a:lnTo>
                    <a:lnTo>
                      <a:pt x="564" y="1112"/>
                    </a:lnTo>
                    <a:lnTo>
                      <a:pt x="564" y="1112"/>
                    </a:lnTo>
                    <a:lnTo>
                      <a:pt x="564" y="1112"/>
                    </a:lnTo>
                    <a:lnTo>
                      <a:pt x="564" y="1114"/>
                    </a:lnTo>
                    <a:lnTo>
                      <a:pt x="564" y="1117"/>
                    </a:lnTo>
                    <a:lnTo>
                      <a:pt x="566" y="1117"/>
                    </a:lnTo>
                    <a:lnTo>
                      <a:pt x="566" y="1117"/>
                    </a:lnTo>
                    <a:lnTo>
                      <a:pt x="568" y="1119"/>
                    </a:lnTo>
                    <a:lnTo>
                      <a:pt x="568" y="1119"/>
                    </a:lnTo>
                    <a:lnTo>
                      <a:pt x="568" y="1119"/>
                    </a:lnTo>
                    <a:lnTo>
                      <a:pt x="571" y="1122"/>
                    </a:lnTo>
                    <a:lnTo>
                      <a:pt x="571" y="1124"/>
                    </a:lnTo>
                    <a:lnTo>
                      <a:pt x="568" y="1124"/>
                    </a:lnTo>
                    <a:lnTo>
                      <a:pt x="568" y="1126"/>
                    </a:lnTo>
                    <a:lnTo>
                      <a:pt x="568" y="1129"/>
                    </a:lnTo>
                    <a:lnTo>
                      <a:pt x="568" y="1131"/>
                    </a:lnTo>
                    <a:lnTo>
                      <a:pt x="568" y="1131"/>
                    </a:lnTo>
                    <a:lnTo>
                      <a:pt x="568" y="1131"/>
                    </a:lnTo>
                    <a:lnTo>
                      <a:pt x="568" y="1131"/>
                    </a:lnTo>
                    <a:lnTo>
                      <a:pt x="568" y="1133"/>
                    </a:lnTo>
                    <a:lnTo>
                      <a:pt x="568" y="1133"/>
                    </a:lnTo>
                    <a:lnTo>
                      <a:pt x="568" y="1136"/>
                    </a:lnTo>
                    <a:lnTo>
                      <a:pt x="568" y="1136"/>
                    </a:lnTo>
                    <a:lnTo>
                      <a:pt x="568" y="1138"/>
                    </a:lnTo>
                    <a:lnTo>
                      <a:pt x="568" y="1141"/>
                    </a:lnTo>
                    <a:lnTo>
                      <a:pt x="568" y="1143"/>
                    </a:lnTo>
                    <a:lnTo>
                      <a:pt x="571" y="1143"/>
                    </a:lnTo>
                    <a:lnTo>
                      <a:pt x="571" y="1145"/>
                    </a:lnTo>
                    <a:lnTo>
                      <a:pt x="571" y="1148"/>
                    </a:lnTo>
                    <a:lnTo>
                      <a:pt x="571" y="1150"/>
                    </a:lnTo>
                    <a:lnTo>
                      <a:pt x="573" y="1152"/>
                    </a:lnTo>
                    <a:lnTo>
                      <a:pt x="573" y="1152"/>
                    </a:lnTo>
                    <a:lnTo>
                      <a:pt x="573" y="1152"/>
                    </a:lnTo>
                    <a:lnTo>
                      <a:pt x="575" y="1155"/>
                    </a:lnTo>
                    <a:lnTo>
                      <a:pt x="575" y="1155"/>
                    </a:lnTo>
                    <a:lnTo>
                      <a:pt x="575" y="1155"/>
                    </a:lnTo>
                    <a:lnTo>
                      <a:pt x="578" y="1157"/>
                    </a:lnTo>
                    <a:lnTo>
                      <a:pt x="580" y="1160"/>
                    </a:lnTo>
                    <a:lnTo>
                      <a:pt x="580" y="1160"/>
                    </a:lnTo>
                    <a:lnTo>
                      <a:pt x="580" y="1162"/>
                    </a:lnTo>
                    <a:lnTo>
                      <a:pt x="580" y="1167"/>
                    </a:lnTo>
                    <a:lnTo>
                      <a:pt x="578" y="1167"/>
                    </a:lnTo>
                    <a:lnTo>
                      <a:pt x="580" y="1169"/>
                    </a:lnTo>
                    <a:lnTo>
                      <a:pt x="580" y="1171"/>
                    </a:lnTo>
                    <a:lnTo>
                      <a:pt x="580" y="1174"/>
                    </a:lnTo>
                    <a:lnTo>
                      <a:pt x="580" y="1176"/>
                    </a:lnTo>
                    <a:lnTo>
                      <a:pt x="580" y="1178"/>
                    </a:lnTo>
                    <a:lnTo>
                      <a:pt x="580" y="1178"/>
                    </a:lnTo>
                    <a:lnTo>
                      <a:pt x="580" y="1181"/>
                    </a:lnTo>
                    <a:lnTo>
                      <a:pt x="580" y="1183"/>
                    </a:lnTo>
                    <a:lnTo>
                      <a:pt x="578" y="1186"/>
                    </a:lnTo>
                    <a:lnTo>
                      <a:pt x="580" y="1186"/>
                    </a:lnTo>
                    <a:lnTo>
                      <a:pt x="580" y="1188"/>
                    </a:lnTo>
                    <a:lnTo>
                      <a:pt x="580" y="1190"/>
                    </a:lnTo>
                    <a:lnTo>
                      <a:pt x="580" y="1190"/>
                    </a:lnTo>
                    <a:lnTo>
                      <a:pt x="580" y="1193"/>
                    </a:lnTo>
                    <a:lnTo>
                      <a:pt x="580" y="1195"/>
                    </a:lnTo>
                    <a:lnTo>
                      <a:pt x="580" y="1197"/>
                    </a:lnTo>
                    <a:lnTo>
                      <a:pt x="580" y="1200"/>
                    </a:lnTo>
                    <a:lnTo>
                      <a:pt x="583" y="1202"/>
                    </a:lnTo>
                    <a:lnTo>
                      <a:pt x="583" y="1202"/>
                    </a:lnTo>
                    <a:lnTo>
                      <a:pt x="583" y="1205"/>
                    </a:lnTo>
                    <a:lnTo>
                      <a:pt x="583" y="1205"/>
                    </a:lnTo>
                    <a:lnTo>
                      <a:pt x="583" y="1207"/>
                    </a:lnTo>
                    <a:lnTo>
                      <a:pt x="580" y="1207"/>
                    </a:lnTo>
                    <a:lnTo>
                      <a:pt x="583" y="1209"/>
                    </a:lnTo>
                    <a:lnTo>
                      <a:pt x="580" y="1212"/>
                    </a:lnTo>
                    <a:lnTo>
                      <a:pt x="578" y="1214"/>
                    </a:lnTo>
                    <a:lnTo>
                      <a:pt x="578" y="1216"/>
                    </a:lnTo>
                    <a:lnTo>
                      <a:pt x="575" y="1219"/>
                    </a:lnTo>
                    <a:lnTo>
                      <a:pt x="575" y="1219"/>
                    </a:lnTo>
                    <a:lnTo>
                      <a:pt x="575" y="1219"/>
                    </a:lnTo>
                    <a:lnTo>
                      <a:pt x="573" y="1221"/>
                    </a:lnTo>
                    <a:lnTo>
                      <a:pt x="571" y="1224"/>
                    </a:lnTo>
                    <a:lnTo>
                      <a:pt x="571" y="1224"/>
                    </a:lnTo>
                    <a:lnTo>
                      <a:pt x="568" y="1226"/>
                    </a:lnTo>
                    <a:lnTo>
                      <a:pt x="566" y="1226"/>
                    </a:lnTo>
                    <a:lnTo>
                      <a:pt x="564" y="1228"/>
                    </a:lnTo>
                    <a:lnTo>
                      <a:pt x="564" y="1228"/>
                    </a:lnTo>
                    <a:lnTo>
                      <a:pt x="561" y="1228"/>
                    </a:lnTo>
                    <a:lnTo>
                      <a:pt x="559" y="1231"/>
                    </a:lnTo>
                    <a:lnTo>
                      <a:pt x="559" y="1231"/>
                    </a:lnTo>
                    <a:lnTo>
                      <a:pt x="556" y="1231"/>
                    </a:lnTo>
                    <a:lnTo>
                      <a:pt x="554" y="1233"/>
                    </a:lnTo>
                    <a:lnTo>
                      <a:pt x="552" y="1233"/>
                    </a:lnTo>
                    <a:lnTo>
                      <a:pt x="549" y="1233"/>
                    </a:lnTo>
                    <a:lnTo>
                      <a:pt x="549" y="1235"/>
                    </a:lnTo>
                    <a:lnTo>
                      <a:pt x="549" y="1235"/>
                    </a:lnTo>
                    <a:lnTo>
                      <a:pt x="547" y="1235"/>
                    </a:lnTo>
                    <a:lnTo>
                      <a:pt x="547" y="1238"/>
                    </a:lnTo>
                    <a:lnTo>
                      <a:pt x="545" y="1238"/>
                    </a:lnTo>
                    <a:lnTo>
                      <a:pt x="542" y="1238"/>
                    </a:lnTo>
                    <a:lnTo>
                      <a:pt x="545" y="1240"/>
                    </a:lnTo>
                    <a:lnTo>
                      <a:pt x="542" y="1240"/>
                    </a:lnTo>
                    <a:lnTo>
                      <a:pt x="542" y="1243"/>
                    </a:lnTo>
                    <a:lnTo>
                      <a:pt x="540" y="1245"/>
                    </a:lnTo>
                    <a:lnTo>
                      <a:pt x="540" y="1247"/>
                    </a:lnTo>
                    <a:lnTo>
                      <a:pt x="538" y="1247"/>
                    </a:lnTo>
                    <a:lnTo>
                      <a:pt x="538" y="1247"/>
                    </a:lnTo>
                    <a:lnTo>
                      <a:pt x="538" y="1250"/>
                    </a:lnTo>
                    <a:lnTo>
                      <a:pt x="535" y="1247"/>
                    </a:lnTo>
                    <a:lnTo>
                      <a:pt x="535" y="1247"/>
                    </a:lnTo>
                    <a:lnTo>
                      <a:pt x="533" y="1250"/>
                    </a:lnTo>
                    <a:lnTo>
                      <a:pt x="533" y="1252"/>
                    </a:lnTo>
                    <a:lnTo>
                      <a:pt x="530" y="1252"/>
                    </a:lnTo>
                    <a:lnTo>
                      <a:pt x="528" y="1254"/>
                    </a:lnTo>
                    <a:lnTo>
                      <a:pt x="526" y="1257"/>
                    </a:lnTo>
                    <a:lnTo>
                      <a:pt x="526" y="1259"/>
                    </a:lnTo>
                    <a:lnTo>
                      <a:pt x="523" y="1259"/>
                    </a:lnTo>
                    <a:lnTo>
                      <a:pt x="521" y="1257"/>
                    </a:lnTo>
                    <a:lnTo>
                      <a:pt x="521" y="1257"/>
                    </a:lnTo>
                    <a:lnTo>
                      <a:pt x="521" y="1257"/>
                    </a:lnTo>
                    <a:lnTo>
                      <a:pt x="521" y="1259"/>
                    </a:lnTo>
                    <a:lnTo>
                      <a:pt x="523" y="1262"/>
                    </a:lnTo>
                    <a:lnTo>
                      <a:pt x="521" y="1262"/>
                    </a:lnTo>
                    <a:lnTo>
                      <a:pt x="521" y="1264"/>
                    </a:lnTo>
                    <a:lnTo>
                      <a:pt x="521" y="1266"/>
                    </a:lnTo>
                    <a:lnTo>
                      <a:pt x="523" y="1266"/>
                    </a:lnTo>
                    <a:lnTo>
                      <a:pt x="526" y="1269"/>
                    </a:lnTo>
                    <a:lnTo>
                      <a:pt x="526" y="1271"/>
                    </a:lnTo>
                    <a:lnTo>
                      <a:pt x="526" y="1271"/>
                    </a:lnTo>
                    <a:lnTo>
                      <a:pt x="526" y="1273"/>
                    </a:lnTo>
                    <a:lnTo>
                      <a:pt x="526" y="1273"/>
                    </a:lnTo>
                    <a:lnTo>
                      <a:pt x="526" y="1276"/>
                    </a:lnTo>
                    <a:lnTo>
                      <a:pt x="528" y="1278"/>
                    </a:lnTo>
                    <a:lnTo>
                      <a:pt x="528" y="1280"/>
                    </a:lnTo>
                    <a:lnTo>
                      <a:pt x="528" y="1283"/>
                    </a:lnTo>
                    <a:lnTo>
                      <a:pt x="528" y="1283"/>
                    </a:lnTo>
                    <a:lnTo>
                      <a:pt x="528" y="1285"/>
                    </a:lnTo>
                    <a:lnTo>
                      <a:pt x="528" y="1288"/>
                    </a:lnTo>
                    <a:lnTo>
                      <a:pt x="528" y="1285"/>
                    </a:lnTo>
                    <a:lnTo>
                      <a:pt x="530" y="1283"/>
                    </a:lnTo>
                    <a:lnTo>
                      <a:pt x="530" y="1285"/>
                    </a:lnTo>
                    <a:lnTo>
                      <a:pt x="530" y="1288"/>
                    </a:lnTo>
                    <a:lnTo>
                      <a:pt x="530" y="1290"/>
                    </a:lnTo>
                    <a:lnTo>
                      <a:pt x="530" y="1290"/>
                    </a:lnTo>
                    <a:lnTo>
                      <a:pt x="530" y="1292"/>
                    </a:lnTo>
                    <a:lnTo>
                      <a:pt x="530" y="1295"/>
                    </a:lnTo>
                    <a:lnTo>
                      <a:pt x="530" y="1297"/>
                    </a:lnTo>
                    <a:lnTo>
                      <a:pt x="528" y="1299"/>
                    </a:lnTo>
                    <a:lnTo>
                      <a:pt x="528" y="1299"/>
                    </a:lnTo>
                    <a:lnTo>
                      <a:pt x="528" y="1302"/>
                    </a:lnTo>
                    <a:lnTo>
                      <a:pt x="528" y="1304"/>
                    </a:lnTo>
                    <a:lnTo>
                      <a:pt x="530" y="1304"/>
                    </a:lnTo>
                    <a:lnTo>
                      <a:pt x="530" y="1304"/>
                    </a:lnTo>
                    <a:lnTo>
                      <a:pt x="530" y="1307"/>
                    </a:lnTo>
                    <a:lnTo>
                      <a:pt x="528" y="1307"/>
                    </a:lnTo>
                    <a:lnTo>
                      <a:pt x="528" y="1309"/>
                    </a:lnTo>
                    <a:lnTo>
                      <a:pt x="526" y="1311"/>
                    </a:lnTo>
                    <a:lnTo>
                      <a:pt x="523" y="1314"/>
                    </a:lnTo>
                    <a:lnTo>
                      <a:pt x="521" y="1314"/>
                    </a:lnTo>
                    <a:lnTo>
                      <a:pt x="519" y="1314"/>
                    </a:lnTo>
                    <a:lnTo>
                      <a:pt x="519" y="1314"/>
                    </a:lnTo>
                    <a:lnTo>
                      <a:pt x="516" y="1316"/>
                    </a:lnTo>
                    <a:lnTo>
                      <a:pt x="516" y="1316"/>
                    </a:lnTo>
                    <a:lnTo>
                      <a:pt x="514" y="1316"/>
                    </a:lnTo>
                    <a:lnTo>
                      <a:pt x="512" y="1318"/>
                    </a:lnTo>
                    <a:lnTo>
                      <a:pt x="509" y="1318"/>
                    </a:lnTo>
                    <a:lnTo>
                      <a:pt x="509" y="1318"/>
                    </a:lnTo>
                    <a:lnTo>
                      <a:pt x="507" y="1318"/>
                    </a:lnTo>
                    <a:lnTo>
                      <a:pt x="507" y="1318"/>
                    </a:lnTo>
                    <a:lnTo>
                      <a:pt x="507" y="1321"/>
                    </a:lnTo>
                    <a:lnTo>
                      <a:pt x="507" y="1321"/>
                    </a:lnTo>
                    <a:lnTo>
                      <a:pt x="504" y="1321"/>
                    </a:lnTo>
                    <a:lnTo>
                      <a:pt x="502" y="1323"/>
                    </a:lnTo>
                    <a:lnTo>
                      <a:pt x="502" y="1326"/>
                    </a:lnTo>
                    <a:lnTo>
                      <a:pt x="502" y="1326"/>
                    </a:lnTo>
                    <a:lnTo>
                      <a:pt x="500" y="1328"/>
                    </a:lnTo>
                    <a:lnTo>
                      <a:pt x="500" y="1328"/>
                    </a:lnTo>
                    <a:lnTo>
                      <a:pt x="502" y="1330"/>
                    </a:lnTo>
                    <a:lnTo>
                      <a:pt x="502" y="1330"/>
                    </a:lnTo>
                    <a:lnTo>
                      <a:pt x="504" y="1328"/>
                    </a:lnTo>
                    <a:lnTo>
                      <a:pt x="504" y="1330"/>
                    </a:lnTo>
                    <a:lnTo>
                      <a:pt x="504" y="1333"/>
                    </a:lnTo>
                    <a:lnTo>
                      <a:pt x="504" y="1335"/>
                    </a:lnTo>
                    <a:lnTo>
                      <a:pt x="504" y="1337"/>
                    </a:lnTo>
                    <a:lnTo>
                      <a:pt x="502" y="1337"/>
                    </a:lnTo>
                    <a:lnTo>
                      <a:pt x="502" y="1340"/>
                    </a:lnTo>
                    <a:lnTo>
                      <a:pt x="502" y="1342"/>
                    </a:lnTo>
                    <a:lnTo>
                      <a:pt x="502" y="1342"/>
                    </a:lnTo>
                    <a:lnTo>
                      <a:pt x="502" y="1345"/>
                    </a:lnTo>
                    <a:lnTo>
                      <a:pt x="500" y="1347"/>
                    </a:lnTo>
                    <a:lnTo>
                      <a:pt x="500" y="1349"/>
                    </a:lnTo>
                    <a:lnTo>
                      <a:pt x="500" y="1352"/>
                    </a:lnTo>
                    <a:lnTo>
                      <a:pt x="500" y="1354"/>
                    </a:lnTo>
                    <a:lnTo>
                      <a:pt x="500" y="1354"/>
                    </a:lnTo>
                    <a:lnTo>
                      <a:pt x="500" y="1354"/>
                    </a:lnTo>
                    <a:lnTo>
                      <a:pt x="497" y="1356"/>
                    </a:lnTo>
                    <a:lnTo>
                      <a:pt x="497" y="1359"/>
                    </a:lnTo>
                    <a:lnTo>
                      <a:pt x="495" y="1359"/>
                    </a:lnTo>
                    <a:lnTo>
                      <a:pt x="495" y="1359"/>
                    </a:lnTo>
                    <a:lnTo>
                      <a:pt x="493" y="1361"/>
                    </a:lnTo>
                    <a:lnTo>
                      <a:pt x="493" y="1361"/>
                    </a:lnTo>
                    <a:lnTo>
                      <a:pt x="490" y="1361"/>
                    </a:lnTo>
                    <a:lnTo>
                      <a:pt x="490" y="1363"/>
                    </a:lnTo>
                    <a:lnTo>
                      <a:pt x="490" y="1363"/>
                    </a:lnTo>
                    <a:lnTo>
                      <a:pt x="490" y="1363"/>
                    </a:lnTo>
                    <a:lnTo>
                      <a:pt x="488" y="1366"/>
                    </a:lnTo>
                    <a:lnTo>
                      <a:pt x="485" y="1368"/>
                    </a:lnTo>
                    <a:lnTo>
                      <a:pt x="485" y="1371"/>
                    </a:lnTo>
                    <a:lnTo>
                      <a:pt x="485" y="1371"/>
                    </a:lnTo>
                    <a:lnTo>
                      <a:pt x="485" y="1371"/>
                    </a:lnTo>
                    <a:lnTo>
                      <a:pt x="483" y="1373"/>
                    </a:lnTo>
                    <a:lnTo>
                      <a:pt x="483" y="1375"/>
                    </a:lnTo>
                    <a:lnTo>
                      <a:pt x="483" y="1375"/>
                    </a:lnTo>
                    <a:lnTo>
                      <a:pt x="483" y="1375"/>
                    </a:lnTo>
                    <a:lnTo>
                      <a:pt x="483" y="1375"/>
                    </a:lnTo>
                    <a:lnTo>
                      <a:pt x="481" y="1378"/>
                    </a:lnTo>
                    <a:lnTo>
                      <a:pt x="481" y="1380"/>
                    </a:lnTo>
                    <a:lnTo>
                      <a:pt x="481" y="1380"/>
                    </a:lnTo>
                    <a:lnTo>
                      <a:pt x="478" y="1380"/>
                    </a:lnTo>
                    <a:lnTo>
                      <a:pt x="478" y="1382"/>
                    </a:lnTo>
                    <a:lnTo>
                      <a:pt x="476" y="1385"/>
                    </a:lnTo>
                    <a:lnTo>
                      <a:pt x="476" y="1385"/>
                    </a:lnTo>
                    <a:lnTo>
                      <a:pt x="474" y="1387"/>
                    </a:lnTo>
                    <a:lnTo>
                      <a:pt x="474" y="1387"/>
                    </a:lnTo>
                    <a:lnTo>
                      <a:pt x="471" y="1390"/>
                    </a:lnTo>
                    <a:lnTo>
                      <a:pt x="471" y="1392"/>
                    </a:lnTo>
                    <a:lnTo>
                      <a:pt x="469" y="1392"/>
                    </a:lnTo>
                    <a:lnTo>
                      <a:pt x="467" y="1394"/>
                    </a:lnTo>
                    <a:lnTo>
                      <a:pt x="464" y="1399"/>
                    </a:lnTo>
                    <a:lnTo>
                      <a:pt x="462" y="1399"/>
                    </a:lnTo>
                    <a:lnTo>
                      <a:pt x="459" y="1401"/>
                    </a:lnTo>
                    <a:lnTo>
                      <a:pt x="457" y="1404"/>
                    </a:lnTo>
                    <a:lnTo>
                      <a:pt x="457" y="1404"/>
                    </a:lnTo>
                    <a:lnTo>
                      <a:pt x="457" y="1406"/>
                    </a:lnTo>
                    <a:lnTo>
                      <a:pt x="455" y="1406"/>
                    </a:lnTo>
                    <a:lnTo>
                      <a:pt x="452" y="1409"/>
                    </a:lnTo>
                    <a:lnTo>
                      <a:pt x="452" y="1409"/>
                    </a:lnTo>
                    <a:lnTo>
                      <a:pt x="450" y="1411"/>
                    </a:lnTo>
                    <a:lnTo>
                      <a:pt x="445" y="1413"/>
                    </a:lnTo>
                    <a:lnTo>
                      <a:pt x="445" y="1413"/>
                    </a:lnTo>
                    <a:lnTo>
                      <a:pt x="443" y="1416"/>
                    </a:lnTo>
                    <a:lnTo>
                      <a:pt x="440" y="1416"/>
                    </a:lnTo>
                    <a:lnTo>
                      <a:pt x="440" y="1416"/>
                    </a:lnTo>
                    <a:lnTo>
                      <a:pt x="438" y="1416"/>
                    </a:lnTo>
                    <a:lnTo>
                      <a:pt x="436" y="1416"/>
                    </a:lnTo>
                    <a:lnTo>
                      <a:pt x="436" y="1416"/>
                    </a:lnTo>
                    <a:lnTo>
                      <a:pt x="433" y="1416"/>
                    </a:lnTo>
                    <a:lnTo>
                      <a:pt x="433" y="1416"/>
                    </a:lnTo>
                    <a:lnTo>
                      <a:pt x="431" y="1418"/>
                    </a:lnTo>
                    <a:lnTo>
                      <a:pt x="431" y="1420"/>
                    </a:lnTo>
                    <a:lnTo>
                      <a:pt x="431" y="1420"/>
                    </a:lnTo>
                    <a:lnTo>
                      <a:pt x="429" y="1420"/>
                    </a:lnTo>
                    <a:lnTo>
                      <a:pt x="426" y="1418"/>
                    </a:lnTo>
                    <a:lnTo>
                      <a:pt x="424" y="1418"/>
                    </a:lnTo>
                    <a:lnTo>
                      <a:pt x="424" y="1420"/>
                    </a:lnTo>
                    <a:lnTo>
                      <a:pt x="422" y="1420"/>
                    </a:lnTo>
                    <a:lnTo>
                      <a:pt x="422" y="1420"/>
                    </a:lnTo>
                    <a:lnTo>
                      <a:pt x="419" y="1420"/>
                    </a:lnTo>
                    <a:lnTo>
                      <a:pt x="417" y="1420"/>
                    </a:lnTo>
                    <a:lnTo>
                      <a:pt x="414" y="1420"/>
                    </a:lnTo>
                    <a:lnTo>
                      <a:pt x="410" y="1418"/>
                    </a:lnTo>
                    <a:lnTo>
                      <a:pt x="410" y="1418"/>
                    </a:lnTo>
                    <a:lnTo>
                      <a:pt x="410" y="1420"/>
                    </a:lnTo>
                    <a:lnTo>
                      <a:pt x="407" y="1420"/>
                    </a:lnTo>
                    <a:lnTo>
                      <a:pt x="405" y="1420"/>
                    </a:lnTo>
                    <a:lnTo>
                      <a:pt x="405" y="1420"/>
                    </a:lnTo>
                    <a:lnTo>
                      <a:pt x="405" y="1420"/>
                    </a:lnTo>
                    <a:lnTo>
                      <a:pt x="403" y="1420"/>
                    </a:lnTo>
                    <a:lnTo>
                      <a:pt x="403" y="1420"/>
                    </a:lnTo>
                    <a:lnTo>
                      <a:pt x="403" y="1418"/>
                    </a:lnTo>
                    <a:lnTo>
                      <a:pt x="403" y="1420"/>
                    </a:lnTo>
                    <a:lnTo>
                      <a:pt x="400" y="1420"/>
                    </a:lnTo>
                    <a:lnTo>
                      <a:pt x="400" y="1418"/>
                    </a:lnTo>
                    <a:lnTo>
                      <a:pt x="398" y="1420"/>
                    </a:lnTo>
                    <a:lnTo>
                      <a:pt x="398" y="1420"/>
                    </a:lnTo>
                    <a:lnTo>
                      <a:pt x="396" y="1423"/>
                    </a:lnTo>
                    <a:lnTo>
                      <a:pt x="393" y="1423"/>
                    </a:lnTo>
                    <a:lnTo>
                      <a:pt x="393" y="1423"/>
                    </a:lnTo>
                    <a:lnTo>
                      <a:pt x="391" y="1423"/>
                    </a:lnTo>
                    <a:lnTo>
                      <a:pt x="388" y="1425"/>
                    </a:lnTo>
                    <a:lnTo>
                      <a:pt x="386" y="1425"/>
                    </a:lnTo>
                    <a:lnTo>
                      <a:pt x="384" y="1423"/>
                    </a:lnTo>
                    <a:lnTo>
                      <a:pt x="384" y="1423"/>
                    </a:lnTo>
                    <a:lnTo>
                      <a:pt x="381" y="1423"/>
                    </a:lnTo>
                    <a:lnTo>
                      <a:pt x="384" y="1425"/>
                    </a:lnTo>
                    <a:lnTo>
                      <a:pt x="381" y="1425"/>
                    </a:lnTo>
                    <a:lnTo>
                      <a:pt x="381" y="1425"/>
                    </a:lnTo>
                    <a:lnTo>
                      <a:pt x="379" y="1425"/>
                    </a:lnTo>
                    <a:lnTo>
                      <a:pt x="377" y="1428"/>
                    </a:lnTo>
                    <a:lnTo>
                      <a:pt x="374" y="1430"/>
                    </a:lnTo>
                    <a:lnTo>
                      <a:pt x="374" y="1430"/>
                    </a:lnTo>
                    <a:lnTo>
                      <a:pt x="372" y="1428"/>
                    </a:lnTo>
                    <a:lnTo>
                      <a:pt x="369" y="1428"/>
                    </a:lnTo>
                    <a:lnTo>
                      <a:pt x="369" y="1425"/>
                    </a:lnTo>
                    <a:lnTo>
                      <a:pt x="367" y="1425"/>
                    </a:lnTo>
                    <a:lnTo>
                      <a:pt x="367" y="1425"/>
                    </a:lnTo>
                    <a:lnTo>
                      <a:pt x="365" y="1423"/>
                    </a:lnTo>
                    <a:lnTo>
                      <a:pt x="362" y="1423"/>
                    </a:lnTo>
                    <a:lnTo>
                      <a:pt x="362" y="1423"/>
                    </a:lnTo>
                    <a:lnTo>
                      <a:pt x="362" y="1420"/>
                    </a:lnTo>
                    <a:lnTo>
                      <a:pt x="360" y="1420"/>
                    </a:lnTo>
                    <a:lnTo>
                      <a:pt x="360" y="1420"/>
                    </a:lnTo>
                    <a:lnTo>
                      <a:pt x="360" y="1420"/>
                    </a:lnTo>
                    <a:lnTo>
                      <a:pt x="358" y="1420"/>
                    </a:lnTo>
                    <a:lnTo>
                      <a:pt x="360" y="1423"/>
                    </a:lnTo>
                    <a:lnTo>
                      <a:pt x="358" y="1423"/>
                    </a:lnTo>
                    <a:lnTo>
                      <a:pt x="358" y="1420"/>
                    </a:lnTo>
                    <a:lnTo>
                      <a:pt x="358" y="1418"/>
                    </a:lnTo>
                    <a:lnTo>
                      <a:pt x="358" y="1418"/>
                    </a:lnTo>
                    <a:lnTo>
                      <a:pt x="358" y="1416"/>
                    </a:lnTo>
                    <a:lnTo>
                      <a:pt x="358" y="1413"/>
                    </a:lnTo>
                    <a:lnTo>
                      <a:pt x="358" y="1413"/>
                    </a:lnTo>
                    <a:lnTo>
                      <a:pt x="355" y="1411"/>
                    </a:lnTo>
                    <a:lnTo>
                      <a:pt x="355" y="1409"/>
                    </a:lnTo>
                    <a:lnTo>
                      <a:pt x="355" y="1409"/>
                    </a:lnTo>
                    <a:lnTo>
                      <a:pt x="353" y="1406"/>
                    </a:lnTo>
                    <a:lnTo>
                      <a:pt x="353" y="1406"/>
                    </a:lnTo>
                    <a:lnTo>
                      <a:pt x="353" y="1404"/>
                    </a:lnTo>
                    <a:lnTo>
                      <a:pt x="355" y="1404"/>
                    </a:lnTo>
                    <a:lnTo>
                      <a:pt x="358" y="1404"/>
                    </a:lnTo>
                    <a:lnTo>
                      <a:pt x="358" y="1401"/>
                    </a:lnTo>
                    <a:lnTo>
                      <a:pt x="358" y="1399"/>
                    </a:lnTo>
                    <a:lnTo>
                      <a:pt x="358" y="1397"/>
                    </a:lnTo>
                    <a:lnTo>
                      <a:pt x="358" y="1394"/>
                    </a:lnTo>
                    <a:lnTo>
                      <a:pt x="358" y="1394"/>
                    </a:lnTo>
                    <a:lnTo>
                      <a:pt x="355" y="1392"/>
                    </a:lnTo>
                    <a:lnTo>
                      <a:pt x="355" y="1390"/>
                    </a:lnTo>
                    <a:lnTo>
                      <a:pt x="353" y="1387"/>
                    </a:lnTo>
                    <a:lnTo>
                      <a:pt x="353" y="1385"/>
                    </a:lnTo>
                    <a:lnTo>
                      <a:pt x="351" y="1385"/>
                    </a:lnTo>
                    <a:lnTo>
                      <a:pt x="351" y="1382"/>
                    </a:lnTo>
                    <a:lnTo>
                      <a:pt x="351" y="1382"/>
                    </a:lnTo>
                    <a:lnTo>
                      <a:pt x="348" y="1380"/>
                    </a:lnTo>
                    <a:lnTo>
                      <a:pt x="348" y="1378"/>
                    </a:lnTo>
                    <a:lnTo>
                      <a:pt x="348" y="1378"/>
                    </a:lnTo>
                    <a:lnTo>
                      <a:pt x="346" y="1375"/>
                    </a:lnTo>
                    <a:lnTo>
                      <a:pt x="346" y="1373"/>
                    </a:lnTo>
                    <a:lnTo>
                      <a:pt x="346" y="1371"/>
                    </a:lnTo>
                    <a:lnTo>
                      <a:pt x="346" y="1368"/>
                    </a:lnTo>
                    <a:lnTo>
                      <a:pt x="346" y="1368"/>
                    </a:lnTo>
                    <a:lnTo>
                      <a:pt x="343" y="1366"/>
                    </a:lnTo>
                    <a:lnTo>
                      <a:pt x="343" y="1363"/>
                    </a:lnTo>
                    <a:lnTo>
                      <a:pt x="343" y="1363"/>
                    </a:lnTo>
                    <a:lnTo>
                      <a:pt x="341" y="1361"/>
                    </a:lnTo>
                    <a:lnTo>
                      <a:pt x="341" y="1359"/>
                    </a:lnTo>
                    <a:lnTo>
                      <a:pt x="339" y="1356"/>
                    </a:lnTo>
                    <a:lnTo>
                      <a:pt x="339" y="1356"/>
                    </a:lnTo>
                    <a:lnTo>
                      <a:pt x="336" y="1354"/>
                    </a:lnTo>
                    <a:lnTo>
                      <a:pt x="334" y="1352"/>
                    </a:lnTo>
                    <a:lnTo>
                      <a:pt x="332" y="1349"/>
                    </a:lnTo>
                    <a:lnTo>
                      <a:pt x="332" y="1347"/>
                    </a:lnTo>
                    <a:lnTo>
                      <a:pt x="329" y="1347"/>
                    </a:lnTo>
                    <a:lnTo>
                      <a:pt x="329" y="1345"/>
                    </a:lnTo>
                    <a:lnTo>
                      <a:pt x="327" y="1342"/>
                    </a:lnTo>
                    <a:lnTo>
                      <a:pt x="327" y="1340"/>
                    </a:lnTo>
                    <a:lnTo>
                      <a:pt x="327" y="1337"/>
                    </a:lnTo>
                    <a:lnTo>
                      <a:pt x="324" y="1335"/>
                    </a:lnTo>
                    <a:lnTo>
                      <a:pt x="327" y="1333"/>
                    </a:lnTo>
                    <a:lnTo>
                      <a:pt x="324" y="1333"/>
                    </a:lnTo>
                    <a:lnTo>
                      <a:pt x="324" y="1330"/>
                    </a:lnTo>
                    <a:lnTo>
                      <a:pt x="324" y="1328"/>
                    </a:lnTo>
                    <a:lnTo>
                      <a:pt x="322" y="1326"/>
                    </a:lnTo>
                    <a:lnTo>
                      <a:pt x="322" y="1323"/>
                    </a:lnTo>
                    <a:lnTo>
                      <a:pt x="322" y="1323"/>
                    </a:lnTo>
                    <a:lnTo>
                      <a:pt x="322" y="1321"/>
                    </a:lnTo>
                    <a:lnTo>
                      <a:pt x="322" y="1318"/>
                    </a:lnTo>
                    <a:lnTo>
                      <a:pt x="322" y="1316"/>
                    </a:lnTo>
                    <a:lnTo>
                      <a:pt x="322" y="1314"/>
                    </a:lnTo>
                    <a:lnTo>
                      <a:pt x="320" y="1311"/>
                    </a:lnTo>
                    <a:lnTo>
                      <a:pt x="320" y="1309"/>
                    </a:lnTo>
                    <a:lnTo>
                      <a:pt x="320" y="1307"/>
                    </a:lnTo>
                    <a:lnTo>
                      <a:pt x="320" y="1307"/>
                    </a:lnTo>
                    <a:lnTo>
                      <a:pt x="320" y="1304"/>
                    </a:lnTo>
                    <a:lnTo>
                      <a:pt x="320" y="1302"/>
                    </a:lnTo>
                    <a:lnTo>
                      <a:pt x="320" y="1299"/>
                    </a:lnTo>
                    <a:lnTo>
                      <a:pt x="320" y="1297"/>
                    </a:lnTo>
                    <a:lnTo>
                      <a:pt x="320" y="1295"/>
                    </a:lnTo>
                    <a:lnTo>
                      <a:pt x="317" y="1295"/>
                    </a:lnTo>
                    <a:lnTo>
                      <a:pt x="320" y="1292"/>
                    </a:lnTo>
                    <a:lnTo>
                      <a:pt x="320" y="1290"/>
                    </a:lnTo>
                    <a:lnTo>
                      <a:pt x="320" y="1288"/>
                    </a:lnTo>
                    <a:lnTo>
                      <a:pt x="317" y="1285"/>
                    </a:lnTo>
                    <a:lnTo>
                      <a:pt x="317" y="1283"/>
                    </a:lnTo>
                    <a:lnTo>
                      <a:pt x="317" y="1283"/>
                    </a:lnTo>
                    <a:lnTo>
                      <a:pt x="315" y="1280"/>
                    </a:lnTo>
                    <a:lnTo>
                      <a:pt x="313" y="1278"/>
                    </a:lnTo>
                    <a:lnTo>
                      <a:pt x="313" y="1278"/>
                    </a:lnTo>
                    <a:lnTo>
                      <a:pt x="313" y="1276"/>
                    </a:lnTo>
                    <a:lnTo>
                      <a:pt x="310" y="1273"/>
                    </a:lnTo>
                    <a:lnTo>
                      <a:pt x="310" y="1273"/>
                    </a:lnTo>
                    <a:lnTo>
                      <a:pt x="308" y="1271"/>
                    </a:lnTo>
                    <a:lnTo>
                      <a:pt x="308" y="1269"/>
                    </a:lnTo>
                    <a:lnTo>
                      <a:pt x="308" y="1266"/>
                    </a:lnTo>
                    <a:lnTo>
                      <a:pt x="306" y="1264"/>
                    </a:lnTo>
                    <a:lnTo>
                      <a:pt x="306" y="1264"/>
                    </a:lnTo>
                    <a:lnTo>
                      <a:pt x="306" y="1262"/>
                    </a:lnTo>
                    <a:lnTo>
                      <a:pt x="303" y="1259"/>
                    </a:lnTo>
                    <a:lnTo>
                      <a:pt x="303" y="1257"/>
                    </a:lnTo>
                    <a:lnTo>
                      <a:pt x="301" y="1257"/>
                    </a:lnTo>
                    <a:lnTo>
                      <a:pt x="301" y="1254"/>
                    </a:lnTo>
                    <a:lnTo>
                      <a:pt x="301" y="1254"/>
                    </a:lnTo>
                    <a:lnTo>
                      <a:pt x="301" y="1252"/>
                    </a:lnTo>
                    <a:lnTo>
                      <a:pt x="298" y="1250"/>
                    </a:lnTo>
                    <a:lnTo>
                      <a:pt x="298" y="1250"/>
                    </a:lnTo>
                    <a:lnTo>
                      <a:pt x="298" y="1247"/>
                    </a:lnTo>
                    <a:lnTo>
                      <a:pt x="296" y="1245"/>
                    </a:lnTo>
                    <a:lnTo>
                      <a:pt x="294" y="1243"/>
                    </a:lnTo>
                    <a:lnTo>
                      <a:pt x="294" y="1240"/>
                    </a:lnTo>
                    <a:lnTo>
                      <a:pt x="291" y="1240"/>
                    </a:lnTo>
                    <a:lnTo>
                      <a:pt x="291" y="1238"/>
                    </a:lnTo>
                    <a:lnTo>
                      <a:pt x="291" y="1235"/>
                    </a:lnTo>
                    <a:lnTo>
                      <a:pt x="291" y="1233"/>
                    </a:lnTo>
                    <a:lnTo>
                      <a:pt x="291" y="1231"/>
                    </a:lnTo>
                    <a:lnTo>
                      <a:pt x="291" y="1228"/>
                    </a:lnTo>
                    <a:lnTo>
                      <a:pt x="291" y="1226"/>
                    </a:lnTo>
                    <a:lnTo>
                      <a:pt x="291" y="1226"/>
                    </a:lnTo>
                    <a:lnTo>
                      <a:pt x="291" y="1224"/>
                    </a:lnTo>
                    <a:lnTo>
                      <a:pt x="291" y="1221"/>
                    </a:lnTo>
                    <a:lnTo>
                      <a:pt x="291" y="1219"/>
                    </a:lnTo>
                    <a:lnTo>
                      <a:pt x="291" y="1216"/>
                    </a:lnTo>
                    <a:lnTo>
                      <a:pt x="294" y="1214"/>
                    </a:lnTo>
                    <a:lnTo>
                      <a:pt x="294" y="1212"/>
                    </a:lnTo>
                    <a:lnTo>
                      <a:pt x="294" y="1212"/>
                    </a:lnTo>
                    <a:lnTo>
                      <a:pt x="296" y="1209"/>
                    </a:lnTo>
                    <a:lnTo>
                      <a:pt x="296" y="1207"/>
                    </a:lnTo>
                    <a:lnTo>
                      <a:pt x="296" y="1207"/>
                    </a:lnTo>
                    <a:lnTo>
                      <a:pt x="296" y="1205"/>
                    </a:lnTo>
                    <a:lnTo>
                      <a:pt x="296" y="1202"/>
                    </a:lnTo>
                    <a:lnTo>
                      <a:pt x="298" y="1200"/>
                    </a:lnTo>
                    <a:lnTo>
                      <a:pt x="298" y="1197"/>
                    </a:lnTo>
                    <a:lnTo>
                      <a:pt x="298" y="1195"/>
                    </a:lnTo>
                    <a:lnTo>
                      <a:pt x="298" y="1193"/>
                    </a:lnTo>
                    <a:lnTo>
                      <a:pt x="298" y="1190"/>
                    </a:lnTo>
                    <a:lnTo>
                      <a:pt x="298" y="1190"/>
                    </a:lnTo>
                    <a:lnTo>
                      <a:pt x="301" y="1188"/>
                    </a:lnTo>
                    <a:lnTo>
                      <a:pt x="303" y="1186"/>
                    </a:lnTo>
                    <a:lnTo>
                      <a:pt x="303" y="1183"/>
                    </a:lnTo>
                    <a:lnTo>
                      <a:pt x="306" y="1183"/>
                    </a:lnTo>
                    <a:lnTo>
                      <a:pt x="308" y="1181"/>
                    </a:lnTo>
                    <a:lnTo>
                      <a:pt x="308" y="1181"/>
                    </a:lnTo>
                    <a:lnTo>
                      <a:pt x="310" y="1178"/>
                    </a:lnTo>
                    <a:lnTo>
                      <a:pt x="310" y="1176"/>
                    </a:lnTo>
                    <a:lnTo>
                      <a:pt x="313" y="1174"/>
                    </a:lnTo>
                    <a:lnTo>
                      <a:pt x="313" y="1171"/>
                    </a:lnTo>
                    <a:lnTo>
                      <a:pt x="313" y="1171"/>
                    </a:lnTo>
                    <a:lnTo>
                      <a:pt x="313" y="1169"/>
                    </a:lnTo>
                    <a:lnTo>
                      <a:pt x="313" y="1167"/>
                    </a:lnTo>
                    <a:lnTo>
                      <a:pt x="313" y="1164"/>
                    </a:lnTo>
                    <a:lnTo>
                      <a:pt x="313" y="1162"/>
                    </a:lnTo>
                    <a:lnTo>
                      <a:pt x="313" y="1162"/>
                    </a:lnTo>
                    <a:lnTo>
                      <a:pt x="313" y="1160"/>
                    </a:lnTo>
                    <a:lnTo>
                      <a:pt x="310" y="1157"/>
                    </a:lnTo>
                    <a:lnTo>
                      <a:pt x="308" y="1157"/>
                    </a:lnTo>
                    <a:lnTo>
                      <a:pt x="308" y="1155"/>
                    </a:lnTo>
                    <a:lnTo>
                      <a:pt x="308" y="1152"/>
                    </a:lnTo>
                    <a:lnTo>
                      <a:pt x="308" y="1152"/>
                    </a:lnTo>
                    <a:lnTo>
                      <a:pt x="306" y="1150"/>
                    </a:lnTo>
                    <a:lnTo>
                      <a:pt x="306" y="1148"/>
                    </a:lnTo>
                    <a:lnTo>
                      <a:pt x="306" y="1145"/>
                    </a:lnTo>
                    <a:lnTo>
                      <a:pt x="306" y="1145"/>
                    </a:lnTo>
                    <a:lnTo>
                      <a:pt x="303" y="1143"/>
                    </a:lnTo>
                    <a:lnTo>
                      <a:pt x="306" y="1143"/>
                    </a:lnTo>
                    <a:lnTo>
                      <a:pt x="303" y="1143"/>
                    </a:lnTo>
                    <a:lnTo>
                      <a:pt x="306" y="1143"/>
                    </a:lnTo>
                    <a:lnTo>
                      <a:pt x="308" y="1141"/>
                    </a:lnTo>
                    <a:lnTo>
                      <a:pt x="308" y="1138"/>
                    </a:lnTo>
                    <a:lnTo>
                      <a:pt x="308" y="1136"/>
                    </a:lnTo>
                    <a:lnTo>
                      <a:pt x="308" y="1133"/>
                    </a:lnTo>
                    <a:lnTo>
                      <a:pt x="306" y="1131"/>
                    </a:lnTo>
                    <a:lnTo>
                      <a:pt x="306" y="1131"/>
                    </a:lnTo>
                    <a:lnTo>
                      <a:pt x="306" y="1131"/>
                    </a:lnTo>
                    <a:lnTo>
                      <a:pt x="303" y="1129"/>
                    </a:lnTo>
                    <a:lnTo>
                      <a:pt x="303" y="1126"/>
                    </a:lnTo>
                    <a:lnTo>
                      <a:pt x="303" y="1124"/>
                    </a:lnTo>
                    <a:lnTo>
                      <a:pt x="303" y="1122"/>
                    </a:lnTo>
                    <a:lnTo>
                      <a:pt x="303" y="1122"/>
                    </a:lnTo>
                    <a:lnTo>
                      <a:pt x="301" y="1119"/>
                    </a:lnTo>
                    <a:lnTo>
                      <a:pt x="301" y="1119"/>
                    </a:lnTo>
                    <a:lnTo>
                      <a:pt x="298" y="1117"/>
                    </a:lnTo>
                    <a:lnTo>
                      <a:pt x="298" y="1114"/>
                    </a:lnTo>
                    <a:lnTo>
                      <a:pt x="296" y="1112"/>
                    </a:lnTo>
                    <a:lnTo>
                      <a:pt x="298" y="1112"/>
                    </a:lnTo>
                    <a:lnTo>
                      <a:pt x="301" y="1112"/>
                    </a:lnTo>
                    <a:lnTo>
                      <a:pt x="303" y="1112"/>
                    </a:lnTo>
                    <a:lnTo>
                      <a:pt x="306" y="1110"/>
                    </a:lnTo>
                    <a:lnTo>
                      <a:pt x="306" y="1110"/>
                    </a:lnTo>
                    <a:lnTo>
                      <a:pt x="306" y="1110"/>
                    </a:lnTo>
                    <a:lnTo>
                      <a:pt x="303" y="1110"/>
                    </a:lnTo>
                    <a:lnTo>
                      <a:pt x="301" y="1112"/>
                    </a:lnTo>
                    <a:lnTo>
                      <a:pt x="298" y="1112"/>
                    </a:lnTo>
                    <a:lnTo>
                      <a:pt x="296" y="1110"/>
                    </a:lnTo>
                    <a:lnTo>
                      <a:pt x="296" y="1110"/>
                    </a:lnTo>
                    <a:lnTo>
                      <a:pt x="296" y="1107"/>
                    </a:lnTo>
                    <a:lnTo>
                      <a:pt x="296" y="1105"/>
                    </a:lnTo>
                    <a:lnTo>
                      <a:pt x="296" y="1103"/>
                    </a:lnTo>
                    <a:lnTo>
                      <a:pt x="296" y="1103"/>
                    </a:lnTo>
                    <a:lnTo>
                      <a:pt x="296" y="1100"/>
                    </a:lnTo>
                    <a:lnTo>
                      <a:pt x="296" y="1100"/>
                    </a:lnTo>
                    <a:lnTo>
                      <a:pt x="294" y="1100"/>
                    </a:lnTo>
                    <a:lnTo>
                      <a:pt x="294" y="1100"/>
                    </a:lnTo>
                    <a:lnTo>
                      <a:pt x="294" y="1100"/>
                    </a:lnTo>
                    <a:lnTo>
                      <a:pt x="291" y="1098"/>
                    </a:lnTo>
                    <a:lnTo>
                      <a:pt x="291" y="1095"/>
                    </a:lnTo>
                    <a:lnTo>
                      <a:pt x="291" y="1095"/>
                    </a:lnTo>
                    <a:lnTo>
                      <a:pt x="289" y="1093"/>
                    </a:lnTo>
                    <a:lnTo>
                      <a:pt x="287" y="1091"/>
                    </a:lnTo>
                    <a:lnTo>
                      <a:pt x="287" y="1091"/>
                    </a:lnTo>
                    <a:lnTo>
                      <a:pt x="284" y="1088"/>
                    </a:lnTo>
                    <a:lnTo>
                      <a:pt x="282" y="1086"/>
                    </a:lnTo>
                    <a:lnTo>
                      <a:pt x="279" y="1084"/>
                    </a:lnTo>
                    <a:lnTo>
                      <a:pt x="279" y="1084"/>
                    </a:lnTo>
                    <a:lnTo>
                      <a:pt x="279" y="1081"/>
                    </a:lnTo>
                    <a:lnTo>
                      <a:pt x="277" y="1079"/>
                    </a:lnTo>
                    <a:lnTo>
                      <a:pt x="275" y="1079"/>
                    </a:lnTo>
                    <a:lnTo>
                      <a:pt x="275" y="1077"/>
                    </a:lnTo>
                    <a:lnTo>
                      <a:pt x="275" y="1077"/>
                    </a:lnTo>
                    <a:lnTo>
                      <a:pt x="272" y="1074"/>
                    </a:lnTo>
                    <a:lnTo>
                      <a:pt x="275" y="1077"/>
                    </a:lnTo>
                    <a:lnTo>
                      <a:pt x="275" y="1074"/>
                    </a:lnTo>
                    <a:lnTo>
                      <a:pt x="272" y="1074"/>
                    </a:lnTo>
                    <a:lnTo>
                      <a:pt x="270" y="1074"/>
                    </a:lnTo>
                    <a:lnTo>
                      <a:pt x="270" y="1072"/>
                    </a:lnTo>
                    <a:lnTo>
                      <a:pt x="268" y="1069"/>
                    </a:lnTo>
                    <a:lnTo>
                      <a:pt x="270" y="1069"/>
                    </a:lnTo>
                    <a:lnTo>
                      <a:pt x="268" y="1067"/>
                    </a:lnTo>
                    <a:lnTo>
                      <a:pt x="268" y="1067"/>
                    </a:lnTo>
                    <a:lnTo>
                      <a:pt x="265" y="1065"/>
                    </a:lnTo>
                    <a:lnTo>
                      <a:pt x="263" y="1062"/>
                    </a:lnTo>
                    <a:lnTo>
                      <a:pt x="263" y="1062"/>
                    </a:lnTo>
                    <a:lnTo>
                      <a:pt x="265" y="1065"/>
                    </a:lnTo>
                    <a:lnTo>
                      <a:pt x="268" y="1065"/>
                    </a:lnTo>
                    <a:lnTo>
                      <a:pt x="270" y="1065"/>
                    </a:lnTo>
                    <a:lnTo>
                      <a:pt x="268" y="1065"/>
                    </a:lnTo>
                    <a:lnTo>
                      <a:pt x="265" y="1062"/>
                    </a:lnTo>
                    <a:lnTo>
                      <a:pt x="265" y="1062"/>
                    </a:lnTo>
                    <a:lnTo>
                      <a:pt x="265" y="1062"/>
                    </a:lnTo>
                    <a:lnTo>
                      <a:pt x="263" y="1060"/>
                    </a:lnTo>
                    <a:lnTo>
                      <a:pt x="263" y="1060"/>
                    </a:lnTo>
                    <a:lnTo>
                      <a:pt x="263" y="1060"/>
                    </a:lnTo>
                    <a:lnTo>
                      <a:pt x="263" y="1058"/>
                    </a:lnTo>
                    <a:lnTo>
                      <a:pt x="263" y="1058"/>
                    </a:lnTo>
                    <a:lnTo>
                      <a:pt x="263" y="1058"/>
                    </a:lnTo>
                    <a:lnTo>
                      <a:pt x="263" y="1055"/>
                    </a:lnTo>
                    <a:lnTo>
                      <a:pt x="263" y="1055"/>
                    </a:lnTo>
                    <a:lnTo>
                      <a:pt x="263" y="1055"/>
                    </a:lnTo>
                    <a:lnTo>
                      <a:pt x="263" y="1058"/>
                    </a:lnTo>
                    <a:lnTo>
                      <a:pt x="265" y="1055"/>
                    </a:lnTo>
                    <a:lnTo>
                      <a:pt x="265" y="1055"/>
                    </a:lnTo>
                    <a:lnTo>
                      <a:pt x="265" y="1053"/>
                    </a:lnTo>
                    <a:lnTo>
                      <a:pt x="268" y="1050"/>
                    </a:lnTo>
                    <a:lnTo>
                      <a:pt x="268" y="1050"/>
                    </a:lnTo>
                    <a:lnTo>
                      <a:pt x="268" y="1048"/>
                    </a:lnTo>
                    <a:lnTo>
                      <a:pt x="268" y="1046"/>
                    </a:lnTo>
                    <a:lnTo>
                      <a:pt x="268" y="1046"/>
                    </a:lnTo>
                    <a:lnTo>
                      <a:pt x="270" y="1046"/>
                    </a:lnTo>
                    <a:lnTo>
                      <a:pt x="272" y="1046"/>
                    </a:lnTo>
                    <a:lnTo>
                      <a:pt x="275" y="1046"/>
                    </a:lnTo>
                    <a:lnTo>
                      <a:pt x="275" y="1046"/>
                    </a:lnTo>
                    <a:lnTo>
                      <a:pt x="272" y="1046"/>
                    </a:lnTo>
                    <a:lnTo>
                      <a:pt x="270" y="1046"/>
                    </a:lnTo>
                    <a:lnTo>
                      <a:pt x="268" y="1043"/>
                    </a:lnTo>
                    <a:lnTo>
                      <a:pt x="268" y="1041"/>
                    </a:lnTo>
                    <a:lnTo>
                      <a:pt x="270" y="1041"/>
                    </a:lnTo>
                    <a:lnTo>
                      <a:pt x="270" y="1039"/>
                    </a:lnTo>
                    <a:lnTo>
                      <a:pt x="270" y="1039"/>
                    </a:lnTo>
                    <a:lnTo>
                      <a:pt x="272" y="1039"/>
                    </a:lnTo>
                    <a:lnTo>
                      <a:pt x="272" y="1036"/>
                    </a:lnTo>
                    <a:lnTo>
                      <a:pt x="270" y="1036"/>
                    </a:lnTo>
                    <a:lnTo>
                      <a:pt x="268" y="1036"/>
                    </a:lnTo>
                    <a:lnTo>
                      <a:pt x="268" y="1034"/>
                    </a:lnTo>
                    <a:lnTo>
                      <a:pt x="270" y="1031"/>
                    </a:lnTo>
                    <a:lnTo>
                      <a:pt x="272" y="1031"/>
                    </a:lnTo>
                    <a:lnTo>
                      <a:pt x="270" y="1031"/>
                    </a:lnTo>
                    <a:lnTo>
                      <a:pt x="270" y="1029"/>
                    </a:lnTo>
                    <a:lnTo>
                      <a:pt x="272" y="1027"/>
                    </a:lnTo>
                    <a:lnTo>
                      <a:pt x="272" y="1027"/>
                    </a:lnTo>
                    <a:lnTo>
                      <a:pt x="272" y="1024"/>
                    </a:lnTo>
                    <a:lnTo>
                      <a:pt x="272" y="1022"/>
                    </a:lnTo>
                    <a:lnTo>
                      <a:pt x="272" y="1020"/>
                    </a:lnTo>
                    <a:lnTo>
                      <a:pt x="272" y="1017"/>
                    </a:lnTo>
                    <a:lnTo>
                      <a:pt x="275" y="1017"/>
                    </a:lnTo>
                    <a:lnTo>
                      <a:pt x="272" y="1015"/>
                    </a:lnTo>
                    <a:lnTo>
                      <a:pt x="272" y="1012"/>
                    </a:lnTo>
                    <a:lnTo>
                      <a:pt x="272" y="1010"/>
                    </a:lnTo>
                    <a:lnTo>
                      <a:pt x="270" y="1010"/>
                    </a:lnTo>
                    <a:lnTo>
                      <a:pt x="270" y="1008"/>
                    </a:lnTo>
                    <a:lnTo>
                      <a:pt x="270" y="1008"/>
                    </a:lnTo>
                    <a:lnTo>
                      <a:pt x="272" y="1008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68" y="1005"/>
                    </a:lnTo>
                    <a:lnTo>
                      <a:pt x="268" y="1005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70" y="1005"/>
                    </a:lnTo>
                    <a:lnTo>
                      <a:pt x="268" y="1005"/>
                    </a:lnTo>
                    <a:lnTo>
                      <a:pt x="268" y="1008"/>
                    </a:lnTo>
                    <a:lnTo>
                      <a:pt x="268" y="1005"/>
                    </a:lnTo>
                    <a:lnTo>
                      <a:pt x="268" y="1005"/>
                    </a:lnTo>
                    <a:lnTo>
                      <a:pt x="268" y="1005"/>
                    </a:lnTo>
                    <a:lnTo>
                      <a:pt x="265" y="1005"/>
                    </a:lnTo>
                    <a:lnTo>
                      <a:pt x="263" y="1003"/>
                    </a:lnTo>
                    <a:lnTo>
                      <a:pt x="263" y="1003"/>
                    </a:lnTo>
                    <a:lnTo>
                      <a:pt x="263" y="1001"/>
                    </a:lnTo>
                    <a:lnTo>
                      <a:pt x="263" y="1001"/>
                    </a:lnTo>
                    <a:lnTo>
                      <a:pt x="263" y="1001"/>
                    </a:lnTo>
                    <a:lnTo>
                      <a:pt x="261" y="998"/>
                    </a:lnTo>
                    <a:lnTo>
                      <a:pt x="261" y="998"/>
                    </a:lnTo>
                    <a:lnTo>
                      <a:pt x="261" y="1001"/>
                    </a:lnTo>
                    <a:lnTo>
                      <a:pt x="258" y="1001"/>
                    </a:lnTo>
                    <a:lnTo>
                      <a:pt x="261" y="998"/>
                    </a:lnTo>
                    <a:lnTo>
                      <a:pt x="258" y="998"/>
                    </a:lnTo>
                    <a:lnTo>
                      <a:pt x="258" y="998"/>
                    </a:lnTo>
                    <a:lnTo>
                      <a:pt x="256" y="996"/>
                    </a:lnTo>
                    <a:lnTo>
                      <a:pt x="256" y="998"/>
                    </a:lnTo>
                    <a:lnTo>
                      <a:pt x="256" y="998"/>
                    </a:lnTo>
                    <a:lnTo>
                      <a:pt x="258" y="1001"/>
                    </a:lnTo>
                    <a:lnTo>
                      <a:pt x="256" y="1001"/>
                    </a:lnTo>
                    <a:lnTo>
                      <a:pt x="253" y="1001"/>
                    </a:lnTo>
                    <a:lnTo>
                      <a:pt x="251" y="1001"/>
                    </a:lnTo>
                    <a:lnTo>
                      <a:pt x="251" y="1001"/>
                    </a:lnTo>
                    <a:lnTo>
                      <a:pt x="249" y="1001"/>
                    </a:lnTo>
                    <a:lnTo>
                      <a:pt x="249" y="998"/>
                    </a:lnTo>
                    <a:lnTo>
                      <a:pt x="249" y="1001"/>
                    </a:lnTo>
                    <a:lnTo>
                      <a:pt x="249" y="1001"/>
                    </a:lnTo>
                    <a:lnTo>
                      <a:pt x="246" y="1001"/>
                    </a:lnTo>
                    <a:lnTo>
                      <a:pt x="244" y="998"/>
                    </a:lnTo>
                    <a:lnTo>
                      <a:pt x="244" y="1001"/>
                    </a:lnTo>
                    <a:lnTo>
                      <a:pt x="244" y="998"/>
                    </a:lnTo>
                    <a:lnTo>
                      <a:pt x="244" y="998"/>
                    </a:lnTo>
                    <a:lnTo>
                      <a:pt x="244" y="998"/>
                    </a:lnTo>
                    <a:lnTo>
                      <a:pt x="244" y="1001"/>
                    </a:lnTo>
                    <a:lnTo>
                      <a:pt x="242" y="1003"/>
                    </a:lnTo>
                    <a:lnTo>
                      <a:pt x="242" y="1001"/>
                    </a:lnTo>
                    <a:lnTo>
                      <a:pt x="242" y="998"/>
                    </a:lnTo>
                    <a:lnTo>
                      <a:pt x="242" y="998"/>
                    </a:lnTo>
                    <a:lnTo>
                      <a:pt x="242" y="1001"/>
                    </a:lnTo>
                    <a:lnTo>
                      <a:pt x="242" y="1003"/>
                    </a:lnTo>
                    <a:lnTo>
                      <a:pt x="242" y="1003"/>
                    </a:lnTo>
                    <a:lnTo>
                      <a:pt x="242" y="1001"/>
                    </a:lnTo>
                    <a:lnTo>
                      <a:pt x="242" y="1001"/>
                    </a:lnTo>
                    <a:lnTo>
                      <a:pt x="242" y="1001"/>
                    </a:lnTo>
                    <a:lnTo>
                      <a:pt x="239" y="1001"/>
                    </a:lnTo>
                    <a:lnTo>
                      <a:pt x="239" y="1003"/>
                    </a:lnTo>
                    <a:lnTo>
                      <a:pt x="237" y="1003"/>
                    </a:lnTo>
                    <a:lnTo>
                      <a:pt x="237" y="1001"/>
                    </a:lnTo>
                    <a:lnTo>
                      <a:pt x="237" y="1001"/>
                    </a:lnTo>
                    <a:lnTo>
                      <a:pt x="235" y="1003"/>
                    </a:lnTo>
                    <a:lnTo>
                      <a:pt x="235" y="1003"/>
                    </a:lnTo>
                    <a:lnTo>
                      <a:pt x="235" y="1003"/>
                    </a:lnTo>
                    <a:lnTo>
                      <a:pt x="232" y="1001"/>
                    </a:lnTo>
                    <a:lnTo>
                      <a:pt x="232" y="1001"/>
                    </a:lnTo>
                    <a:lnTo>
                      <a:pt x="230" y="998"/>
                    </a:lnTo>
                    <a:lnTo>
                      <a:pt x="230" y="998"/>
                    </a:lnTo>
                    <a:lnTo>
                      <a:pt x="230" y="996"/>
                    </a:lnTo>
                    <a:lnTo>
                      <a:pt x="230" y="996"/>
                    </a:lnTo>
                    <a:lnTo>
                      <a:pt x="230" y="993"/>
                    </a:lnTo>
                    <a:lnTo>
                      <a:pt x="227" y="993"/>
                    </a:lnTo>
                    <a:lnTo>
                      <a:pt x="230" y="991"/>
                    </a:lnTo>
                    <a:lnTo>
                      <a:pt x="230" y="991"/>
                    </a:lnTo>
                    <a:lnTo>
                      <a:pt x="230" y="991"/>
                    </a:lnTo>
                    <a:lnTo>
                      <a:pt x="227" y="991"/>
                    </a:lnTo>
                    <a:lnTo>
                      <a:pt x="227" y="991"/>
                    </a:lnTo>
                    <a:lnTo>
                      <a:pt x="227" y="991"/>
                    </a:lnTo>
                    <a:lnTo>
                      <a:pt x="227" y="989"/>
                    </a:lnTo>
                    <a:lnTo>
                      <a:pt x="230" y="989"/>
                    </a:lnTo>
                    <a:lnTo>
                      <a:pt x="227" y="989"/>
                    </a:lnTo>
                    <a:lnTo>
                      <a:pt x="227" y="989"/>
                    </a:lnTo>
                    <a:lnTo>
                      <a:pt x="225" y="989"/>
                    </a:lnTo>
                    <a:lnTo>
                      <a:pt x="225" y="986"/>
                    </a:lnTo>
                    <a:lnTo>
                      <a:pt x="227" y="986"/>
                    </a:lnTo>
                    <a:lnTo>
                      <a:pt x="227" y="986"/>
                    </a:lnTo>
                    <a:lnTo>
                      <a:pt x="225" y="986"/>
                    </a:lnTo>
                    <a:lnTo>
                      <a:pt x="225" y="986"/>
                    </a:lnTo>
                    <a:lnTo>
                      <a:pt x="223" y="984"/>
                    </a:lnTo>
                    <a:lnTo>
                      <a:pt x="220" y="984"/>
                    </a:lnTo>
                    <a:lnTo>
                      <a:pt x="218" y="982"/>
                    </a:lnTo>
                    <a:lnTo>
                      <a:pt x="218" y="982"/>
                    </a:lnTo>
                    <a:lnTo>
                      <a:pt x="216" y="982"/>
                    </a:lnTo>
                    <a:lnTo>
                      <a:pt x="213" y="982"/>
                    </a:lnTo>
                    <a:lnTo>
                      <a:pt x="211" y="982"/>
                    </a:lnTo>
                    <a:lnTo>
                      <a:pt x="211" y="982"/>
                    </a:lnTo>
                    <a:lnTo>
                      <a:pt x="208" y="982"/>
                    </a:lnTo>
                    <a:lnTo>
                      <a:pt x="208" y="979"/>
                    </a:lnTo>
                    <a:lnTo>
                      <a:pt x="208" y="979"/>
                    </a:lnTo>
                    <a:lnTo>
                      <a:pt x="208" y="979"/>
                    </a:lnTo>
                    <a:lnTo>
                      <a:pt x="211" y="979"/>
                    </a:lnTo>
                    <a:lnTo>
                      <a:pt x="211" y="979"/>
                    </a:lnTo>
                    <a:lnTo>
                      <a:pt x="208" y="979"/>
                    </a:lnTo>
                    <a:lnTo>
                      <a:pt x="208" y="979"/>
                    </a:lnTo>
                    <a:lnTo>
                      <a:pt x="208" y="982"/>
                    </a:lnTo>
                    <a:lnTo>
                      <a:pt x="206" y="982"/>
                    </a:lnTo>
                    <a:lnTo>
                      <a:pt x="204" y="982"/>
                    </a:lnTo>
                    <a:lnTo>
                      <a:pt x="201" y="982"/>
                    </a:lnTo>
                    <a:lnTo>
                      <a:pt x="201" y="982"/>
                    </a:lnTo>
                    <a:lnTo>
                      <a:pt x="199" y="982"/>
                    </a:lnTo>
                    <a:lnTo>
                      <a:pt x="199" y="982"/>
                    </a:lnTo>
                    <a:lnTo>
                      <a:pt x="197" y="982"/>
                    </a:lnTo>
                    <a:lnTo>
                      <a:pt x="194" y="982"/>
                    </a:lnTo>
                    <a:lnTo>
                      <a:pt x="194" y="982"/>
                    </a:lnTo>
                    <a:lnTo>
                      <a:pt x="192" y="982"/>
                    </a:lnTo>
                    <a:lnTo>
                      <a:pt x="190" y="984"/>
                    </a:lnTo>
                    <a:lnTo>
                      <a:pt x="190" y="984"/>
                    </a:lnTo>
                    <a:lnTo>
                      <a:pt x="187" y="984"/>
                    </a:lnTo>
                    <a:lnTo>
                      <a:pt x="187" y="984"/>
                    </a:lnTo>
                    <a:lnTo>
                      <a:pt x="185" y="984"/>
                    </a:lnTo>
                    <a:lnTo>
                      <a:pt x="185" y="986"/>
                    </a:lnTo>
                    <a:lnTo>
                      <a:pt x="182" y="989"/>
                    </a:lnTo>
                    <a:lnTo>
                      <a:pt x="180" y="986"/>
                    </a:lnTo>
                    <a:lnTo>
                      <a:pt x="180" y="986"/>
                    </a:lnTo>
                    <a:lnTo>
                      <a:pt x="180" y="986"/>
                    </a:lnTo>
                    <a:lnTo>
                      <a:pt x="180" y="986"/>
                    </a:lnTo>
                    <a:lnTo>
                      <a:pt x="180" y="984"/>
                    </a:lnTo>
                    <a:lnTo>
                      <a:pt x="178" y="984"/>
                    </a:lnTo>
                    <a:lnTo>
                      <a:pt x="175" y="984"/>
                    </a:lnTo>
                    <a:lnTo>
                      <a:pt x="178" y="984"/>
                    </a:lnTo>
                    <a:lnTo>
                      <a:pt x="178" y="984"/>
                    </a:lnTo>
                    <a:lnTo>
                      <a:pt x="180" y="986"/>
                    </a:lnTo>
                    <a:lnTo>
                      <a:pt x="180" y="989"/>
                    </a:lnTo>
                    <a:lnTo>
                      <a:pt x="178" y="989"/>
                    </a:lnTo>
                    <a:lnTo>
                      <a:pt x="175" y="989"/>
                    </a:lnTo>
                    <a:lnTo>
                      <a:pt x="173" y="989"/>
                    </a:lnTo>
                    <a:lnTo>
                      <a:pt x="173" y="991"/>
                    </a:lnTo>
                    <a:lnTo>
                      <a:pt x="171" y="991"/>
                    </a:lnTo>
                    <a:lnTo>
                      <a:pt x="168" y="991"/>
                    </a:lnTo>
                    <a:lnTo>
                      <a:pt x="166" y="993"/>
                    </a:lnTo>
                    <a:lnTo>
                      <a:pt x="166" y="993"/>
                    </a:lnTo>
                    <a:lnTo>
                      <a:pt x="163" y="993"/>
                    </a:lnTo>
                    <a:lnTo>
                      <a:pt x="161" y="993"/>
                    </a:lnTo>
                    <a:lnTo>
                      <a:pt x="161" y="996"/>
                    </a:lnTo>
                    <a:lnTo>
                      <a:pt x="159" y="996"/>
                    </a:lnTo>
                    <a:lnTo>
                      <a:pt x="159" y="996"/>
                    </a:lnTo>
                    <a:lnTo>
                      <a:pt x="156" y="996"/>
                    </a:lnTo>
                    <a:lnTo>
                      <a:pt x="154" y="998"/>
                    </a:lnTo>
                    <a:lnTo>
                      <a:pt x="154" y="998"/>
                    </a:lnTo>
                    <a:lnTo>
                      <a:pt x="152" y="996"/>
                    </a:lnTo>
                    <a:lnTo>
                      <a:pt x="152" y="996"/>
                    </a:lnTo>
                    <a:lnTo>
                      <a:pt x="149" y="996"/>
                    </a:lnTo>
                    <a:lnTo>
                      <a:pt x="147" y="996"/>
                    </a:lnTo>
                    <a:lnTo>
                      <a:pt x="145" y="996"/>
                    </a:lnTo>
                    <a:lnTo>
                      <a:pt x="142" y="996"/>
                    </a:lnTo>
                    <a:lnTo>
                      <a:pt x="142" y="993"/>
                    </a:lnTo>
                    <a:lnTo>
                      <a:pt x="145" y="993"/>
                    </a:lnTo>
                    <a:lnTo>
                      <a:pt x="145" y="993"/>
                    </a:lnTo>
                    <a:lnTo>
                      <a:pt x="142" y="993"/>
                    </a:lnTo>
                    <a:lnTo>
                      <a:pt x="142" y="991"/>
                    </a:lnTo>
                    <a:lnTo>
                      <a:pt x="142" y="993"/>
                    </a:lnTo>
                    <a:lnTo>
                      <a:pt x="140" y="993"/>
                    </a:lnTo>
                    <a:lnTo>
                      <a:pt x="137" y="993"/>
                    </a:lnTo>
                    <a:lnTo>
                      <a:pt x="137" y="993"/>
                    </a:lnTo>
                    <a:lnTo>
                      <a:pt x="137" y="993"/>
                    </a:lnTo>
                    <a:lnTo>
                      <a:pt x="137" y="993"/>
                    </a:lnTo>
                    <a:lnTo>
                      <a:pt x="137" y="993"/>
                    </a:lnTo>
                    <a:lnTo>
                      <a:pt x="135" y="993"/>
                    </a:lnTo>
                    <a:lnTo>
                      <a:pt x="135" y="993"/>
                    </a:lnTo>
                    <a:lnTo>
                      <a:pt x="135" y="993"/>
                    </a:lnTo>
                    <a:lnTo>
                      <a:pt x="135" y="993"/>
                    </a:lnTo>
                    <a:lnTo>
                      <a:pt x="135" y="993"/>
                    </a:lnTo>
                    <a:lnTo>
                      <a:pt x="133" y="993"/>
                    </a:lnTo>
                    <a:lnTo>
                      <a:pt x="130" y="993"/>
                    </a:lnTo>
                    <a:lnTo>
                      <a:pt x="130" y="993"/>
                    </a:lnTo>
                    <a:lnTo>
                      <a:pt x="128" y="993"/>
                    </a:lnTo>
                    <a:lnTo>
                      <a:pt x="126" y="993"/>
                    </a:lnTo>
                    <a:lnTo>
                      <a:pt x="126" y="993"/>
                    </a:lnTo>
                    <a:lnTo>
                      <a:pt x="128" y="993"/>
                    </a:lnTo>
                    <a:lnTo>
                      <a:pt x="130" y="993"/>
                    </a:lnTo>
                    <a:lnTo>
                      <a:pt x="130" y="993"/>
                    </a:lnTo>
                    <a:lnTo>
                      <a:pt x="133" y="993"/>
                    </a:lnTo>
                    <a:lnTo>
                      <a:pt x="133" y="993"/>
                    </a:lnTo>
                    <a:lnTo>
                      <a:pt x="133" y="993"/>
                    </a:lnTo>
                    <a:lnTo>
                      <a:pt x="130" y="993"/>
                    </a:lnTo>
                    <a:lnTo>
                      <a:pt x="128" y="993"/>
                    </a:lnTo>
                    <a:lnTo>
                      <a:pt x="126" y="993"/>
                    </a:lnTo>
                    <a:lnTo>
                      <a:pt x="123" y="993"/>
                    </a:lnTo>
                    <a:lnTo>
                      <a:pt x="123" y="993"/>
                    </a:lnTo>
                    <a:lnTo>
                      <a:pt x="121" y="993"/>
                    </a:lnTo>
                    <a:lnTo>
                      <a:pt x="121" y="993"/>
                    </a:lnTo>
                    <a:lnTo>
                      <a:pt x="121" y="993"/>
                    </a:lnTo>
                    <a:lnTo>
                      <a:pt x="121" y="993"/>
                    </a:lnTo>
                    <a:lnTo>
                      <a:pt x="123" y="993"/>
                    </a:lnTo>
                    <a:lnTo>
                      <a:pt x="121" y="993"/>
                    </a:lnTo>
                    <a:lnTo>
                      <a:pt x="119" y="993"/>
                    </a:lnTo>
                    <a:lnTo>
                      <a:pt x="119" y="996"/>
                    </a:lnTo>
                    <a:lnTo>
                      <a:pt x="116" y="996"/>
                    </a:lnTo>
                    <a:lnTo>
                      <a:pt x="116" y="996"/>
                    </a:lnTo>
                    <a:lnTo>
                      <a:pt x="114" y="996"/>
                    </a:lnTo>
                    <a:lnTo>
                      <a:pt x="111" y="998"/>
                    </a:lnTo>
                    <a:lnTo>
                      <a:pt x="109" y="998"/>
                    </a:lnTo>
                    <a:lnTo>
                      <a:pt x="107" y="998"/>
                    </a:lnTo>
                    <a:lnTo>
                      <a:pt x="107" y="998"/>
                    </a:lnTo>
                    <a:lnTo>
                      <a:pt x="104" y="1001"/>
                    </a:lnTo>
                    <a:lnTo>
                      <a:pt x="102" y="1001"/>
                    </a:lnTo>
                    <a:lnTo>
                      <a:pt x="100" y="1003"/>
                    </a:lnTo>
                    <a:lnTo>
                      <a:pt x="100" y="1003"/>
                    </a:lnTo>
                    <a:lnTo>
                      <a:pt x="97" y="1003"/>
                    </a:lnTo>
                    <a:lnTo>
                      <a:pt x="95" y="1001"/>
                    </a:lnTo>
                    <a:lnTo>
                      <a:pt x="95" y="1001"/>
                    </a:lnTo>
                    <a:lnTo>
                      <a:pt x="92" y="1001"/>
                    </a:lnTo>
                    <a:lnTo>
                      <a:pt x="90" y="1001"/>
                    </a:lnTo>
                    <a:lnTo>
                      <a:pt x="88" y="998"/>
                    </a:lnTo>
                    <a:lnTo>
                      <a:pt x="88" y="998"/>
                    </a:lnTo>
                    <a:lnTo>
                      <a:pt x="85" y="996"/>
                    </a:lnTo>
                    <a:lnTo>
                      <a:pt x="83" y="996"/>
                    </a:lnTo>
                    <a:lnTo>
                      <a:pt x="81" y="993"/>
                    </a:lnTo>
                    <a:lnTo>
                      <a:pt x="81" y="993"/>
                    </a:lnTo>
                    <a:lnTo>
                      <a:pt x="78" y="991"/>
                    </a:lnTo>
                    <a:lnTo>
                      <a:pt x="76" y="989"/>
                    </a:lnTo>
                    <a:lnTo>
                      <a:pt x="76" y="989"/>
                    </a:lnTo>
                    <a:lnTo>
                      <a:pt x="74" y="986"/>
                    </a:lnTo>
                    <a:lnTo>
                      <a:pt x="74" y="986"/>
                    </a:lnTo>
                    <a:lnTo>
                      <a:pt x="71" y="986"/>
                    </a:lnTo>
                    <a:lnTo>
                      <a:pt x="71" y="984"/>
                    </a:lnTo>
                    <a:lnTo>
                      <a:pt x="69" y="984"/>
                    </a:lnTo>
                    <a:lnTo>
                      <a:pt x="66" y="984"/>
                    </a:lnTo>
                    <a:lnTo>
                      <a:pt x="66" y="982"/>
                    </a:lnTo>
                    <a:lnTo>
                      <a:pt x="66" y="982"/>
                    </a:lnTo>
                    <a:lnTo>
                      <a:pt x="66" y="982"/>
                    </a:lnTo>
                    <a:lnTo>
                      <a:pt x="66" y="982"/>
                    </a:lnTo>
                    <a:lnTo>
                      <a:pt x="64" y="979"/>
                    </a:lnTo>
                    <a:lnTo>
                      <a:pt x="64" y="979"/>
                    </a:lnTo>
                    <a:lnTo>
                      <a:pt x="62" y="979"/>
                    </a:lnTo>
                    <a:lnTo>
                      <a:pt x="62" y="977"/>
                    </a:lnTo>
                    <a:lnTo>
                      <a:pt x="59" y="977"/>
                    </a:lnTo>
                    <a:lnTo>
                      <a:pt x="59" y="975"/>
                    </a:lnTo>
                    <a:lnTo>
                      <a:pt x="57" y="975"/>
                    </a:lnTo>
                    <a:lnTo>
                      <a:pt x="57" y="975"/>
                    </a:lnTo>
                    <a:lnTo>
                      <a:pt x="57" y="975"/>
                    </a:lnTo>
                    <a:lnTo>
                      <a:pt x="57" y="975"/>
                    </a:lnTo>
                    <a:lnTo>
                      <a:pt x="52" y="972"/>
                    </a:lnTo>
                    <a:lnTo>
                      <a:pt x="50" y="970"/>
                    </a:lnTo>
                    <a:lnTo>
                      <a:pt x="50" y="970"/>
                    </a:lnTo>
                    <a:lnTo>
                      <a:pt x="52" y="967"/>
                    </a:lnTo>
                    <a:lnTo>
                      <a:pt x="50" y="970"/>
                    </a:lnTo>
                    <a:lnTo>
                      <a:pt x="47" y="967"/>
                    </a:lnTo>
                    <a:lnTo>
                      <a:pt x="47" y="967"/>
                    </a:lnTo>
                    <a:lnTo>
                      <a:pt x="45" y="965"/>
                    </a:lnTo>
                    <a:lnTo>
                      <a:pt x="45" y="965"/>
                    </a:lnTo>
                    <a:lnTo>
                      <a:pt x="45" y="963"/>
                    </a:lnTo>
                    <a:lnTo>
                      <a:pt x="43" y="960"/>
                    </a:lnTo>
                    <a:lnTo>
                      <a:pt x="43" y="960"/>
                    </a:lnTo>
                    <a:lnTo>
                      <a:pt x="40" y="958"/>
                    </a:lnTo>
                    <a:lnTo>
                      <a:pt x="43" y="960"/>
                    </a:lnTo>
                    <a:lnTo>
                      <a:pt x="43" y="960"/>
                    </a:lnTo>
                    <a:lnTo>
                      <a:pt x="43" y="958"/>
                    </a:lnTo>
                    <a:lnTo>
                      <a:pt x="45" y="958"/>
                    </a:lnTo>
                    <a:lnTo>
                      <a:pt x="43" y="958"/>
                    </a:lnTo>
                    <a:lnTo>
                      <a:pt x="43" y="958"/>
                    </a:lnTo>
                    <a:lnTo>
                      <a:pt x="40" y="958"/>
                    </a:lnTo>
                    <a:lnTo>
                      <a:pt x="43" y="956"/>
                    </a:lnTo>
                    <a:lnTo>
                      <a:pt x="43" y="956"/>
                    </a:lnTo>
                    <a:lnTo>
                      <a:pt x="43" y="953"/>
                    </a:lnTo>
                    <a:lnTo>
                      <a:pt x="43" y="953"/>
                    </a:lnTo>
                    <a:lnTo>
                      <a:pt x="40" y="953"/>
                    </a:lnTo>
                    <a:lnTo>
                      <a:pt x="40" y="953"/>
                    </a:lnTo>
                    <a:lnTo>
                      <a:pt x="40" y="951"/>
                    </a:lnTo>
                    <a:lnTo>
                      <a:pt x="40" y="951"/>
                    </a:lnTo>
                    <a:lnTo>
                      <a:pt x="38" y="948"/>
                    </a:lnTo>
                    <a:lnTo>
                      <a:pt x="38" y="946"/>
                    </a:lnTo>
                    <a:lnTo>
                      <a:pt x="38" y="944"/>
                    </a:lnTo>
                    <a:lnTo>
                      <a:pt x="36" y="946"/>
                    </a:lnTo>
                    <a:lnTo>
                      <a:pt x="38" y="944"/>
                    </a:lnTo>
                    <a:lnTo>
                      <a:pt x="36" y="944"/>
                    </a:lnTo>
                    <a:lnTo>
                      <a:pt x="36" y="944"/>
                    </a:lnTo>
                    <a:lnTo>
                      <a:pt x="33" y="944"/>
                    </a:lnTo>
                    <a:lnTo>
                      <a:pt x="33" y="944"/>
                    </a:lnTo>
                    <a:lnTo>
                      <a:pt x="33" y="941"/>
                    </a:lnTo>
                    <a:lnTo>
                      <a:pt x="33" y="941"/>
                    </a:lnTo>
                    <a:lnTo>
                      <a:pt x="31" y="941"/>
                    </a:lnTo>
                    <a:lnTo>
                      <a:pt x="29" y="939"/>
                    </a:lnTo>
                    <a:lnTo>
                      <a:pt x="29" y="937"/>
                    </a:lnTo>
                    <a:lnTo>
                      <a:pt x="26" y="937"/>
                    </a:lnTo>
                    <a:lnTo>
                      <a:pt x="29" y="937"/>
                    </a:lnTo>
                    <a:lnTo>
                      <a:pt x="26" y="934"/>
                    </a:lnTo>
                    <a:lnTo>
                      <a:pt x="26" y="932"/>
                    </a:lnTo>
                    <a:lnTo>
                      <a:pt x="24" y="932"/>
                    </a:lnTo>
                    <a:lnTo>
                      <a:pt x="24" y="932"/>
                    </a:lnTo>
                    <a:lnTo>
                      <a:pt x="24" y="932"/>
                    </a:lnTo>
                    <a:lnTo>
                      <a:pt x="24" y="932"/>
                    </a:lnTo>
                    <a:lnTo>
                      <a:pt x="21" y="932"/>
                    </a:lnTo>
                    <a:lnTo>
                      <a:pt x="21" y="929"/>
                    </a:lnTo>
                    <a:lnTo>
                      <a:pt x="21" y="927"/>
                    </a:lnTo>
                    <a:lnTo>
                      <a:pt x="21" y="927"/>
                    </a:lnTo>
                    <a:lnTo>
                      <a:pt x="19" y="929"/>
                    </a:lnTo>
                    <a:lnTo>
                      <a:pt x="19" y="927"/>
                    </a:lnTo>
                    <a:lnTo>
                      <a:pt x="21" y="925"/>
                    </a:lnTo>
                    <a:lnTo>
                      <a:pt x="19" y="925"/>
                    </a:lnTo>
                    <a:lnTo>
                      <a:pt x="19" y="925"/>
                    </a:lnTo>
                    <a:lnTo>
                      <a:pt x="19" y="925"/>
                    </a:lnTo>
                    <a:lnTo>
                      <a:pt x="19" y="922"/>
                    </a:lnTo>
                    <a:lnTo>
                      <a:pt x="21" y="922"/>
                    </a:lnTo>
                    <a:lnTo>
                      <a:pt x="24" y="925"/>
                    </a:lnTo>
                    <a:lnTo>
                      <a:pt x="24" y="925"/>
                    </a:lnTo>
                    <a:lnTo>
                      <a:pt x="24" y="925"/>
                    </a:lnTo>
                    <a:lnTo>
                      <a:pt x="24" y="922"/>
                    </a:lnTo>
                    <a:lnTo>
                      <a:pt x="21" y="922"/>
                    </a:lnTo>
                    <a:lnTo>
                      <a:pt x="19" y="922"/>
                    </a:lnTo>
                    <a:lnTo>
                      <a:pt x="19" y="922"/>
                    </a:lnTo>
                    <a:lnTo>
                      <a:pt x="17" y="925"/>
                    </a:lnTo>
                    <a:lnTo>
                      <a:pt x="14" y="925"/>
                    </a:lnTo>
                    <a:lnTo>
                      <a:pt x="14" y="922"/>
                    </a:lnTo>
                    <a:lnTo>
                      <a:pt x="17" y="922"/>
                    </a:lnTo>
                    <a:lnTo>
                      <a:pt x="14" y="922"/>
                    </a:lnTo>
                    <a:lnTo>
                      <a:pt x="12" y="922"/>
                    </a:lnTo>
                    <a:lnTo>
                      <a:pt x="10" y="922"/>
                    </a:lnTo>
                    <a:lnTo>
                      <a:pt x="10" y="922"/>
                    </a:lnTo>
                    <a:lnTo>
                      <a:pt x="10" y="922"/>
                    </a:lnTo>
                    <a:lnTo>
                      <a:pt x="12" y="920"/>
                    </a:lnTo>
                    <a:lnTo>
                      <a:pt x="12" y="918"/>
                    </a:lnTo>
                    <a:lnTo>
                      <a:pt x="12" y="918"/>
                    </a:lnTo>
                    <a:lnTo>
                      <a:pt x="10" y="920"/>
                    </a:lnTo>
                    <a:lnTo>
                      <a:pt x="10" y="920"/>
                    </a:lnTo>
                    <a:lnTo>
                      <a:pt x="10" y="920"/>
                    </a:lnTo>
                    <a:lnTo>
                      <a:pt x="7" y="918"/>
                    </a:lnTo>
                    <a:lnTo>
                      <a:pt x="5" y="918"/>
                    </a:lnTo>
                    <a:lnTo>
                      <a:pt x="7" y="915"/>
                    </a:lnTo>
                    <a:lnTo>
                      <a:pt x="12" y="915"/>
                    </a:lnTo>
                    <a:lnTo>
                      <a:pt x="12" y="915"/>
                    </a:lnTo>
                    <a:lnTo>
                      <a:pt x="14" y="915"/>
                    </a:lnTo>
                    <a:lnTo>
                      <a:pt x="14" y="915"/>
                    </a:lnTo>
                    <a:lnTo>
                      <a:pt x="17" y="915"/>
                    </a:lnTo>
                    <a:lnTo>
                      <a:pt x="19" y="915"/>
                    </a:lnTo>
                    <a:lnTo>
                      <a:pt x="19" y="913"/>
                    </a:lnTo>
                    <a:lnTo>
                      <a:pt x="19" y="913"/>
                    </a:lnTo>
                    <a:lnTo>
                      <a:pt x="17" y="915"/>
                    </a:lnTo>
                    <a:lnTo>
                      <a:pt x="17" y="915"/>
                    </a:lnTo>
                    <a:lnTo>
                      <a:pt x="14" y="915"/>
                    </a:lnTo>
                    <a:lnTo>
                      <a:pt x="14" y="913"/>
                    </a:lnTo>
                    <a:lnTo>
                      <a:pt x="12" y="915"/>
                    </a:lnTo>
                    <a:lnTo>
                      <a:pt x="12" y="915"/>
                    </a:lnTo>
                    <a:lnTo>
                      <a:pt x="10" y="915"/>
                    </a:lnTo>
                    <a:lnTo>
                      <a:pt x="7" y="913"/>
                    </a:lnTo>
                    <a:lnTo>
                      <a:pt x="7" y="913"/>
                    </a:lnTo>
                    <a:lnTo>
                      <a:pt x="5" y="913"/>
                    </a:lnTo>
                    <a:lnTo>
                      <a:pt x="7" y="910"/>
                    </a:lnTo>
                    <a:lnTo>
                      <a:pt x="5" y="908"/>
                    </a:lnTo>
                    <a:lnTo>
                      <a:pt x="5" y="908"/>
                    </a:lnTo>
                    <a:lnTo>
                      <a:pt x="7" y="906"/>
                    </a:lnTo>
                    <a:lnTo>
                      <a:pt x="7" y="908"/>
                    </a:lnTo>
                    <a:lnTo>
                      <a:pt x="12" y="908"/>
                    </a:lnTo>
                    <a:lnTo>
                      <a:pt x="12" y="906"/>
                    </a:lnTo>
                    <a:lnTo>
                      <a:pt x="14" y="906"/>
                    </a:lnTo>
                    <a:lnTo>
                      <a:pt x="17" y="906"/>
                    </a:lnTo>
                    <a:lnTo>
                      <a:pt x="19" y="906"/>
                    </a:lnTo>
                    <a:lnTo>
                      <a:pt x="21" y="906"/>
                    </a:lnTo>
                    <a:lnTo>
                      <a:pt x="19" y="906"/>
                    </a:lnTo>
                    <a:lnTo>
                      <a:pt x="19" y="906"/>
                    </a:lnTo>
                    <a:lnTo>
                      <a:pt x="19" y="906"/>
                    </a:lnTo>
                    <a:lnTo>
                      <a:pt x="17" y="906"/>
                    </a:lnTo>
                    <a:lnTo>
                      <a:pt x="14" y="906"/>
                    </a:lnTo>
                    <a:lnTo>
                      <a:pt x="12" y="906"/>
                    </a:lnTo>
                    <a:lnTo>
                      <a:pt x="10" y="908"/>
                    </a:lnTo>
                    <a:lnTo>
                      <a:pt x="7" y="906"/>
                    </a:lnTo>
                    <a:lnTo>
                      <a:pt x="7" y="906"/>
                    </a:lnTo>
                    <a:lnTo>
                      <a:pt x="10" y="903"/>
                    </a:lnTo>
                    <a:lnTo>
                      <a:pt x="10" y="903"/>
                    </a:lnTo>
                    <a:lnTo>
                      <a:pt x="10" y="901"/>
                    </a:lnTo>
                    <a:lnTo>
                      <a:pt x="7" y="901"/>
                    </a:lnTo>
                    <a:lnTo>
                      <a:pt x="7" y="903"/>
                    </a:lnTo>
                    <a:lnTo>
                      <a:pt x="7" y="901"/>
                    </a:lnTo>
                    <a:lnTo>
                      <a:pt x="10" y="899"/>
                    </a:lnTo>
                    <a:lnTo>
                      <a:pt x="10" y="899"/>
                    </a:lnTo>
                    <a:lnTo>
                      <a:pt x="10" y="899"/>
                    </a:lnTo>
                    <a:lnTo>
                      <a:pt x="10" y="899"/>
                    </a:lnTo>
                    <a:lnTo>
                      <a:pt x="10" y="899"/>
                    </a:lnTo>
                    <a:lnTo>
                      <a:pt x="10" y="899"/>
                    </a:lnTo>
                    <a:lnTo>
                      <a:pt x="7" y="899"/>
                    </a:lnTo>
                    <a:lnTo>
                      <a:pt x="5" y="901"/>
                    </a:lnTo>
                    <a:lnTo>
                      <a:pt x="5" y="899"/>
                    </a:lnTo>
                    <a:lnTo>
                      <a:pt x="5" y="899"/>
                    </a:lnTo>
                    <a:lnTo>
                      <a:pt x="3" y="896"/>
                    </a:lnTo>
                    <a:lnTo>
                      <a:pt x="3" y="894"/>
                    </a:lnTo>
                    <a:lnTo>
                      <a:pt x="0" y="892"/>
                    </a:lnTo>
                    <a:lnTo>
                      <a:pt x="0" y="892"/>
                    </a:lnTo>
                    <a:lnTo>
                      <a:pt x="3" y="892"/>
                    </a:lnTo>
                    <a:lnTo>
                      <a:pt x="3" y="889"/>
                    </a:lnTo>
                    <a:lnTo>
                      <a:pt x="3" y="889"/>
                    </a:lnTo>
                    <a:lnTo>
                      <a:pt x="5" y="887"/>
                    </a:lnTo>
                    <a:lnTo>
                      <a:pt x="7" y="884"/>
                    </a:lnTo>
                    <a:lnTo>
                      <a:pt x="7" y="882"/>
                    </a:lnTo>
                    <a:lnTo>
                      <a:pt x="7" y="882"/>
                    </a:lnTo>
                    <a:lnTo>
                      <a:pt x="7" y="877"/>
                    </a:lnTo>
                    <a:lnTo>
                      <a:pt x="10" y="875"/>
                    </a:lnTo>
                    <a:lnTo>
                      <a:pt x="10" y="873"/>
                    </a:lnTo>
                    <a:lnTo>
                      <a:pt x="10" y="870"/>
                    </a:lnTo>
                    <a:lnTo>
                      <a:pt x="10" y="870"/>
                    </a:lnTo>
                    <a:lnTo>
                      <a:pt x="12" y="868"/>
                    </a:lnTo>
                    <a:lnTo>
                      <a:pt x="12" y="865"/>
                    </a:lnTo>
                    <a:lnTo>
                      <a:pt x="12" y="863"/>
                    </a:lnTo>
                    <a:lnTo>
                      <a:pt x="12" y="861"/>
                    </a:lnTo>
                    <a:lnTo>
                      <a:pt x="12" y="858"/>
                    </a:lnTo>
                    <a:lnTo>
                      <a:pt x="14" y="856"/>
                    </a:lnTo>
                    <a:lnTo>
                      <a:pt x="12" y="854"/>
                    </a:lnTo>
                    <a:lnTo>
                      <a:pt x="12" y="851"/>
                    </a:lnTo>
                    <a:lnTo>
                      <a:pt x="12" y="851"/>
                    </a:lnTo>
                    <a:lnTo>
                      <a:pt x="12" y="849"/>
                    </a:lnTo>
                    <a:lnTo>
                      <a:pt x="12" y="846"/>
                    </a:lnTo>
                    <a:lnTo>
                      <a:pt x="12" y="846"/>
                    </a:lnTo>
                    <a:lnTo>
                      <a:pt x="12" y="844"/>
                    </a:lnTo>
                    <a:lnTo>
                      <a:pt x="10" y="844"/>
                    </a:lnTo>
                    <a:lnTo>
                      <a:pt x="10" y="842"/>
                    </a:lnTo>
                    <a:lnTo>
                      <a:pt x="10" y="839"/>
                    </a:lnTo>
                    <a:lnTo>
                      <a:pt x="12" y="837"/>
                    </a:lnTo>
                    <a:lnTo>
                      <a:pt x="12" y="835"/>
                    </a:lnTo>
                    <a:lnTo>
                      <a:pt x="12" y="835"/>
                    </a:lnTo>
                    <a:lnTo>
                      <a:pt x="10" y="832"/>
                    </a:lnTo>
                    <a:lnTo>
                      <a:pt x="10" y="830"/>
                    </a:lnTo>
                    <a:lnTo>
                      <a:pt x="10" y="827"/>
                    </a:lnTo>
                    <a:lnTo>
                      <a:pt x="7" y="830"/>
                    </a:lnTo>
                    <a:lnTo>
                      <a:pt x="7" y="827"/>
                    </a:lnTo>
                    <a:lnTo>
                      <a:pt x="7" y="825"/>
                    </a:lnTo>
                    <a:lnTo>
                      <a:pt x="5" y="825"/>
                    </a:lnTo>
                    <a:lnTo>
                      <a:pt x="5" y="825"/>
                    </a:lnTo>
                    <a:lnTo>
                      <a:pt x="5" y="825"/>
                    </a:lnTo>
                    <a:lnTo>
                      <a:pt x="5" y="823"/>
                    </a:lnTo>
                    <a:lnTo>
                      <a:pt x="3" y="825"/>
                    </a:lnTo>
                    <a:lnTo>
                      <a:pt x="3" y="827"/>
                    </a:lnTo>
                    <a:lnTo>
                      <a:pt x="3" y="827"/>
                    </a:lnTo>
                    <a:lnTo>
                      <a:pt x="3" y="825"/>
                    </a:lnTo>
                    <a:lnTo>
                      <a:pt x="3" y="823"/>
                    </a:lnTo>
                    <a:lnTo>
                      <a:pt x="3" y="820"/>
                    </a:lnTo>
                    <a:lnTo>
                      <a:pt x="3" y="820"/>
                    </a:lnTo>
                    <a:lnTo>
                      <a:pt x="5" y="818"/>
                    </a:lnTo>
                    <a:lnTo>
                      <a:pt x="5" y="816"/>
                    </a:lnTo>
                    <a:lnTo>
                      <a:pt x="5" y="816"/>
                    </a:lnTo>
                    <a:lnTo>
                      <a:pt x="5" y="813"/>
                    </a:lnTo>
                    <a:lnTo>
                      <a:pt x="7" y="811"/>
                    </a:lnTo>
                    <a:lnTo>
                      <a:pt x="10" y="811"/>
                    </a:lnTo>
                    <a:lnTo>
                      <a:pt x="10" y="808"/>
                    </a:lnTo>
                    <a:lnTo>
                      <a:pt x="10" y="806"/>
                    </a:lnTo>
                    <a:lnTo>
                      <a:pt x="12" y="804"/>
                    </a:lnTo>
                    <a:lnTo>
                      <a:pt x="12" y="801"/>
                    </a:lnTo>
                    <a:lnTo>
                      <a:pt x="12" y="799"/>
                    </a:lnTo>
                    <a:lnTo>
                      <a:pt x="14" y="797"/>
                    </a:lnTo>
                    <a:lnTo>
                      <a:pt x="14" y="797"/>
                    </a:lnTo>
                    <a:lnTo>
                      <a:pt x="14" y="794"/>
                    </a:lnTo>
                    <a:lnTo>
                      <a:pt x="14" y="794"/>
                    </a:lnTo>
                    <a:lnTo>
                      <a:pt x="14" y="794"/>
                    </a:lnTo>
                    <a:lnTo>
                      <a:pt x="17" y="792"/>
                    </a:lnTo>
                    <a:lnTo>
                      <a:pt x="19" y="790"/>
                    </a:lnTo>
                    <a:lnTo>
                      <a:pt x="19" y="790"/>
                    </a:lnTo>
                    <a:lnTo>
                      <a:pt x="21" y="787"/>
                    </a:lnTo>
                    <a:lnTo>
                      <a:pt x="24" y="785"/>
                    </a:lnTo>
                    <a:lnTo>
                      <a:pt x="24" y="782"/>
                    </a:lnTo>
                    <a:lnTo>
                      <a:pt x="26" y="780"/>
                    </a:lnTo>
                    <a:lnTo>
                      <a:pt x="26" y="780"/>
                    </a:lnTo>
                    <a:lnTo>
                      <a:pt x="26" y="778"/>
                    </a:lnTo>
                    <a:lnTo>
                      <a:pt x="26" y="775"/>
                    </a:lnTo>
                    <a:lnTo>
                      <a:pt x="26" y="773"/>
                    </a:lnTo>
                    <a:lnTo>
                      <a:pt x="29" y="771"/>
                    </a:lnTo>
                    <a:lnTo>
                      <a:pt x="29" y="771"/>
                    </a:lnTo>
                    <a:lnTo>
                      <a:pt x="29" y="768"/>
                    </a:lnTo>
                    <a:lnTo>
                      <a:pt x="29" y="766"/>
                    </a:lnTo>
                    <a:lnTo>
                      <a:pt x="31" y="766"/>
                    </a:lnTo>
                    <a:lnTo>
                      <a:pt x="38" y="761"/>
                    </a:lnTo>
                    <a:lnTo>
                      <a:pt x="38" y="759"/>
                    </a:lnTo>
                    <a:lnTo>
                      <a:pt x="38" y="759"/>
                    </a:lnTo>
                    <a:lnTo>
                      <a:pt x="40" y="756"/>
                    </a:lnTo>
                    <a:lnTo>
                      <a:pt x="40" y="754"/>
                    </a:lnTo>
                    <a:lnTo>
                      <a:pt x="40" y="752"/>
                    </a:lnTo>
                    <a:lnTo>
                      <a:pt x="43" y="752"/>
                    </a:lnTo>
                    <a:lnTo>
                      <a:pt x="43" y="749"/>
                    </a:lnTo>
                    <a:lnTo>
                      <a:pt x="45" y="747"/>
                    </a:lnTo>
                    <a:lnTo>
                      <a:pt x="47" y="747"/>
                    </a:lnTo>
                    <a:lnTo>
                      <a:pt x="50" y="747"/>
                    </a:lnTo>
                    <a:lnTo>
                      <a:pt x="50" y="747"/>
                    </a:lnTo>
                    <a:lnTo>
                      <a:pt x="52" y="747"/>
                    </a:lnTo>
                    <a:lnTo>
                      <a:pt x="52" y="747"/>
                    </a:lnTo>
                    <a:lnTo>
                      <a:pt x="55" y="744"/>
                    </a:lnTo>
                    <a:lnTo>
                      <a:pt x="57" y="744"/>
                    </a:lnTo>
                    <a:lnTo>
                      <a:pt x="59" y="742"/>
                    </a:lnTo>
                    <a:lnTo>
                      <a:pt x="62" y="740"/>
                    </a:lnTo>
                    <a:lnTo>
                      <a:pt x="62" y="740"/>
                    </a:lnTo>
                    <a:lnTo>
                      <a:pt x="64" y="737"/>
                    </a:lnTo>
                    <a:lnTo>
                      <a:pt x="66" y="737"/>
                    </a:lnTo>
                    <a:lnTo>
                      <a:pt x="66" y="735"/>
                    </a:lnTo>
                    <a:lnTo>
                      <a:pt x="69" y="735"/>
                    </a:lnTo>
                    <a:lnTo>
                      <a:pt x="71" y="733"/>
                    </a:lnTo>
                    <a:lnTo>
                      <a:pt x="74" y="730"/>
                    </a:lnTo>
                    <a:lnTo>
                      <a:pt x="74" y="728"/>
                    </a:lnTo>
                    <a:lnTo>
                      <a:pt x="74" y="728"/>
                    </a:lnTo>
                    <a:lnTo>
                      <a:pt x="76" y="725"/>
                    </a:lnTo>
                    <a:lnTo>
                      <a:pt x="76" y="723"/>
                    </a:lnTo>
                    <a:lnTo>
                      <a:pt x="76" y="723"/>
                    </a:lnTo>
                    <a:lnTo>
                      <a:pt x="78" y="721"/>
                    </a:lnTo>
                    <a:lnTo>
                      <a:pt x="78" y="721"/>
                    </a:lnTo>
                    <a:lnTo>
                      <a:pt x="76" y="718"/>
                    </a:lnTo>
                    <a:lnTo>
                      <a:pt x="76" y="716"/>
                    </a:lnTo>
                    <a:lnTo>
                      <a:pt x="76" y="714"/>
                    </a:lnTo>
                    <a:lnTo>
                      <a:pt x="76" y="714"/>
                    </a:lnTo>
                    <a:lnTo>
                      <a:pt x="76" y="711"/>
                    </a:lnTo>
                    <a:lnTo>
                      <a:pt x="76" y="709"/>
                    </a:lnTo>
                    <a:lnTo>
                      <a:pt x="76" y="707"/>
                    </a:lnTo>
                    <a:lnTo>
                      <a:pt x="76" y="704"/>
                    </a:lnTo>
                    <a:lnTo>
                      <a:pt x="78" y="704"/>
                    </a:lnTo>
                    <a:lnTo>
                      <a:pt x="81" y="702"/>
                    </a:lnTo>
                    <a:lnTo>
                      <a:pt x="81" y="699"/>
                    </a:lnTo>
                    <a:lnTo>
                      <a:pt x="81" y="699"/>
                    </a:lnTo>
                    <a:lnTo>
                      <a:pt x="81" y="697"/>
                    </a:lnTo>
                    <a:lnTo>
                      <a:pt x="81" y="695"/>
                    </a:lnTo>
                    <a:lnTo>
                      <a:pt x="83" y="692"/>
                    </a:lnTo>
                    <a:lnTo>
                      <a:pt x="83" y="692"/>
                    </a:lnTo>
                    <a:lnTo>
                      <a:pt x="85" y="690"/>
                    </a:lnTo>
                    <a:lnTo>
                      <a:pt x="88" y="688"/>
                    </a:lnTo>
                    <a:lnTo>
                      <a:pt x="88" y="685"/>
                    </a:lnTo>
                    <a:lnTo>
                      <a:pt x="90" y="685"/>
                    </a:lnTo>
                    <a:lnTo>
                      <a:pt x="92" y="685"/>
                    </a:lnTo>
                    <a:lnTo>
                      <a:pt x="95" y="683"/>
                    </a:lnTo>
                    <a:lnTo>
                      <a:pt x="95" y="683"/>
                    </a:lnTo>
                    <a:lnTo>
                      <a:pt x="95" y="683"/>
                    </a:lnTo>
                    <a:lnTo>
                      <a:pt x="97" y="683"/>
                    </a:lnTo>
                    <a:lnTo>
                      <a:pt x="100" y="680"/>
                    </a:lnTo>
                    <a:lnTo>
                      <a:pt x="100" y="680"/>
                    </a:lnTo>
                    <a:lnTo>
                      <a:pt x="102" y="680"/>
                    </a:lnTo>
                    <a:lnTo>
                      <a:pt x="104" y="678"/>
                    </a:lnTo>
                    <a:lnTo>
                      <a:pt x="107" y="678"/>
                    </a:lnTo>
                    <a:lnTo>
                      <a:pt x="107" y="676"/>
                    </a:lnTo>
                    <a:lnTo>
                      <a:pt x="107" y="673"/>
                    </a:lnTo>
                    <a:lnTo>
                      <a:pt x="107" y="673"/>
                    </a:lnTo>
                    <a:lnTo>
                      <a:pt x="109" y="671"/>
                    </a:lnTo>
                    <a:lnTo>
                      <a:pt x="109" y="669"/>
                    </a:lnTo>
                    <a:lnTo>
                      <a:pt x="111" y="669"/>
                    </a:lnTo>
                    <a:lnTo>
                      <a:pt x="111" y="666"/>
                    </a:lnTo>
                    <a:lnTo>
                      <a:pt x="111" y="666"/>
                    </a:lnTo>
                    <a:lnTo>
                      <a:pt x="111" y="664"/>
                    </a:lnTo>
                    <a:lnTo>
                      <a:pt x="114" y="661"/>
                    </a:lnTo>
                    <a:lnTo>
                      <a:pt x="114" y="659"/>
                    </a:lnTo>
                    <a:lnTo>
                      <a:pt x="114" y="659"/>
                    </a:lnTo>
                    <a:lnTo>
                      <a:pt x="114" y="657"/>
                    </a:lnTo>
                    <a:lnTo>
                      <a:pt x="116" y="657"/>
                    </a:lnTo>
                    <a:lnTo>
                      <a:pt x="119" y="654"/>
                    </a:lnTo>
                    <a:lnTo>
                      <a:pt x="121" y="654"/>
                    </a:lnTo>
                    <a:lnTo>
                      <a:pt x="121" y="654"/>
                    </a:lnTo>
                    <a:lnTo>
                      <a:pt x="121" y="657"/>
                    </a:lnTo>
                    <a:lnTo>
                      <a:pt x="121" y="657"/>
                    </a:lnTo>
                    <a:lnTo>
                      <a:pt x="121" y="659"/>
                    </a:lnTo>
                    <a:lnTo>
                      <a:pt x="123" y="659"/>
                    </a:lnTo>
                    <a:lnTo>
                      <a:pt x="123" y="661"/>
                    </a:lnTo>
                    <a:lnTo>
                      <a:pt x="126" y="661"/>
                    </a:lnTo>
                    <a:lnTo>
                      <a:pt x="126" y="664"/>
                    </a:lnTo>
                    <a:lnTo>
                      <a:pt x="128" y="664"/>
                    </a:lnTo>
                    <a:lnTo>
                      <a:pt x="130" y="664"/>
                    </a:lnTo>
                    <a:lnTo>
                      <a:pt x="133" y="664"/>
                    </a:lnTo>
                    <a:lnTo>
                      <a:pt x="133" y="664"/>
                    </a:lnTo>
                    <a:lnTo>
                      <a:pt x="135" y="664"/>
                    </a:lnTo>
                    <a:lnTo>
                      <a:pt x="137" y="661"/>
                    </a:lnTo>
                    <a:lnTo>
                      <a:pt x="137" y="664"/>
                    </a:lnTo>
                    <a:lnTo>
                      <a:pt x="140" y="664"/>
                    </a:lnTo>
                    <a:lnTo>
                      <a:pt x="142" y="661"/>
                    </a:lnTo>
                    <a:lnTo>
                      <a:pt x="145" y="661"/>
                    </a:lnTo>
                    <a:lnTo>
                      <a:pt x="145" y="661"/>
                    </a:lnTo>
                    <a:lnTo>
                      <a:pt x="147" y="664"/>
                    </a:lnTo>
                    <a:lnTo>
                      <a:pt x="149" y="664"/>
                    </a:lnTo>
                    <a:lnTo>
                      <a:pt x="149" y="664"/>
                    </a:lnTo>
                    <a:lnTo>
                      <a:pt x="152" y="664"/>
                    </a:lnTo>
                    <a:lnTo>
                      <a:pt x="152" y="664"/>
                    </a:lnTo>
                    <a:lnTo>
                      <a:pt x="154" y="664"/>
                    </a:lnTo>
                    <a:lnTo>
                      <a:pt x="154" y="664"/>
                    </a:lnTo>
                    <a:lnTo>
                      <a:pt x="156" y="664"/>
                    </a:lnTo>
                    <a:lnTo>
                      <a:pt x="159" y="661"/>
                    </a:lnTo>
                    <a:lnTo>
                      <a:pt x="161" y="661"/>
                    </a:lnTo>
                    <a:lnTo>
                      <a:pt x="161" y="659"/>
                    </a:lnTo>
                    <a:lnTo>
                      <a:pt x="163" y="659"/>
                    </a:lnTo>
                    <a:lnTo>
                      <a:pt x="166" y="657"/>
                    </a:lnTo>
                    <a:lnTo>
                      <a:pt x="166" y="657"/>
                    </a:lnTo>
                    <a:lnTo>
                      <a:pt x="168" y="657"/>
                    </a:lnTo>
                    <a:lnTo>
                      <a:pt x="171" y="654"/>
                    </a:lnTo>
                    <a:lnTo>
                      <a:pt x="173" y="657"/>
                    </a:lnTo>
                    <a:lnTo>
                      <a:pt x="173" y="657"/>
                    </a:lnTo>
                    <a:lnTo>
                      <a:pt x="175" y="654"/>
                    </a:lnTo>
                    <a:lnTo>
                      <a:pt x="175" y="652"/>
                    </a:lnTo>
                    <a:lnTo>
                      <a:pt x="175" y="652"/>
                    </a:lnTo>
                    <a:lnTo>
                      <a:pt x="178" y="652"/>
                    </a:lnTo>
                    <a:lnTo>
                      <a:pt x="180" y="650"/>
                    </a:lnTo>
                    <a:lnTo>
                      <a:pt x="182" y="650"/>
                    </a:lnTo>
                    <a:lnTo>
                      <a:pt x="182" y="650"/>
                    </a:lnTo>
                    <a:lnTo>
                      <a:pt x="185" y="647"/>
                    </a:lnTo>
                    <a:lnTo>
                      <a:pt x="187" y="647"/>
                    </a:lnTo>
                    <a:lnTo>
                      <a:pt x="190" y="647"/>
                    </a:lnTo>
                    <a:lnTo>
                      <a:pt x="192" y="647"/>
                    </a:lnTo>
                    <a:lnTo>
                      <a:pt x="192" y="647"/>
                    </a:lnTo>
                    <a:lnTo>
                      <a:pt x="194" y="647"/>
                    </a:lnTo>
                    <a:lnTo>
                      <a:pt x="197" y="647"/>
                    </a:lnTo>
                    <a:lnTo>
                      <a:pt x="199" y="647"/>
                    </a:lnTo>
                    <a:lnTo>
                      <a:pt x="199" y="647"/>
                    </a:lnTo>
                    <a:lnTo>
                      <a:pt x="201" y="645"/>
                    </a:lnTo>
                    <a:lnTo>
                      <a:pt x="204" y="645"/>
                    </a:lnTo>
                    <a:lnTo>
                      <a:pt x="206" y="645"/>
                    </a:lnTo>
                    <a:lnTo>
                      <a:pt x="206" y="645"/>
                    </a:lnTo>
                    <a:lnTo>
                      <a:pt x="208" y="645"/>
                    </a:lnTo>
                    <a:lnTo>
                      <a:pt x="211" y="645"/>
                    </a:lnTo>
                    <a:lnTo>
                      <a:pt x="213" y="642"/>
                    </a:lnTo>
                    <a:lnTo>
                      <a:pt x="213" y="642"/>
                    </a:lnTo>
                    <a:lnTo>
                      <a:pt x="223" y="642"/>
                    </a:lnTo>
                    <a:lnTo>
                      <a:pt x="225" y="645"/>
                    </a:lnTo>
                    <a:lnTo>
                      <a:pt x="225" y="645"/>
                    </a:lnTo>
                    <a:lnTo>
                      <a:pt x="227" y="645"/>
                    </a:lnTo>
                    <a:lnTo>
                      <a:pt x="227" y="645"/>
                    </a:lnTo>
                    <a:lnTo>
                      <a:pt x="230" y="645"/>
                    </a:lnTo>
                    <a:lnTo>
                      <a:pt x="230" y="645"/>
                    </a:lnTo>
                    <a:lnTo>
                      <a:pt x="232" y="645"/>
                    </a:lnTo>
                    <a:lnTo>
                      <a:pt x="235" y="642"/>
                    </a:lnTo>
                    <a:lnTo>
                      <a:pt x="237" y="642"/>
                    </a:lnTo>
                    <a:lnTo>
                      <a:pt x="237" y="642"/>
                    </a:lnTo>
                    <a:lnTo>
                      <a:pt x="239" y="640"/>
                    </a:lnTo>
                    <a:lnTo>
                      <a:pt x="242" y="642"/>
                    </a:lnTo>
                    <a:lnTo>
                      <a:pt x="242" y="642"/>
                    </a:lnTo>
                    <a:lnTo>
                      <a:pt x="244" y="642"/>
                    </a:lnTo>
                    <a:lnTo>
                      <a:pt x="246" y="640"/>
                    </a:lnTo>
                    <a:lnTo>
                      <a:pt x="249" y="640"/>
                    </a:lnTo>
                    <a:lnTo>
                      <a:pt x="249" y="642"/>
                    </a:lnTo>
                    <a:lnTo>
                      <a:pt x="251" y="642"/>
                    </a:lnTo>
                    <a:lnTo>
                      <a:pt x="253" y="642"/>
                    </a:lnTo>
                    <a:lnTo>
                      <a:pt x="253" y="642"/>
                    </a:lnTo>
                    <a:lnTo>
                      <a:pt x="256" y="642"/>
                    </a:lnTo>
                    <a:lnTo>
                      <a:pt x="258" y="642"/>
                    </a:lnTo>
                    <a:lnTo>
                      <a:pt x="261" y="642"/>
                    </a:lnTo>
                    <a:lnTo>
                      <a:pt x="261" y="642"/>
                    </a:lnTo>
                    <a:lnTo>
                      <a:pt x="263" y="642"/>
                    </a:lnTo>
                    <a:lnTo>
                      <a:pt x="265" y="640"/>
                    </a:lnTo>
                    <a:lnTo>
                      <a:pt x="268" y="638"/>
                    </a:lnTo>
                    <a:lnTo>
                      <a:pt x="268" y="638"/>
                    </a:lnTo>
                    <a:lnTo>
                      <a:pt x="270" y="638"/>
                    </a:lnTo>
                    <a:lnTo>
                      <a:pt x="272" y="638"/>
                    </a:lnTo>
                    <a:lnTo>
                      <a:pt x="272" y="638"/>
                    </a:lnTo>
                    <a:lnTo>
                      <a:pt x="275" y="638"/>
                    </a:lnTo>
                    <a:lnTo>
                      <a:pt x="275" y="638"/>
                    </a:lnTo>
                    <a:lnTo>
                      <a:pt x="277" y="640"/>
                    </a:lnTo>
                    <a:lnTo>
                      <a:pt x="277" y="640"/>
                    </a:lnTo>
                    <a:lnTo>
                      <a:pt x="277" y="640"/>
                    </a:lnTo>
                    <a:lnTo>
                      <a:pt x="277" y="642"/>
                    </a:lnTo>
                    <a:lnTo>
                      <a:pt x="277" y="642"/>
                    </a:lnTo>
                    <a:lnTo>
                      <a:pt x="277" y="645"/>
                    </a:lnTo>
                    <a:lnTo>
                      <a:pt x="277" y="645"/>
                    </a:lnTo>
                    <a:lnTo>
                      <a:pt x="277" y="645"/>
                    </a:lnTo>
                    <a:lnTo>
                      <a:pt x="277" y="645"/>
                    </a:lnTo>
                    <a:lnTo>
                      <a:pt x="277" y="645"/>
                    </a:lnTo>
                    <a:lnTo>
                      <a:pt x="279" y="645"/>
                    </a:lnTo>
                    <a:lnTo>
                      <a:pt x="282" y="642"/>
                    </a:lnTo>
                    <a:lnTo>
                      <a:pt x="282" y="642"/>
                    </a:lnTo>
                    <a:lnTo>
                      <a:pt x="284" y="642"/>
                    </a:lnTo>
                    <a:lnTo>
                      <a:pt x="284" y="645"/>
                    </a:lnTo>
                    <a:lnTo>
                      <a:pt x="282" y="647"/>
                    </a:lnTo>
                    <a:lnTo>
                      <a:pt x="282" y="647"/>
                    </a:lnTo>
                    <a:lnTo>
                      <a:pt x="279" y="650"/>
                    </a:lnTo>
                    <a:lnTo>
                      <a:pt x="279" y="650"/>
                    </a:lnTo>
                    <a:lnTo>
                      <a:pt x="279" y="652"/>
                    </a:lnTo>
                    <a:lnTo>
                      <a:pt x="279" y="654"/>
                    </a:lnTo>
                    <a:lnTo>
                      <a:pt x="279" y="654"/>
                    </a:lnTo>
                    <a:lnTo>
                      <a:pt x="282" y="657"/>
                    </a:lnTo>
                    <a:lnTo>
                      <a:pt x="282" y="657"/>
                    </a:lnTo>
                    <a:lnTo>
                      <a:pt x="284" y="659"/>
                    </a:lnTo>
                    <a:lnTo>
                      <a:pt x="284" y="659"/>
                    </a:lnTo>
                    <a:lnTo>
                      <a:pt x="284" y="661"/>
                    </a:lnTo>
                    <a:lnTo>
                      <a:pt x="284" y="664"/>
                    </a:lnTo>
                    <a:lnTo>
                      <a:pt x="284" y="666"/>
                    </a:lnTo>
                    <a:lnTo>
                      <a:pt x="284" y="666"/>
                    </a:lnTo>
                    <a:lnTo>
                      <a:pt x="282" y="669"/>
                    </a:lnTo>
                    <a:lnTo>
                      <a:pt x="279" y="671"/>
                    </a:lnTo>
                    <a:lnTo>
                      <a:pt x="277" y="673"/>
                    </a:lnTo>
                    <a:lnTo>
                      <a:pt x="277" y="673"/>
                    </a:lnTo>
                    <a:lnTo>
                      <a:pt x="275" y="676"/>
                    </a:lnTo>
                    <a:lnTo>
                      <a:pt x="275" y="676"/>
                    </a:lnTo>
                    <a:lnTo>
                      <a:pt x="275" y="678"/>
                    </a:lnTo>
                    <a:lnTo>
                      <a:pt x="277" y="680"/>
                    </a:lnTo>
                    <a:lnTo>
                      <a:pt x="279" y="680"/>
                    </a:lnTo>
                    <a:lnTo>
                      <a:pt x="279" y="683"/>
                    </a:lnTo>
                    <a:lnTo>
                      <a:pt x="282" y="683"/>
                    </a:lnTo>
                    <a:lnTo>
                      <a:pt x="282" y="683"/>
                    </a:lnTo>
                    <a:lnTo>
                      <a:pt x="284" y="683"/>
                    </a:lnTo>
                    <a:lnTo>
                      <a:pt x="284" y="683"/>
                    </a:lnTo>
                    <a:lnTo>
                      <a:pt x="284" y="683"/>
                    </a:lnTo>
                    <a:lnTo>
                      <a:pt x="284" y="685"/>
                    </a:lnTo>
                    <a:lnTo>
                      <a:pt x="287" y="685"/>
                    </a:lnTo>
                    <a:lnTo>
                      <a:pt x="287" y="685"/>
                    </a:lnTo>
                    <a:lnTo>
                      <a:pt x="289" y="688"/>
                    </a:lnTo>
                    <a:lnTo>
                      <a:pt x="291" y="688"/>
                    </a:lnTo>
                    <a:lnTo>
                      <a:pt x="294" y="688"/>
                    </a:lnTo>
                    <a:lnTo>
                      <a:pt x="294" y="690"/>
                    </a:lnTo>
                    <a:lnTo>
                      <a:pt x="296" y="690"/>
                    </a:lnTo>
                    <a:lnTo>
                      <a:pt x="298" y="692"/>
                    </a:lnTo>
                    <a:lnTo>
                      <a:pt x="298" y="692"/>
                    </a:lnTo>
                    <a:lnTo>
                      <a:pt x="301" y="692"/>
                    </a:lnTo>
                    <a:lnTo>
                      <a:pt x="301" y="692"/>
                    </a:lnTo>
                    <a:lnTo>
                      <a:pt x="301" y="692"/>
                    </a:lnTo>
                    <a:lnTo>
                      <a:pt x="303" y="692"/>
                    </a:lnTo>
                    <a:lnTo>
                      <a:pt x="303" y="690"/>
                    </a:lnTo>
                    <a:lnTo>
                      <a:pt x="306" y="690"/>
                    </a:lnTo>
                    <a:lnTo>
                      <a:pt x="308" y="690"/>
                    </a:lnTo>
                    <a:lnTo>
                      <a:pt x="308" y="690"/>
                    </a:lnTo>
                    <a:lnTo>
                      <a:pt x="310" y="692"/>
                    </a:lnTo>
                    <a:lnTo>
                      <a:pt x="313" y="692"/>
                    </a:lnTo>
                    <a:lnTo>
                      <a:pt x="313" y="692"/>
                    </a:lnTo>
                    <a:lnTo>
                      <a:pt x="315" y="692"/>
                    </a:lnTo>
                    <a:lnTo>
                      <a:pt x="317" y="692"/>
                    </a:lnTo>
                    <a:lnTo>
                      <a:pt x="320" y="695"/>
                    </a:lnTo>
                    <a:lnTo>
                      <a:pt x="320" y="695"/>
                    </a:lnTo>
                    <a:lnTo>
                      <a:pt x="322" y="695"/>
                    </a:lnTo>
                    <a:lnTo>
                      <a:pt x="322" y="695"/>
                    </a:lnTo>
                    <a:lnTo>
                      <a:pt x="324" y="697"/>
                    </a:lnTo>
                    <a:lnTo>
                      <a:pt x="324" y="697"/>
                    </a:lnTo>
                    <a:lnTo>
                      <a:pt x="327" y="697"/>
                    </a:lnTo>
                    <a:lnTo>
                      <a:pt x="327" y="699"/>
                    </a:lnTo>
                    <a:lnTo>
                      <a:pt x="327" y="702"/>
                    </a:lnTo>
                    <a:lnTo>
                      <a:pt x="329" y="704"/>
                    </a:lnTo>
                    <a:lnTo>
                      <a:pt x="329" y="704"/>
                    </a:lnTo>
                    <a:lnTo>
                      <a:pt x="329" y="707"/>
                    </a:lnTo>
                    <a:lnTo>
                      <a:pt x="332" y="707"/>
                    </a:lnTo>
                    <a:lnTo>
                      <a:pt x="334" y="709"/>
                    </a:lnTo>
                    <a:lnTo>
                      <a:pt x="336" y="709"/>
                    </a:lnTo>
                    <a:lnTo>
                      <a:pt x="336" y="709"/>
                    </a:lnTo>
                    <a:lnTo>
                      <a:pt x="339" y="709"/>
                    </a:lnTo>
                    <a:lnTo>
                      <a:pt x="341" y="709"/>
                    </a:lnTo>
                    <a:lnTo>
                      <a:pt x="343" y="711"/>
                    </a:lnTo>
                    <a:lnTo>
                      <a:pt x="346" y="711"/>
                    </a:lnTo>
                    <a:lnTo>
                      <a:pt x="348" y="711"/>
                    </a:lnTo>
                    <a:lnTo>
                      <a:pt x="348" y="711"/>
                    </a:lnTo>
                    <a:lnTo>
                      <a:pt x="351" y="711"/>
                    </a:lnTo>
                    <a:lnTo>
                      <a:pt x="353" y="714"/>
                    </a:lnTo>
                    <a:lnTo>
                      <a:pt x="353" y="714"/>
                    </a:lnTo>
                    <a:lnTo>
                      <a:pt x="355" y="716"/>
                    </a:lnTo>
                    <a:lnTo>
                      <a:pt x="358" y="716"/>
                    </a:lnTo>
                    <a:lnTo>
                      <a:pt x="358" y="716"/>
                    </a:lnTo>
                    <a:lnTo>
                      <a:pt x="360" y="718"/>
                    </a:lnTo>
                    <a:lnTo>
                      <a:pt x="360" y="718"/>
                    </a:lnTo>
                    <a:lnTo>
                      <a:pt x="362" y="721"/>
                    </a:lnTo>
                    <a:lnTo>
                      <a:pt x="362" y="721"/>
                    </a:lnTo>
                    <a:lnTo>
                      <a:pt x="365" y="721"/>
                    </a:lnTo>
                    <a:lnTo>
                      <a:pt x="367" y="721"/>
                    </a:lnTo>
                    <a:lnTo>
                      <a:pt x="369" y="721"/>
                    </a:lnTo>
                    <a:lnTo>
                      <a:pt x="372" y="718"/>
                    </a:lnTo>
                    <a:lnTo>
                      <a:pt x="372" y="716"/>
                    </a:lnTo>
                    <a:lnTo>
                      <a:pt x="374" y="716"/>
                    </a:lnTo>
                    <a:lnTo>
                      <a:pt x="374" y="714"/>
                    </a:lnTo>
                    <a:lnTo>
                      <a:pt x="377" y="711"/>
                    </a:lnTo>
                    <a:lnTo>
                      <a:pt x="377" y="711"/>
                    </a:lnTo>
                    <a:lnTo>
                      <a:pt x="377" y="709"/>
                    </a:lnTo>
                    <a:lnTo>
                      <a:pt x="374" y="709"/>
                    </a:lnTo>
                    <a:lnTo>
                      <a:pt x="374" y="707"/>
                    </a:lnTo>
                    <a:lnTo>
                      <a:pt x="374" y="704"/>
                    </a:lnTo>
                    <a:lnTo>
                      <a:pt x="374" y="704"/>
                    </a:lnTo>
                    <a:lnTo>
                      <a:pt x="374" y="702"/>
                    </a:lnTo>
                    <a:lnTo>
                      <a:pt x="374" y="699"/>
                    </a:lnTo>
                    <a:lnTo>
                      <a:pt x="374" y="699"/>
                    </a:lnTo>
                    <a:lnTo>
                      <a:pt x="377" y="697"/>
                    </a:lnTo>
                    <a:lnTo>
                      <a:pt x="379" y="697"/>
                    </a:lnTo>
                    <a:lnTo>
                      <a:pt x="379" y="695"/>
                    </a:lnTo>
                    <a:lnTo>
                      <a:pt x="381" y="695"/>
                    </a:lnTo>
                    <a:lnTo>
                      <a:pt x="381" y="692"/>
                    </a:lnTo>
                    <a:lnTo>
                      <a:pt x="384" y="692"/>
                    </a:lnTo>
                    <a:lnTo>
                      <a:pt x="386" y="692"/>
                    </a:lnTo>
                    <a:lnTo>
                      <a:pt x="388" y="692"/>
                    </a:lnTo>
                    <a:lnTo>
                      <a:pt x="391" y="690"/>
                    </a:lnTo>
                    <a:lnTo>
                      <a:pt x="391" y="690"/>
                    </a:lnTo>
                    <a:lnTo>
                      <a:pt x="393" y="690"/>
                    </a:lnTo>
                    <a:lnTo>
                      <a:pt x="396" y="690"/>
                    </a:lnTo>
                    <a:lnTo>
                      <a:pt x="398" y="690"/>
                    </a:lnTo>
                    <a:lnTo>
                      <a:pt x="398" y="692"/>
                    </a:lnTo>
                    <a:lnTo>
                      <a:pt x="400" y="692"/>
                    </a:lnTo>
                    <a:lnTo>
                      <a:pt x="403" y="692"/>
                    </a:lnTo>
                    <a:lnTo>
                      <a:pt x="403" y="692"/>
                    </a:lnTo>
                    <a:lnTo>
                      <a:pt x="405" y="695"/>
                    </a:lnTo>
                    <a:lnTo>
                      <a:pt x="405" y="697"/>
                    </a:lnTo>
                    <a:lnTo>
                      <a:pt x="407" y="699"/>
                    </a:lnTo>
                    <a:lnTo>
                      <a:pt x="407" y="699"/>
                    </a:lnTo>
                    <a:lnTo>
                      <a:pt x="410" y="699"/>
                    </a:lnTo>
                    <a:lnTo>
                      <a:pt x="412" y="699"/>
                    </a:lnTo>
                    <a:lnTo>
                      <a:pt x="414" y="699"/>
                    </a:lnTo>
                    <a:lnTo>
                      <a:pt x="414" y="699"/>
                    </a:lnTo>
                    <a:lnTo>
                      <a:pt x="417" y="702"/>
                    </a:lnTo>
                    <a:lnTo>
                      <a:pt x="419" y="702"/>
                    </a:lnTo>
                    <a:lnTo>
                      <a:pt x="422" y="702"/>
                    </a:lnTo>
                    <a:lnTo>
                      <a:pt x="422" y="702"/>
                    </a:lnTo>
                    <a:lnTo>
                      <a:pt x="424" y="702"/>
                    </a:lnTo>
                    <a:lnTo>
                      <a:pt x="424" y="702"/>
                    </a:lnTo>
                    <a:lnTo>
                      <a:pt x="426" y="704"/>
                    </a:lnTo>
                    <a:lnTo>
                      <a:pt x="426" y="707"/>
                    </a:lnTo>
                    <a:lnTo>
                      <a:pt x="426" y="707"/>
                    </a:lnTo>
                    <a:lnTo>
                      <a:pt x="429" y="707"/>
                    </a:lnTo>
                    <a:lnTo>
                      <a:pt x="433" y="704"/>
                    </a:lnTo>
                    <a:lnTo>
                      <a:pt x="436" y="707"/>
                    </a:lnTo>
                    <a:lnTo>
                      <a:pt x="436" y="707"/>
                    </a:lnTo>
                    <a:lnTo>
                      <a:pt x="438" y="707"/>
                    </a:lnTo>
                    <a:lnTo>
                      <a:pt x="443" y="707"/>
                    </a:lnTo>
                    <a:lnTo>
                      <a:pt x="445" y="707"/>
                    </a:lnTo>
                    <a:lnTo>
                      <a:pt x="448" y="709"/>
                    </a:lnTo>
                    <a:lnTo>
                      <a:pt x="450" y="709"/>
                    </a:lnTo>
                    <a:lnTo>
                      <a:pt x="450" y="711"/>
                    </a:lnTo>
                    <a:lnTo>
                      <a:pt x="452" y="709"/>
                    </a:lnTo>
                    <a:lnTo>
                      <a:pt x="455" y="711"/>
                    </a:lnTo>
                    <a:lnTo>
                      <a:pt x="457" y="711"/>
                    </a:lnTo>
                    <a:lnTo>
                      <a:pt x="459" y="711"/>
                    </a:lnTo>
                    <a:lnTo>
                      <a:pt x="462" y="711"/>
                    </a:lnTo>
                    <a:lnTo>
                      <a:pt x="462" y="714"/>
                    </a:lnTo>
                    <a:lnTo>
                      <a:pt x="462" y="714"/>
                    </a:lnTo>
                    <a:lnTo>
                      <a:pt x="464" y="714"/>
                    </a:lnTo>
                    <a:lnTo>
                      <a:pt x="467" y="714"/>
                    </a:lnTo>
                    <a:lnTo>
                      <a:pt x="469" y="714"/>
                    </a:lnTo>
                    <a:lnTo>
                      <a:pt x="471" y="711"/>
                    </a:lnTo>
                    <a:lnTo>
                      <a:pt x="471" y="711"/>
                    </a:lnTo>
                    <a:lnTo>
                      <a:pt x="474" y="711"/>
                    </a:lnTo>
                    <a:lnTo>
                      <a:pt x="474" y="709"/>
                    </a:lnTo>
                    <a:lnTo>
                      <a:pt x="476" y="709"/>
                    </a:lnTo>
                    <a:lnTo>
                      <a:pt x="476" y="709"/>
                    </a:lnTo>
                    <a:lnTo>
                      <a:pt x="476" y="709"/>
                    </a:lnTo>
                    <a:lnTo>
                      <a:pt x="476" y="709"/>
                    </a:lnTo>
                    <a:lnTo>
                      <a:pt x="478" y="709"/>
                    </a:lnTo>
                    <a:lnTo>
                      <a:pt x="476" y="709"/>
                    </a:lnTo>
                    <a:lnTo>
                      <a:pt x="476" y="709"/>
                    </a:lnTo>
                    <a:lnTo>
                      <a:pt x="478" y="707"/>
                    </a:lnTo>
                    <a:lnTo>
                      <a:pt x="478" y="707"/>
                    </a:lnTo>
                    <a:lnTo>
                      <a:pt x="481" y="707"/>
                    </a:lnTo>
                    <a:lnTo>
                      <a:pt x="483" y="707"/>
                    </a:lnTo>
                    <a:lnTo>
                      <a:pt x="483" y="707"/>
                    </a:lnTo>
                    <a:lnTo>
                      <a:pt x="481" y="709"/>
                    </a:lnTo>
                    <a:lnTo>
                      <a:pt x="483" y="707"/>
                    </a:lnTo>
                    <a:lnTo>
                      <a:pt x="483" y="707"/>
                    </a:lnTo>
                    <a:lnTo>
                      <a:pt x="485" y="707"/>
                    </a:lnTo>
                    <a:lnTo>
                      <a:pt x="485" y="707"/>
                    </a:lnTo>
                    <a:lnTo>
                      <a:pt x="485" y="707"/>
                    </a:lnTo>
                    <a:lnTo>
                      <a:pt x="488" y="707"/>
                    </a:lnTo>
                    <a:lnTo>
                      <a:pt x="488" y="707"/>
                    </a:lnTo>
                    <a:lnTo>
                      <a:pt x="490" y="707"/>
                    </a:lnTo>
                    <a:lnTo>
                      <a:pt x="490" y="707"/>
                    </a:lnTo>
                    <a:lnTo>
                      <a:pt x="490" y="707"/>
                    </a:lnTo>
                    <a:lnTo>
                      <a:pt x="493" y="707"/>
                    </a:lnTo>
                    <a:lnTo>
                      <a:pt x="493" y="707"/>
                    </a:lnTo>
                    <a:lnTo>
                      <a:pt x="495" y="709"/>
                    </a:lnTo>
                    <a:lnTo>
                      <a:pt x="497" y="709"/>
                    </a:lnTo>
                    <a:lnTo>
                      <a:pt x="500" y="711"/>
                    </a:lnTo>
                    <a:lnTo>
                      <a:pt x="500" y="711"/>
                    </a:lnTo>
                    <a:lnTo>
                      <a:pt x="500" y="711"/>
                    </a:lnTo>
                    <a:lnTo>
                      <a:pt x="502" y="711"/>
                    </a:lnTo>
                    <a:lnTo>
                      <a:pt x="504" y="711"/>
                    </a:lnTo>
                    <a:lnTo>
                      <a:pt x="507" y="709"/>
                    </a:lnTo>
                    <a:lnTo>
                      <a:pt x="504" y="709"/>
                    </a:lnTo>
                    <a:lnTo>
                      <a:pt x="504" y="711"/>
                    </a:lnTo>
                    <a:lnTo>
                      <a:pt x="507" y="709"/>
                    </a:lnTo>
                    <a:lnTo>
                      <a:pt x="507" y="709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2" y="711"/>
                    </a:lnTo>
                    <a:lnTo>
                      <a:pt x="502" y="711"/>
                    </a:lnTo>
                    <a:lnTo>
                      <a:pt x="502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4" y="711"/>
                    </a:lnTo>
                    <a:lnTo>
                      <a:pt x="507" y="711"/>
                    </a:lnTo>
                    <a:lnTo>
                      <a:pt x="507" y="711"/>
                    </a:lnTo>
                    <a:lnTo>
                      <a:pt x="509" y="711"/>
                    </a:lnTo>
                    <a:lnTo>
                      <a:pt x="509" y="711"/>
                    </a:lnTo>
                    <a:lnTo>
                      <a:pt x="512" y="711"/>
                    </a:lnTo>
                    <a:lnTo>
                      <a:pt x="512" y="711"/>
                    </a:lnTo>
                    <a:lnTo>
                      <a:pt x="514" y="711"/>
                    </a:lnTo>
                    <a:lnTo>
                      <a:pt x="514" y="711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6" y="709"/>
                    </a:lnTo>
                    <a:lnTo>
                      <a:pt x="516" y="709"/>
                    </a:lnTo>
                    <a:lnTo>
                      <a:pt x="516" y="709"/>
                    </a:lnTo>
                    <a:lnTo>
                      <a:pt x="519" y="707"/>
                    </a:lnTo>
                    <a:lnTo>
                      <a:pt x="519" y="707"/>
                    </a:lnTo>
                    <a:lnTo>
                      <a:pt x="521" y="704"/>
                    </a:lnTo>
                    <a:lnTo>
                      <a:pt x="521" y="704"/>
                    </a:lnTo>
                    <a:lnTo>
                      <a:pt x="521" y="702"/>
                    </a:lnTo>
                    <a:lnTo>
                      <a:pt x="521" y="702"/>
                    </a:lnTo>
                    <a:lnTo>
                      <a:pt x="521" y="702"/>
                    </a:lnTo>
                    <a:lnTo>
                      <a:pt x="521" y="699"/>
                    </a:lnTo>
                    <a:lnTo>
                      <a:pt x="523" y="699"/>
                    </a:lnTo>
                    <a:lnTo>
                      <a:pt x="523" y="697"/>
                    </a:lnTo>
                    <a:lnTo>
                      <a:pt x="523" y="697"/>
                    </a:lnTo>
                    <a:lnTo>
                      <a:pt x="523" y="695"/>
                    </a:lnTo>
                    <a:lnTo>
                      <a:pt x="523" y="692"/>
                    </a:lnTo>
                    <a:lnTo>
                      <a:pt x="526" y="692"/>
                    </a:lnTo>
                    <a:lnTo>
                      <a:pt x="526" y="690"/>
                    </a:lnTo>
                    <a:lnTo>
                      <a:pt x="526" y="690"/>
                    </a:lnTo>
                    <a:lnTo>
                      <a:pt x="526" y="688"/>
                    </a:lnTo>
                    <a:lnTo>
                      <a:pt x="526" y="688"/>
                    </a:lnTo>
                    <a:lnTo>
                      <a:pt x="526" y="685"/>
                    </a:lnTo>
                    <a:lnTo>
                      <a:pt x="528" y="685"/>
                    </a:lnTo>
                    <a:lnTo>
                      <a:pt x="528" y="685"/>
                    </a:lnTo>
                    <a:lnTo>
                      <a:pt x="528" y="685"/>
                    </a:lnTo>
                    <a:lnTo>
                      <a:pt x="528" y="683"/>
                    </a:lnTo>
                    <a:lnTo>
                      <a:pt x="528" y="683"/>
                    </a:lnTo>
                    <a:lnTo>
                      <a:pt x="528" y="680"/>
                    </a:lnTo>
                    <a:lnTo>
                      <a:pt x="530" y="678"/>
                    </a:lnTo>
                    <a:lnTo>
                      <a:pt x="530" y="678"/>
                    </a:lnTo>
                    <a:lnTo>
                      <a:pt x="530" y="678"/>
                    </a:lnTo>
                    <a:lnTo>
                      <a:pt x="530" y="678"/>
                    </a:lnTo>
                    <a:lnTo>
                      <a:pt x="530" y="676"/>
                    </a:lnTo>
                    <a:lnTo>
                      <a:pt x="530" y="676"/>
                    </a:lnTo>
                    <a:lnTo>
                      <a:pt x="530" y="673"/>
                    </a:lnTo>
                    <a:lnTo>
                      <a:pt x="533" y="673"/>
                    </a:lnTo>
                    <a:lnTo>
                      <a:pt x="533" y="673"/>
                    </a:lnTo>
                    <a:lnTo>
                      <a:pt x="535" y="671"/>
                    </a:lnTo>
                    <a:lnTo>
                      <a:pt x="535" y="671"/>
                    </a:lnTo>
                    <a:lnTo>
                      <a:pt x="535" y="671"/>
                    </a:lnTo>
                    <a:lnTo>
                      <a:pt x="535" y="669"/>
                    </a:lnTo>
                    <a:lnTo>
                      <a:pt x="533" y="669"/>
                    </a:lnTo>
                    <a:lnTo>
                      <a:pt x="533" y="666"/>
                    </a:lnTo>
                    <a:lnTo>
                      <a:pt x="533" y="666"/>
                    </a:lnTo>
                    <a:lnTo>
                      <a:pt x="533" y="664"/>
                    </a:lnTo>
                    <a:lnTo>
                      <a:pt x="533" y="661"/>
                    </a:lnTo>
                    <a:lnTo>
                      <a:pt x="533" y="661"/>
                    </a:lnTo>
                    <a:lnTo>
                      <a:pt x="533" y="659"/>
                    </a:lnTo>
                    <a:lnTo>
                      <a:pt x="533" y="657"/>
                    </a:lnTo>
                    <a:lnTo>
                      <a:pt x="533" y="654"/>
                    </a:lnTo>
                    <a:lnTo>
                      <a:pt x="535" y="654"/>
                    </a:lnTo>
                    <a:lnTo>
                      <a:pt x="535" y="652"/>
                    </a:lnTo>
                    <a:lnTo>
                      <a:pt x="533" y="652"/>
                    </a:lnTo>
                    <a:lnTo>
                      <a:pt x="533" y="650"/>
                    </a:lnTo>
                    <a:lnTo>
                      <a:pt x="535" y="647"/>
                    </a:lnTo>
                    <a:lnTo>
                      <a:pt x="538" y="645"/>
                    </a:lnTo>
                    <a:lnTo>
                      <a:pt x="535" y="642"/>
                    </a:lnTo>
                    <a:lnTo>
                      <a:pt x="533" y="642"/>
                    </a:lnTo>
                    <a:lnTo>
                      <a:pt x="533" y="645"/>
                    </a:lnTo>
                    <a:lnTo>
                      <a:pt x="530" y="645"/>
                    </a:lnTo>
                    <a:lnTo>
                      <a:pt x="530" y="647"/>
                    </a:lnTo>
                    <a:lnTo>
                      <a:pt x="528" y="647"/>
                    </a:lnTo>
                    <a:lnTo>
                      <a:pt x="526" y="647"/>
                    </a:lnTo>
                    <a:lnTo>
                      <a:pt x="526" y="645"/>
                    </a:lnTo>
                    <a:lnTo>
                      <a:pt x="526" y="645"/>
                    </a:lnTo>
                    <a:lnTo>
                      <a:pt x="523" y="645"/>
                    </a:lnTo>
                    <a:lnTo>
                      <a:pt x="523" y="645"/>
                    </a:lnTo>
                    <a:lnTo>
                      <a:pt x="521" y="645"/>
                    </a:lnTo>
                    <a:lnTo>
                      <a:pt x="521" y="645"/>
                    </a:lnTo>
                    <a:lnTo>
                      <a:pt x="521" y="645"/>
                    </a:lnTo>
                    <a:lnTo>
                      <a:pt x="519" y="645"/>
                    </a:lnTo>
                    <a:lnTo>
                      <a:pt x="519" y="647"/>
                    </a:lnTo>
                    <a:lnTo>
                      <a:pt x="516" y="650"/>
                    </a:lnTo>
                    <a:lnTo>
                      <a:pt x="514" y="650"/>
                    </a:lnTo>
                    <a:lnTo>
                      <a:pt x="514" y="650"/>
                    </a:lnTo>
                    <a:lnTo>
                      <a:pt x="512" y="652"/>
                    </a:lnTo>
                    <a:lnTo>
                      <a:pt x="509" y="652"/>
                    </a:lnTo>
                    <a:lnTo>
                      <a:pt x="507" y="652"/>
                    </a:lnTo>
                    <a:lnTo>
                      <a:pt x="507" y="652"/>
                    </a:lnTo>
                    <a:lnTo>
                      <a:pt x="504" y="652"/>
                    </a:lnTo>
                    <a:lnTo>
                      <a:pt x="502" y="654"/>
                    </a:lnTo>
                    <a:lnTo>
                      <a:pt x="500" y="652"/>
                    </a:lnTo>
                    <a:lnTo>
                      <a:pt x="497" y="652"/>
                    </a:lnTo>
                    <a:lnTo>
                      <a:pt x="497" y="650"/>
                    </a:lnTo>
                    <a:lnTo>
                      <a:pt x="497" y="650"/>
                    </a:lnTo>
                    <a:lnTo>
                      <a:pt x="495" y="647"/>
                    </a:lnTo>
                    <a:lnTo>
                      <a:pt x="493" y="647"/>
                    </a:lnTo>
                    <a:lnTo>
                      <a:pt x="490" y="645"/>
                    </a:lnTo>
                    <a:lnTo>
                      <a:pt x="488" y="645"/>
                    </a:lnTo>
                    <a:lnTo>
                      <a:pt x="488" y="645"/>
                    </a:lnTo>
                    <a:lnTo>
                      <a:pt x="485" y="645"/>
                    </a:lnTo>
                    <a:lnTo>
                      <a:pt x="485" y="642"/>
                    </a:lnTo>
                    <a:lnTo>
                      <a:pt x="483" y="642"/>
                    </a:lnTo>
                    <a:lnTo>
                      <a:pt x="481" y="642"/>
                    </a:lnTo>
                    <a:lnTo>
                      <a:pt x="481" y="645"/>
                    </a:lnTo>
                    <a:lnTo>
                      <a:pt x="481" y="647"/>
                    </a:lnTo>
                    <a:lnTo>
                      <a:pt x="478" y="650"/>
                    </a:lnTo>
                    <a:lnTo>
                      <a:pt x="478" y="652"/>
                    </a:lnTo>
                    <a:lnTo>
                      <a:pt x="476" y="650"/>
                    </a:lnTo>
                    <a:lnTo>
                      <a:pt x="476" y="650"/>
                    </a:lnTo>
                    <a:lnTo>
                      <a:pt x="474" y="652"/>
                    </a:lnTo>
                    <a:lnTo>
                      <a:pt x="474" y="652"/>
                    </a:lnTo>
                    <a:lnTo>
                      <a:pt x="471" y="652"/>
                    </a:lnTo>
                    <a:lnTo>
                      <a:pt x="469" y="652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7" y="650"/>
                    </a:lnTo>
                    <a:lnTo>
                      <a:pt x="464" y="647"/>
                    </a:lnTo>
                    <a:lnTo>
                      <a:pt x="464" y="645"/>
                    </a:lnTo>
                    <a:lnTo>
                      <a:pt x="462" y="645"/>
                    </a:lnTo>
                    <a:lnTo>
                      <a:pt x="462" y="645"/>
                    </a:lnTo>
                    <a:lnTo>
                      <a:pt x="462" y="645"/>
                    </a:lnTo>
                    <a:lnTo>
                      <a:pt x="459" y="645"/>
                    </a:lnTo>
                    <a:lnTo>
                      <a:pt x="459" y="645"/>
                    </a:lnTo>
                    <a:lnTo>
                      <a:pt x="459" y="642"/>
                    </a:lnTo>
                    <a:lnTo>
                      <a:pt x="457" y="645"/>
                    </a:lnTo>
                    <a:lnTo>
                      <a:pt x="457" y="645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7"/>
                    </a:lnTo>
                    <a:lnTo>
                      <a:pt x="455" y="645"/>
                    </a:lnTo>
                    <a:lnTo>
                      <a:pt x="455" y="645"/>
                    </a:lnTo>
                    <a:lnTo>
                      <a:pt x="452" y="645"/>
                    </a:lnTo>
                    <a:lnTo>
                      <a:pt x="452" y="645"/>
                    </a:lnTo>
                    <a:lnTo>
                      <a:pt x="452" y="645"/>
                    </a:lnTo>
                    <a:lnTo>
                      <a:pt x="448" y="645"/>
                    </a:lnTo>
                    <a:lnTo>
                      <a:pt x="448" y="645"/>
                    </a:lnTo>
                    <a:lnTo>
                      <a:pt x="448" y="645"/>
                    </a:lnTo>
                    <a:lnTo>
                      <a:pt x="450" y="645"/>
                    </a:lnTo>
                    <a:lnTo>
                      <a:pt x="450" y="645"/>
                    </a:lnTo>
                    <a:lnTo>
                      <a:pt x="452" y="645"/>
                    </a:lnTo>
                    <a:lnTo>
                      <a:pt x="455" y="645"/>
                    </a:lnTo>
                    <a:lnTo>
                      <a:pt x="457" y="642"/>
                    </a:lnTo>
                    <a:lnTo>
                      <a:pt x="455" y="642"/>
                    </a:lnTo>
                    <a:lnTo>
                      <a:pt x="452" y="642"/>
                    </a:lnTo>
                    <a:lnTo>
                      <a:pt x="450" y="642"/>
                    </a:lnTo>
                    <a:lnTo>
                      <a:pt x="448" y="642"/>
                    </a:lnTo>
                    <a:lnTo>
                      <a:pt x="448" y="642"/>
                    </a:lnTo>
                    <a:lnTo>
                      <a:pt x="448" y="642"/>
                    </a:lnTo>
                    <a:lnTo>
                      <a:pt x="448" y="640"/>
                    </a:lnTo>
                    <a:lnTo>
                      <a:pt x="450" y="640"/>
                    </a:lnTo>
                    <a:lnTo>
                      <a:pt x="450" y="638"/>
                    </a:lnTo>
                    <a:lnTo>
                      <a:pt x="450" y="638"/>
                    </a:lnTo>
                    <a:lnTo>
                      <a:pt x="448" y="638"/>
                    </a:lnTo>
                    <a:lnTo>
                      <a:pt x="445" y="638"/>
                    </a:lnTo>
                    <a:lnTo>
                      <a:pt x="445" y="635"/>
                    </a:lnTo>
                    <a:lnTo>
                      <a:pt x="445" y="635"/>
                    </a:lnTo>
                    <a:lnTo>
                      <a:pt x="445" y="635"/>
                    </a:lnTo>
                    <a:lnTo>
                      <a:pt x="445" y="633"/>
                    </a:lnTo>
                    <a:lnTo>
                      <a:pt x="445" y="633"/>
                    </a:lnTo>
                    <a:lnTo>
                      <a:pt x="445" y="633"/>
                    </a:lnTo>
                    <a:lnTo>
                      <a:pt x="445" y="633"/>
                    </a:lnTo>
                    <a:lnTo>
                      <a:pt x="448" y="631"/>
                    </a:lnTo>
                    <a:lnTo>
                      <a:pt x="448" y="631"/>
                    </a:lnTo>
                    <a:lnTo>
                      <a:pt x="448" y="631"/>
                    </a:lnTo>
                    <a:lnTo>
                      <a:pt x="445" y="631"/>
                    </a:lnTo>
                    <a:lnTo>
                      <a:pt x="445" y="631"/>
                    </a:lnTo>
                    <a:lnTo>
                      <a:pt x="443" y="628"/>
                    </a:lnTo>
                    <a:lnTo>
                      <a:pt x="443" y="626"/>
                    </a:lnTo>
                    <a:lnTo>
                      <a:pt x="440" y="628"/>
                    </a:lnTo>
                    <a:lnTo>
                      <a:pt x="440" y="628"/>
                    </a:lnTo>
                    <a:lnTo>
                      <a:pt x="438" y="626"/>
                    </a:lnTo>
                    <a:lnTo>
                      <a:pt x="438" y="626"/>
                    </a:lnTo>
                    <a:lnTo>
                      <a:pt x="436" y="626"/>
                    </a:lnTo>
                    <a:lnTo>
                      <a:pt x="438" y="626"/>
                    </a:lnTo>
                    <a:lnTo>
                      <a:pt x="438" y="623"/>
                    </a:lnTo>
                    <a:lnTo>
                      <a:pt x="438" y="623"/>
                    </a:lnTo>
                    <a:lnTo>
                      <a:pt x="438" y="621"/>
                    </a:lnTo>
                    <a:lnTo>
                      <a:pt x="438" y="621"/>
                    </a:lnTo>
                    <a:lnTo>
                      <a:pt x="438" y="621"/>
                    </a:lnTo>
                    <a:lnTo>
                      <a:pt x="440" y="623"/>
                    </a:lnTo>
                    <a:lnTo>
                      <a:pt x="440" y="626"/>
                    </a:lnTo>
                    <a:lnTo>
                      <a:pt x="440" y="626"/>
                    </a:lnTo>
                    <a:lnTo>
                      <a:pt x="443" y="626"/>
                    </a:lnTo>
                    <a:lnTo>
                      <a:pt x="445" y="623"/>
                    </a:lnTo>
                    <a:lnTo>
                      <a:pt x="445" y="623"/>
                    </a:lnTo>
                    <a:lnTo>
                      <a:pt x="445" y="623"/>
                    </a:lnTo>
                    <a:lnTo>
                      <a:pt x="443" y="623"/>
                    </a:lnTo>
                    <a:lnTo>
                      <a:pt x="443" y="623"/>
                    </a:lnTo>
                    <a:lnTo>
                      <a:pt x="443" y="623"/>
                    </a:lnTo>
                    <a:lnTo>
                      <a:pt x="443" y="621"/>
                    </a:lnTo>
                    <a:lnTo>
                      <a:pt x="443" y="621"/>
                    </a:lnTo>
                    <a:lnTo>
                      <a:pt x="445" y="619"/>
                    </a:lnTo>
                    <a:lnTo>
                      <a:pt x="443" y="619"/>
                    </a:lnTo>
                    <a:lnTo>
                      <a:pt x="443" y="619"/>
                    </a:lnTo>
                    <a:lnTo>
                      <a:pt x="443" y="616"/>
                    </a:lnTo>
                    <a:lnTo>
                      <a:pt x="443" y="616"/>
                    </a:lnTo>
                    <a:lnTo>
                      <a:pt x="443" y="614"/>
                    </a:lnTo>
                    <a:lnTo>
                      <a:pt x="440" y="614"/>
                    </a:lnTo>
                    <a:lnTo>
                      <a:pt x="443" y="612"/>
                    </a:lnTo>
                    <a:lnTo>
                      <a:pt x="443" y="609"/>
                    </a:lnTo>
                    <a:lnTo>
                      <a:pt x="443" y="609"/>
                    </a:lnTo>
                    <a:lnTo>
                      <a:pt x="440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8" y="612"/>
                    </a:lnTo>
                    <a:lnTo>
                      <a:pt x="436" y="612"/>
                    </a:lnTo>
                    <a:lnTo>
                      <a:pt x="436" y="612"/>
                    </a:lnTo>
                    <a:lnTo>
                      <a:pt x="436" y="609"/>
                    </a:lnTo>
                    <a:lnTo>
                      <a:pt x="436" y="605"/>
                    </a:lnTo>
                    <a:lnTo>
                      <a:pt x="436" y="605"/>
                    </a:lnTo>
                    <a:lnTo>
                      <a:pt x="438" y="605"/>
                    </a:lnTo>
                    <a:lnTo>
                      <a:pt x="438" y="602"/>
                    </a:lnTo>
                    <a:lnTo>
                      <a:pt x="440" y="602"/>
                    </a:lnTo>
                    <a:lnTo>
                      <a:pt x="443" y="600"/>
                    </a:lnTo>
                    <a:lnTo>
                      <a:pt x="445" y="600"/>
                    </a:lnTo>
                    <a:lnTo>
                      <a:pt x="445" y="600"/>
                    </a:lnTo>
                    <a:lnTo>
                      <a:pt x="448" y="600"/>
                    </a:lnTo>
                    <a:lnTo>
                      <a:pt x="450" y="602"/>
                    </a:lnTo>
                    <a:lnTo>
                      <a:pt x="450" y="602"/>
                    </a:lnTo>
                    <a:lnTo>
                      <a:pt x="452" y="600"/>
                    </a:lnTo>
                    <a:lnTo>
                      <a:pt x="452" y="600"/>
                    </a:lnTo>
                    <a:lnTo>
                      <a:pt x="452" y="597"/>
                    </a:lnTo>
                    <a:lnTo>
                      <a:pt x="455" y="600"/>
                    </a:lnTo>
                    <a:lnTo>
                      <a:pt x="457" y="600"/>
                    </a:lnTo>
                    <a:lnTo>
                      <a:pt x="457" y="600"/>
                    </a:lnTo>
                    <a:lnTo>
                      <a:pt x="459" y="600"/>
                    </a:lnTo>
                    <a:lnTo>
                      <a:pt x="462" y="600"/>
                    </a:lnTo>
                    <a:lnTo>
                      <a:pt x="464" y="600"/>
                    </a:lnTo>
                    <a:lnTo>
                      <a:pt x="467" y="600"/>
                    </a:lnTo>
                    <a:lnTo>
                      <a:pt x="467" y="600"/>
                    </a:lnTo>
                    <a:lnTo>
                      <a:pt x="464" y="600"/>
                    </a:lnTo>
                    <a:lnTo>
                      <a:pt x="464" y="597"/>
                    </a:lnTo>
                    <a:lnTo>
                      <a:pt x="467" y="597"/>
                    </a:lnTo>
                    <a:lnTo>
                      <a:pt x="467" y="597"/>
                    </a:lnTo>
                    <a:lnTo>
                      <a:pt x="469" y="597"/>
                    </a:lnTo>
                    <a:lnTo>
                      <a:pt x="471" y="597"/>
                    </a:lnTo>
                    <a:lnTo>
                      <a:pt x="474" y="595"/>
                    </a:lnTo>
                    <a:lnTo>
                      <a:pt x="471" y="595"/>
                    </a:lnTo>
                    <a:lnTo>
                      <a:pt x="469" y="595"/>
                    </a:lnTo>
                    <a:lnTo>
                      <a:pt x="469" y="595"/>
                    </a:lnTo>
                    <a:lnTo>
                      <a:pt x="467" y="595"/>
                    </a:lnTo>
                    <a:lnTo>
                      <a:pt x="467" y="593"/>
                    </a:lnTo>
                    <a:lnTo>
                      <a:pt x="464" y="593"/>
                    </a:lnTo>
                    <a:lnTo>
                      <a:pt x="464" y="593"/>
                    </a:lnTo>
                    <a:lnTo>
                      <a:pt x="467" y="590"/>
                    </a:lnTo>
                    <a:lnTo>
                      <a:pt x="469" y="590"/>
                    </a:lnTo>
                    <a:lnTo>
                      <a:pt x="471" y="590"/>
                    </a:lnTo>
                    <a:lnTo>
                      <a:pt x="471" y="590"/>
                    </a:lnTo>
                    <a:lnTo>
                      <a:pt x="474" y="590"/>
                    </a:lnTo>
                    <a:lnTo>
                      <a:pt x="474" y="590"/>
                    </a:lnTo>
                    <a:lnTo>
                      <a:pt x="476" y="590"/>
                    </a:lnTo>
                    <a:lnTo>
                      <a:pt x="478" y="590"/>
                    </a:lnTo>
                    <a:lnTo>
                      <a:pt x="481" y="590"/>
                    </a:lnTo>
                    <a:lnTo>
                      <a:pt x="481" y="590"/>
                    </a:lnTo>
                    <a:lnTo>
                      <a:pt x="483" y="593"/>
                    </a:lnTo>
                    <a:lnTo>
                      <a:pt x="483" y="593"/>
                    </a:lnTo>
                    <a:lnTo>
                      <a:pt x="485" y="590"/>
                    </a:lnTo>
                    <a:lnTo>
                      <a:pt x="488" y="590"/>
                    </a:lnTo>
                    <a:lnTo>
                      <a:pt x="488" y="588"/>
                    </a:lnTo>
                    <a:lnTo>
                      <a:pt x="490" y="588"/>
                    </a:lnTo>
                    <a:lnTo>
                      <a:pt x="493" y="586"/>
                    </a:lnTo>
                    <a:lnTo>
                      <a:pt x="495" y="586"/>
                    </a:lnTo>
                    <a:lnTo>
                      <a:pt x="495" y="586"/>
                    </a:lnTo>
                    <a:lnTo>
                      <a:pt x="495" y="586"/>
                    </a:lnTo>
                    <a:lnTo>
                      <a:pt x="497" y="583"/>
                    </a:lnTo>
                    <a:lnTo>
                      <a:pt x="497" y="583"/>
                    </a:lnTo>
                    <a:lnTo>
                      <a:pt x="500" y="583"/>
                    </a:lnTo>
                    <a:lnTo>
                      <a:pt x="502" y="583"/>
                    </a:lnTo>
                    <a:lnTo>
                      <a:pt x="502" y="581"/>
                    </a:lnTo>
                    <a:lnTo>
                      <a:pt x="504" y="581"/>
                    </a:lnTo>
                    <a:lnTo>
                      <a:pt x="507" y="581"/>
                    </a:lnTo>
                    <a:lnTo>
                      <a:pt x="507" y="581"/>
                    </a:lnTo>
                    <a:lnTo>
                      <a:pt x="509" y="581"/>
                    </a:lnTo>
                    <a:lnTo>
                      <a:pt x="509" y="581"/>
                    </a:lnTo>
                    <a:lnTo>
                      <a:pt x="512" y="581"/>
                    </a:lnTo>
                    <a:lnTo>
                      <a:pt x="514" y="581"/>
                    </a:lnTo>
                    <a:lnTo>
                      <a:pt x="516" y="581"/>
                    </a:lnTo>
                    <a:lnTo>
                      <a:pt x="516" y="581"/>
                    </a:lnTo>
                    <a:lnTo>
                      <a:pt x="519" y="581"/>
                    </a:lnTo>
                    <a:lnTo>
                      <a:pt x="521" y="581"/>
                    </a:lnTo>
                    <a:lnTo>
                      <a:pt x="523" y="581"/>
                    </a:lnTo>
                    <a:lnTo>
                      <a:pt x="526" y="578"/>
                    </a:lnTo>
                    <a:lnTo>
                      <a:pt x="526" y="578"/>
                    </a:lnTo>
                    <a:lnTo>
                      <a:pt x="526" y="581"/>
                    </a:lnTo>
                    <a:lnTo>
                      <a:pt x="528" y="583"/>
                    </a:lnTo>
                    <a:lnTo>
                      <a:pt x="530" y="586"/>
                    </a:lnTo>
                    <a:lnTo>
                      <a:pt x="530" y="583"/>
                    </a:lnTo>
                    <a:lnTo>
                      <a:pt x="533" y="583"/>
                    </a:lnTo>
                    <a:lnTo>
                      <a:pt x="533" y="586"/>
                    </a:lnTo>
                    <a:lnTo>
                      <a:pt x="535" y="586"/>
                    </a:lnTo>
                    <a:lnTo>
                      <a:pt x="535" y="586"/>
                    </a:lnTo>
                    <a:lnTo>
                      <a:pt x="538" y="588"/>
                    </a:lnTo>
                    <a:lnTo>
                      <a:pt x="540" y="590"/>
                    </a:lnTo>
                    <a:lnTo>
                      <a:pt x="542" y="588"/>
                    </a:lnTo>
                    <a:lnTo>
                      <a:pt x="542" y="588"/>
                    </a:lnTo>
                    <a:lnTo>
                      <a:pt x="545" y="590"/>
                    </a:lnTo>
                    <a:lnTo>
                      <a:pt x="547" y="590"/>
                    </a:lnTo>
                    <a:lnTo>
                      <a:pt x="547" y="590"/>
                    </a:lnTo>
                    <a:lnTo>
                      <a:pt x="549" y="593"/>
                    </a:lnTo>
                    <a:lnTo>
                      <a:pt x="552" y="590"/>
                    </a:lnTo>
                    <a:lnTo>
                      <a:pt x="552" y="593"/>
                    </a:lnTo>
                    <a:lnTo>
                      <a:pt x="554" y="593"/>
                    </a:lnTo>
                    <a:lnTo>
                      <a:pt x="559" y="593"/>
                    </a:lnTo>
                    <a:lnTo>
                      <a:pt x="559" y="593"/>
                    </a:lnTo>
                    <a:lnTo>
                      <a:pt x="561" y="593"/>
                    </a:lnTo>
                    <a:lnTo>
                      <a:pt x="564" y="593"/>
                    </a:lnTo>
                    <a:lnTo>
                      <a:pt x="566" y="593"/>
                    </a:lnTo>
                    <a:lnTo>
                      <a:pt x="566" y="593"/>
                    </a:lnTo>
                    <a:lnTo>
                      <a:pt x="568" y="590"/>
                    </a:lnTo>
                    <a:lnTo>
                      <a:pt x="571" y="593"/>
                    </a:lnTo>
                    <a:lnTo>
                      <a:pt x="573" y="593"/>
                    </a:lnTo>
                    <a:lnTo>
                      <a:pt x="575" y="593"/>
                    </a:lnTo>
                    <a:lnTo>
                      <a:pt x="575" y="593"/>
                    </a:lnTo>
                    <a:lnTo>
                      <a:pt x="575" y="593"/>
                    </a:lnTo>
                    <a:lnTo>
                      <a:pt x="578" y="593"/>
                    </a:lnTo>
                    <a:lnTo>
                      <a:pt x="580" y="593"/>
                    </a:lnTo>
                    <a:lnTo>
                      <a:pt x="583" y="590"/>
                    </a:lnTo>
                    <a:lnTo>
                      <a:pt x="583" y="590"/>
                    </a:lnTo>
                    <a:lnTo>
                      <a:pt x="585" y="590"/>
                    </a:lnTo>
                    <a:lnTo>
                      <a:pt x="587" y="588"/>
                    </a:lnTo>
                    <a:lnTo>
                      <a:pt x="587" y="588"/>
                    </a:lnTo>
                    <a:lnTo>
                      <a:pt x="590" y="586"/>
                    </a:lnTo>
                    <a:lnTo>
                      <a:pt x="590" y="586"/>
                    </a:lnTo>
                    <a:lnTo>
                      <a:pt x="590" y="586"/>
                    </a:lnTo>
                    <a:lnTo>
                      <a:pt x="592" y="583"/>
                    </a:lnTo>
                    <a:lnTo>
                      <a:pt x="592" y="581"/>
                    </a:lnTo>
                    <a:lnTo>
                      <a:pt x="592" y="578"/>
                    </a:lnTo>
                    <a:lnTo>
                      <a:pt x="592" y="578"/>
                    </a:lnTo>
                    <a:lnTo>
                      <a:pt x="590" y="576"/>
                    </a:lnTo>
                    <a:lnTo>
                      <a:pt x="590" y="576"/>
                    </a:lnTo>
                    <a:lnTo>
                      <a:pt x="590" y="574"/>
                    </a:lnTo>
                    <a:lnTo>
                      <a:pt x="590" y="571"/>
                    </a:lnTo>
                    <a:lnTo>
                      <a:pt x="587" y="569"/>
                    </a:lnTo>
                    <a:lnTo>
                      <a:pt x="585" y="569"/>
                    </a:lnTo>
                    <a:lnTo>
                      <a:pt x="583" y="567"/>
                    </a:lnTo>
                    <a:lnTo>
                      <a:pt x="580" y="567"/>
                    </a:lnTo>
                    <a:lnTo>
                      <a:pt x="580" y="567"/>
                    </a:lnTo>
                    <a:lnTo>
                      <a:pt x="578" y="564"/>
                    </a:lnTo>
                    <a:lnTo>
                      <a:pt x="575" y="562"/>
                    </a:lnTo>
                    <a:lnTo>
                      <a:pt x="575" y="562"/>
                    </a:lnTo>
                    <a:lnTo>
                      <a:pt x="573" y="559"/>
                    </a:lnTo>
                    <a:lnTo>
                      <a:pt x="571" y="559"/>
                    </a:lnTo>
                    <a:lnTo>
                      <a:pt x="568" y="557"/>
                    </a:lnTo>
                    <a:lnTo>
                      <a:pt x="566" y="555"/>
                    </a:lnTo>
                    <a:lnTo>
                      <a:pt x="566" y="552"/>
                    </a:lnTo>
                    <a:lnTo>
                      <a:pt x="564" y="552"/>
                    </a:lnTo>
                    <a:lnTo>
                      <a:pt x="561" y="550"/>
                    </a:lnTo>
                    <a:lnTo>
                      <a:pt x="559" y="550"/>
                    </a:lnTo>
                    <a:lnTo>
                      <a:pt x="556" y="550"/>
                    </a:lnTo>
                    <a:lnTo>
                      <a:pt x="554" y="548"/>
                    </a:lnTo>
                    <a:lnTo>
                      <a:pt x="554" y="545"/>
                    </a:lnTo>
                    <a:lnTo>
                      <a:pt x="552" y="545"/>
                    </a:lnTo>
                    <a:lnTo>
                      <a:pt x="549" y="545"/>
                    </a:lnTo>
                    <a:lnTo>
                      <a:pt x="547" y="543"/>
                    </a:lnTo>
                    <a:lnTo>
                      <a:pt x="547" y="543"/>
                    </a:lnTo>
                    <a:lnTo>
                      <a:pt x="547" y="543"/>
                    </a:lnTo>
                    <a:lnTo>
                      <a:pt x="545" y="540"/>
                    </a:lnTo>
                    <a:lnTo>
                      <a:pt x="542" y="540"/>
                    </a:lnTo>
                    <a:lnTo>
                      <a:pt x="542" y="538"/>
                    </a:lnTo>
                    <a:lnTo>
                      <a:pt x="545" y="538"/>
                    </a:lnTo>
                    <a:lnTo>
                      <a:pt x="542" y="538"/>
                    </a:lnTo>
                    <a:lnTo>
                      <a:pt x="542" y="538"/>
                    </a:lnTo>
                    <a:lnTo>
                      <a:pt x="542" y="536"/>
                    </a:lnTo>
                    <a:lnTo>
                      <a:pt x="545" y="538"/>
                    </a:lnTo>
                    <a:lnTo>
                      <a:pt x="547" y="538"/>
                    </a:lnTo>
                    <a:lnTo>
                      <a:pt x="547" y="538"/>
                    </a:lnTo>
                    <a:lnTo>
                      <a:pt x="549" y="538"/>
                    </a:lnTo>
                    <a:lnTo>
                      <a:pt x="549" y="538"/>
                    </a:lnTo>
                    <a:lnTo>
                      <a:pt x="552" y="536"/>
                    </a:lnTo>
                    <a:lnTo>
                      <a:pt x="552" y="533"/>
                    </a:lnTo>
                    <a:lnTo>
                      <a:pt x="552" y="531"/>
                    </a:lnTo>
                    <a:lnTo>
                      <a:pt x="554" y="531"/>
                    </a:lnTo>
                    <a:lnTo>
                      <a:pt x="554" y="529"/>
                    </a:lnTo>
                    <a:lnTo>
                      <a:pt x="554" y="531"/>
                    </a:lnTo>
                    <a:lnTo>
                      <a:pt x="556" y="529"/>
                    </a:lnTo>
                    <a:lnTo>
                      <a:pt x="559" y="529"/>
                    </a:lnTo>
                    <a:lnTo>
                      <a:pt x="561" y="529"/>
                    </a:lnTo>
                    <a:lnTo>
                      <a:pt x="559" y="526"/>
                    </a:lnTo>
                    <a:lnTo>
                      <a:pt x="556" y="524"/>
                    </a:lnTo>
                    <a:lnTo>
                      <a:pt x="554" y="524"/>
                    </a:lnTo>
                    <a:lnTo>
                      <a:pt x="552" y="522"/>
                    </a:lnTo>
                    <a:lnTo>
                      <a:pt x="554" y="522"/>
                    </a:lnTo>
                    <a:lnTo>
                      <a:pt x="556" y="519"/>
                    </a:lnTo>
                    <a:lnTo>
                      <a:pt x="559" y="519"/>
                    </a:lnTo>
                    <a:lnTo>
                      <a:pt x="561" y="519"/>
                    </a:lnTo>
                    <a:lnTo>
                      <a:pt x="559" y="519"/>
                    </a:lnTo>
                    <a:lnTo>
                      <a:pt x="559" y="517"/>
                    </a:lnTo>
                    <a:lnTo>
                      <a:pt x="561" y="517"/>
                    </a:lnTo>
                    <a:lnTo>
                      <a:pt x="564" y="517"/>
                    </a:lnTo>
                    <a:lnTo>
                      <a:pt x="566" y="514"/>
                    </a:lnTo>
                    <a:lnTo>
                      <a:pt x="568" y="514"/>
                    </a:lnTo>
                    <a:lnTo>
                      <a:pt x="568" y="514"/>
                    </a:lnTo>
                    <a:lnTo>
                      <a:pt x="568" y="514"/>
                    </a:lnTo>
                    <a:lnTo>
                      <a:pt x="568" y="514"/>
                    </a:lnTo>
                    <a:lnTo>
                      <a:pt x="568" y="512"/>
                    </a:lnTo>
                    <a:lnTo>
                      <a:pt x="568" y="512"/>
                    </a:lnTo>
                    <a:lnTo>
                      <a:pt x="566" y="512"/>
                    </a:lnTo>
                    <a:lnTo>
                      <a:pt x="564" y="512"/>
                    </a:lnTo>
                    <a:lnTo>
                      <a:pt x="561" y="514"/>
                    </a:lnTo>
                    <a:lnTo>
                      <a:pt x="559" y="512"/>
                    </a:lnTo>
                    <a:lnTo>
                      <a:pt x="561" y="512"/>
                    </a:lnTo>
                    <a:lnTo>
                      <a:pt x="559" y="512"/>
                    </a:lnTo>
                    <a:lnTo>
                      <a:pt x="559" y="512"/>
                    </a:lnTo>
                    <a:lnTo>
                      <a:pt x="559" y="514"/>
                    </a:lnTo>
                    <a:lnTo>
                      <a:pt x="556" y="514"/>
                    </a:lnTo>
                    <a:lnTo>
                      <a:pt x="556" y="514"/>
                    </a:lnTo>
                    <a:lnTo>
                      <a:pt x="556" y="514"/>
                    </a:lnTo>
                    <a:lnTo>
                      <a:pt x="554" y="514"/>
                    </a:lnTo>
                    <a:lnTo>
                      <a:pt x="552" y="514"/>
                    </a:lnTo>
                    <a:lnTo>
                      <a:pt x="549" y="514"/>
                    </a:lnTo>
                    <a:lnTo>
                      <a:pt x="549" y="517"/>
                    </a:lnTo>
                    <a:lnTo>
                      <a:pt x="547" y="517"/>
                    </a:lnTo>
                    <a:lnTo>
                      <a:pt x="545" y="517"/>
                    </a:lnTo>
                    <a:lnTo>
                      <a:pt x="545" y="517"/>
                    </a:lnTo>
                    <a:lnTo>
                      <a:pt x="542" y="519"/>
                    </a:lnTo>
                    <a:lnTo>
                      <a:pt x="540" y="519"/>
                    </a:lnTo>
                    <a:lnTo>
                      <a:pt x="540" y="519"/>
                    </a:lnTo>
                    <a:lnTo>
                      <a:pt x="538" y="519"/>
                    </a:lnTo>
                    <a:lnTo>
                      <a:pt x="535" y="519"/>
                    </a:lnTo>
                    <a:lnTo>
                      <a:pt x="533" y="519"/>
                    </a:lnTo>
                    <a:lnTo>
                      <a:pt x="530" y="522"/>
                    </a:lnTo>
                    <a:lnTo>
                      <a:pt x="528" y="524"/>
                    </a:lnTo>
                    <a:lnTo>
                      <a:pt x="528" y="526"/>
                    </a:lnTo>
                    <a:lnTo>
                      <a:pt x="526" y="526"/>
                    </a:lnTo>
                    <a:lnTo>
                      <a:pt x="526" y="529"/>
                    </a:lnTo>
                    <a:lnTo>
                      <a:pt x="526" y="526"/>
                    </a:lnTo>
                    <a:lnTo>
                      <a:pt x="526" y="526"/>
                    </a:lnTo>
                    <a:lnTo>
                      <a:pt x="528" y="526"/>
                    </a:lnTo>
                    <a:lnTo>
                      <a:pt x="528" y="524"/>
                    </a:lnTo>
                    <a:lnTo>
                      <a:pt x="526" y="524"/>
                    </a:lnTo>
                    <a:lnTo>
                      <a:pt x="526" y="524"/>
                    </a:lnTo>
                    <a:lnTo>
                      <a:pt x="526" y="526"/>
                    </a:lnTo>
                    <a:lnTo>
                      <a:pt x="523" y="526"/>
                    </a:lnTo>
                    <a:lnTo>
                      <a:pt x="523" y="529"/>
                    </a:lnTo>
                    <a:lnTo>
                      <a:pt x="523" y="531"/>
                    </a:lnTo>
                    <a:lnTo>
                      <a:pt x="523" y="531"/>
                    </a:lnTo>
                    <a:lnTo>
                      <a:pt x="526" y="533"/>
                    </a:lnTo>
                    <a:lnTo>
                      <a:pt x="526" y="533"/>
                    </a:lnTo>
                    <a:lnTo>
                      <a:pt x="526" y="536"/>
                    </a:lnTo>
                    <a:lnTo>
                      <a:pt x="528" y="536"/>
                    </a:lnTo>
                    <a:lnTo>
                      <a:pt x="530" y="538"/>
                    </a:lnTo>
                    <a:lnTo>
                      <a:pt x="530" y="538"/>
                    </a:lnTo>
                    <a:lnTo>
                      <a:pt x="533" y="536"/>
                    </a:lnTo>
                    <a:lnTo>
                      <a:pt x="535" y="536"/>
                    </a:lnTo>
                    <a:lnTo>
                      <a:pt x="538" y="536"/>
                    </a:lnTo>
                    <a:lnTo>
                      <a:pt x="540" y="536"/>
                    </a:lnTo>
                    <a:lnTo>
                      <a:pt x="540" y="538"/>
                    </a:lnTo>
                    <a:lnTo>
                      <a:pt x="540" y="538"/>
                    </a:lnTo>
                    <a:lnTo>
                      <a:pt x="540" y="538"/>
                    </a:lnTo>
                    <a:lnTo>
                      <a:pt x="538" y="540"/>
                    </a:lnTo>
                    <a:lnTo>
                      <a:pt x="538" y="540"/>
                    </a:lnTo>
                    <a:lnTo>
                      <a:pt x="535" y="543"/>
                    </a:lnTo>
                    <a:lnTo>
                      <a:pt x="533" y="543"/>
                    </a:lnTo>
                    <a:lnTo>
                      <a:pt x="530" y="540"/>
                    </a:lnTo>
                    <a:lnTo>
                      <a:pt x="528" y="540"/>
                    </a:lnTo>
                    <a:lnTo>
                      <a:pt x="528" y="543"/>
                    </a:lnTo>
                    <a:lnTo>
                      <a:pt x="528" y="543"/>
                    </a:lnTo>
                    <a:lnTo>
                      <a:pt x="526" y="545"/>
                    </a:lnTo>
                    <a:lnTo>
                      <a:pt x="526" y="543"/>
                    </a:lnTo>
                    <a:lnTo>
                      <a:pt x="523" y="545"/>
                    </a:lnTo>
                    <a:lnTo>
                      <a:pt x="521" y="545"/>
                    </a:lnTo>
                    <a:lnTo>
                      <a:pt x="519" y="545"/>
                    </a:lnTo>
                    <a:lnTo>
                      <a:pt x="516" y="548"/>
                    </a:lnTo>
                    <a:lnTo>
                      <a:pt x="514" y="550"/>
                    </a:lnTo>
                    <a:lnTo>
                      <a:pt x="514" y="550"/>
                    </a:lnTo>
                    <a:lnTo>
                      <a:pt x="512" y="550"/>
                    </a:lnTo>
                    <a:lnTo>
                      <a:pt x="512" y="548"/>
                    </a:lnTo>
                    <a:lnTo>
                      <a:pt x="509" y="548"/>
                    </a:lnTo>
                    <a:lnTo>
                      <a:pt x="509" y="548"/>
                    </a:lnTo>
                    <a:lnTo>
                      <a:pt x="509" y="548"/>
                    </a:lnTo>
                    <a:lnTo>
                      <a:pt x="509" y="545"/>
                    </a:lnTo>
                    <a:lnTo>
                      <a:pt x="509" y="545"/>
                    </a:lnTo>
                    <a:lnTo>
                      <a:pt x="512" y="543"/>
                    </a:lnTo>
                    <a:lnTo>
                      <a:pt x="512" y="543"/>
                    </a:lnTo>
                    <a:lnTo>
                      <a:pt x="509" y="540"/>
                    </a:lnTo>
                    <a:lnTo>
                      <a:pt x="507" y="540"/>
                    </a:lnTo>
                    <a:lnTo>
                      <a:pt x="507" y="538"/>
                    </a:lnTo>
                    <a:lnTo>
                      <a:pt x="504" y="538"/>
                    </a:lnTo>
                    <a:lnTo>
                      <a:pt x="502" y="538"/>
                    </a:lnTo>
                    <a:lnTo>
                      <a:pt x="500" y="538"/>
                    </a:lnTo>
                    <a:lnTo>
                      <a:pt x="500" y="536"/>
                    </a:lnTo>
                    <a:lnTo>
                      <a:pt x="502" y="533"/>
                    </a:lnTo>
                    <a:lnTo>
                      <a:pt x="504" y="533"/>
                    </a:lnTo>
                    <a:lnTo>
                      <a:pt x="507" y="531"/>
                    </a:lnTo>
                    <a:lnTo>
                      <a:pt x="509" y="531"/>
                    </a:lnTo>
                    <a:lnTo>
                      <a:pt x="509" y="531"/>
                    </a:lnTo>
                    <a:lnTo>
                      <a:pt x="512" y="529"/>
                    </a:lnTo>
                    <a:lnTo>
                      <a:pt x="512" y="529"/>
                    </a:lnTo>
                    <a:lnTo>
                      <a:pt x="512" y="526"/>
                    </a:lnTo>
                    <a:lnTo>
                      <a:pt x="512" y="526"/>
                    </a:lnTo>
                    <a:lnTo>
                      <a:pt x="509" y="529"/>
                    </a:lnTo>
                    <a:lnTo>
                      <a:pt x="507" y="526"/>
                    </a:lnTo>
                    <a:lnTo>
                      <a:pt x="507" y="526"/>
                    </a:lnTo>
                    <a:lnTo>
                      <a:pt x="504" y="526"/>
                    </a:lnTo>
                    <a:lnTo>
                      <a:pt x="502" y="526"/>
                    </a:lnTo>
                    <a:lnTo>
                      <a:pt x="500" y="529"/>
                    </a:lnTo>
                    <a:lnTo>
                      <a:pt x="497" y="526"/>
                    </a:lnTo>
                    <a:lnTo>
                      <a:pt x="495" y="526"/>
                    </a:lnTo>
                    <a:lnTo>
                      <a:pt x="495" y="526"/>
                    </a:lnTo>
                    <a:lnTo>
                      <a:pt x="493" y="524"/>
                    </a:lnTo>
                    <a:lnTo>
                      <a:pt x="495" y="524"/>
                    </a:lnTo>
                    <a:lnTo>
                      <a:pt x="493" y="522"/>
                    </a:lnTo>
                    <a:lnTo>
                      <a:pt x="490" y="522"/>
                    </a:lnTo>
                    <a:lnTo>
                      <a:pt x="493" y="522"/>
                    </a:lnTo>
                    <a:lnTo>
                      <a:pt x="495" y="522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502" y="519"/>
                    </a:lnTo>
                    <a:lnTo>
                      <a:pt x="500" y="519"/>
                    </a:lnTo>
                    <a:lnTo>
                      <a:pt x="500" y="522"/>
                    </a:lnTo>
                    <a:lnTo>
                      <a:pt x="497" y="522"/>
                    </a:lnTo>
                    <a:lnTo>
                      <a:pt x="495" y="522"/>
                    </a:lnTo>
                    <a:lnTo>
                      <a:pt x="495" y="519"/>
                    </a:lnTo>
                    <a:lnTo>
                      <a:pt x="495" y="517"/>
                    </a:lnTo>
                    <a:lnTo>
                      <a:pt x="495" y="517"/>
                    </a:lnTo>
                    <a:lnTo>
                      <a:pt x="495" y="517"/>
                    </a:lnTo>
                    <a:lnTo>
                      <a:pt x="493" y="514"/>
                    </a:lnTo>
                    <a:lnTo>
                      <a:pt x="493" y="512"/>
                    </a:lnTo>
                    <a:lnTo>
                      <a:pt x="493" y="514"/>
                    </a:lnTo>
                    <a:lnTo>
                      <a:pt x="493" y="514"/>
                    </a:lnTo>
                    <a:lnTo>
                      <a:pt x="495" y="517"/>
                    </a:lnTo>
                    <a:lnTo>
                      <a:pt x="493" y="517"/>
                    </a:lnTo>
                    <a:lnTo>
                      <a:pt x="493" y="519"/>
                    </a:lnTo>
                    <a:lnTo>
                      <a:pt x="493" y="519"/>
                    </a:lnTo>
                    <a:lnTo>
                      <a:pt x="490" y="522"/>
                    </a:lnTo>
                    <a:lnTo>
                      <a:pt x="488" y="519"/>
                    </a:lnTo>
                    <a:lnTo>
                      <a:pt x="488" y="522"/>
                    </a:lnTo>
                    <a:lnTo>
                      <a:pt x="485" y="522"/>
                    </a:lnTo>
                    <a:lnTo>
                      <a:pt x="485" y="519"/>
                    </a:lnTo>
                    <a:lnTo>
                      <a:pt x="483" y="522"/>
                    </a:lnTo>
                    <a:lnTo>
                      <a:pt x="483" y="524"/>
                    </a:lnTo>
                    <a:lnTo>
                      <a:pt x="481" y="526"/>
                    </a:lnTo>
                    <a:lnTo>
                      <a:pt x="478" y="529"/>
                    </a:lnTo>
                    <a:lnTo>
                      <a:pt x="478" y="529"/>
                    </a:lnTo>
                    <a:lnTo>
                      <a:pt x="478" y="529"/>
                    </a:lnTo>
                    <a:lnTo>
                      <a:pt x="478" y="529"/>
                    </a:lnTo>
                    <a:lnTo>
                      <a:pt x="476" y="531"/>
                    </a:lnTo>
                    <a:lnTo>
                      <a:pt x="474" y="531"/>
                    </a:lnTo>
                    <a:lnTo>
                      <a:pt x="474" y="533"/>
                    </a:lnTo>
                    <a:lnTo>
                      <a:pt x="474" y="531"/>
                    </a:lnTo>
                    <a:lnTo>
                      <a:pt x="474" y="531"/>
                    </a:lnTo>
                    <a:lnTo>
                      <a:pt x="471" y="531"/>
                    </a:lnTo>
                    <a:lnTo>
                      <a:pt x="471" y="533"/>
                    </a:lnTo>
                    <a:lnTo>
                      <a:pt x="471" y="533"/>
                    </a:lnTo>
                    <a:lnTo>
                      <a:pt x="471" y="536"/>
                    </a:lnTo>
                    <a:lnTo>
                      <a:pt x="471" y="538"/>
                    </a:lnTo>
                    <a:lnTo>
                      <a:pt x="471" y="538"/>
                    </a:lnTo>
                    <a:lnTo>
                      <a:pt x="471" y="538"/>
                    </a:lnTo>
                    <a:lnTo>
                      <a:pt x="471" y="540"/>
                    </a:lnTo>
                    <a:lnTo>
                      <a:pt x="471" y="543"/>
                    </a:lnTo>
                    <a:lnTo>
                      <a:pt x="471" y="543"/>
                    </a:lnTo>
                    <a:lnTo>
                      <a:pt x="469" y="545"/>
                    </a:lnTo>
                    <a:lnTo>
                      <a:pt x="467" y="545"/>
                    </a:lnTo>
                    <a:lnTo>
                      <a:pt x="464" y="543"/>
                    </a:lnTo>
                    <a:lnTo>
                      <a:pt x="464" y="543"/>
                    </a:lnTo>
                    <a:lnTo>
                      <a:pt x="464" y="543"/>
                    </a:lnTo>
                    <a:lnTo>
                      <a:pt x="464" y="543"/>
                    </a:lnTo>
                    <a:lnTo>
                      <a:pt x="464" y="543"/>
                    </a:lnTo>
                    <a:lnTo>
                      <a:pt x="462" y="545"/>
                    </a:lnTo>
                    <a:lnTo>
                      <a:pt x="462" y="545"/>
                    </a:lnTo>
                    <a:lnTo>
                      <a:pt x="464" y="545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2" y="552"/>
                    </a:lnTo>
                    <a:lnTo>
                      <a:pt x="462" y="555"/>
                    </a:lnTo>
                    <a:lnTo>
                      <a:pt x="462" y="555"/>
                    </a:lnTo>
                    <a:lnTo>
                      <a:pt x="459" y="557"/>
                    </a:lnTo>
                    <a:lnTo>
                      <a:pt x="459" y="559"/>
                    </a:lnTo>
                    <a:lnTo>
                      <a:pt x="459" y="562"/>
                    </a:lnTo>
                    <a:lnTo>
                      <a:pt x="457" y="562"/>
                    </a:lnTo>
                    <a:lnTo>
                      <a:pt x="455" y="562"/>
                    </a:lnTo>
                    <a:lnTo>
                      <a:pt x="455" y="564"/>
                    </a:lnTo>
                    <a:lnTo>
                      <a:pt x="455" y="564"/>
                    </a:lnTo>
                    <a:lnTo>
                      <a:pt x="452" y="567"/>
                    </a:lnTo>
                    <a:lnTo>
                      <a:pt x="452" y="569"/>
                    </a:lnTo>
                    <a:lnTo>
                      <a:pt x="452" y="569"/>
                    </a:lnTo>
                    <a:lnTo>
                      <a:pt x="452" y="571"/>
                    </a:lnTo>
                    <a:lnTo>
                      <a:pt x="450" y="574"/>
                    </a:lnTo>
                    <a:lnTo>
                      <a:pt x="450" y="574"/>
                    </a:lnTo>
                    <a:lnTo>
                      <a:pt x="450" y="574"/>
                    </a:lnTo>
                    <a:lnTo>
                      <a:pt x="452" y="576"/>
                    </a:lnTo>
                    <a:lnTo>
                      <a:pt x="455" y="578"/>
                    </a:lnTo>
                    <a:lnTo>
                      <a:pt x="455" y="581"/>
                    </a:lnTo>
                    <a:lnTo>
                      <a:pt x="455" y="583"/>
                    </a:lnTo>
                    <a:lnTo>
                      <a:pt x="455" y="583"/>
                    </a:lnTo>
                    <a:lnTo>
                      <a:pt x="457" y="586"/>
                    </a:lnTo>
                    <a:lnTo>
                      <a:pt x="457" y="586"/>
                    </a:lnTo>
                    <a:lnTo>
                      <a:pt x="457" y="588"/>
                    </a:lnTo>
                    <a:lnTo>
                      <a:pt x="459" y="588"/>
                    </a:lnTo>
                    <a:lnTo>
                      <a:pt x="462" y="588"/>
                    </a:lnTo>
                    <a:lnTo>
                      <a:pt x="464" y="590"/>
                    </a:lnTo>
                    <a:lnTo>
                      <a:pt x="464" y="590"/>
                    </a:lnTo>
                    <a:lnTo>
                      <a:pt x="464" y="593"/>
                    </a:lnTo>
                    <a:lnTo>
                      <a:pt x="464" y="593"/>
                    </a:lnTo>
                    <a:lnTo>
                      <a:pt x="462" y="593"/>
                    </a:lnTo>
                    <a:lnTo>
                      <a:pt x="462" y="593"/>
                    </a:lnTo>
                    <a:lnTo>
                      <a:pt x="459" y="593"/>
                    </a:lnTo>
                    <a:lnTo>
                      <a:pt x="459" y="593"/>
                    </a:lnTo>
                    <a:lnTo>
                      <a:pt x="457" y="593"/>
                    </a:lnTo>
                    <a:lnTo>
                      <a:pt x="457" y="593"/>
                    </a:lnTo>
                    <a:lnTo>
                      <a:pt x="455" y="593"/>
                    </a:lnTo>
                    <a:lnTo>
                      <a:pt x="452" y="593"/>
                    </a:lnTo>
                    <a:lnTo>
                      <a:pt x="450" y="593"/>
                    </a:lnTo>
                    <a:lnTo>
                      <a:pt x="448" y="595"/>
                    </a:lnTo>
                    <a:lnTo>
                      <a:pt x="448" y="597"/>
                    </a:lnTo>
                    <a:lnTo>
                      <a:pt x="445" y="597"/>
                    </a:lnTo>
                    <a:lnTo>
                      <a:pt x="445" y="597"/>
                    </a:lnTo>
                    <a:lnTo>
                      <a:pt x="443" y="600"/>
                    </a:lnTo>
                    <a:lnTo>
                      <a:pt x="440" y="600"/>
                    </a:lnTo>
                    <a:lnTo>
                      <a:pt x="438" y="602"/>
                    </a:lnTo>
                    <a:lnTo>
                      <a:pt x="436" y="605"/>
                    </a:lnTo>
                    <a:lnTo>
                      <a:pt x="438" y="602"/>
                    </a:lnTo>
                    <a:lnTo>
                      <a:pt x="436" y="600"/>
                    </a:lnTo>
                    <a:lnTo>
                      <a:pt x="438" y="600"/>
                    </a:lnTo>
                    <a:lnTo>
                      <a:pt x="440" y="600"/>
                    </a:lnTo>
                    <a:lnTo>
                      <a:pt x="443" y="597"/>
                    </a:lnTo>
                    <a:lnTo>
                      <a:pt x="443" y="597"/>
                    </a:lnTo>
                    <a:lnTo>
                      <a:pt x="440" y="597"/>
                    </a:lnTo>
                    <a:lnTo>
                      <a:pt x="438" y="597"/>
                    </a:lnTo>
                    <a:lnTo>
                      <a:pt x="436" y="597"/>
                    </a:lnTo>
                    <a:lnTo>
                      <a:pt x="436" y="595"/>
                    </a:lnTo>
                    <a:lnTo>
                      <a:pt x="436" y="595"/>
                    </a:lnTo>
                    <a:lnTo>
                      <a:pt x="433" y="595"/>
                    </a:lnTo>
                    <a:lnTo>
                      <a:pt x="431" y="595"/>
                    </a:lnTo>
                    <a:lnTo>
                      <a:pt x="431" y="595"/>
                    </a:lnTo>
                    <a:lnTo>
                      <a:pt x="429" y="593"/>
                    </a:lnTo>
                    <a:lnTo>
                      <a:pt x="426" y="593"/>
                    </a:lnTo>
                    <a:lnTo>
                      <a:pt x="426" y="593"/>
                    </a:lnTo>
                    <a:lnTo>
                      <a:pt x="424" y="593"/>
                    </a:lnTo>
                    <a:lnTo>
                      <a:pt x="422" y="595"/>
                    </a:lnTo>
                    <a:lnTo>
                      <a:pt x="422" y="595"/>
                    </a:lnTo>
                    <a:lnTo>
                      <a:pt x="422" y="593"/>
                    </a:lnTo>
                    <a:lnTo>
                      <a:pt x="419" y="593"/>
                    </a:lnTo>
                    <a:lnTo>
                      <a:pt x="417" y="595"/>
                    </a:lnTo>
                    <a:lnTo>
                      <a:pt x="414" y="595"/>
                    </a:lnTo>
                    <a:lnTo>
                      <a:pt x="414" y="595"/>
                    </a:lnTo>
                    <a:lnTo>
                      <a:pt x="412" y="595"/>
                    </a:lnTo>
                    <a:lnTo>
                      <a:pt x="412" y="595"/>
                    </a:lnTo>
                    <a:lnTo>
                      <a:pt x="412" y="597"/>
                    </a:lnTo>
                    <a:lnTo>
                      <a:pt x="412" y="600"/>
                    </a:lnTo>
                    <a:lnTo>
                      <a:pt x="414" y="600"/>
                    </a:lnTo>
                    <a:lnTo>
                      <a:pt x="417" y="600"/>
                    </a:lnTo>
                    <a:lnTo>
                      <a:pt x="419" y="602"/>
                    </a:lnTo>
                    <a:lnTo>
                      <a:pt x="417" y="605"/>
                    </a:lnTo>
                    <a:lnTo>
                      <a:pt x="417" y="602"/>
                    </a:lnTo>
                    <a:lnTo>
                      <a:pt x="414" y="600"/>
                    </a:lnTo>
                    <a:lnTo>
                      <a:pt x="412" y="600"/>
                    </a:lnTo>
                    <a:lnTo>
                      <a:pt x="412" y="602"/>
                    </a:lnTo>
                    <a:lnTo>
                      <a:pt x="412" y="602"/>
                    </a:lnTo>
                    <a:lnTo>
                      <a:pt x="414" y="605"/>
                    </a:lnTo>
                    <a:lnTo>
                      <a:pt x="414" y="605"/>
                    </a:lnTo>
                    <a:lnTo>
                      <a:pt x="412" y="605"/>
                    </a:lnTo>
                    <a:lnTo>
                      <a:pt x="412" y="602"/>
                    </a:lnTo>
                    <a:lnTo>
                      <a:pt x="410" y="602"/>
                    </a:lnTo>
                    <a:lnTo>
                      <a:pt x="407" y="602"/>
                    </a:lnTo>
                    <a:lnTo>
                      <a:pt x="410" y="605"/>
                    </a:lnTo>
                    <a:lnTo>
                      <a:pt x="410" y="605"/>
                    </a:lnTo>
                    <a:lnTo>
                      <a:pt x="407" y="605"/>
                    </a:lnTo>
                    <a:lnTo>
                      <a:pt x="407" y="605"/>
                    </a:lnTo>
                    <a:lnTo>
                      <a:pt x="407" y="602"/>
                    </a:lnTo>
                    <a:lnTo>
                      <a:pt x="405" y="602"/>
                    </a:lnTo>
                    <a:lnTo>
                      <a:pt x="405" y="600"/>
                    </a:lnTo>
                    <a:lnTo>
                      <a:pt x="403" y="600"/>
                    </a:lnTo>
                    <a:lnTo>
                      <a:pt x="403" y="597"/>
                    </a:lnTo>
                    <a:lnTo>
                      <a:pt x="403" y="600"/>
                    </a:lnTo>
                    <a:lnTo>
                      <a:pt x="400" y="597"/>
                    </a:lnTo>
                    <a:lnTo>
                      <a:pt x="400" y="600"/>
                    </a:lnTo>
                    <a:lnTo>
                      <a:pt x="400" y="600"/>
                    </a:lnTo>
                    <a:lnTo>
                      <a:pt x="400" y="602"/>
                    </a:lnTo>
                    <a:lnTo>
                      <a:pt x="400" y="602"/>
                    </a:lnTo>
                    <a:lnTo>
                      <a:pt x="400" y="605"/>
                    </a:lnTo>
                    <a:lnTo>
                      <a:pt x="400" y="605"/>
                    </a:lnTo>
                    <a:lnTo>
                      <a:pt x="403" y="607"/>
                    </a:lnTo>
                    <a:lnTo>
                      <a:pt x="403" y="609"/>
                    </a:lnTo>
                    <a:lnTo>
                      <a:pt x="403" y="609"/>
                    </a:lnTo>
                    <a:lnTo>
                      <a:pt x="405" y="612"/>
                    </a:lnTo>
                    <a:lnTo>
                      <a:pt x="407" y="614"/>
                    </a:lnTo>
                    <a:lnTo>
                      <a:pt x="407" y="616"/>
                    </a:lnTo>
                    <a:lnTo>
                      <a:pt x="405" y="616"/>
                    </a:lnTo>
                    <a:lnTo>
                      <a:pt x="405" y="614"/>
                    </a:lnTo>
                    <a:lnTo>
                      <a:pt x="405" y="614"/>
                    </a:lnTo>
                    <a:lnTo>
                      <a:pt x="403" y="614"/>
                    </a:lnTo>
                    <a:lnTo>
                      <a:pt x="403" y="616"/>
                    </a:lnTo>
                    <a:lnTo>
                      <a:pt x="405" y="616"/>
                    </a:lnTo>
                    <a:lnTo>
                      <a:pt x="403" y="619"/>
                    </a:lnTo>
                    <a:lnTo>
                      <a:pt x="400" y="619"/>
                    </a:lnTo>
                    <a:lnTo>
                      <a:pt x="403" y="619"/>
                    </a:lnTo>
                    <a:lnTo>
                      <a:pt x="403" y="621"/>
                    </a:lnTo>
                    <a:lnTo>
                      <a:pt x="405" y="621"/>
                    </a:lnTo>
                    <a:lnTo>
                      <a:pt x="407" y="621"/>
                    </a:lnTo>
                    <a:lnTo>
                      <a:pt x="407" y="623"/>
                    </a:lnTo>
                    <a:lnTo>
                      <a:pt x="407" y="623"/>
                    </a:lnTo>
                    <a:lnTo>
                      <a:pt x="410" y="623"/>
                    </a:lnTo>
                    <a:lnTo>
                      <a:pt x="410" y="623"/>
                    </a:lnTo>
                    <a:lnTo>
                      <a:pt x="412" y="626"/>
                    </a:lnTo>
                    <a:lnTo>
                      <a:pt x="412" y="626"/>
                    </a:lnTo>
                    <a:lnTo>
                      <a:pt x="414" y="626"/>
                    </a:lnTo>
                    <a:lnTo>
                      <a:pt x="414" y="628"/>
                    </a:lnTo>
                    <a:lnTo>
                      <a:pt x="414" y="631"/>
                    </a:lnTo>
                    <a:lnTo>
                      <a:pt x="414" y="631"/>
                    </a:lnTo>
                    <a:lnTo>
                      <a:pt x="414" y="633"/>
                    </a:lnTo>
                    <a:lnTo>
                      <a:pt x="414" y="633"/>
                    </a:lnTo>
                    <a:lnTo>
                      <a:pt x="412" y="631"/>
                    </a:lnTo>
                    <a:lnTo>
                      <a:pt x="410" y="631"/>
                    </a:lnTo>
                    <a:lnTo>
                      <a:pt x="410" y="628"/>
                    </a:lnTo>
                    <a:lnTo>
                      <a:pt x="407" y="631"/>
                    </a:lnTo>
                    <a:lnTo>
                      <a:pt x="407" y="631"/>
                    </a:lnTo>
                    <a:lnTo>
                      <a:pt x="405" y="631"/>
                    </a:lnTo>
                    <a:lnTo>
                      <a:pt x="405" y="631"/>
                    </a:lnTo>
                    <a:lnTo>
                      <a:pt x="405" y="633"/>
                    </a:lnTo>
                    <a:lnTo>
                      <a:pt x="407" y="635"/>
                    </a:lnTo>
                    <a:lnTo>
                      <a:pt x="407" y="633"/>
                    </a:lnTo>
                    <a:lnTo>
                      <a:pt x="410" y="635"/>
                    </a:lnTo>
                    <a:lnTo>
                      <a:pt x="410" y="638"/>
                    </a:lnTo>
                    <a:lnTo>
                      <a:pt x="407" y="638"/>
                    </a:lnTo>
                    <a:lnTo>
                      <a:pt x="405" y="638"/>
                    </a:lnTo>
                    <a:lnTo>
                      <a:pt x="403" y="635"/>
                    </a:lnTo>
                    <a:lnTo>
                      <a:pt x="403" y="635"/>
                    </a:lnTo>
                    <a:lnTo>
                      <a:pt x="403" y="635"/>
                    </a:lnTo>
                    <a:lnTo>
                      <a:pt x="403" y="638"/>
                    </a:lnTo>
                    <a:lnTo>
                      <a:pt x="403" y="640"/>
                    </a:lnTo>
                    <a:lnTo>
                      <a:pt x="405" y="640"/>
                    </a:lnTo>
                    <a:lnTo>
                      <a:pt x="405" y="642"/>
                    </a:lnTo>
                    <a:lnTo>
                      <a:pt x="405" y="645"/>
                    </a:lnTo>
                    <a:lnTo>
                      <a:pt x="405" y="647"/>
                    </a:lnTo>
                    <a:lnTo>
                      <a:pt x="405" y="650"/>
                    </a:lnTo>
                    <a:lnTo>
                      <a:pt x="403" y="647"/>
                    </a:lnTo>
                    <a:lnTo>
                      <a:pt x="403" y="645"/>
                    </a:lnTo>
                    <a:lnTo>
                      <a:pt x="400" y="645"/>
                    </a:lnTo>
                    <a:lnTo>
                      <a:pt x="400" y="645"/>
                    </a:lnTo>
                    <a:lnTo>
                      <a:pt x="400" y="647"/>
                    </a:lnTo>
                    <a:lnTo>
                      <a:pt x="398" y="645"/>
                    </a:lnTo>
                    <a:lnTo>
                      <a:pt x="398" y="645"/>
                    </a:lnTo>
                    <a:lnTo>
                      <a:pt x="396" y="642"/>
                    </a:lnTo>
                    <a:lnTo>
                      <a:pt x="396" y="642"/>
                    </a:lnTo>
                    <a:lnTo>
                      <a:pt x="393" y="642"/>
                    </a:lnTo>
                    <a:lnTo>
                      <a:pt x="391" y="645"/>
                    </a:lnTo>
                    <a:lnTo>
                      <a:pt x="391" y="642"/>
                    </a:lnTo>
                    <a:lnTo>
                      <a:pt x="391" y="640"/>
                    </a:lnTo>
                    <a:lnTo>
                      <a:pt x="391" y="638"/>
                    </a:lnTo>
                    <a:lnTo>
                      <a:pt x="391" y="638"/>
                    </a:lnTo>
                    <a:lnTo>
                      <a:pt x="391" y="635"/>
                    </a:lnTo>
                    <a:lnTo>
                      <a:pt x="388" y="635"/>
                    </a:lnTo>
                    <a:lnTo>
                      <a:pt x="388" y="633"/>
                    </a:lnTo>
                    <a:lnTo>
                      <a:pt x="386" y="631"/>
                    </a:lnTo>
                    <a:lnTo>
                      <a:pt x="388" y="628"/>
                    </a:lnTo>
                    <a:lnTo>
                      <a:pt x="388" y="628"/>
                    </a:lnTo>
                    <a:lnTo>
                      <a:pt x="391" y="628"/>
                    </a:lnTo>
                    <a:lnTo>
                      <a:pt x="391" y="626"/>
                    </a:lnTo>
                    <a:lnTo>
                      <a:pt x="393" y="626"/>
                    </a:lnTo>
                    <a:lnTo>
                      <a:pt x="396" y="626"/>
                    </a:lnTo>
                    <a:lnTo>
                      <a:pt x="398" y="628"/>
                    </a:lnTo>
                    <a:lnTo>
                      <a:pt x="398" y="628"/>
                    </a:lnTo>
                    <a:lnTo>
                      <a:pt x="400" y="628"/>
                    </a:lnTo>
                    <a:lnTo>
                      <a:pt x="403" y="631"/>
                    </a:lnTo>
                    <a:lnTo>
                      <a:pt x="405" y="631"/>
                    </a:lnTo>
                    <a:lnTo>
                      <a:pt x="405" y="628"/>
                    </a:lnTo>
                    <a:lnTo>
                      <a:pt x="407" y="628"/>
                    </a:lnTo>
                    <a:lnTo>
                      <a:pt x="405" y="626"/>
                    </a:lnTo>
                    <a:lnTo>
                      <a:pt x="403" y="626"/>
                    </a:lnTo>
                    <a:lnTo>
                      <a:pt x="400" y="626"/>
                    </a:lnTo>
                    <a:lnTo>
                      <a:pt x="400" y="626"/>
                    </a:lnTo>
                    <a:lnTo>
                      <a:pt x="398" y="623"/>
                    </a:lnTo>
                    <a:lnTo>
                      <a:pt x="396" y="626"/>
                    </a:lnTo>
                    <a:lnTo>
                      <a:pt x="393" y="623"/>
                    </a:lnTo>
                    <a:lnTo>
                      <a:pt x="393" y="626"/>
                    </a:lnTo>
                    <a:lnTo>
                      <a:pt x="391" y="626"/>
                    </a:lnTo>
                    <a:lnTo>
                      <a:pt x="388" y="626"/>
                    </a:lnTo>
                    <a:lnTo>
                      <a:pt x="388" y="623"/>
                    </a:lnTo>
                    <a:lnTo>
                      <a:pt x="388" y="623"/>
                    </a:lnTo>
                    <a:lnTo>
                      <a:pt x="388" y="623"/>
                    </a:lnTo>
                    <a:lnTo>
                      <a:pt x="386" y="626"/>
                    </a:lnTo>
                    <a:lnTo>
                      <a:pt x="386" y="623"/>
                    </a:lnTo>
                    <a:lnTo>
                      <a:pt x="384" y="621"/>
                    </a:lnTo>
                    <a:lnTo>
                      <a:pt x="384" y="621"/>
                    </a:lnTo>
                    <a:lnTo>
                      <a:pt x="384" y="621"/>
                    </a:lnTo>
                    <a:lnTo>
                      <a:pt x="381" y="619"/>
                    </a:lnTo>
                    <a:lnTo>
                      <a:pt x="381" y="619"/>
                    </a:lnTo>
                    <a:lnTo>
                      <a:pt x="381" y="619"/>
                    </a:lnTo>
                    <a:lnTo>
                      <a:pt x="384" y="619"/>
                    </a:lnTo>
                    <a:lnTo>
                      <a:pt x="384" y="619"/>
                    </a:lnTo>
                    <a:lnTo>
                      <a:pt x="386" y="616"/>
                    </a:lnTo>
                    <a:lnTo>
                      <a:pt x="384" y="616"/>
                    </a:lnTo>
                    <a:lnTo>
                      <a:pt x="384" y="616"/>
                    </a:lnTo>
                    <a:lnTo>
                      <a:pt x="381" y="619"/>
                    </a:lnTo>
                    <a:lnTo>
                      <a:pt x="381" y="616"/>
                    </a:lnTo>
                    <a:lnTo>
                      <a:pt x="379" y="614"/>
                    </a:lnTo>
                    <a:lnTo>
                      <a:pt x="377" y="614"/>
                    </a:lnTo>
                    <a:lnTo>
                      <a:pt x="377" y="612"/>
                    </a:lnTo>
                    <a:lnTo>
                      <a:pt x="377" y="609"/>
                    </a:lnTo>
                    <a:lnTo>
                      <a:pt x="374" y="609"/>
                    </a:lnTo>
                    <a:lnTo>
                      <a:pt x="374" y="607"/>
                    </a:lnTo>
                    <a:lnTo>
                      <a:pt x="374" y="605"/>
                    </a:lnTo>
                    <a:lnTo>
                      <a:pt x="372" y="605"/>
                    </a:lnTo>
                    <a:lnTo>
                      <a:pt x="372" y="605"/>
                    </a:lnTo>
                    <a:lnTo>
                      <a:pt x="369" y="602"/>
                    </a:lnTo>
                    <a:lnTo>
                      <a:pt x="367" y="600"/>
                    </a:lnTo>
                    <a:lnTo>
                      <a:pt x="369" y="600"/>
                    </a:lnTo>
                    <a:lnTo>
                      <a:pt x="369" y="600"/>
                    </a:lnTo>
                    <a:lnTo>
                      <a:pt x="369" y="600"/>
                    </a:lnTo>
                    <a:lnTo>
                      <a:pt x="369" y="597"/>
                    </a:lnTo>
                    <a:lnTo>
                      <a:pt x="367" y="597"/>
                    </a:lnTo>
                    <a:lnTo>
                      <a:pt x="367" y="595"/>
                    </a:lnTo>
                    <a:lnTo>
                      <a:pt x="369" y="595"/>
                    </a:lnTo>
                    <a:lnTo>
                      <a:pt x="369" y="595"/>
                    </a:lnTo>
                    <a:lnTo>
                      <a:pt x="369" y="593"/>
                    </a:lnTo>
                    <a:lnTo>
                      <a:pt x="369" y="593"/>
                    </a:lnTo>
                    <a:lnTo>
                      <a:pt x="369" y="590"/>
                    </a:lnTo>
                    <a:lnTo>
                      <a:pt x="369" y="588"/>
                    </a:lnTo>
                    <a:lnTo>
                      <a:pt x="369" y="586"/>
                    </a:lnTo>
                    <a:lnTo>
                      <a:pt x="369" y="586"/>
                    </a:lnTo>
                    <a:lnTo>
                      <a:pt x="369" y="583"/>
                    </a:lnTo>
                    <a:lnTo>
                      <a:pt x="369" y="583"/>
                    </a:lnTo>
                    <a:lnTo>
                      <a:pt x="367" y="581"/>
                    </a:lnTo>
                    <a:lnTo>
                      <a:pt x="367" y="581"/>
                    </a:lnTo>
                    <a:lnTo>
                      <a:pt x="365" y="581"/>
                    </a:lnTo>
                    <a:lnTo>
                      <a:pt x="365" y="578"/>
                    </a:lnTo>
                    <a:lnTo>
                      <a:pt x="365" y="578"/>
                    </a:lnTo>
                    <a:lnTo>
                      <a:pt x="362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4"/>
                    </a:lnTo>
                    <a:lnTo>
                      <a:pt x="362" y="574"/>
                    </a:lnTo>
                    <a:lnTo>
                      <a:pt x="362" y="574"/>
                    </a:lnTo>
                    <a:lnTo>
                      <a:pt x="360" y="574"/>
                    </a:lnTo>
                    <a:lnTo>
                      <a:pt x="360" y="574"/>
                    </a:lnTo>
                    <a:lnTo>
                      <a:pt x="358" y="574"/>
                    </a:lnTo>
                    <a:lnTo>
                      <a:pt x="358" y="574"/>
                    </a:lnTo>
                    <a:lnTo>
                      <a:pt x="355" y="571"/>
                    </a:lnTo>
                    <a:lnTo>
                      <a:pt x="353" y="569"/>
                    </a:lnTo>
                    <a:lnTo>
                      <a:pt x="351" y="569"/>
                    </a:lnTo>
                    <a:lnTo>
                      <a:pt x="348" y="569"/>
                    </a:lnTo>
                    <a:lnTo>
                      <a:pt x="346" y="569"/>
                    </a:lnTo>
                    <a:lnTo>
                      <a:pt x="346" y="567"/>
                    </a:lnTo>
                    <a:lnTo>
                      <a:pt x="346" y="567"/>
                    </a:lnTo>
                    <a:lnTo>
                      <a:pt x="348" y="569"/>
                    </a:lnTo>
                    <a:lnTo>
                      <a:pt x="351" y="569"/>
                    </a:lnTo>
                    <a:lnTo>
                      <a:pt x="351" y="569"/>
                    </a:lnTo>
                    <a:lnTo>
                      <a:pt x="348" y="567"/>
                    </a:lnTo>
                    <a:lnTo>
                      <a:pt x="348" y="567"/>
                    </a:lnTo>
                    <a:lnTo>
                      <a:pt x="346" y="567"/>
                    </a:lnTo>
                    <a:lnTo>
                      <a:pt x="346" y="564"/>
                    </a:lnTo>
                    <a:lnTo>
                      <a:pt x="343" y="562"/>
                    </a:lnTo>
                    <a:lnTo>
                      <a:pt x="343" y="562"/>
                    </a:lnTo>
                    <a:lnTo>
                      <a:pt x="341" y="562"/>
                    </a:lnTo>
                    <a:lnTo>
                      <a:pt x="341" y="562"/>
                    </a:lnTo>
                    <a:lnTo>
                      <a:pt x="341" y="562"/>
                    </a:lnTo>
                    <a:lnTo>
                      <a:pt x="339" y="559"/>
                    </a:lnTo>
                    <a:lnTo>
                      <a:pt x="336" y="559"/>
                    </a:lnTo>
                    <a:lnTo>
                      <a:pt x="336" y="562"/>
                    </a:lnTo>
                    <a:lnTo>
                      <a:pt x="334" y="562"/>
                    </a:lnTo>
                    <a:lnTo>
                      <a:pt x="334" y="559"/>
                    </a:lnTo>
                    <a:lnTo>
                      <a:pt x="332" y="557"/>
                    </a:lnTo>
                    <a:lnTo>
                      <a:pt x="332" y="557"/>
                    </a:lnTo>
                    <a:lnTo>
                      <a:pt x="329" y="557"/>
                    </a:lnTo>
                    <a:lnTo>
                      <a:pt x="327" y="555"/>
                    </a:lnTo>
                    <a:lnTo>
                      <a:pt x="327" y="552"/>
                    </a:lnTo>
                    <a:lnTo>
                      <a:pt x="327" y="550"/>
                    </a:lnTo>
                    <a:lnTo>
                      <a:pt x="327" y="550"/>
                    </a:lnTo>
                    <a:lnTo>
                      <a:pt x="329" y="552"/>
                    </a:lnTo>
                    <a:lnTo>
                      <a:pt x="329" y="552"/>
                    </a:lnTo>
                    <a:lnTo>
                      <a:pt x="332" y="552"/>
                    </a:lnTo>
                    <a:lnTo>
                      <a:pt x="329" y="552"/>
                    </a:lnTo>
                    <a:lnTo>
                      <a:pt x="329" y="552"/>
                    </a:lnTo>
                    <a:lnTo>
                      <a:pt x="327" y="550"/>
                    </a:lnTo>
                    <a:lnTo>
                      <a:pt x="327" y="550"/>
                    </a:lnTo>
                    <a:lnTo>
                      <a:pt x="324" y="548"/>
                    </a:lnTo>
                    <a:lnTo>
                      <a:pt x="324" y="548"/>
                    </a:lnTo>
                    <a:lnTo>
                      <a:pt x="322" y="545"/>
                    </a:lnTo>
                    <a:lnTo>
                      <a:pt x="322" y="543"/>
                    </a:lnTo>
                    <a:lnTo>
                      <a:pt x="322" y="543"/>
                    </a:lnTo>
                    <a:lnTo>
                      <a:pt x="322" y="540"/>
                    </a:lnTo>
                    <a:lnTo>
                      <a:pt x="322" y="540"/>
                    </a:lnTo>
                    <a:lnTo>
                      <a:pt x="320" y="538"/>
                    </a:lnTo>
                    <a:lnTo>
                      <a:pt x="317" y="538"/>
                    </a:lnTo>
                    <a:lnTo>
                      <a:pt x="317" y="538"/>
                    </a:lnTo>
                    <a:lnTo>
                      <a:pt x="317" y="538"/>
                    </a:lnTo>
                    <a:lnTo>
                      <a:pt x="317" y="540"/>
                    </a:lnTo>
                    <a:lnTo>
                      <a:pt x="315" y="543"/>
                    </a:lnTo>
                    <a:lnTo>
                      <a:pt x="315" y="543"/>
                    </a:lnTo>
                    <a:lnTo>
                      <a:pt x="315" y="540"/>
                    </a:lnTo>
                    <a:lnTo>
                      <a:pt x="315" y="543"/>
                    </a:lnTo>
                    <a:lnTo>
                      <a:pt x="315" y="543"/>
                    </a:lnTo>
                    <a:lnTo>
                      <a:pt x="313" y="545"/>
                    </a:lnTo>
                    <a:lnTo>
                      <a:pt x="313" y="543"/>
                    </a:lnTo>
                    <a:lnTo>
                      <a:pt x="310" y="543"/>
                    </a:lnTo>
                    <a:lnTo>
                      <a:pt x="310" y="540"/>
                    </a:lnTo>
                    <a:lnTo>
                      <a:pt x="310" y="538"/>
                    </a:lnTo>
                    <a:lnTo>
                      <a:pt x="310" y="538"/>
                    </a:lnTo>
                    <a:lnTo>
                      <a:pt x="310" y="536"/>
                    </a:lnTo>
                    <a:lnTo>
                      <a:pt x="310" y="536"/>
                    </a:lnTo>
                    <a:lnTo>
                      <a:pt x="310" y="533"/>
                    </a:lnTo>
                    <a:lnTo>
                      <a:pt x="310" y="533"/>
                    </a:lnTo>
                    <a:lnTo>
                      <a:pt x="310" y="533"/>
                    </a:lnTo>
                    <a:lnTo>
                      <a:pt x="310" y="531"/>
                    </a:lnTo>
                    <a:lnTo>
                      <a:pt x="310" y="531"/>
                    </a:lnTo>
                    <a:lnTo>
                      <a:pt x="310" y="531"/>
                    </a:lnTo>
                    <a:lnTo>
                      <a:pt x="308" y="533"/>
                    </a:lnTo>
                    <a:lnTo>
                      <a:pt x="308" y="531"/>
                    </a:lnTo>
                    <a:lnTo>
                      <a:pt x="308" y="533"/>
                    </a:lnTo>
                    <a:lnTo>
                      <a:pt x="308" y="531"/>
                    </a:lnTo>
                    <a:lnTo>
                      <a:pt x="306" y="533"/>
                    </a:lnTo>
                    <a:lnTo>
                      <a:pt x="306" y="533"/>
                    </a:lnTo>
                    <a:lnTo>
                      <a:pt x="303" y="533"/>
                    </a:lnTo>
                    <a:lnTo>
                      <a:pt x="301" y="536"/>
                    </a:lnTo>
                    <a:lnTo>
                      <a:pt x="298" y="536"/>
                    </a:lnTo>
                    <a:lnTo>
                      <a:pt x="296" y="536"/>
                    </a:lnTo>
                    <a:lnTo>
                      <a:pt x="296" y="536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6" y="538"/>
                    </a:lnTo>
                    <a:lnTo>
                      <a:pt x="298" y="538"/>
                    </a:lnTo>
                    <a:lnTo>
                      <a:pt x="298" y="540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298" y="545"/>
                    </a:lnTo>
                    <a:lnTo>
                      <a:pt x="298" y="545"/>
                    </a:lnTo>
                    <a:lnTo>
                      <a:pt x="296" y="545"/>
                    </a:lnTo>
                    <a:lnTo>
                      <a:pt x="296" y="548"/>
                    </a:lnTo>
                    <a:lnTo>
                      <a:pt x="296" y="548"/>
                    </a:lnTo>
                    <a:lnTo>
                      <a:pt x="298" y="550"/>
                    </a:lnTo>
                    <a:lnTo>
                      <a:pt x="298" y="552"/>
                    </a:lnTo>
                    <a:lnTo>
                      <a:pt x="301" y="552"/>
                    </a:lnTo>
                    <a:lnTo>
                      <a:pt x="301" y="555"/>
                    </a:lnTo>
                    <a:lnTo>
                      <a:pt x="303" y="557"/>
                    </a:lnTo>
                    <a:lnTo>
                      <a:pt x="306" y="557"/>
                    </a:lnTo>
                    <a:lnTo>
                      <a:pt x="306" y="557"/>
                    </a:lnTo>
                    <a:lnTo>
                      <a:pt x="308" y="559"/>
                    </a:lnTo>
                    <a:lnTo>
                      <a:pt x="310" y="559"/>
                    </a:lnTo>
                    <a:lnTo>
                      <a:pt x="310" y="562"/>
                    </a:lnTo>
                    <a:lnTo>
                      <a:pt x="310" y="564"/>
                    </a:lnTo>
                    <a:lnTo>
                      <a:pt x="313" y="564"/>
                    </a:lnTo>
                    <a:lnTo>
                      <a:pt x="313" y="564"/>
                    </a:lnTo>
                    <a:lnTo>
                      <a:pt x="313" y="567"/>
                    </a:lnTo>
                    <a:lnTo>
                      <a:pt x="313" y="569"/>
                    </a:lnTo>
                    <a:lnTo>
                      <a:pt x="315" y="571"/>
                    </a:lnTo>
                    <a:lnTo>
                      <a:pt x="315" y="571"/>
                    </a:lnTo>
                    <a:lnTo>
                      <a:pt x="315" y="574"/>
                    </a:lnTo>
                    <a:lnTo>
                      <a:pt x="317" y="574"/>
                    </a:lnTo>
                    <a:lnTo>
                      <a:pt x="320" y="576"/>
                    </a:lnTo>
                    <a:lnTo>
                      <a:pt x="320" y="576"/>
                    </a:lnTo>
                    <a:lnTo>
                      <a:pt x="322" y="578"/>
                    </a:lnTo>
                    <a:lnTo>
                      <a:pt x="322" y="578"/>
                    </a:lnTo>
                    <a:lnTo>
                      <a:pt x="324" y="581"/>
                    </a:lnTo>
                    <a:lnTo>
                      <a:pt x="324" y="581"/>
                    </a:lnTo>
                    <a:lnTo>
                      <a:pt x="324" y="581"/>
                    </a:lnTo>
                    <a:lnTo>
                      <a:pt x="327" y="581"/>
                    </a:lnTo>
                    <a:lnTo>
                      <a:pt x="332" y="581"/>
                    </a:lnTo>
                    <a:lnTo>
                      <a:pt x="334" y="581"/>
                    </a:lnTo>
                    <a:lnTo>
                      <a:pt x="336" y="581"/>
                    </a:lnTo>
                    <a:lnTo>
                      <a:pt x="336" y="583"/>
                    </a:lnTo>
                    <a:lnTo>
                      <a:pt x="334" y="586"/>
                    </a:lnTo>
                    <a:lnTo>
                      <a:pt x="334" y="586"/>
                    </a:lnTo>
                    <a:lnTo>
                      <a:pt x="336" y="588"/>
                    </a:lnTo>
                    <a:lnTo>
                      <a:pt x="336" y="588"/>
                    </a:lnTo>
                    <a:lnTo>
                      <a:pt x="341" y="590"/>
                    </a:lnTo>
                    <a:lnTo>
                      <a:pt x="341" y="590"/>
                    </a:lnTo>
                    <a:lnTo>
                      <a:pt x="343" y="590"/>
                    </a:lnTo>
                    <a:lnTo>
                      <a:pt x="346" y="593"/>
                    </a:lnTo>
                    <a:lnTo>
                      <a:pt x="348" y="593"/>
                    </a:lnTo>
                    <a:lnTo>
                      <a:pt x="348" y="593"/>
                    </a:lnTo>
                    <a:lnTo>
                      <a:pt x="351" y="595"/>
                    </a:lnTo>
                    <a:lnTo>
                      <a:pt x="353" y="595"/>
                    </a:lnTo>
                    <a:lnTo>
                      <a:pt x="353" y="597"/>
                    </a:lnTo>
                    <a:lnTo>
                      <a:pt x="355" y="597"/>
                    </a:lnTo>
                    <a:lnTo>
                      <a:pt x="358" y="600"/>
                    </a:lnTo>
                    <a:lnTo>
                      <a:pt x="360" y="602"/>
                    </a:lnTo>
                    <a:lnTo>
                      <a:pt x="360" y="605"/>
                    </a:lnTo>
                    <a:lnTo>
                      <a:pt x="358" y="605"/>
                    </a:lnTo>
                    <a:lnTo>
                      <a:pt x="358" y="607"/>
                    </a:lnTo>
                    <a:lnTo>
                      <a:pt x="355" y="607"/>
                    </a:lnTo>
                    <a:lnTo>
                      <a:pt x="355" y="605"/>
                    </a:lnTo>
                    <a:lnTo>
                      <a:pt x="355" y="605"/>
                    </a:lnTo>
                    <a:lnTo>
                      <a:pt x="353" y="602"/>
                    </a:lnTo>
                    <a:lnTo>
                      <a:pt x="353" y="602"/>
                    </a:lnTo>
                    <a:lnTo>
                      <a:pt x="353" y="602"/>
                    </a:lnTo>
                    <a:lnTo>
                      <a:pt x="351" y="602"/>
                    </a:lnTo>
                    <a:lnTo>
                      <a:pt x="348" y="600"/>
                    </a:lnTo>
                    <a:lnTo>
                      <a:pt x="346" y="600"/>
                    </a:lnTo>
                    <a:lnTo>
                      <a:pt x="346" y="600"/>
                    </a:lnTo>
                    <a:lnTo>
                      <a:pt x="346" y="600"/>
                    </a:lnTo>
                    <a:lnTo>
                      <a:pt x="346" y="600"/>
                    </a:lnTo>
                    <a:lnTo>
                      <a:pt x="346" y="600"/>
                    </a:lnTo>
                    <a:lnTo>
                      <a:pt x="343" y="600"/>
                    </a:lnTo>
                    <a:lnTo>
                      <a:pt x="343" y="600"/>
                    </a:lnTo>
                    <a:lnTo>
                      <a:pt x="341" y="602"/>
                    </a:lnTo>
                    <a:lnTo>
                      <a:pt x="341" y="602"/>
                    </a:lnTo>
                    <a:lnTo>
                      <a:pt x="341" y="605"/>
                    </a:lnTo>
                    <a:lnTo>
                      <a:pt x="341" y="605"/>
                    </a:lnTo>
                    <a:lnTo>
                      <a:pt x="339" y="607"/>
                    </a:lnTo>
                    <a:lnTo>
                      <a:pt x="339" y="609"/>
                    </a:lnTo>
                    <a:lnTo>
                      <a:pt x="341" y="609"/>
                    </a:lnTo>
                    <a:lnTo>
                      <a:pt x="343" y="612"/>
                    </a:lnTo>
                    <a:lnTo>
                      <a:pt x="343" y="612"/>
                    </a:lnTo>
                    <a:lnTo>
                      <a:pt x="346" y="614"/>
                    </a:lnTo>
                    <a:lnTo>
                      <a:pt x="346" y="614"/>
                    </a:lnTo>
                    <a:lnTo>
                      <a:pt x="346" y="616"/>
                    </a:lnTo>
                    <a:lnTo>
                      <a:pt x="343" y="619"/>
                    </a:lnTo>
                    <a:lnTo>
                      <a:pt x="341" y="619"/>
                    </a:lnTo>
                    <a:lnTo>
                      <a:pt x="341" y="619"/>
                    </a:lnTo>
                    <a:lnTo>
                      <a:pt x="339" y="621"/>
                    </a:lnTo>
                    <a:lnTo>
                      <a:pt x="341" y="623"/>
                    </a:lnTo>
                    <a:lnTo>
                      <a:pt x="339" y="626"/>
                    </a:lnTo>
                    <a:lnTo>
                      <a:pt x="336" y="628"/>
                    </a:lnTo>
                    <a:lnTo>
                      <a:pt x="336" y="631"/>
                    </a:lnTo>
                    <a:lnTo>
                      <a:pt x="334" y="631"/>
                    </a:lnTo>
                    <a:lnTo>
                      <a:pt x="332" y="631"/>
                    </a:lnTo>
                    <a:lnTo>
                      <a:pt x="332" y="628"/>
                    </a:lnTo>
                    <a:lnTo>
                      <a:pt x="334" y="623"/>
                    </a:lnTo>
                    <a:lnTo>
                      <a:pt x="334" y="623"/>
                    </a:lnTo>
                    <a:lnTo>
                      <a:pt x="334" y="621"/>
                    </a:lnTo>
                    <a:lnTo>
                      <a:pt x="336" y="621"/>
                    </a:lnTo>
                    <a:lnTo>
                      <a:pt x="336" y="619"/>
                    </a:lnTo>
                    <a:lnTo>
                      <a:pt x="334" y="616"/>
                    </a:lnTo>
                    <a:lnTo>
                      <a:pt x="334" y="614"/>
                    </a:lnTo>
                    <a:lnTo>
                      <a:pt x="334" y="612"/>
                    </a:lnTo>
                    <a:lnTo>
                      <a:pt x="334" y="612"/>
                    </a:lnTo>
                    <a:lnTo>
                      <a:pt x="332" y="609"/>
                    </a:lnTo>
                    <a:lnTo>
                      <a:pt x="332" y="607"/>
                    </a:lnTo>
                    <a:lnTo>
                      <a:pt x="332" y="607"/>
                    </a:lnTo>
                    <a:lnTo>
                      <a:pt x="332" y="605"/>
                    </a:lnTo>
                    <a:lnTo>
                      <a:pt x="332" y="605"/>
                    </a:lnTo>
                    <a:lnTo>
                      <a:pt x="329" y="605"/>
                    </a:lnTo>
                    <a:lnTo>
                      <a:pt x="329" y="605"/>
                    </a:lnTo>
                    <a:lnTo>
                      <a:pt x="327" y="605"/>
                    </a:lnTo>
                    <a:lnTo>
                      <a:pt x="327" y="602"/>
                    </a:lnTo>
                    <a:lnTo>
                      <a:pt x="324" y="602"/>
                    </a:lnTo>
                    <a:lnTo>
                      <a:pt x="324" y="600"/>
                    </a:lnTo>
                    <a:lnTo>
                      <a:pt x="322" y="597"/>
                    </a:lnTo>
                    <a:lnTo>
                      <a:pt x="322" y="597"/>
                    </a:lnTo>
                    <a:lnTo>
                      <a:pt x="320" y="597"/>
                    </a:lnTo>
                    <a:lnTo>
                      <a:pt x="320" y="597"/>
                    </a:lnTo>
                    <a:lnTo>
                      <a:pt x="317" y="595"/>
                    </a:lnTo>
                    <a:lnTo>
                      <a:pt x="315" y="595"/>
                    </a:lnTo>
                    <a:lnTo>
                      <a:pt x="315" y="593"/>
                    </a:lnTo>
                    <a:lnTo>
                      <a:pt x="315" y="593"/>
                    </a:lnTo>
                    <a:lnTo>
                      <a:pt x="313" y="593"/>
                    </a:lnTo>
                    <a:lnTo>
                      <a:pt x="313" y="590"/>
                    </a:lnTo>
                    <a:lnTo>
                      <a:pt x="313" y="590"/>
                    </a:lnTo>
                    <a:lnTo>
                      <a:pt x="310" y="590"/>
                    </a:lnTo>
                    <a:lnTo>
                      <a:pt x="308" y="590"/>
                    </a:lnTo>
                    <a:lnTo>
                      <a:pt x="306" y="590"/>
                    </a:lnTo>
                    <a:lnTo>
                      <a:pt x="303" y="588"/>
                    </a:lnTo>
                    <a:lnTo>
                      <a:pt x="303" y="588"/>
                    </a:lnTo>
                    <a:lnTo>
                      <a:pt x="301" y="586"/>
                    </a:lnTo>
                    <a:lnTo>
                      <a:pt x="298" y="586"/>
                    </a:lnTo>
                    <a:lnTo>
                      <a:pt x="296" y="583"/>
                    </a:lnTo>
                    <a:lnTo>
                      <a:pt x="296" y="583"/>
                    </a:lnTo>
                    <a:lnTo>
                      <a:pt x="296" y="581"/>
                    </a:lnTo>
                    <a:lnTo>
                      <a:pt x="294" y="581"/>
                    </a:lnTo>
                    <a:lnTo>
                      <a:pt x="291" y="578"/>
                    </a:lnTo>
                    <a:lnTo>
                      <a:pt x="291" y="578"/>
                    </a:lnTo>
                    <a:lnTo>
                      <a:pt x="289" y="576"/>
                    </a:lnTo>
                    <a:lnTo>
                      <a:pt x="289" y="576"/>
                    </a:lnTo>
                    <a:lnTo>
                      <a:pt x="287" y="574"/>
                    </a:lnTo>
                    <a:lnTo>
                      <a:pt x="284" y="574"/>
                    </a:lnTo>
                    <a:lnTo>
                      <a:pt x="284" y="571"/>
                    </a:lnTo>
                    <a:lnTo>
                      <a:pt x="282" y="571"/>
                    </a:lnTo>
                    <a:lnTo>
                      <a:pt x="282" y="569"/>
                    </a:lnTo>
                    <a:lnTo>
                      <a:pt x="279" y="569"/>
                    </a:lnTo>
                    <a:lnTo>
                      <a:pt x="279" y="567"/>
                    </a:lnTo>
                    <a:lnTo>
                      <a:pt x="279" y="564"/>
                    </a:lnTo>
                    <a:lnTo>
                      <a:pt x="277" y="562"/>
                    </a:lnTo>
                    <a:lnTo>
                      <a:pt x="277" y="559"/>
                    </a:lnTo>
                    <a:lnTo>
                      <a:pt x="277" y="559"/>
                    </a:lnTo>
                    <a:lnTo>
                      <a:pt x="277" y="557"/>
                    </a:lnTo>
                    <a:lnTo>
                      <a:pt x="277" y="557"/>
                    </a:lnTo>
                    <a:lnTo>
                      <a:pt x="275" y="555"/>
                    </a:lnTo>
                    <a:lnTo>
                      <a:pt x="275" y="555"/>
                    </a:lnTo>
                    <a:lnTo>
                      <a:pt x="275" y="555"/>
                    </a:lnTo>
                    <a:lnTo>
                      <a:pt x="272" y="555"/>
                    </a:lnTo>
                    <a:lnTo>
                      <a:pt x="272" y="552"/>
                    </a:lnTo>
                    <a:lnTo>
                      <a:pt x="270" y="552"/>
                    </a:lnTo>
                    <a:lnTo>
                      <a:pt x="270" y="552"/>
                    </a:lnTo>
                    <a:lnTo>
                      <a:pt x="268" y="550"/>
                    </a:lnTo>
                    <a:lnTo>
                      <a:pt x="263" y="550"/>
                    </a:lnTo>
                    <a:lnTo>
                      <a:pt x="261" y="550"/>
                    </a:lnTo>
                    <a:lnTo>
                      <a:pt x="261" y="550"/>
                    </a:lnTo>
                    <a:lnTo>
                      <a:pt x="258" y="550"/>
                    </a:lnTo>
                    <a:lnTo>
                      <a:pt x="258" y="552"/>
                    </a:lnTo>
                    <a:lnTo>
                      <a:pt x="256" y="555"/>
                    </a:lnTo>
                    <a:lnTo>
                      <a:pt x="256" y="555"/>
                    </a:lnTo>
                    <a:lnTo>
                      <a:pt x="253" y="557"/>
                    </a:lnTo>
                    <a:lnTo>
                      <a:pt x="253" y="557"/>
                    </a:lnTo>
                    <a:lnTo>
                      <a:pt x="251" y="557"/>
                    </a:lnTo>
                    <a:lnTo>
                      <a:pt x="249" y="557"/>
                    </a:lnTo>
                    <a:lnTo>
                      <a:pt x="249" y="557"/>
                    </a:lnTo>
                    <a:lnTo>
                      <a:pt x="249" y="557"/>
                    </a:lnTo>
                    <a:lnTo>
                      <a:pt x="246" y="559"/>
                    </a:lnTo>
                    <a:lnTo>
                      <a:pt x="244" y="559"/>
                    </a:lnTo>
                    <a:lnTo>
                      <a:pt x="244" y="559"/>
                    </a:lnTo>
                    <a:lnTo>
                      <a:pt x="242" y="562"/>
                    </a:lnTo>
                    <a:lnTo>
                      <a:pt x="242" y="564"/>
                    </a:lnTo>
                    <a:lnTo>
                      <a:pt x="239" y="564"/>
                    </a:lnTo>
                    <a:lnTo>
                      <a:pt x="237" y="567"/>
                    </a:lnTo>
                    <a:lnTo>
                      <a:pt x="235" y="567"/>
                    </a:lnTo>
                    <a:lnTo>
                      <a:pt x="232" y="567"/>
                    </a:lnTo>
                    <a:lnTo>
                      <a:pt x="232" y="564"/>
                    </a:lnTo>
                    <a:lnTo>
                      <a:pt x="230" y="564"/>
                    </a:lnTo>
                    <a:lnTo>
                      <a:pt x="230" y="564"/>
                    </a:lnTo>
                    <a:lnTo>
                      <a:pt x="227" y="562"/>
                    </a:lnTo>
                    <a:lnTo>
                      <a:pt x="225" y="564"/>
                    </a:lnTo>
                    <a:lnTo>
                      <a:pt x="225" y="562"/>
                    </a:lnTo>
                    <a:lnTo>
                      <a:pt x="225" y="562"/>
                    </a:lnTo>
                    <a:lnTo>
                      <a:pt x="225" y="562"/>
                    </a:lnTo>
                    <a:lnTo>
                      <a:pt x="223" y="562"/>
                    </a:lnTo>
                    <a:lnTo>
                      <a:pt x="220" y="559"/>
                    </a:lnTo>
                    <a:lnTo>
                      <a:pt x="223" y="562"/>
                    </a:lnTo>
                    <a:lnTo>
                      <a:pt x="220" y="562"/>
                    </a:lnTo>
                    <a:lnTo>
                      <a:pt x="218" y="562"/>
                    </a:lnTo>
                    <a:lnTo>
                      <a:pt x="216" y="562"/>
                    </a:lnTo>
                    <a:lnTo>
                      <a:pt x="216" y="559"/>
                    </a:lnTo>
                    <a:lnTo>
                      <a:pt x="213" y="562"/>
                    </a:lnTo>
                    <a:lnTo>
                      <a:pt x="211" y="562"/>
                    </a:lnTo>
                    <a:lnTo>
                      <a:pt x="208" y="564"/>
                    </a:lnTo>
                    <a:lnTo>
                      <a:pt x="206" y="564"/>
                    </a:lnTo>
                    <a:lnTo>
                      <a:pt x="206" y="564"/>
                    </a:lnTo>
                    <a:lnTo>
                      <a:pt x="204" y="567"/>
                    </a:lnTo>
                    <a:lnTo>
                      <a:pt x="204" y="569"/>
                    </a:lnTo>
                    <a:lnTo>
                      <a:pt x="204" y="569"/>
                    </a:lnTo>
                    <a:lnTo>
                      <a:pt x="204" y="569"/>
                    </a:lnTo>
                    <a:lnTo>
                      <a:pt x="204" y="569"/>
                    </a:lnTo>
                    <a:lnTo>
                      <a:pt x="204" y="569"/>
                    </a:lnTo>
                    <a:lnTo>
                      <a:pt x="204" y="571"/>
                    </a:lnTo>
                    <a:lnTo>
                      <a:pt x="206" y="574"/>
                    </a:lnTo>
                    <a:lnTo>
                      <a:pt x="206" y="574"/>
                    </a:lnTo>
                    <a:lnTo>
                      <a:pt x="206" y="576"/>
                    </a:lnTo>
                    <a:lnTo>
                      <a:pt x="206" y="578"/>
                    </a:lnTo>
                    <a:lnTo>
                      <a:pt x="206" y="578"/>
                    </a:lnTo>
                    <a:lnTo>
                      <a:pt x="206" y="581"/>
                    </a:lnTo>
                    <a:lnTo>
                      <a:pt x="206" y="581"/>
                    </a:lnTo>
                    <a:lnTo>
                      <a:pt x="204" y="583"/>
                    </a:lnTo>
                    <a:lnTo>
                      <a:pt x="201" y="583"/>
                    </a:lnTo>
                    <a:lnTo>
                      <a:pt x="199" y="586"/>
                    </a:lnTo>
                    <a:lnTo>
                      <a:pt x="199" y="586"/>
                    </a:lnTo>
                    <a:lnTo>
                      <a:pt x="197" y="588"/>
                    </a:lnTo>
                    <a:lnTo>
                      <a:pt x="194" y="588"/>
                    </a:lnTo>
                    <a:lnTo>
                      <a:pt x="192" y="590"/>
                    </a:lnTo>
                    <a:lnTo>
                      <a:pt x="190" y="590"/>
                    </a:lnTo>
                    <a:lnTo>
                      <a:pt x="190" y="590"/>
                    </a:lnTo>
                    <a:lnTo>
                      <a:pt x="187" y="590"/>
                    </a:lnTo>
                    <a:lnTo>
                      <a:pt x="187" y="590"/>
                    </a:lnTo>
                    <a:lnTo>
                      <a:pt x="185" y="593"/>
                    </a:lnTo>
                    <a:lnTo>
                      <a:pt x="182" y="593"/>
                    </a:lnTo>
                    <a:lnTo>
                      <a:pt x="180" y="595"/>
                    </a:lnTo>
                    <a:lnTo>
                      <a:pt x="182" y="595"/>
                    </a:lnTo>
                    <a:lnTo>
                      <a:pt x="182" y="597"/>
                    </a:lnTo>
                    <a:lnTo>
                      <a:pt x="180" y="597"/>
                    </a:lnTo>
                    <a:lnTo>
                      <a:pt x="180" y="597"/>
                    </a:lnTo>
                    <a:lnTo>
                      <a:pt x="178" y="600"/>
                    </a:lnTo>
                    <a:lnTo>
                      <a:pt x="175" y="602"/>
                    </a:lnTo>
                    <a:lnTo>
                      <a:pt x="175" y="605"/>
                    </a:lnTo>
                    <a:lnTo>
                      <a:pt x="175" y="605"/>
                    </a:lnTo>
                    <a:lnTo>
                      <a:pt x="173" y="607"/>
                    </a:lnTo>
                    <a:lnTo>
                      <a:pt x="173" y="609"/>
                    </a:lnTo>
                    <a:lnTo>
                      <a:pt x="173" y="609"/>
                    </a:lnTo>
                    <a:lnTo>
                      <a:pt x="173" y="609"/>
                    </a:lnTo>
                    <a:lnTo>
                      <a:pt x="171" y="612"/>
                    </a:lnTo>
                    <a:lnTo>
                      <a:pt x="171" y="612"/>
                    </a:lnTo>
                    <a:lnTo>
                      <a:pt x="171" y="614"/>
                    </a:lnTo>
                    <a:lnTo>
                      <a:pt x="171" y="616"/>
                    </a:lnTo>
                    <a:lnTo>
                      <a:pt x="173" y="616"/>
                    </a:lnTo>
                    <a:lnTo>
                      <a:pt x="173" y="619"/>
                    </a:lnTo>
                    <a:lnTo>
                      <a:pt x="173" y="619"/>
                    </a:lnTo>
                    <a:lnTo>
                      <a:pt x="173" y="619"/>
                    </a:lnTo>
                    <a:lnTo>
                      <a:pt x="175" y="621"/>
                    </a:lnTo>
                    <a:lnTo>
                      <a:pt x="173" y="621"/>
                    </a:lnTo>
                    <a:lnTo>
                      <a:pt x="173" y="623"/>
                    </a:lnTo>
                    <a:lnTo>
                      <a:pt x="171" y="623"/>
                    </a:lnTo>
                    <a:lnTo>
                      <a:pt x="168" y="626"/>
                    </a:lnTo>
                    <a:lnTo>
                      <a:pt x="168" y="628"/>
                    </a:lnTo>
                    <a:lnTo>
                      <a:pt x="166" y="631"/>
                    </a:lnTo>
                    <a:lnTo>
                      <a:pt x="166" y="631"/>
                    </a:lnTo>
                    <a:lnTo>
                      <a:pt x="166" y="633"/>
                    </a:lnTo>
                    <a:lnTo>
                      <a:pt x="163" y="635"/>
                    </a:lnTo>
                    <a:lnTo>
                      <a:pt x="161" y="635"/>
                    </a:lnTo>
                    <a:lnTo>
                      <a:pt x="159" y="635"/>
                    </a:lnTo>
                    <a:lnTo>
                      <a:pt x="159" y="638"/>
                    </a:lnTo>
                    <a:lnTo>
                      <a:pt x="156" y="638"/>
                    </a:lnTo>
                    <a:lnTo>
                      <a:pt x="156" y="638"/>
                    </a:lnTo>
                    <a:lnTo>
                      <a:pt x="156" y="640"/>
                    </a:lnTo>
                    <a:lnTo>
                      <a:pt x="154" y="642"/>
                    </a:lnTo>
                    <a:lnTo>
                      <a:pt x="152" y="645"/>
                    </a:lnTo>
                    <a:lnTo>
                      <a:pt x="152" y="645"/>
                    </a:lnTo>
                    <a:lnTo>
                      <a:pt x="149" y="645"/>
                    </a:lnTo>
                    <a:lnTo>
                      <a:pt x="147" y="645"/>
                    </a:lnTo>
                    <a:lnTo>
                      <a:pt x="145" y="645"/>
                    </a:lnTo>
                    <a:lnTo>
                      <a:pt x="145" y="645"/>
                    </a:lnTo>
                    <a:lnTo>
                      <a:pt x="142" y="645"/>
                    </a:lnTo>
                    <a:lnTo>
                      <a:pt x="140" y="645"/>
                    </a:lnTo>
                    <a:lnTo>
                      <a:pt x="137" y="645"/>
                    </a:lnTo>
                    <a:lnTo>
                      <a:pt x="137" y="645"/>
                    </a:lnTo>
                    <a:lnTo>
                      <a:pt x="135" y="645"/>
                    </a:lnTo>
                    <a:lnTo>
                      <a:pt x="133" y="645"/>
                    </a:lnTo>
                    <a:lnTo>
                      <a:pt x="130" y="645"/>
                    </a:lnTo>
                    <a:lnTo>
                      <a:pt x="130" y="645"/>
                    </a:lnTo>
                    <a:lnTo>
                      <a:pt x="128" y="647"/>
                    </a:lnTo>
                    <a:lnTo>
                      <a:pt x="126" y="647"/>
                    </a:lnTo>
                    <a:lnTo>
                      <a:pt x="123" y="647"/>
                    </a:lnTo>
                    <a:lnTo>
                      <a:pt x="121" y="650"/>
                    </a:lnTo>
                    <a:lnTo>
                      <a:pt x="121" y="650"/>
                    </a:lnTo>
                    <a:lnTo>
                      <a:pt x="121" y="650"/>
                    </a:lnTo>
                    <a:lnTo>
                      <a:pt x="121" y="652"/>
                    </a:lnTo>
                    <a:lnTo>
                      <a:pt x="121" y="652"/>
                    </a:lnTo>
                    <a:lnTo>
                      <a:pt x="119" y="654"/>
                    </a:lnTo>
                    <a:lnTo>
                      <a:pt x="119" y="654"/>
                    </a:lnTo>
                    <a:lnTo>
                      <a:pt x="116" y="652"/>
                    </a:lnTo>
                    <a:lnTo>
                      <a:pt x="114" y="652"/>
                    </a:lnTo>
                    <a:lnTo>
                      <a:pt x="111" y="650"/>
                    </a:lnTo>
                    <a:lnTo>
                      <a:pt x="111" y="650"/>
                    </a:lnTo>
                    <a:lnTo>
                      <a:pt x="111" y="647"/>
                    </a:lnTo>
                    <a:lnTo>
                      <a:pt x="111" y="647"/>
                    </a:lnTo>
                    <a:lnTo>
                      <a:pt x="111" y="647"/>
                    </a:lnTo>
                    <a:lnTo>
                      <a:pt x="109" y="645"/>
                    </a:lnTo>
                    <a:lnTo>
                      <a:pt x="109" y="645"/>
                    </a:lnTo>
                    <a:lnTo>
                      <a:pt x="111" y="642"/>
                    </a:lnTo>
                    <a:lnTo>
                      <a:pt x="111" y="642"/>
                    </a:lnTo>
                    <a:lnTo>
                      <a:pt x="109" y="642"/>
                    </a:lnTo>
                    <a:lnTo>
                      <a:pt x="107" y="640"/>
                    </a:lnTo>
                    <a:lnTo>
                      <a:pt x="104" y="640"/>
                    </a:lnTo>
                    <a:lnTo>
                      <a:pt x="104" y="640"/>
                    </a:lnTo>
                    <a:lnTo>
                      <a:pt x="104" y="638"/>
                    </a:lnTo>
                    <a:lnTo>
                      <a:pt x="104" y="638"/>
                    </a:lnTo>
                    <a:lnTo>
                      <a:pt x="100" y="640"/>
                    </a:lnTo>
                    <a:lnTo>
                      <a:pt x="100" y="640"/>
                    </a:lnTo>
                    <a:lnTo>
                      <a:pt x="100" y="638"/>
                    </a:lnTo>
                    <a:lnTo>
                      <a:pt x="100" y="638"/>
                    </a:lnTo>
                    <a:lnTo>
                      <a:pt x="100" y="640"/>
                    </a:lnTo>
                    <a:lnTo>
                      <a:pt x="97" y="640"/>
                    </a:lnTo>
                    <a:lnTo>
                      <a:pt x="95" y="640"/>
                    </a:lnTo>
                    <a:lnTo>
                      <a:pt x="95" y="642"/>
                    </a:lnTo>
                    <a:lnTo>
                      <a:pt x="92" y="640"/>
                    </a:lnTo>
                    <a:lnTo>
                      <a:pt x="90" y="640"/>
                    </a:lnTo>
                    <a:lnTo>
                      <a:pt x="88" y="640"/>
                    </a:lnTo>
                    <a:lnTo>
                      <a:pt x="88" y="640"/>
                    </a:lnTo>
                    <a:lnTo>
                      <a:pt x="85" y="640"/>
                    </a:lnTo>
                    <a:lnTo>
                      <a:pt x="85" y="642"/>
                    </a:lnTo>
                    <a:lnTo>
                      <a:pt x="85" y="640"/>
                    </a:lnTo>
                    <a:lnTo>
                      <a:pt x="85" y="638"/>
                    </a:lnTo>
                    <a:lnTo>
                      <a:pt x="85" y="635"/>
                    </a:lnTo>
                    <a:lnTo>
                      <a:pt x="85" y="633"/>
                    </a:lnTo>
                    <a:lnTo>
                      <a:pt x="85" y="633"/>
                    </a:lnTo>
                    <a:lnTo>
                      <a:pt x="85" y="631"/>
                    </a:lnTo>
                    <a:lnTo>
                      <a:pt x="85" y="631"/>
                    </a:lnTo>
                    <a:lnTo>
                      <a:pt x="85" y="628"/>
                    </a:lnTo>
                    <a:lnTo>
                      <a:pt x="85" y="626"/>
                    </a:lnTo>
                    <a:lnTo>
                      <a:pt x="85" y="623"/>
                    </a:lnTo>
                    <a:lnTo>
                      <a:pt x="85" y="623"/>
                    </a:lnTo>
                    <a:lnTo>
                      <a:pt x="85" y="623"/>
                    </a:lnTo>
                    <a:lnTo>
                      <a:pt x="83" y="623"/>
                    </a:lnTo>
                    <a:lnTo>
                      <a:pt x="83" y="623"/>
                    </a:lnTo>
                    <a:lnTo>
                      <a:pt x="81" y="621"/>
                    </a:lnTo>
                    <a:lnTo>
                      <a:pt x="83" y="621"/>
                    </a:lnTo>
                    <a:lnTo>
                      <a:pt x="85" y="621"/>
                    </a:lnTo>
                    <a:lnTo>
                      <a:pt x="83" y="619"/>
                    </a:lnTo>
                    <a:lnTo>
                      <a:pt x="83" y="619"/>
                    </a:lnTo>
                    <a:lnTo>
                      <a:pt x="83" y="619"/>
                    </a:lnTo>
                    <a:lnTo>
                      <a:pt x="81" y="621"/>
                    </a:lnTo>
                    <a:lnTo>
                      <a:pt x="81" y="621"/>
                    </a:lnTo>
                    <a:lnTo>
                      <a:pt x="78" y="619"/>
                    </a:lnTo>
                    <a:lnTo>
                      <a:pt x="81" y="616"/>
                    </a:lnTo>
                    <a:lnTo>
                      <a:pt x="81" y="614"/>
                    </a:lnTo>
                    <a:lnTo>
                      <a:pt x="81" y="614"/>
                    </a:lnTo>
                    <a:lnTo>
                      <a:pt x="81" y="612"/>
                    </a:lnTo>
                    <a:lnTo>
                      <a:pt x="83" y="609"/>
                    </a:lnTo>
                    <a:lnTo>
                      <a:pt x="83" y="607"/>
                    </a:lnTo>
                    <a:lnTo>
                      <a:pt x="85" y="605"/>
                    </a:lnTo>
                    <a:lnTo>
                      <a:pt x="85" y="605"/>
                    </a:lnTo>
                    <a:lnTo>
                      <a:pt x="85" y="605"/>
                    </a:lnTo>
                    <a:lnTo>
                      <a:pt x="85" y="605"/>
                    </a:lnTo>
                    <a:lnTo>
                      <a:pt x="85" y="602"/>
                    </a:lnTo>
                    <a:lnTo>
                      <a:pt x="85" y="600"/>
                    </a:lnTo>
                    <a:lnTo>
                      <a:pt x="85" y="600"/>
                    </a:lnTo>
                    <a:lnTo>
                      <a:pt x="85" y="597"/>
                    </a:lnTo>
                    <a:lnTo>
                      <a:pt x="88" y="597"/>
                    </a:lnTo>
                    <a:lnTo>
                      <a:pt x="88" y="597"/>
                    </a:lnTo>
                    <a:lnTo>
                      <a:pt x="88" y="595"/>
                    </a:lnTo>
                    <a:lnTo>
                      <a:pt x="88" y="597"/>
                    </a:lnTo>
                    <a:lnTo>
                      <a:pt x="88" y="595"/>
                    </a:lnTo>
                    <a:lnTo>
                      <a:pt x="88" y="593"/>
                    </a:lnTo>
                    <a:lnTo>
                      <a:pt x="88" y="590"/>
                    </a:lnTo>
                    <a:lnTo>
                      <a:pt x="88" y="590"/>
                    </a:lnTo>
                    <a:lnTo>
                      <a:pt x="85" y="588"/>
                    </a:lnTo>
                    <a:lnTo>
                      <a:pt x="85" y="586"/>
                    </a:lnTo>
                    <a:lnTo>
                      <a:pt x="85" y="586"/>
                    </a:lnTo>
                    <a:lnTo>
                      <a:pt x="85" y="586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3"/>
                    </a:lnTo>
                    <a:lnTo>
                      <a:pt x="85" y="581"/>
                    </a:lnTo>
                    <a:lnTo>
                      <a:pt x="85" y="581"/>
                    </a:lnTo>
                    <a:lnTo>
                      <a:pt x="85" y="578"/>
                    </a:lnTo>
                    <a:lnTo>
                      <a:pt x="88" y="576"/>
                    </a:lnTo>
                    <a:lnTo>
                      <a:pt x="88" y="576"/>
                    </a:lnTo>
                    <a:lnTo>
                      <a:pt x="88" y="576"/>
                    </a:lnTo>
                    <a:lnTo>
                      <a:pt x="88" y="576"/>
                    </a:lnTo>
                    <a:lnTo>
                      <a:pt x="85" y="576"/>
                    </a:lnTo>
                    <a:lnTo>
                      <a:pt x="88" y="576"/>
                    </a:lnTo>
                    <a:lnTo>
                      <a:pt x="88" y="574"/>
                    </a:lnTo>
                    <a:lnTo>
                      <a:pt x="85" y="576"/>
                    </a:lnTo>
                    <a:lnTo>
                      <a:pt x="85" y="574"/>
                    </a:lnTo>
                    <a:lnTo>
                      <a:pt x="85" y="571"/>
                    </a:lnTo>
                    <a:lnTo>
                      <a:pt x="85" y="571"/>
                    </a:lnTo>
                    <a:lnTo>
                      <a:pt x="85" y="569"/>
                    </a:lnTo>
                    <a:lnTo>
                      <a:pt x="85" y="569"/>
                    </a:lnTo>
                    <a:lnTo>
                      <a:pt x="83" y="569"/>
                    </a:lnTo>
                    <a:lnTo>
                      <a:pt x="83" y="569"/>
                    </a:lnTo>
                    <a:lnTo>
                      <a:pt x="83" y="569"/>
                    </a:lnTo>
                    <a:lnTo>
                      <a:pt x="81" y="567"/>
                    </a:lnTo>
                    <a:lnTo>
                      <a:pt x="83" y="564"/>
                    </a:lnTo>
                    <a:lnTo>
                      <a:pt x="85" y="564"/>
                    </a:lnTo>
                    <a:lnTo>
                      <a:pt x="88" y="564"/>
                    </a:lnTo>
                    <a:lnTo>
                      <a:pt x="90" y="562"/>
                    </a:lnTo>
                    <a:lnTo>
                      <a:pt x="90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62"/>
                    </a:lnTo>
                    <a:lnTo>
                      <a:pt x="92" y="559"/>
                    </a:lnTo>
                    <a:lnTo>
                      <a:pt x="95" y="557"/>
                    </a:lnTo>
                    <a:lnTo>
                      <a:pt x="97" y="557"/>
                    </a:lnTo>
                    <a:lnTo>
                      <a:pt x="97" y="557"/>
                    </a:lnTo>
                    <a:lnTo>
                      <a:pt x="100" y="557"/>
                    </a:lnTo>
                    <a:lnTo>
                      <a:pt x="100" y="559"/>
                    </a:lnTo>
                    <a:lnTo>
                      <a:pt x="102" y="559"/>
                    </a:lnTo>
                    <a:lnTo>
                      <a:pt x="104" y="562"/>
                    </a:lnTo>
                    <a:lnTo>
                      <a:pt x="104" y="559"/>
                    </a:lnTo>
                    <a:lnTo>
                      <a:pt x="107" y="559"/>
                    </a:lnTo>
                    <a:lnTo>
                      <a:pt x="109" y="559"/>
                    </a:lnTo>
                    <a:lnTo>
                      <a:pt x="114" y="559"/>
                    </a:lnTo>
                    <a:lnTo>
                      <a:pt x="116" y="559"/>
                    </a:lnTo>
                    <a:lnTo>
                      <a:pt x="116" y="559"/>
                    </a:lnTo>
                    <a:lnTo>
                      <a:pt x="119" y="559"/>
                    </a:lnTo>
                    <a:lnTo>
                      <a:pt x="121" y="559"/>
                    </a:lnTo>
                    <a:lnTo>
                      <a:pt x="123" y="562"/>
                    </a:lnTo>
                    <a:lnTo>
                      <a:pt x="123" y="562"/>
                    </a:lnTo>
                    <a:lnTo>
                      <a:pt x="123" y="562"/>
                    </a:lnTo>
                    <a:lnTo>
                      <a:pt x="128" y="562"/>
                    </a:lnTo>
                    <a:lnTo>
                      <a:pt x="133" y="562"/>
                    </a:lnTo>
                    <a:lnTo>
                      <a:pt x="133" y="562"/>
                    </a:lnTo>
                    <a:lnTo>
                      <a:pt x="133" y="562"/>
                    </a:lnTo>
                    <a:lnTo>
                      <a:pt x="135" y="562"/>
                    </a:lnTo>
                    <a:lnTo>
                      <a:pt x="137" y="562"/>
                    </a:lnTo>
                    <a:lnTo>
                      <a:pt x="140" y="562"/>
                    </a:lnTo>
                    <a:lnTo>
                      <a:pt x="142" y="562"/>
                    </a:lnTo>
                    <a:lnTo>
                      <a:pt x="142" y="562"/>
                    </a:lnTo>
                    <a:lnTo>
                      <a:pt x="142" y="564"/>
                    </a:lnTo>
                    <a:lnTo>
                      <a:pt x="145" y="564"/>
                    </a:lnTo>
                    <a:lnTo>
                      <a:pt x="145" y="562"/>
                    </a:lnTo>
                    <a:lnTo>
                      <a:pt x="147" y="562"/>
                    </a:lnTo>
                    <a:lnTo>
                      <a:pt x="149" y="562"/>
                    </a:lnTo>
                    <a:lnTo>
                      <a:pt x="149" y="564"/>
                    </a:lnTo>
                    <a:lnTo>
                      <a:pt x="152" y="564"/>
                    </a:lnTo>
                    <a:lnTo>
                      <a:pt x="154" y="564"/>
                    </a:lnTo>
                    <a:lnTo>
                      <a:pt x="154" y="564"/>
                    </a:lnTo>
                    <a:lnTo>
                      <a:pt x="154" y="564"/>
                    </a:lnTo>
                    <a:lnTo>
                      <a:pt x="156" y="562"/>
                    </a:lnTo>
                    <a:lnTo>
                      <a:pt x="159" y="562"/>
                    </a:lnTo>
                    <a:lnTo>
                      <a:pt x="159" y="559"/>
                    </a:lnTo>
                    <a:lnTo>
                      <a:pt x="159" y="559"/>
                    </a:lnTo>
                    <a:lnTo>
                      <a:pt x="161" y="557"/>
                    </a:lnTo>
                    <a:lnTo>
                      <a:pt x="161" y="555"/>
                    </a:lnTo>
                    <a:lnTo>
                      <a:pt x="161" y="552"/>
                    </a:lnTo>
                    <a:lnTo>
                      <a:pt x="161" y="550"/>
                    </a:lnTo>
                    <a:lnTo>
                      <a:pt x="161" y="548"/>
                    </a:lnTo>
                    <a:lnTo>
                      <a:pt x="161" y="545"/>
                    </a:lnTo>
                    <a:lnTo>
                      <a:pt x="161" y="545"/>
                    </a:lnTo>
                    <a:lnTo>
                      <a:pt x="161" y="543"/>
                    </a:lnTo>
                    <a:lnTo>
                      <a:pt x="161" y="543"/>
                    </a:lnTo>
                    <a:lnTo>
                      <a:pt x="161" y="540"/>
                    </a:lnTo>
                    <a:lnTo>
                      <a:pt x="163" y="538"/>
                    </a:lnTo>
                    <a:lnTo>
                      <a:pt x="163" y="536"/>
                    </a:lnTo>
                    <a:lnTo>
                      <a:pt x="163" y="536"/>
                    </a:lnTo>
                    <a:lnTo>
                      <a:pt x="166" y="538"/>
                    </a:lnTo>
                    <a:lnTo>
                      <a:pt x="166" y="540"/>
                    </a:lnTo>
                    <a:lnTo>
                      <a:pt x="168" y="543"/>
                    </a:lnTo>
                    <a:lnTo>
                      <a:pt x="168" y="543"/>
                    </a:lnTo>
                    <a:lnTo>
                      <a:pt x="168" y="543"/>
                    </a:lnTo>
                    <a:lnTo>
                      <a:pt x="168" y="540"/>
                    </a:lnTo>
                    <a:lnTo>
                      <a:pt x="166" y="538"/>
                    </a:lnTo>
                    <a:lnTo>
                      <a:pt x="166" y="538"/>
                    </a:lnTo>
                    <a:lnTo>
                      <a:pt x="166" y="536"/>
                    </a:lnTo>
                    <a:lnTo>
                      <a:pt x="163" y="533"/>
                    </a:lnTo>
                    <a:lnTo>
                      <a:pt x="161" y="533"/>
                    </a:lnTo>
                    <a:lnTo>
                      <a:pt x="161" y="533"/>
                    </a:lnTo>
                    <a:lnTo>
                      <a:pt x="163" y="531"/>
                    </a:lnTo>
                    <a:lnTo>
                      <a:pt x="163" y="529"/>
                    </a:lnTo>
                    <a:lnTo>
                      <a:pt x="163" y="526"/>
                    </a:lnTo>
                    <a:lnTo>
                      <a:pt x="163" y="526"/>
                    </a:lnTo>
                    <a:lnTo>
                      <a:pt x="163" y="524"/>
                    </a:lnTo>
                    <a:lnTo>
                      <a:pt x="161" y="524"/>
                    </a:lnTo>
                    <a:lnTo>
                      <a:pt x="159" y="524"/>
                    </a:lnTo>
                    <a:lnTo>
                      <a:pt x="156" y="524"/>
                    </a:lnTo>
                    <a:lnTo>
                      <a:pt x="156" y="522"/>
                    </a:lnTo>
                    <a:lnTo>
                      <a:pt x="154" y="519"/>
                    </a:lnTo>
                    <a:lnTo>
                      <a:pt x="154" y="519"/>
                    </a:lnTo>
                    <a:lnTo>
                      <a:pt x="152" y="517"/>
                    </a:lnTo>
                    <a:lnTo>
                      <a:pt x="154" y="517"/>
                    </a:lnTo>
                    <a:lnTo>
                      <a:pt x="154" y="514"/>
                    </a:lnTo>
                    <a:lnTo>
                      <a:pt x="154" y="514"/>
                    </a:lnTo>
                    <a:lnTo>
                      <a:pt x="152" y="514"/>
                    </a:lnTo>
                    <a:lnTo>
                      <a:pt x="152" y="512"/>
                    </a:lnTo>
                    <a:lnTo>
                      <a:pt x="154" y="512"/>
                    </a:lnTo>
                    <a:lnTo>
                      <a:pt x="156" y="512"/>
                    </a:lnTo>
                    <a:lnTo>
                      <a:pt x="156" y="512"/>
                    </a:lnTo>
                    <a:lnTo>
                      <a:pt x="154" y="512"/>
                    </a:lnTo>
                    <a:lnTo>
                      <a:pt x="152" y="512"/>
                    </a:lnTo>
                    <a:lnTo>
                      <a:pt x="152" y="512"/>
                    </a:lnTo>
                    <a:lnTo>
                      <a:pt x="149" y="512"/>
                    </a:lnTo>
                    <a:lnTo>
                      <a:pt x="149" y="510"/>
                    </a:lnTo>
                    <a:lnTo>
                      <a:pt x="149" y="510"/>
                    </a:lnTo>
                    <a:lnTo>
                      <a:pt x="149" y="510"/>
                    </a:lnTo>
                    <a:lnTo>
                      <a:pt x="149" y="510"/>
                    </a:lnTo>
                    <a:lnTo>
                      <a:pt x="147" y="510"/>
                    </a:lnTo>
                    <a:lnTo>
                      <a:pt x="145" y="507"/>
                    </a:lnTo>
                    <a:lnTo>
                      <a:pt x="142" y="510"/>
                    </a:lnTo>
                    <a:lnTo>
                      <a:pt x="142" y="507"/>
                    </a:lnTo>
                    <a:lnTo>
                      <a:pt x="140" y="505"/>
                    </a:lnTo>
                    <a:lnTo>
                      <a:pt x="137" y="505"/>
                    </a:lnTo>
                    <a:lnTo>
                      <a:pt x="137" y="505"/>
                    </a:lnTo>
                    <a:lnTo>
                      <a:pt x="135" y="505"/>
                    </a:lnTo>
                    <a:lnTo>
                      <a:pt x="133" y="505"/>
                    </a:lnTo>
                    <a:lnTo>
                      <a:pt x="133" y="505"/>
                    </a:lnTo>
                    <a:lnTo>
                      <a:pt x="130" y="503"/>
                    </a:lnTo>
                    <a:lnTo>
                      <a:pt x="128" y="503"/>
                    </a:lnTo>
                    <a:lnTo>
                      <a:pt x="126" y="503"/>
                    </a:lnTo>
                    <a:lnTo>
                      <a:pt x="128" y="500"/>
                    </a:lnTo>
                    <a:lnTo>
                      <a:pt x="130" y="500"/>
                    </a:lnTo>
                    <a:lnTo>
                      <a:pt x="128" y="500"/>
                    </a:lnTo>
                    <a:lnTo>
                      <a:pt x="128" y="498"/>
                    </a:lnTo>
                    <a:lnTo>
                      <a:pt x="130" y="498"/>
                    </a:lnTo>
                    <a:lnTo>
                      <a:pt x="130" y="498"/>
                    </a:lnTo>
                    <a:lnTo>
                      <a:pt x="130" y="498"/>
                    </a:lnTo>
                    <a:lnTo>
                      <a:pt x="130" y="498"/>
                    </a:lnTo>
                    <a:lnTo>
                      <a:pt x="128" y="498"/>
                    </a:lnTo>
                    <a:lnTo>
                      <a:pt x="126" y="498"/>
                    </a:lnTo>
                    <a:lnTo>
                      <a:pt x="126" y="495"/>
                    </a:lnTo>
                    <a:lnTo>
                      <a:pt x="128" y="493"/>
                    </a:lnTo>
                    <a:lnTo>
                      <a:pt x="130" y="493"/>
                    </a:lnTo>
                    <a:lnTo>
                      <a:pt x="133" y="493"/>
                    </a:lnTo>
                    <a:lnTo>
                      <a:pt x="135" y="493"/>
                    </a:lnTo>
                    <a:lnTo>
                      <a:pt x="135" y="493"/>
                    </a:lnTo>
                    <a:lnTo>
                      <a:pt x="137" y="493"/>
                    </a:lnTo>
                    <a:lnTo>
                      <a:pt x="140" y="491"/>
                    </a:lnTo>
                    <a:lnTo>
                      <a:pt x="140" y="491"/>
                    </a:lnTo>
                    <a:lnTo>
                      <a:pt x="142" y="491"/>
                    </a:lnTo>
                    <a:lnTo>
                      <a:pt x="145" y="493"/>
                    </a:lnTo>
                    <a:lnTo>
                      <a:pt x="147" y="495"/>
                    </a:lnTo>
                    <a:lnTo>
                      <a:pt x="149" y="493"/>
                    </a:lnTo>
                    <a:lnTo>
                      <a:pt x="149" y="493"/>
                    </a:lnTo>
                    <a:lnTo>
                      <a:pt x="152" y="493"/>
                    </a:lnTo>
                    <a:lnTo>
                      <a:pt x="152" y="493"/>
                    </a:lnTo>
                    <a:lnTo>
                      <a:pt x="154" y="495"/>
                    </a:lnTo>
                    <a:lnTo>
                      <a:pt x="154" y="495"/>
                    </a:lnTo>
                    <a:lnTo>
                      <a:pt x="154" y="495"/>
                    </a:lnTo>
                    <a:lnTo>
                      <a:pt x="154" y="495"/>
                    </a:lnTo>
                    <a:lnTo>
                      <a:pt x="154" y="495"/>
                    </a:lnTo>
                    <a:lnTo>
                      <a:pt x="156" y="493"/>
                    </a:lnTo>
                    <a:lnTo>
                      <a:pt x="159" y="493"/>
                    </a:lnTo>
                    <a:lnTo>
                      <a:pt x="161" y="493"/>
                    </a:lnTo>
                    <a:lnTo>
                      <a:pt x="159" y="491"/>
                    </a:lnTo>
                    <a:lnTo>
                      <a:pt x="159" y="491"/>
                    </a:lnTo>
                    <a:lnTo>
                      <a:pt x="159" y="488"/>
                    </a:lnTo>
                    <a:lnTo>
                      <a:pt x="156" y="486"/>
                    </a:lnTo>
                    <a:lnTo>
                      <a:pt x="156" y="484"/>
                    </a:lnTo>
                    <a:lnTo>
                      <a:pt x="154" y="481"/>
                    </a:lnTo>
                    <a:lnTo>
                      <a:pt x="154" y="479"/>
                    </a:lnTo>
                    <a:lnTo>
                      <a:pt x="156" y="479"/>
                    </a:lnTo>
                    <a:lnTo>
                      <a:pt x="159" y="479"/>
                    </a:lnTo>
                    <a:lnTo>
                      <a:pt x="159" y="479"/>
                    </a:lnTo>
                    <a:lnTo>
                      <a:pt x="161" y="479"/>
                    </a:lnTo>
                    <a:lnTo>
                      <a:pt x="161" y="481"/>
                    </a:lnTo>
                    <a:lnTo>
                      <a:pt x="161" y="484"/>
                    </a:lnTo>
                    <a:lnTo>
                      <a:pt x="163" y="484"/>
                    </a:lnTo>
                    <a:lnTo>
                      <a:pt x="163" y="484"/>
                    </a:lnTo>
                    <a:lnTo>
                      <a:pt x="166" y="484"/>
                    </a:lnTo>
                    <a:lnTo>
                      <a:pt x="168" y="484"/>
                    </a:lnTo>
                    <a:lnTo>
                      <a:pt x="171" y="484"/>
                    </a:lnTo>
                    <a:lnTo>
                      <a:pt x="173" y="484"/>
                    </a:lnTo>
                    <a:lnTo>
                      <a:pt x="173" y="484"/>
                    </a:lnTo>
                    <a:lnTo>
                      <a:pt x="175" y="484"/>
                    </a:lnTo>
                    <a:lnTo>
                      <a:pt x="178" y="484"/>
                    </a:lnTo>
                    <a:lnTo>
                      <a:pt x="178" y="484"/>
                    </a:lnTo>
                    <a:lnTo>
                      <a:pt x="178" y="484"/>
                    </a:lnTo>
                    <a:lnTo>
                      <a:pt x="178" y="481"/>
                    </a:lnTo>
                    <a:lnTo>
                      <a:pt x="178" y="481"/>
                    </a:lnTo>
                    <a:lnTo>
                      <a:pt x="178" y="484"/>
                    </a:lnTo>
                    <a:lnTo>
                      <a:pt x="175" y="481"/>
                    </a:lnTo>
                    <a:lnTo>
                      <a:pt x="178" y="479"/>
                    </a:lnTo>
                    <a:lnTo>
                      <a:pt x="180" y="476"/>
                    </a:lnTo>
                    <a:lnTo>
                      <a:pt x="180" y="476"/>
                    </a:lnTo>
                    <a:lnTo>
                      <a:pt x="182" y="476"/>
                    </a:lnTo>
                    <a:lnTo>
                      <a:pt x="185" y="476"/>
                    </a:lnTo>
                    <a:lnTo>
                      <a:pt x="187" y="474"/>
                    </a:lnTo>
                    <a:lnTo>
                      <a:pt x="187" y="474"/>
                    </a:lnTo>
                    <a:lnTo>
                      <a:pt x="190" y="472"/>
                    </a:lnTo>
                    <a:lnTo>
                      <a:pt x="190" y="472"/>
                    </a:lnTo>
                    <a:lnTo>
                      <a:pt x="190" y="469"/>
                    </a:lnTo>
                    <a:lnTo>
                      <a:pt x="190" y="469"/>
                    </a:lnTo>
                    <a:lnTo>
                      <a:pt x="190" y="467"/>
                    </a:lnTo>
                    <a:lnTo>
                      <a:pt x="190" y="467"/>
                    </a:lnTo>
                    <a:lnTo>
                      <a:pt x="190" y="465"/>
                    </a:lnTo>
                    <a:lnTo>
                      <a:pt x="192" y="462"/>
                    </a:lnTo>
                    <a:lnTo>
                      <a:pt x="192" y="462"/>
                    </a:lnTo>
                    <a:lnTo>
                      <a:pt x="194" y="462"/>
                    </a:lnTo>
                    <a:lnTo>
                      <a:pt x="194" y="462"/>
                    </a:lnTo>
                    <a:lnTo>
                      <a:pt x="197" y="460"/>
                    </a:lnTo>
                    <a:lnTo>
                      <a:pt x="199" y="460"/>
                    </a:lnTo>
                    <a:lnTo>
                      <a:pt x="199" y="460"/>
                    </a:lnTo>
                    <a:lnTo>
                      <a:pt x="201" y="460"/>
                    </a:lnTo>
                    <a:lnTo>
                      <a:pt x="204" y="457"/>
                    </a:lnTo>
                    <a:lnTo>
                      <a:pt x="206" y="457"/>
                    </a:lnTo>
                    <a:lnTo>
                      <a:pt x="206" y="457"/>
                    </a:lnTo>
                    <a:lnTo>
                      <a:pt x="208" y="455"/>
                    </a:lnTo>
                    <a:lnTo>
                      <a:pt x="208" y="455"/>
                    </a:lnTo>
                    <a:lnTo>
                      <a:pt x="211" y="457"/>
                    </a:lnTo>
                    <a:lnTo>
                      <a:pt x="213" y="455"/>
                    </a:lnTo>
                    <a:lnTo>
                      <a:pt x="216" y="457"/>
                    </a:lnTo>
                    <a:lnTo>
                      <a:pt x="216" y="457"/>
                    </a:lnTo>
                    <a:lnTo>
                      <a:pt x="218" y="457"/>
                    </a:lnTo>
                    <a:lnTo>
                      <a:pt x="216" y="455"/>
                    </a:lnTo>
                    <a:lnTo>
                      <a:pt x="216" y="455"/>
                    </a:lnTo>
                    <a:lnTo>
                      <a:pt x="213" y="455"/>
                    </a:lnTo>
                    <a:lnTo>
                      <a:pt x="213" y="455"/>
                    </a:lnTo>
                    <a:lnTo>
                      <a:pt x="211" y="455"/>
                    </a:lnTo>
                    <a:lnTo>
                      <a:pt x="208" y="453"/>
                    </a:lnTo>
                    <a:lnTo>
                      <a:pt x="211" y="453"/>
                    </a:lnTo>
                    <a:lnTo>
                      <a:pt x="213" y="453"/>
                    </a:lnTo>
                    <a:lnTo>
                      <a:pt x="216" y="455"/>
                    </a:lnTo>
                    <a:lnTo>
                      <a:pt x="216" y="455"/>
                    </a:lnTo>
                    <a:lnTo>
                      <a:pt x="216" y="455"/>
                    </a:lnTo>
                    <a:lnTo>
                      <a:pt x="213" y="453"/>
                    </a:lnTo>
                    <a:lnTo>
                      <a:pt x="216" y="453"/>
                    </a:lnTo>
                    <a:lnTo>
                      <a:pt x="216" y="453"/>
                    </a:lnTo>
                    <a:lnTo>
                      <a:pt x="216" y="453"/>
                    </a:lnTo>
                    <a:lnTo>
                      <a:pt x="213" y="4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431"/>
              <p:cNvSpPr/>
              <p:nvPr/>
            </p:nvSpPr>
            <p:spPr bwMode="auto">
              <a:xfrm>
                <a:off x="3767" y="1814"/>
                <a:ext cx="9" cy="9"/>
              </a:xfrm>
              <a:custGeom>
                <a:avLst/>
                <a:gdLst>
                  <a:gd name="T0" fmla="*/ 7 w 9"/>
                  <a:gd name="T1" fmla="*/ 4 h 9"/>
                  <a:gd name="T2" fmla="*/ 7 w 9"/>
                  <a:gd name="T3" fmla="*/ 2 h 9"/>
                  <a:gd name="T4" fmla="*/ 9 w 9"/>
                  <a:gd name="T5" fmla="*/ 2 h 9"/>
                  <a:gd name="T6" fmla="*/ 7 w 9"/>
                  <a:gd name="T7" fmla="*/ 2 h 9"/>
                  <a:gd name="T8" fmla="*/ 4 w 9"/>
                  <a:gd name="T9" fmla="*/ 0 h 9"/>
                  <a:gd name="T10" fmla="*/ 2 w 9"/>
                  <a:gd name="T11" fmla="*/ 0 h 9"/>
                  <a:gd name="T12" fmla="*/ 2 w 9"/>
                  <a:gd name="T13" fmla="*/ 0 h 9"/>
                  <a:gd name="T14" fmla="*/ 2 w 9"/>
                  <a:gd name="T15" fmla="*/ 2 h 9"/>
                  <a:gd name="T16" fmla="*/ 4 w 9"/>
                  <a:gd name="T17" fmla="*/ 4 h 9"/>
                  <a:gd name="T18" fmla="*/ 4 w 9"/>
                  <a:gd name="T19" fmla="*/ 4 h 9"/>
                  <a:gd name="T20" fmla="*/ 4 w 9"/>
                  <a:gd name="T21" fmla="*/ 4 h 9"/>
                  <a:gd name="T22" fmla="*/ 2 w 9"/>
                  <a:gd name="T23" fmla="*/ 4 h 9"/>
                  <a:gd name="T24" fmla="*/ 2 w 9"/>
                  <a:gd name="T25" fmla="*/ 7 h 9"/>
                  <a:gd name="T26" fmla="*/ 2 w 9"/>
                  <a:gd name="T27" fmla="*/ 9 h 9"/>
                  <a:gd name="T28" fmla="*/ 0 w 9"/>
                  <a:gd name="T29" fmla="*/ 9 h 9"/>
                  <a:gd name="T30" fmla="*/ 2 w 9"/>
                  <a:gd name="T31" fmla="*/ 9 h 9"/>
                  <a:gd name="T32" fmla="*/ 2 w 9"/>
                  <a:gd name="T33" fmla="*/ 9 h 9"/>
                  <a:gd name="T34" fmla="*/ 4 w 9"/>
                  <a:gd name="T35" fmla="*/ 9 h 9"/>
                  <a:gd name="T36" fmla="*/ 4 w 9"/>
                  <a:gd name="T37" fmla="*/ 9 h 9"/>
                  <a:gd name="T38" fmla="*/ 7 w 9"/>
                  <a:gd name="T39" fmla="*/ 9 h 9"/>
                  <a:gd name="T40" fmla="*/ 7 w 9"/>
                  <a:gd name="T41" fmla="*/ 9 h 9"/>
                  <a:gd name="T42" fmla="*/ 7 w 9"/>
                  <a:gd name="T43" fmla="*/ 9 h 9"/>
                  <a:gd name="T44" fmla="*/ 9 w 9"/>
                  <a:gd name="T45" fmla="*/ 7 h 9"/>
                  <a:gd name="T46" fmla="*/ 9 w 9"/>
                  <a:gd name="T47" fmla="*/ 7 h 9"/>
                  <a:gd name="T48" fmla="*/ 9 w 9"/>
                  <a:gd name="T49" fmla="*/ 7 h 9"/>
                  <a:gd name="T50" fmla="*/ 9 w 9"/>
                  <a:gd name="T51" fmla="*/ 4 h 9"/>
                  <a:gd name="T52" fmla="*/ 9 w 9"/>
                  <a:gd name="T53" fmla="*/ 4 h 9"/>
                  <a:gd name="T54" fmla="*/ 9 w 9"/>
                  <a:gd name="T55" fmla="*/ 4 h 9"/>
                  <a:gd name="T56" fmla="*/ 7 w 9"/>
                  <a:gd name="T57" fmla="*/ 4 h 9"/>
                  <a:gd name="T58" fmla="*/ 7 w 9"/>
                  <a:gd name="T5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" h="9">
                    <a:moveTo>
                      <a:pt x="7" y="4"/>
                    </a:moveTo>
                    <a:lnTo>
                      <a:pt x="7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432"/>
              <p:cNvSpPr/>
              <p:nvPr/>
            </p:nvSpPr>
            <p:spPr bwMode="auto">
              <a:xfrm>
                <a:off x="2034" y="1501"/>
                <a:ext cx="1335" cy="1556"/>
              </a:xfrm>
              <a:custGeom>
                <a:avLst/>
                <a:gdLst>
                  <a:gd name="T0" fmla="*/ 1011 w 1335"/>
                  <a:gd name="T1" fmla="*/ 417 h 1556"/>
                  <a:gd name="T2" fmla="*/ 1060 w 1335"/>
                  <a:gd name="T3" fmla="*/ 412 h 1556"/>
                  <a:gd name="T4" fmla="*/ 982 w 1335"/>
                  <a:gd name="T5" fmla="*/ 384 h 1556"/>
                  <a:gd name="T6" fmla="*/ 1122 w 1335"/>
                  <a:gd name="T7" fmla="*/ 317 h 1556"/>
                  <a:gd name="T8" fmla="*/ 1084 w 1335"/>
                  <a:gd name="T9" fmla="*/ 287 h 1556"/>
                  <a:gd name="T10" fmla="*/ 1048 w 1335"/>
                  <a:gd name="T11" fmla="*/ 220 h 1556"/>
                  <a:gd name="T12" fmla="*/ 985 w 1335"/>
                  <a:gd name="T13" fmla="*/ 223 h 1556"/>
                  <a:gd name="T14" fmla="*/ 906 w 1335"/>
                  <a:gd name="T15" fmla="*/ 197 h 1556"/>
                  <a:gd name="T16" fmla="*/ 883 w 1335"/>
                  <a:gd name="T17" fmla="*/ 336 h 1556"/>
                  <a:gd name="T18" fmla="*/ 755 w 1335"/>
                  <a:gd name="T19" fmla="*/ 256 h 1556"/>
                  <a:gd name="T20" fmla="*/ 757 w 1335"/>
                  <a:gd name="T21" fmla="*/ 147 h 1556"/>
                  <a:gd name="T22" fmla="*/ 805 w 1335"/>
                  <a:gd name="T23" fmla="*/ 121 h 1556"/>
                  <a:gd name="T24" fmla="*/ 854 w 1335"/>
                  <a:gd name="T25" fmla="*/ 47 h 1556"/>
                  <a:gd name="T26" fmla="*/ 771 w 1335"/>
                  <a:gd name="T27" fmla="*/ 52 h 1556"/>
                  <a:gd name="T28" fmla="*/ 727 w 1335"/>
                  <a:gd name="T29" fmla="*/ 42 h 1556"/>
                  <a:gd name="T30" fmla="*/ 698 w 1335"/>
                  <a:gd name="T31" fmla="*/ 66 h 1556"/>
                  <a:gd name="T32" fmla="*/ 603 w 1335"/>
                  <a:gd name="T33" fmla="*/ 71 h 1556"/>
                  <a:gd name="T34" fmla="*/ 497 w 1335"/>
                  <a:gd name="T35" fmla="*/ 52 h 1556"/>
                  <a:gd name="T36" fmla="*/ 371 w 1335"/>
                  <a:gd name="T37" fmla="*/ 52 h 1556"/>
                  <a:gd name="T38" fmla="*/ 317 w 1335"/>
                  <a:gd name="T39" fmla="*/ 57 h 1556"/>
                  <a:gd name="T40" fmla="*/ 132 w 1335"/>
                  <a:gd name="T41" fmla="*/ 16 h 1556"/>
                  <a:gd name="T42" fmla="*/ 33 w 1335"/>
                  <a:gd name="T43" fmla="*/ 78 h 1556"/>
                  <a:gd name="T44" fmla="*/ 9 w 1335"/>
                  <a:gd name="T45" fmla="*/ 118 h 1556"/>
                  <a:gd name="T46" fmla="*/ 21 w 1335"/>
                  <a:gd name="T47" fmla="*/ 182 h 1556"/>
                  <a:gd name="T48" fmla="*/ 85 w 1335"/>
                  <a:gd name="T49" fmla="*/ 225 h 1556"/>
                  <a:gd name="T50" fmla="*/ 73 w 1335"/>
                  <a:gd name="T51" fmla="*/ 275 h 1556"/>
                  <a:gd name="T52" fmla="*/ 184 w 1335"/>
                  <a:gd name="T53" fmla="*/ 194 h 1556"/>
                  <a:gd name="T54" fmla="*/ 232 w 1335"/>
                  <a:gd name="T55" fmla="*/ 199 h 1556"/>
                  <a:gd name="T56" fmla="*/ 329 w 1335"/>
                  <a:gd name="T57" fmla="*/ 220 h 1556"/>
                  <a:gd name="T58" fmla="*/ 383 w 1335"/>
                  <a:gd name="T59" fmla="*/ 282 h 1556"/>
                  <a:gd name="T60" fmla="*/ 412 w 1335"/>
                  <a:gd name="T61" fmla="*/ 332 h 1556"/>
                  <a:gd name="T62" fmla="*/ 457 w 1335"/>
                  <a:gd name="T63" fmla="*/ 386 h 1556"/>
                  <a:gd name="T64" fmla="*/ 447 w 1335"/>
                  <a:gd name="T65" fmla="*/ 500 h 1556"/>
                  <a:gd name="T66" fmla="*/ 537 w 1335"/>
                  <a:gd name="T67" fmla="*/ 628 h 1556"/>
                  <a:gd name="T68" fmla="*/ 532 w 1335"/>
                  <a:gd name="T69" fmla="*/ 581 h 1556"/>
                  <a:gd name="T70" fmla="*/ 627 w 1335"/>
                  <a:gd name="T71" fmla="*/ 709 h 1556"/>
                  <a:gd name="T72" fmla="*/ 771 w 1335"/>
                  <a:gd name="T73" fmla="*/ 780 h 1556"/>
                  <a:gd name="T74" fmla="*/ 859 w 1335"/>
                  <a:gd name="T75" fmla="*/ 839 h 1556"/>
                  <a:gd name="T76" fmla="*/ 897 w 1335"/>
                  <a:gd name="T77" fmla="*/ 906 h 1556"/>
                  <a:gd name="T78" fmla="*/ 887 w 1335"/>
                  <a:gd name="T79" fmla="*/ 1005 h 1556"/>
                  <a:gd name="T80" fmla="*/ 977 w 1335"/>
                  <a:gd name="T81" fmla="*/ 1181 h 1556"/>
                  <a:gd name="T82" fmla="*/ 949 w 1335"/>
                  <a:gd name="T83" fmla="*/ 1366 h 1556"/>
                  <a:gd name="T84" fmla="*/ 925 w 1335"/>
                  <a:gd name="T85" fmla="*/ 1458 h 1556"/>
                  <a:gd name="T86" fmla="*/ 944 w 1335"/>
                  <a:gd name="T87" fmla="*/ 1520 h 1556"/>
                  <a:gd name="T88" fmla="*/ 961 w 1335"/>
                  <a:gd name="T89" fmla="*/ 1546 h 1556"/>
                  <a:gd name="T90" fmla="*/ 1025 w 1335"/>
                  <a:gd name="T91" fmla="*/ 1463 h 1556"/>
                  <a:gd name="T92" fmla="*/ 1072 w 1335"/>
                  <a:gd name="T93" fmla="*/ 1359 h 1556"/>
                  <a:gd name="T94" fmla="*/ 1160 w 1335"/>
                  <a:gd name="T95" fmla="*/ 1280 h 1556"/>
                  <a:gd name="T96" fmla="*/ 1231 w 1335"/>
                  <a:gd name="T97" fmla="*/ 1178 h 1556"/>
                  <a:gd name="T98" fmla="*/ 1309 w 1335"/>
                  <a:gd name="T99" fmla="*/ 1048 h 1556"/>
                  <a:gd name="T100" fmla="*/ 1240 w 1335"/>
                  <a:gd name="T101" fmla="*/ 953 h 1556"/>
                  <a:gd name="T102" fmla="*/ 1183 w 1335"/>
                  <a:gd name="T103" fmla="*/ 915 h 1556"/>
                  <a:gd name="T104" fmla="*/ 1098 w 1335"/>
                  <a:gd name="T105" fmla="*/ 851 h 1556"/>
                  <a:gd name="T106" fmla="*/ 1008 w 1335"/>
                  <a:gd name="T107" fmla="*/ 816 h 1556"/>
                  <a:gd name="T108" fmla="*/ 940 w 1335"/>
                  <a:gd name="T109" fmla="*/ 811 h 1556"/>
                  <a:gd name="T110" fmla="*/ 845 w 1335"/>
                  <a:gd name="T111" fmla="*/ 792 h 1556"/>
                  <a:gd name="T112" fmla="*/ 805 w 1335"/>
                  <a:gd name="T113" fmla="*/ 721 h 1556"/>
                  <a:gd name="T114" fmla="*/ 722 w 1335"/>
                  <a:gd name="T115" fmla="*/ 730 h 1556"/>
                  <a:gd name="T116" fmla="*/ 734 w 1335"/>
                  <a:gd name="T117" fmla="*/ 612 h 1556"/>
                  <a:gd name="T118" fmla="*/ 802 w 1335"/>
                  <a:gd name="T119" fmla="*/ 597 h 1556"/>
                  <a:gd name="T120" fmla="*/ 880 w 1335"/>
                  <a:gd name="T121" fmla="*/ 650 h 1556"/>
                  <a:gd name="T122" fmla="*/ 925 w 1335"/>
                  <a:gd name="T123" fmla="*/ 533 h 1556"/>
                  <a:gd name="T124" fmla="*/ 921 w 1335"/>
                  <a:gd name="T125" fmla="*/ 488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35" h="1556">
                    <a:moveTo>
                      <a:pt x="942" y="484"/>
                    </a:moveTo>
                    <a:lnTo>
                      <a:pt x="942" y="486"/>
                    </a:lnTo>
                    <a:lnTo>
                      <a:pt x="942" y="484"/>
                    </a:lnTo>
                    <a:lnTo>
                      <a:pt x="942" y="484"/>
                    </a:lnTo>
                    <a:lnTo>
                      <a:pt x="942" y="481"/>
                    </a:lnTo>
                    <a:lnTo>
                      <a:pt x="942" y="479"/>
                    </a:lnTo>
                    <a:lnTo>
                      <a:pt x="942" y="479"/>
                    </a:lnTo>
                    <a:lnTo>
                      <a:pt x="940" y="479"/>
                    </a:lnTo>
                    <a:lnTo>
                      <a:pt x="942" y="476"/>
                    </a:lnTo>
                    <a:lnTo>
                      <a:pt x="942" y="476"/>
                    </a:lnTo>
                    <a:lnTo>
                      <a:pt x="942" y="476"/>
                    </a:lnTo>
                    <a:lnTo>
                      <a:pt x="942" y="474"/>
                    </a:lnTo>
                    <a:lnTo>
                      <a:pt x="944" y="472"/>
                    </a:lnTo>
                    <a:lnTo>
                      <a:pt x="944" y="472"/>
                    </a:lnTo>
                    <a:lnTo>
                      <a:pt x="944" y="469"/>
                    </a:lnTo>
                    <a:lnTo>
                      <a:pt x="942" y="467"/>
                    </a:lnTo>
                    <a:lnTo>
                      <a:pt x="944" y="469"/>
                    </a:lnTo>
                    <a:lnTo>
                      <a:pt x="944" y="472"/>
                    </a:lnTo>
                    <a:lnTo>
                      <a:pt x="942" y="474"/>
                    </a:lnTo>
                    <a:lnTo>
                      <a:pt x="942" y="474"/>
                    </a:lnTo>
                    <a:lnTo>
                      <a:pt x="944" y="474"/>
                    </a:lnTo>
                    <a:lnTo>
                      <a:pt x="947" y="472"/>
                    </a:lnTo>
                    <a:lnTo>
                      <a:pt x="947" y="472"/>
                    </a:lnTo>
                    <a:lnTo>
                      <a:pt x="949" y="472"/>
                    </a:lnTo>
                    <a:lnTo>
                      <a:pt x="949" y="469"/>
                    </a:lnTo>
                    <a:lnTo>
                      <a:pt x="951" y="469"/>
                    </a:lnTo>
                    <a:lnTo>
                      <a:pt x="954" y="469"/>
                    </a:lnTo>
                    <a:lnTo>
                      <a:pt x="956" y="469"/>
                    </a:lnTo>
                    <a:lnTo>
                      <a:pt x="959" y="467"/>
                    </a:lnTo>
                    <a:lnTo>
                      <a:pt x="959" y="467"/>
                    </a:lnTo>
                    <a:lnTo>
                      <a:pt x="959" y="467"/>
                    </a:lnTo>
                    <a:lnTo>
                      <a:pt x="959" y="467"/>
                    </a:lnTo>
                    <a:lnTo>
                      <a:pt x="959" y="467"/>
                    </a:lnTo>
                    <a:lnTo>
                      <a:pt x="961" y="467"/>
                    </a:lnTo>
                    <a:lnTo>
                      <a:pt x="963" y="467"/>
                    </a:lnTo>
                    <a:lnTo>
                      <a:pt x="963" y="467"/>
                    </a:lnTo>
                    <a:lnTo>
                      <a:pt x="966" y="467"/>
                    </a:lnTo>
                    <a:lnTo>
                      <a:pt x="968" y="467"/>
                    </a:lnTo>
                    <a:lnTo>
                      <a:pt x="968" y="465"/>
                    </a:lnTo>
                    <a:lnTo>
                      <a:pt x="968" y="462"/>
                    </a:lnTo>
                    <a:lnTo>
                      <a:pt x="970" y="462"/>
                    </a:lnTo>
                    <a:lnTo>
                      <a:pt x="970" y="462"/>
                    </a:lnTo>
                    <a:lnTo>
                      <a:pt x="970" y="465"/>
                    </a:lnTo>
                    <a:lnTo>
                      <a:pt x="970" y="465"/>
                    </a:lnTo>
                    <a:lnTo>
                      <a:pt x="973" y="465"/>
                    </a:lnTo>
                    <a:lnTo>
                      <a:pt x="975" y="462"/>
                    </a:lnTo>
                    <a:lnTo>
                      <a:pt x="977" y="462"/>
                    </a:lnTo>
                    <a:lnTo>
                      <a:pt x="975" y="465"/>
                    </a:lnTo>
                    <a:lnTo>
                      <a:pt x="977" y="465"/>
                    </a:lnTo>
                    <a:lnTo>
                      <a:pt x="980" y="465"/>
                    </a:lnTo>
                    <a:lnTo>
                      <a:pt x="982" y="462"/>
                    </a:lnTo>
                    <a:lnTo>
                      <a:pt x="982" y="462"/>
                    </a:lnTo>
                    <a:lnTo>
                      <a:pt x="982" y="462"/>
                    </a:lnTo>
                    <a:lnTo>
                      <a:pt x="982" y="460"/>
                    </a:lnTo>
                    <a:lnTo>
                      <a:pt x="980" y="457"/>
                    </a:lnTo>
                    <a:lnTo>
                      <a:pt x="982" y="460"/>
                    </a:lnTo>
                    <a:lnTo>
                      <a:pt x="982" y="460"/>
                    </a:lnTo>
                    <a:lnTo>
                      <a:pt x="982" y="462"/>
                    </a:lnTo>
                    <a:lnTo>
                      <a:pt x="980" y="462"/>
                    </a:lnTo>
                    <a:lnTo>
                      <a:pt x="977" y="462"/>
                    </a:lnTo>
                    <a:lnTo>
                      <a:pt x="977" y="462"/>
                    </a:lnTo>
                    <a:lnTo>
                      <a:pt x="977" y="460"/>
                    </a:lnTo>
                    <a:lnTo>
                      <a:pt x="975" y="457"/>
                    </a:lnTo>
                    <a:lnTo>
                      <a:pt x="975" y="455"/>
                    </a:lnTo>
                    <a:lnTo>
                      <a:pt x="973" y="455"/>
                    </a:lnTo>
                    <a:lnTo>
                      <a:pt x="973" y="453"/>
                    </a:lnTo>
                    <a:lnTo>
                      <a:pt x="975" y="453"/>
                    </a:lnTo>
                    <a:lnTo>
                      <a:pt x="975" y="450"/>
                    </a:lnTo>
                    <a:lnTo>
                      <a:pt x="975" y="448"/>
                    </a:lnTo>
                    <a:lnTo>
                      <a:pt x="975" y="448"/>
                    </a:lnTo>
                    <a:lnTo>
                      <a:pt x="975" y="446"/>
                    </a:lnTo>
                    <a:lnTo>
                      <a:pt x="975" y="446"/>
                    </a:lnTo>
                    <a:lnTo>
                      <a:pt x="977" y="443"/>
                    </a:lnTo>
                    <a:lnTo>
                      <a:pt x="977" y="441"/>
                    </a:lnTo>
                    <a:lnTo>
                      <a:pt x="980" y="438"/>
                    </a:lnTo>
                    <a:lnTo>
                      <a:pt x="980" y="436"/>
                    </a:lnTo>
                    <a:lnTo>
                      <a:pt x="982" y="436"/>
                    </a:lnTo>
                    <a:lnTo>
                      <a:pt x="982" y="436"/>
                    </a:lnTo>
                    <a:lnTo>
                      <a:pt x="982" y="436"/>
                    </a:lnTo>
                    <a:lnTo>
                      <a:pt x="985" y="436"/>
                    </a:lnTo>
                    <a:lnTo>
                      <a:pt x="985" y="436"/>
                    </a:lnTo>
                    <a:lnTo>
                      <a:pt x="985" y="434"/>
                    </a:lnTo>
                    <a:lnTo>
                      <a:pt x="985" y="431"/>
                    </a:lnTo>
                    <a:lnTo>
                      <a:pt x="985" y="434"/>
                    </a:lnTo>
                    <a:lnTo>
                      <a:pt x="987" y="436"/>
                    </a:lnTo>
                    <a:lnTo>
                      <a:pt x="987" y="434"/>
                    </a:lnTo>
                    <a:lnTo>
                      <a:pt x="987" y="436"/>
                    </a:lnTo>
                    <a:lnTo>
                      <a:pt x="987" y="436"/>
                    </a:lnTo>
                    <a:lnTo>
                      <a:pt x="989" y="434"/>
                    </a:lnTo>
                    <a:lnTo>
                      <a:pt x="989" y="434"/>
                    </a:lnTo>
                    <a:lnTo>
                      <a:pt x="992" y="431"/>
                    </a:lnTo>
                    <a:lnTo>
                      <a:pt x="992" y="429"/>
                    </a:lnTo>
                    <a:lnTo>
                      <a:pt x="992" y="429"/>
                    </a:lnTo>
                    <a:lnTo>
                      <a:pt x="994" y="427"/>
                    </a:lnTo>
                    <a:lnTo>
                      <a:pt x="994" y="429"/>
                    </a:lnTo>
                    <a:lnTo>
                      <a:pt x="996" y="429"/>
                    </a:lnTo>
                    <a:lnTo>
                      <a:pt x="996" y="431"/>
                    </a:lnTo>
                    <a:lnTo>
                      <a:pt x="996" y="429"/>
                    </a:lnTo>
                    <a:lnTo>
                      <a:pt x="1001" y="427"/>
                    </a:lnTo>
                    <a:lnTo>
                      <a:pt x="1001" y="429"/>
                    </a:lnTo>
                    <a:lnTo>
                      <a:pt x="1004" y="427"/>
                    </a:lnTo>
                    <a:lnTo>
                      <a:pt x="1006" y="427"/>
                    </a:lnTo>
                    <a:lnTo>
                      <a:pt x="1008" y="424"/>
                    </a:lnTo>
                    <a:lnTo>
                      <a:pt x="1011" y="424"/>
                    </a:lnTo>
                    <a:lnTo>
                      <a:pt x="1011" y="424"/>
                    </a:lnTo>
                    <a:lnTo>
                      <a:pt x="1013" y="422"/>
                    </a:lnTo>
                    <a:lnTo>
                      <a:pt x="1013" y="422"/>
                    </a:lnTo>
                    <a:lnTo>
                      <a:pt x="1011" y="419"/>
                    </a:lnTo>
                    <a:lnTo>
                      <a:pt x="1011" y="417"/>
                    </a:lnTo>
                    <a:lnTo>
                      <a:pt x="1011" y="419"/>
                    </a:lnTo>
                    <a:lnTo>
                      <a:pt x="1013" y="419"/>
                    </a:lnTo>
                    <a:lnTo>
                      <a:pt x="1015" y="419"/>
                    </a:lnTo>
                    <a:lnTo>
                      <a:pt x="1018" y="419"/>
                    </a:lnTo>
                    <a:lnTo>
                      <a:pt x="1020" y="419"/>
                    </a:lnTo>
                    <a:lnTo>
                      <a:pt x="1020" y="419"/>
                    </a:lnTo>
                    <a:lnTo>
                      <a:pt x="1020" y="417"/>
                    </a:lnTo>
                    <a:lnTo>
                      <a:pt x="1022" y="415"/>
                    </a:lnTo>
                    <a:lnTo>
                      <a:pt x="1022" y="417"/>
                    </a:lnTo>
                    <a:lnTo>
                      <a:pt x="1022" y="417"/>
                    </a:lnTo>
                    <a:lnTo>
                      <a:pt x="1025" y="417"/>
                    </a:lnTo>
                    <a:lnTo>
                      <a:pt x="1027" y="417"/>
                    </a:lnTo>
                    <a:lnTo>
                      <a:pt x="1030" y="415"/>
                    </a:lnTo>
                    <a:lnTo>
                      <a:pt x="1032" y="415"/>
                    </a:lnTo>
                    <a:lnTo>
                      <a:pt x="1032" y="412"/>
                    </a:lnTo>
                    <a:lnTo>
                      <a:pt x="1034" y="412"/>
                    </a:lnTo>
                    <a:lnTo>
                      <a:pt x="1037" y="410"/>
                    </a:lnTo>
                    <a:lnTo>
                      <a:pt x="1037" y="408"/>
                    </a:lnTo>
                    <a:lnTo>
                      <a:pt x="1034" y="408"/>
                    </a:lnTo>
                    <a:lnTo>
                      <a:pt x="1039" y="410"/>
                    </a:lnTo>
                    <a:lnTo>
                      <a:pt x="1039" y="410"/>
                    </a:lnTo>
                    <a:lnTo>
                      <a:pt x="1039" y="410"/>
                    </a:lnTo>
                    <a:lnTo>
                      <a:pt x="1039" y="412"/>
                    </a:lnTo>
                    <a:lnTo>
                      <a:pt x="1037" y="412"/>
                    </a:lnTo>
                    <a:lnTo>
                      <a:pt x="1034" y="415"/>
                    </a:lnTo>
                    <a:lnTo>
                      <a:pt x="1034" y="417"/>
                    </a:lnTo>
                    <a:lnTo>
                      <a:pt x="1034" y="417"/>
                    </a:lnTo>
                    <a:lnTo>
                      <a:pt x="1037" y="415"/>
                    </a:lnTo>
                    <a:lnTo>
                      <a:pt x="1039" y="415"/>
                    </a:lnTo>
                    <a:lnTo>
                      <a:pt x="1041" y="415"/>
                    </a:lnTo>
                    <a:lnTo>
                      <a:pt x="1044" y="415"/>
                    </a:lnTo>
                    <a:lnTo>
                      <a:pt x="1046" y="415"/>
                    </a:lnTo>
                    <a:lnTo>
                      <a:pt x="1046" y="415"/>
                    </a:lnTo>
                    <a:lnTo>
                      <a:pt x="1048" y="417"/>
                    </a:lnTo>
                    <a:lnTo>
                      <a:pt x="1048" y="417"/>
                    </a:lnTo>
                    <a:lnTo>
                      <a:pt x="1046" y="417"/>
                    </a:lnTo>
                    <a:lnTo>
                      <a:pt x="1046" y="417"/>
                    </a:lnTo>
                    <a:lnTo>
                      <a:pt x="1044" y="417"/>
                    </a:lnTo>
                    <a:lnTo>
                      <a:pt x="1041" y="419"/>
                    </a:lnTo>
                    <a:lnTo>
                      <a:pt x="1041" y="422"/>
                    </a:lnTo>
                    <a:lnTo>
                      <a:pt x="1041" y="422"/>
                    </a:lnTo>
                    <a:lnTo>
                      <a:pt x="1041" y="422"/>
                    </a:lnTo>
                    <a:lnTo>
                      <a:pt x="1041" y="419"/>
                    </a:lnTo>
                    <a:lnTo>
                      <a:pt x="1039" y="419"/>
                    </a:lnTo>
                    <a:lnTo>
                      <a:pt x="1039" y="417"/>
                    </a:lnTo>
                    <a:lnTo>
                      <a:pt x="1037" y="417"/>
                    </a:lnTo>
                    <a:lnTo>
                      <a:pt x="1034" y="419"/>
                    </a:lnTo>
                    <a:lnTo>
                      <a:pt x="1032" y="419"/>
                    </a:lnTo>
                    <a:lnTo>
                      <a:pt x="1032" y="422"/>
                    </a:lnTo>
                    <a:lnTo>
                      <a:pt x="1030" y="422"/>
                    </a:lnTo>
                    <a:lnTo>
                      <a:pt x="1027" y="424"/>
                    </a:lnTo>
                    <a:lnTo>
                      <a:pt x="1025" y="424"/>
                    </a:lnTo>
                    <a:lnTo>
                      <a:pt x="1027" y="424"/>
                    </a:lnTo>
                    <a:lnTo>
                      <a:pt x="1025" y="427"/>
                    </a:lnTo>
                    <a:lnTo>
                      <a:pt x="1025" y="424"/>
                    </a:lnTo>
                    <a:lnTo>
                      <a:pt x="1022" y="427"/>
                    </a:lnTo>
                    <a:lnTo>
                      <a:pt x="1020" y="429"/>
                    </a:lnTo>
                    <a:lnTo>
                      <a:pt x="1022" y="427"/>
                    </a:lnTo>
                    <a:lnTo>
                      <a:pt x="1022" y="429"/>
                    </a:lnTo>
                    <a:lnTo>
                      <a:pt x="1020" y="431"/>
                    </a:lnTo>
                    <a:lnTo>
                      <a:pt x="1020" y="434"/>
                    </a:lnTo>
                    <a:lnTo>
                      <a:pt x="1020" y="436"/>
                    </a:lnTo>
                    <a:lnTo>
                      <a:pt x="1022" y="438"/>
                    </a:lnTo>
                    <a:lnTo>
                      <a:pt x="1022" y="436"/>
                    </a:lnTo>
                    <a:lnTo>
                      <a:pt x="1025" y="438"/>
                    </a:lnTo>
                    <a:lnTo>
                      <a:pt x="1027" y="438"/>
                    </a:lnTo>
                    <a:lnTo>
                      <a:pt x="1030" y="438"/>
                    </a:lnTo>
                    <a:lnTo>
                      <a:pt x="1030" y="438"/>
                    </a:lnTo>
                    <a:lnTo>
                      <a:pt x="1032" y="438"/>
                    </a:lnTo>
                    <a:lnTo>
                      <a:pt x="1032" y="436"/>
                    </a:lnTo>
                    <a:lnTo>
                      <a:pt x="1034" y="436"/>
                    </a:lnTo>
                    <a:lnTo>
                      <a:pt x="1034" y="434"/>
                    </a:lnTo>
                    <a:lnTo>
                      <a:pt x="1037" y="431"/>
                    </a:lnTo>
                    <a:lnTo>
                      <a:pt x="1039" y="431"/>
                    </a:lnTo>
                    <a:lnTo>
                      <a:pt x="1039" y="429"/>
                    </a:lnTo>
                    <a:lnTo>
                      <a:pt x="1039" y="429"/>
                    </a:lnTo>
                    <a:lnTo>
                      <a:pt x="1041" y="427"/>
                    </a:lnTo>
                    <a:lnTo>
                      <a:pt x="1041" y="427"/>
                    </a:lnTo>
                    <a:lnTo>
                      <a:pt x="1044" y="424"/>
                    </a:lnTo>
                    <a:lnTo>
                      <a:pt x="1044" y="427"/>
                    </a:lnTo>
                    <a:lnTo>
                      <a:pt x="1046" y="427"/>
                    </a:lnTo>
                    <a:lnTo>
                      <a:pt x="1046" y="427"/>
                    </a:lnTo>
                    <a:lnTo>
                      <a:pt x="1046" y="424"/>
                    </a:lnTo>
                    <a:lnTo>
                      <a:pt x="1046" y="424"/>
                    </a:lnTo>
                    <a:lnTo>
                      <a:pt x="1048" y="427"/>
                    </a:lnTo>
                    <a:lnTo>
                      <a:pt x="1051" y="427"/>
                    </a:lnTo>
                    <a:lnTo>
                      <a:pt x="1051" y="424"/>
                    </a:lnTo>
                    <a:lnTo>
                      <a:pt x="1053" y="424"/>
                    </a:lnTo>
                    <a:lnTo>
                      <a:pt x="1056" y="424"/>
                    </a:lnTo>
                    <a:lnTo>
                      <a:pt x="1056" y="422"/>
                    </a:lnTo>
                    <a:lnTo>
                      <a:pt x="1058" y="422"/>
                    </a:lnTo>
                    <a:lnTo>
                      <a:pt x="1060" y="422"/>
                    </a:lnTo>
                    <a:lnTo>
                      <a:pt x="1063" y="422"/>
                    </a:lnTo>
                    <a:lnTo>
                      <a:pt x="1063" y="419"/>
                    </a:lnTo>
                    <a:lnTo>
                      <a:pt x="1065" y="419"/>
                    </a:lnTo>
                    <a:lnTo>
                      <a:pt x="1065" y="419"/>
                    </a:lnTo>
                    <a:lnTo>
                      <a:pt x="1067" y="419"/>
                    </a:lnTo>
                    <a:lnTo>
                      <a:pt x="1070" y="417"/>
                    </a:lnTo>
                    <a:lnTo>
                      <a:pt x="1072" y="417"/>
                    </a:lnTo>
                    <a:lnTo>
                      <a:pt x="1070" y="417"/>
                    </a:lnTo>
                    <a:lnTo>
                      <a:pt x="1067" y="415"/>
                    </a:lnTo>
                    <a:lnTo>
                      <a:pt x="1070" y="415"/>
                    </a:lnTo>
                    <a:lnTo>
                      <a:pt x="1070" y="412"/>
                    </a:lnTo>
                    <a:lnTo>
                      <a:pt x="1067" y="412"/>
                    </a:lnTo>
                    <a:lnTo>
                      <a:pt x="1065" y="412"/>
                    </a:lnTo>
                    <a:lnTo>
                      <a:pt x="1063" y="412"/>
                    </a:lnTo>
                    <a:lnTo>
                      <a:pt x="1063" y="410"/>
                    </a:lnTo>
                    <a:lnTo>
                      <a:pt x="1060" y="410"/>
                    </a:lnTo>
                    <a:lnTo>
                      <a:pt x="1060" y="412"/>
                    </a:lnTo>
                    <a:lnTo>
                      <a:pt x="1058" y="412"/>
                    </a:lnTo>
                    <a:lnTo>
                      <a:pt x="1056" y="412"/>
                    </a:lnTo>
                    <a:lnTo>
                      <a:pt x="1056" y="410"/>
                    </a:lnTo>
                    <a:lnTo>
                      <a:pt x="1053" y="410"/>
                    </a:lnTo>
                    <a:lnTo>
                      <a:pt x="1051" y="410"/>
                    </a:lnTo>
                    <a:lnTo>
                      <a:pt x="1048" y="410"/>
                    </a:lnTo>
                    <a:lnTo>
                      <a:pt x="1046" y="410"/>
                    </a:lnTo>
                    <a:lnTo>
                      <a:pt x="1044" y="408"/>
                    </a:lnTo>
                    <a:lnTo>
                      <a:pt x="1041" y="408"/>
                    </a:lnTo>
                    <a:lnTo>
                      <a:pt x="1044" y="408"/>
                    </a:lnTo>
                    <a:lnTo>
                      <a:pt x="1044" y="405"/>
                    </a:lnTo>
                    <a:lnTo>
                      <a:pt x="1044" y="405"/>
                    </a:lnTo>
                    <a:lnTo>
                      <a:pt x="1039" y="405"/>
                    </a:lnTo>
                    <a:lnTo>
                      <a:pt x="1037" y="403"/>
                    </a:lnTo>
                    <a:lnTo>
                      <a:pt x="1037" y="403"/>
                    </a:lnTo>
                    <a:lnTo>
                      <a:pt x="1037" y="401"/>
                    </a:lnTo>
                    <a:lnTo>
                      <a:pt x="1034" y="398"/>
                    </a:lnTo>
                    <a:lnTo>
                      <a:pt x="1034" y="396"/>
                    </a:lnTo>
                    <a:lnTo>
                      <a:pt x="1034" y="393"/>
                    </a:lnTo>
                    <a:lnTo>
                      <a:pt x="1032" y="393"/>
                    </a:lnTo>
                    <a:lnTo>
                      <a:pt x="1030" y="393"/>
                    </a:lnTo>
                    <a:lnTo>
                      <a:pt x="1030" y="393"/>
                    </a:lnTo>
                    <a:lnTo>
                      <a:pt x="1030" y="393"/>
                    </a:lnTo>
                    <a:lnTo>
                      <a:pt x="1032" y="391"/>
                    </a:lnTo>
                    <a:lnTo>
                      <a:pt x="1032" y="391"/>
                    </a:lnTo>
                    <a:lnTo>
                      <a:pt x="1034" y="389"/>
                    </a:lnTo>
                    <a:lnTo>
                      <a:pt x="1034" y="386"/>
                    </a:lnTo>
                    <a:lnTo>
                      <a:pt x="1034" y="384"/>
                    </a:lnTo>
                    <a:lnTo>
                      <a:pt x="1032" y="384"/>
                    </a:lnTo>
                    <a:lnTo>
                      <a:pt x="1030" y="384"/>
                    </a:lnTo>
                    <a:lnTo>
                      <a:pt x="1027" y="384"/>
                    </a:lnTo>
                    <a:lnTo>
                      <a:pt x="1027" y="386"/>
                    </a:lnTo>
                    <a:lnTo>
                      <a:pt x="1025" y="384"/>
                    </a:lnTo>
                    <a:lnTo>
                      <a:pt x="1025" y="382"/>
                    </a:lnTo>
                    <a:lnTo>
                      <a:pt x="1022" y="382"/>
                    </a:lnTo>
                    <a:lnTo>
                      <a:pt x="1020" y="382"/>
                    </a:lnTo>
                    <a:lnTo>
                      <a:pt x="1018" y="382"/>
                    </a:lnTo>
                    <a:lnTo>
                      <a:pt x="1015" y="382"/>
                    </a:lnTo>
                    <a:lnTo>
                      <a:pt x="1015" y="382"/>
                    </a:lnTo>
                    <a:lnTo>
                      <a:pt x="1015" y="382"/>
                    </a:lnTo>
                    <a:lnTo>
                      <a:pt x="1018" y="379"/>
                    </a:lnTo>
                    <a:lnTo>
                      <a:pt x="1020" y="379"/>
                    </a:lnTo>
                    <a:lnTo>
                      <a:pt x="1022" y="379"/>
                    </a:lnTo>
                    <a:lnTo>
                      <a:pt x="1025" y="379"/>
                    </a:lnTo>
                    <a:lnTo>
                      <a:pt x="1025" y="379"/>
                    </a:lnTo>
                    <a:lnTo>
                      <a:pt x="1027" y="382"/>
                    </a:lnTo>
                    <a:lnTo>
                      <a:pt x="1030" y="382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7" y="377"/>
                    </a:lnTo>
                    <a:lnTo>
                      <a:pt x="1037" y="377"/>
                    </a:lnTo>
                    <a:lnTo>
                      <a:pt x="1039" y="377"/>
                    </a:lnTo>
                    <a:lnTo>
                      <a:pt x="1041" y="374"/>
                    </a:lnTo>
                    <a:lnTo>
                      <a:pt x="1041" y="372"/>
                    </a:lnTo>
                    <a:lnTo>
                      <a:pt x="1039" y="370"/>
                    </a:lnTo>
                    <a:lnTo>
                      <a:pt x="1039" y="370"/>
                    </a:lnTo>
                    <a:lnTo>
                      <a:pt x="1039" y="370"/>
                    </a:lnTo>
                    <a:lnTo>
                      <a:pt x="1039" y="370"/>
                    </a:lnTo>
                    <a:lnTo>
                      <a:pt x="1037" y="370"/>
                    </a:lnTo>
                    <a:lnTo>
                      <a:pt x="1039" y="370"/>
                    </a:lnTo>
                    <a:lnTo>
                      <a:pt x="1041" y="370"/>
                    </a:lnTo>
                    <a:lnTo>
                      <a:pt x="1039" y="367"/>
                    </a:lnTo>
                    <a:lnTo>
                      <a:pt x="1037" y="365"/>
                    </a:lnTo>
                    <a:lnTo>
                      <a:pt x="1034" y="365"/>
                    </a:lnTo>
                    <a:lnTo>
                      <a:pt x="1032" y="365"/>
                    </a:lnTo>
                    <a:lnTo>
                      <a:pt x="1030" y="365"/>
                    </a:lnTo>
                    <a:lnTo>
                      <a:pt x="1030" y="365"/>
                    </a:lnTo>
                    <a:lnTo>
                      <a:pt x="1027" y="365"/>
                    </a:lnTo>
                    <a:lnTo>
                      <a:pt x="1025" y="365"/>
                    </a:lnTo>
                    <a:lnTo>
                      <a:pt x="1022" y="365"/>
                    </a:lnTo>
                    <a:lnTo>
                      <a:pt x="1020" y="365"/>
                    </a:lnTo>
                    <a:lnTo>
                      <a:pt x="1020" y="365"/>
                    </a:lnTo>
                    <a:lnTo>
                      <a:pt x="1018" y="365"/>
                    </a:lnTo>
                    <a:lnTo>
                      <a:pt x="1015" y="367"/>
                    </a:lnTo>
                    <a:lnTo>
                      <a:pt x="1013" y="367"/>
                    </a:lnTo>
                    <a:lnTo>
                      <a:pt x="1011" y="367"/>
                    </a:lnTo>
                    <a:lnTo>
                      <a:pt x="1008" y="370"/>
                    </a:lnTo>
                    <a:lnTo>
                      <a:pt x="1008" y="370"/>
                    </a:lnTo>
                    <a:lnTo>
                      <a:pt x="1006" y="370"/>
                    </a:lnTo>
                    <a:lnTo>
                      <a:pt x="1006" y="370"/>
                    </a:lnTo>
                    <a:lnTo>
                      <a:pt x="1004" y="372"/>
                    </a:lnTo>
                    <a:lnTo>
                      <a:pt x="1001" y="372"/>
                    </a:lnTo>
                    <a:lnTo>
                      <a:pt x="999" y="374"/>
                    </a:lnTo>
                    <a:lnTo>
                      <a:pt x="996" y="374"/>
                    </a:lnTo>
                    <a:lnTo>
                      <a:pt x="994" y="377"/>
                    </a:lnTo>
                    <a:lnTo>
                      <a:pt x="992" y="379"/>
                    </a:lnTo>
                    <a:lnTo>
                      <a:pt x="989" y="382"/>
                    </a:lnTo>
                    <a:lnTo>
                      <a:pt x="987" y="382"/>
                    </a:lnTo>
                    <a:lnTo>
                      <a:pt x="987" y="384"/>
                    </a:lnTo>
                    <a:lnTo>
                      <a:pt x="985" y="386"/>
                    </a:lnTo>
                    <a:lnTo>
                      <a:pt x="982" y="389"/>
                    </a:lnTo>
                    <a:lnTo>
                      <a:pt x="982" y="389"/>
                    </a:lnTo>
                    <a:lnTo>
                      <a:pt x="980" y="391"/>
                    </a:lnTo>
                    <a:lnTo>
                      <a:pt x="980" y="393"/>
                    </a:lnTo>
                    <a:lnTo>
                      <a:pt x="977" y="393"/>
                    </a:lnTo>
                    <a:lnTo>
                      <a:pt x="975" y="396"/>
                    </a:lnTo>
                    <a:lnTo>
                      <a:pt x="973" y="396"/>
                    </a:lnTo>
                    <a:lnTo>
                      <a:pt x="970" y="396"/>
                    </a:lnTo>
                    <a:lnTo>
                      <a:pt x="970" y="398"/>
                    </a:lnTo>
                    <a:lnTo>
                      <a:pt x="970" y="398"/>
                    </a:lnTo>
                    <a:lnTo>
                      <a:pt x="970" y="398"/>
                    </a:lnTo>
                    <a:lnTo>
                      <a:pt x="973" y="396"/>
                    </a:lnTo>
                    <a:lnTo>
                      <a:pt x="973" y="393"/>
                    </a:lnTo>
                    <a:lnTo>
                      <a:pt x="973" y="393"/>
                    </a:lnTo>
                    <a:lnTo>
                      <a:pt x="975" y="393"/>
                    </a:lnTo>
                    <a:lnTo>
                      <a:pt x="977" y="391"/>
                    </a:lnTo>
                    <a:lnTo>
                      <a:pt x="977" y="389"/>
                    </a:lnTo>
                    <a:lnTo>
                      <a:pt x="980" y="386"/>
                    </a:lnTo>
                    <a:lnTo>
                      <a:pt x="982" y="384"/>
                    </a:lnTo>
                    <a:lnTo>
                      <a:pt x="985" y="384"/>
                    </a:lnTo>
                    <a:lnTo>
                      <a:pt x="985" y="382"/>
                    </a:lnTo>
                    <a:lnTo>
                      <a:pt x="985" y="379"/>
                    </a:lnTo>
                    <a:lnTo>
                      <a:pt x="982" y="377"/>
                    </a:lnTo>
                    <a:lnTo>
                      <a:pt x="982" y="377"/>
                    </a:lnTo>
                    <a:lnTo>
                      <a:pt x="980" y="377"/>
                    </a:lnTo>
                    <a:lnTo>
                      <a:pt x="977" y="377"/>
                    </a:lnTo>
                    <a:lnTo>
                      <a:pt x="975" y="377"/>
                    </a:lnTo>
                    <a:lnTo>
                      <a:pt x="973" y="374"/>
                    </a:lnTo>
                    <a:lnTo>
                      <a:pt x="973" y="374"/>
                    </a:lnTo>
                    <a:lnTo>
                      <a:pt x="973" y="374"/>
                    </a:lnTo>
                    <a:lnTo>
                      <a:pt x="975" y="374"/>
                    </a:lnTo>
                    <a:lnTo>
                      <a:pt x="977" y="377"/>
                    </a:lnTo>
                    <a:lnTo>
                      <a:pt x="977" y="377"/>
                    </a:lnTo>
                    <a:lnTo>
                      <a:pt x="980" y="377"/>
                    </a:lnTo>
                    <a:lnTo>
                      <a:pt x="982" y="377"/>
                    </a:lnTo>
                    <a:lnTo>
                      <a:pt x="985" y="379"/>
                    </a:lnTo>
                    <a:lnTo>
                      <a:pt x="985" y="379"/>
                    </a:lnTo>
                    <a:lnTo>
                      <a:pt x="987" y="379"/>
                    </a:lnTo>
                    <a:lnTo>
                      <a:pt x="987" y="377"/>
                    </a:lnTo>
                    <a:lnTo>
                      <a:pt x="989" y="374"/>
                    </a:lnTo>
                    <a:lnTo>
                      <a:pt x="992" y="372"/>
                    </a:lnTo>
                    <a:lnTo>
                      <a:pt x="992" y="372"/>
                    </a:lnTo>
                    <a:lnTo>
                      <a:pt x="992" y="370"/>
                    </a:lnTo>
                    <a:lnTo>
                      <a:pt x="994" y="370"/>
                    </a:lnTo>
                    <a:lnTo>
                      <a:pt x="996" y="367"/>
                    </a:lnTo>
                    <a:lnTo>
                      <a:pt x="999" y="365"/>
                    </a:lnTo>
                    <a:lnTo>
                      <a:pt x="999" y="365"/>
                    </a:lnTo>
                    <a:lnTo>
                      <a:pt x="1001" y="365"/>
                    </a:lnTo>
                    <a:lnTo>
                      <a:pt x="1004" y="365"/>
                    </a:lnTo>
                    <a:lnTo>
                      <a:pt x="1006" y="363"/>
                    </a:lnTo>
                    <a:lnTo>
                      <a:pt x="1008" y="363"/>
                    </a:lnTo>
                    <a:lnTo>
                      <a:pt x="1011" y="363"/>
                    </a:lnTo>
                    <a:lnTo>
                      <a:pt x="1011" y="360"/>
                    </a:lnTo>
                    <a:lnTo>
                      <a:pt x="1011" y="358"/>
                    </a:lnTo>
                    <a:lnTo>
                      <a:pt x="1013" y="355"/>
                    </a:lnTo>
                    <a:lnTo>
                      <a:pt x="1013" y="353"/>
                    </a:lnTo>
                    <a:lnTo>
                      <a:pt x="1015" y="353"/>
                    </a:lnTo>
                    <a:lnTo>
                      <a:pt x="1015" y="351"/>
                    </a:lnTo>
                    <a:lnTo>
                      <a:pt x="1018" y="351"/>
                    </a:lnTo>
                    <a:lnTo>
                      <a:pt x="1020" y="351"/>
                    </a:lnTo>
                    <a:lnTo>
                      <a:pt x="1020" y="351"/>
                    </a:lnTo>
                    <a:lnTo>
                      <a:pt x="1022" y="351"/>
                    </a:lnTo>
                    <a:lnTo>
                      <a:pt x="1025" y="351"/>
                    </a:lnTo>
                    <a:lnTo>
                      <a:pt x="1027" y="351"/>
                    </a:lnTo>
                    <a:lnTo>
                      <a:pt x="1030" y="351"/>
                    </a:lnTo>
                    <a:lnTo>
                      <a:pt x="1032" y="351"/>
                    </a:lnTo>
                    <a:lnTo>
                      <a:pt x="1034" y="351"/>
                    </a:lnTo>
                    <a:lnTo>
                      <a:pt x="1037" y="351"/>
                    </a:lnTo>
                    <a:lnTo>
                      <a:pt x="1039" y="351"/>
                    </a:lnTo>
                    <a:lnTo>
                      <a:pt x="1039" y="351"/>
                    </a:lnTo>
                    <a:lnTo>
                      <a:pt x="1041" y="351"/>
                    </a:lnTo>
                    <a:lnTo>
                      <a:pt x="1041" y="351"/>
                    </a:lnTo>
                    <a:lnTo>
                      <a:pt x="1044" y="351"/>
                    </a:lnTo>
                    <a:lnTo>
                      <a:pt x="1046" y="351"/>
                    </a:lnTo>
                    <a:lnTo>
                      <a:pt x="1048" y="351"/>
                    </a:lnTo>
                    <a:lnTo>
                      <a:pt x="1051" y="351"/>
                    </a:lnTo>
                    <a:lnTo>
                      <a:pt x="1053" y="351"/>
                    </a:lnTo>
                    <a:lnTo>
                      <a:pt x="1056" y="351"/>
                    </a:lnTo>
                    <a:lnTo>
                      <a:pt x="1058" y="351"/>
                    </a:lnTo>
                    <a:lnTo>
                      <a:pt x="1060" y="351"/>
                    </a:lnTo>
                    <a:lnTo>
                      <a:pt x="1063" y="351"/>
                    </a:lnTo>
                    <a:lnTo>
                      <a:pt x="1065" y="351"/>
                    </a:lnTo>
                    <a:lnTo>
                      <a:pt x="1065" y="353"/>
                    </a:lnTo>
                    <a:lnTo>
                      <a:pt x="1067" y="351"/>
                    </a:lnTo>
                    <a:lnTo>
                      <a:pt x="1067" y="351"/>
                    </a:lnTo>
                    <a:lnTo>
                      <a:pt x="1065" y="353"/>
                    </a:lnTo>
                    <a:lnTo>
                      <a:pt x="1067" y="353"/>
                    </a:lnTo>
                    <a:lnTo>
                      <a:pt x="1070" y="351"/>
                    </a:lnTo>
                    <a:lnTo>
                      <a:pt x="1072" y="351"/>
                    </a:lnTo>
                    <a:lnTo>
                      <a:pt x="1077" y="351"/>
                    </a:lnTo>
                    <a:lnTo>
                      <a:pt x="1079" y="351"/>
                    </a:lnTo>
                    <a:lnTo>
                      <a:pt x="1082" y="351"/>
                    </a:lnTo>
                    <a:lnTo>
                      <a:pt x="1082" y="351"/>
                    </a:lnTo>
                    <a:lnTo>
                      <a:pt x="1084" y="351"/>
                    </a:lnTo>
                    <a:lnTo>
                      <a:pt x="1084" y="348"/>
                    </a:lnTo>
                    <a:lnTo>
                      <a:pt x="1086" y="348"/>
                    </a:lnTo>
                    <a:lnTo>
                      <a:pt x="1086" y="346"/>
                    </a:lnTo>
                    <a:lnTo>
                      <a:pt x="1089" y="346"/>
                    </a:lnTo>
                    <a:lnTo>
                      <a:pt x="1091" y="344"/>
                    </a:lnTo>
                    <a:lnTo>
                      <a:pt x="1093" y="344"/>
                    </a:lnTo>
                    <a:lnTo>
                      <a:pt x="1093" y="341"/>
                    </a:lnTo>
                    <a:lnTo>
                      <a:pt x="1093" y="341"/>
                    </a:lnTo>
                    <a:lnTo>
                      <a:pt x="1096" y="339"/>
                    </a:lnTo>
                    <a:lnTo>
                      <a:pt x="1096" y="336"/>
                    </a:lnTo>
                    <a:lnTo>
                      <a:pt x="1098" y="336"/>
                    </a:lnTo>
                    <a:lnTo>
                      <a:pt x="1101" y="336"/>
                    </a:lnTo>
                    <a:lnTo>
                      <a:pt x="1103" y="336"/>
                    </a:lnTo>
                    <a:lnTo>
                      <a:pt x="1103" y="334"/>
                    </a:lnTo>
                    <a:lnTo>
                      <a:pt x="1105" y="334"/>
                    </a:lnTo>
                    <a:lnTo>
                      <a:pt x="1108" y="334"/>
                    </a:lnTo>
                    <a:lnTo>
                      <a:pt x="1110" y="334"/>
                    </a:lnTo>
                    <a:lnTo>
                      <a:pt x="1112" y="334"/>
                    </a:lnTo>
                    <a:lnTo>
                      <a:pt x="1112" y="334"/>
                    </a:lnTo>
                    <a:lnTo>
                      <a:pt x="1115" y="334"/>
                    </a:lnTo>
                    <a:lnTo>
                      <a:pt x="1115" y="332"/>
                    </a:lnTo>
                    <a:lnTo>
                      <a:pt x="1117" y="332"/>
                    </a:lnTo>
                    <a:lnTo>
                      <a:pt x="1120" y="329"/>
                    </a:lnTo>
                    <a:lnTo>
                      <a:pt x="1122" y="329"/>
                    </a:lnTo>
                    <a:lnTo>
                      <a:pt x="1124" y="327"/>
                    </a:lnTo>
                    <a:lnTo>
                      <a:pt x="1127" y="325"/>
                    </a:lnTo>
                    <a:lnTo>
                      <a:pt x="1124" y="322"/>
                    </a:lnTo>
                    <a:lnTo>
                      <a:pt x="1124" y="322"/>
                    </a:lnTo>
                    <a:lnTo>
                      <a:pt x="1122" y="320"/>
                    </a:lnTo>
                    <a:lnTo>
                      <a:pt x="1124" y="320"/>
                    </a:lnTo>
                    <a:lnTo>
                      <a:pt x="1124" y="322"/>
                    </a:lnTo>
                    <a:lnTo>
                      <a:pt x="1124" y="320"/>
                    </a:lnTo>
                    <a:lnTo>
                      <a:pt x="1124" y="320"/>
                    </a:lnTo>
                    <a:lnTo>
                      <a:pt x="1122" y="317"/>
                    </a:lnTo>
                    <a:lnTo>
                      <a:pt x="1120" y="317"/>
                    </a:lnTo>
                    <a:lnTo>
                      <a:pt x="1117" y="317"/>
                    </a:lnTo>
                    <a:lnTo>
                      <a:pt x="1120" y="317"/>
                    </a:lnTo>
                    <a:lnTo>
                      <a:pt x="1120" y="317"/>
                    </a:lnTo>
                    <a:lnTo>
                      <a:pt x="1122" y="317"/>
                    </a:lnTo>
                    <a:lnTo>
                      <a:pt x="1124" y="317"/>
                    </a:lnTo>
                    <a:lnTo>
                      <a:pt x="1122" y="315"/>
                    </a:lnTo>
                    <a:lnTo>
                      <a:pt x="1124" y="315"/>
                    </a:lnTo>
                    <a:lnTo>
                      <a:pt x="1124" y="313"/>
                    </a:lnTo>
                    <a:lnTo>
                      <a:pt x="1122" y="313"/>
                    </a:lnTo>
                    <a:lnTo>
                      <a:pt x="1124" y="310"/>
                    </a:lnTo>
                    <a:lnTo>
                      <a:pt x="1124" y="310"/>
                    </a:lnTo>
                    <a:lnTo>
                      <a:pt x="1124" y="308"/>
                    </a:lnTo>
                    <a:lnTo>
                      <a:pt x="1124" y="308"/>
                    </a:lnTo>
                    <a:lnTo>
                      <a:pt x="1122" y="306"/>
                    </a:lnTo>
                    <a:lnTo>
                      <a:pt x="1120" y="303"/>
                    </a:lnTo>
                    <a:lnTo>
                      <a:pt x="1122" y="303"/>
                    </a:lnTo>
                    <a:lnTo>
                      <a:pt x="1120" y="303"/>
                    </a:lnTo>
                    <a:lnTo>
                      <a:pt x="1117" y="303"/>
                    </a:lnTo>
                    <a:lnTo>
                      <a:pt x="1117" y="303"/>
                    </a:lnTo>
                    <a:lnTo>
                      <a:pt x="1117" y="301"/>
                    </a:lnTo>
                    <a:lnTo>
                      <a:pt x="1117" y="301"/>
                    </a:lnTo>
                    <a:lnTo>
                      <a:pt x="1115" y="301"/>
                    </a:lnTo>
                    <a:lnTo>
                      <a:pt x="1112" y="303"/>
                    </a:lnTo>
                    <a:lnTo>
                      <a:pt x="1112" y="306"/>
                    </a:lnTo>
                    <a:lnTo>
                      <a:pt x="1110" y="306"/>
                    </a:lnTo>
                    <a:lnTo>
                      <a:pt x="1108" y="303"/>
                    </a:lnTo>
                    <a:lnTo>
                      <a:pt x="1108" y="303"/>
                    </a:lnTo>
                    <a:lnTo>
                      <a:pt x="1110" y="301"/>
                    </a:lnTo>
                    <a:lnTo>
                      <a:pt x="1110" y="301"/>
                    </a:lnTo>
                    <a:lnTo>
                      <a:pt x="1110" y="299"/>
                    </a:lnTo>
                    <a:lnTo>
                      <a:pt x="1110" y="296"/>
                    </a:lnTo>
                    <a:lnTo>
                      <a:pt x="1108" y="296"/>
                    </a:lnTo>
                    <a:lnTo>
                      <a:pt x="1105" y="296"/>
                    </a:lnTo>
                    <a:lnTo>
                      <a:pt x="1103" y="294"/>
                    </a:lnTo>
                    <a:lnTo>
                      <a:pt x="1101" y="294"/>
                    </a:lnTo>
                    <a:lnTo>
                      <a:pt x="1098" y="296"/>
                    </a:lnTo>
                    <a:lnTo>
                      <a:pt x="1101" y="296"/>
                    </a:lnTo>
                    <a:lnTo>
                      <a:pt x="1103" y="296"/>
                    </a:lnTo>
                    <a:lnTo>
                      <a:pt x="1101" y="296"/>
                    </a:lnTo>
                    <a:lnTo>
                      <a:pt x="1098" y="299"/>
                    </a:lnTo>
                    <a:lnTo>
                      <a:pt x="1096" y="299"/>
                    </a:lnTo>
                    <a:lnTo>
                      <a:pt x="1093" y="301"/>
                    </a:lnTo>
                    <a:lnTo>
                      <a:pt x="1091" y="303"/>
                    </a:lnTo>
                    <a:lnTo>
                      <a:pt x="1091" y="303"/>
                    </a:lnTo>
                    <a:lnTo>
                      <a:pt x="1089" y="303"/>
                    </a:lnTo>
                    <a:lnTo>
                      <a:pt x="1086" y="306"/>
                    </a:lnTo>
                    <a:lnTo>
                      <a:pt x="1084" y="306"/>
                    </a:lnTo>
                    <a:lnTo>
                      <a:pt x="1084" y="306"/>
                    </a:lnTo>
                    <a:lnTo>
                      <a:pt x="1082" y="308"/>
                    </a:lnTo>
                    <a:lnTo>
                      <a:pt x="1082" y="308"/>
                    </a:lnTo>
                    <a:lnTo>
                      <a:pt x="1079" y="308"/>
                    </a:lnTo>
                    <a:lnTo>
                      <a:pt x="1079" y="308"/>
                    </a:lnTo>
                    <a:lnTo>
                      <a:pt x="1082" y="308"/>
                    </a:lnTo>
                    <a:lnTo>
                      <a:pt x="1082" y="306"/>
                    </a:lnTo>
                    <a:lnTo>
                      <a:pt x="1079" y="303"/>
                    </a:lnTo>
                    <a:lnTo>
                      <a:pt x="1077" y="303"/>
                    </a:lnTo>
                    <a:lnTo>
                      <a:pt x="1075" y="303"/>
                    </a:lnTo>
                    <a:lnTo>
                      <a:pt x="1075" y="301"/>
                    </a:lnTo>
                    <a:lnTo>
                      <a:pt x="1075" y="301"/>
                    </a:lnTo>
                    <a:lnTo>
                      <a:pt x="1077" y="301"/>
                    </a:lnTo>
                    <a:lnTo>
                      <a:pt x="1077" y="303"/>
                    </a:lnTo>
                    <a:lnTo>
                      <a:pt x="1079" y="303"/>
                    </a:lnTo>
                    <a:lnTo>
                      <a:pt x="1082" y="303"/>
                    </a:lnTo>
                    <a:lnTo>
                      <a:pt x="1082" y="303"/>
                    </a:lnTo>
                    <a:lnTo>
                      <a:pt x="1082" y="301"/>
                    </a:lnTo>
                    <a:lnTo>
                      <a:pt x="1084" y="301"/>
                    </a:lnTo>
                    <a:lnTo>
                      <a:pt x="1086" y="301"/>
                    </a:lnTo>
                    <a:lnTo>
                      <a:pt x="1089" y="301"/>
                    </a:lnTo>
                    <a:lnTo>
                      <a:pt x="1091" y="299"/>
                    </a:lnTo>
                    <a:lnTo>
                      <a:pt x="1093" y="299"/>
                    </a:lnTo>
                    <a:lnTo>
                      <a:pt x="1096" y="296"/>
                    </a:lnTo>
                    <a:lnTo>
                      <a:pt x="1096" y="296"/>
                    </a:lnTo>
                    <a:lnTo>
                      <a:pt x="1098" y="296"/>
                    </a:lnTo>
                    <a:lnTo>
                      <a:pt x="1093" y="296"/>
                    </a:lnTo>
                    <a:lnTo>
                      <a:pt x="1093" y="296"/>
                    </a:lnTo>
                    <a:lnTo>
                      <a:pt x="1091" y="299"/>
                    </a:lnTo>
                    <a:lnTo>
                      <a:pt x="1089" y="299"/>
                    </a:lnTo>
                    <a:lnTo>
                      <a:pt x="1089" y="299"/>
                    </a:lnTo>
                    <a:lnTo>
                      <a:pt x="1089" y="299"/>
                    </a:lnTo>
                    <a:lnTo>
                      <a:pt x="1089" y="296"/>
                    </a:lnTo>
                    <a:lnTo>
                      <a:pt x="1091" y="296"/>
                    </a:lnTo>
                    <a:lnTo>
                      <a:pt x="1091" y="296"/>
                    </a:lnTo>
                    <a:lnTo>
                      <a:pt x="1093" y="296"/>
                    </a:lnTo>
                    <a:lnTo>
                      <a:pt x="1096" y="296"/>
                    </a:lnTo>
                    <a:lnTo>
                      <a:pt x="1098" y="294"/>
                    </a:lnTo>
                    <a:lnTo>
                      <a:pt x="1101" y="294"/>
                    </a:lnTo>
                    <a:lnTo>
                      <a:pt x="1103" y="291"/>
                    </a:lnTo>
                    <a:lnTo>
                      <a:pt x="1103" y="291"/>
                    </a:lnTo>
                    <a:lnTo>
                      <a:pt x="1105" y="291"/>
                    </a:lnTo>
                    <a:lnTo>
                      <a:pt x="1108" y="291"/>
                    </a:lnTo>
                    <a:lnTo>
                      <a:pt x="1105" y="291"/>
                    </a:lnTo>
                    <a:lnTo>
                      <a:pt x="1108" y="291"/>
                    </a:lnTo>
                    <a:lnTo>
                      <a:pt x="1110" y="289"/>
                    </a:lnTo>
                    <a:lnTo>
                      <a:pt x="1108" y="289"/>
                    </a:lnTo>
                    <a:lnTo>
                      <a:pt x="1105" y="289"/>
                    </a:lnTo>
                    <a:lnTo>
                      <a:pt x="1103" y="287"/>
                    </a:lnTo>
                    <a:lnTo>
                      <a:pt x="1101" y="287"/>
                    </a:lnTo>
                    <a:lnTo>
                      <a:pt x="1098" y="287"/>
                    </a:lnTo>
                    <a:lnTo>
                      <a:pt x="1098" y="287"/>
                    </a:lnTo>
                    <a:lnTo>
                      <a:pt x="1096" y="287"/>
                    </a:lnTo>
                    <a:lnTo>
                      <a:pt x="1093" y="284"/>
                    </a:lnTo>
                    <a:lnTo>
                      <a:pt x="1091" y="282"/>
                    </a:lnTo>
                    <a:lnTo>
                      <a:pt x="1091" y="282"/>
                    </a:lnTo>
                    <a:lnTo>
                      <a:pt x="1091" y="280"/>
                    </a:lnTo>
                    <a:lnTo>
                      <a:pt x="1089" y="282"/>
                    </a:lnTo>
                    <a:lnTo>
                      <a:pt x="1086" y="284"/>
                    </a:lnTo>
                    <a:lnTo>
                      <a:pt x="1084" y="284"/>
                    </a:lnTo>
                    <a:lnTo>
                      <a:pt x="1084" y="287"/>
                    </a:lnTo>
                    <a:lnTo>
                      <a:pt x="1084" y="284"/>
                    </a:lnTo>
                    <a:lnTo>
                      <a:pt x="1086" y="284"/>
                    </a:lnTo>
                    <a:lnTo>
                      <a:pt x="1086" y="282"/>
                    </a:lnTo>
                    <a:lnTo>
                      <a:pt x="1084" y="282"/>
                    </a:lnTo>
                    <a:lnTo>
                      <a:pt x="1084" y="280"/>
                    </a:lnTo>
                    <a:lnTo>
                      <a:pt x="1082" y="280"/>
                    </a:lnTo>
                    <a:lnTo>
                      <a:pt x="1082" y="282"/>
                    </a:lnTo>
                    <a:lnTo>
                      <a:pt x="1079" y="284"/>
                    </a:lnTo>
                    <a:lnTo>
                      <a:pt x="1082" y="282"/>
                    </a:lnTo>
                    <a:lnTo>
                      <a:pt x="1082" y="280"/>
                    </a:lnTo>
                    <a:lnTo>
                      <a:pt x="1079" y="280"/>
                    </a:lnTo>
                    <a:lnTo>
                      <a:pt x="1077" y="282"/>
                    </a:lnTo>
                    <a:lnTo>
                      <a:pt x="1077" y="284"/>
                    </a:lnTo>
                    <a:lnTo>
                      <a:pt x="1077" y="284"/>
                    </a:lnTo>
                    <a:lnTo>
                      <a:pt x="1077" y="284"/>
                    </a:lnTo>
                    <a:lnTo>
                      <a:pt x="1077" y="284"/>
                    </a:lnTo>
                    <a:lnTo>
                      <a:pt x="1077" y="282"/>
                    </a:lnTo>
                    <a:lnTo>
                      <a:pt x="1077" y="282"/>
                    </a:lnTo>
                    <a:lnTo>
                      <a:pt x="1077" y="280"/>
                    </a:lnTo>
                    <a:lnTo>
                      <a:pt x="1079" y="277"/>
                    </a:lnTo>
                    <a:lnTo>
                      <a:pt x="1079" y="277"/>
                    </a:lnTo>
                    <a:lnTo>
                      <a:pt x="1077" y="277"/>
                    </a:lnTo>
                    <a:lnTo>
                      <a:pt x="1079" y="277"/>
                    </a:lnTo>
                    <a:lnTo>
                      <a:pt x="1077" y="275"/>
                    </a:lnTo>
                    <a:lnTo>
                      <a:pt x="1079" y="272"/>
                    </a:lnTo>
                    <a:lnTo>
                      <a:pt x="1077" y="272"/>
                    </a:lnTo>
                    <a:lnTo>
                      <a:pt x="1077" y="275"/>
                    </a:lnTo>
                    <a:lnTo>
                      <a:pt x="1075" y="272"/>
                    </a:lnTo>
                    <a:lnTo>
                      <a:pt x="1072" y="272"/>
                    </a:lnTo>
                    <a:lnTo>
                      <a:pt x="1075" y="270"/>
                    </a:lnTo>
                    <a:lnTo>
                      <a:pt x="1072" y="270"/>
                    </a:lnTo>
                    <a:lnTo>
                      <a:pt x="1070" y="270"/>
                    </a:lnTo>
                    <a:lnTo>
                      <a:pt x="1067" y="268"/>
                    </a:lnTo>
                    <a:lnTo>
                      <a:pt x="1070" y="268"/>
                    </a:lnTo>
                    <a:lnTo>
                      <a:pt x="1067" y="268"/>
                    </a:lnTo>
                    <a:lnTo>
                      <a:pt x="1067" y="265"/>
                    </a:lnTo>
                    <a:lnTo>
                      <a:pt x="1065" y="265"/>
                    </a:lnTo>
                    <a:lnTo>
                      <a:pt x="1065" y="265"/>
                    </a:lnTo>
                    <a:lnTo>
                      <a:pt x="1063" y="265"/>
                    </a:lnTo>
                    <a:lnTo>
                      <a:pt x="1065" y="265"/>
                    </a:lnTo>
                    <a:lnTo>
                      <a:pt x="1067" y="263"/>
                    </a:lnTo>
                    <a:lnTo>
                      <a:pt x="1065" y="263"/>
                    </a:lnTo>
                    <a:lnTo>
                      <a:pt x="1063" y="261"/>
                    </a:lnTo>
                    <a:lnTo>
                      <a:pt x="1065" y="261"/>
                    </a:lnTo>
                    <a:lnTo>
                      <a:pt x="1063" y="261"/>
                    </a:lnTo>
                    <a:lnTo>
                      <a:pt x="1060" y="261"/>
                    </a:lnTo>
                    <a:lnTo>
                      <a:pt x="1060" y="261"/>
                    </a:lnTo>
                    <a:lnTo>
                      <a:pt x="1063" y="258"/>
                    </a:lnTo>
                    <a:lnTo>
                      <a:pt x="1060" y="258"/>
                    </a:lnTo>
                    <a:lnTo>
                      <a:pt x="1060" y="258"/>
                    </a:lnTo>
                    <a:lnTo>
                      <a:pt x="1058" y="256"/>
                    </a:lnTo>
                    <a:lnTo>
                      <a:pt x="1060" y="256"/>
                    </a:lnTo>
                    <a:lnTo>
                      <a:pt x="1063" y="256"/>
                    </a:lnTo>
                    <a:lnTo>
                      <a:pt x="1060" y="256"/>
                    </a:lnTo>
                    <a:lnTo>
                      <a:pt x="1058" y="258"/>
                    </a:lnTo>
                    <a:lnTo>
                      <a:pt x="1060" y="258"/>
                    </a:lnTo>
                    <a:lnTo>
                      <a:pt x="1063" y="258"/>
                    </a:lnTo>
                    <a:lnTo>
                      <a:pt x="1063" y="258"/>
                    </a:lnTo>
                    <a:lnTo>
                      <a:pt x="1065" y="258"/>
                    </a:lnTo>
                    <a:lnTo>
                      <a:pt x="1065" y="256"/>
                    </a:lnTo>
                    <a:lnTo>
                      <a:pt x="1065" y="256"/>
                    </a:lnTo>
                    <a:lnTo>
                      <a:pt x="1067" y="253"/>
                    </a:lnTo>
                    <a:lnTo>
                      <a:pt x="1070" y="256"/>
                    </a:lnTo>
                    <a:lnTo>
                      <a:pt x="1070" y="253"/>
                    </a:lnTo>
                    <a:lnTo>
                      <a:pt x="1067" y="251"/>
                    </a:lnTo>
                    <a:lnTo>
                      <a:pt x="1065" y="251"/>
                    </a:lnTo>
                    <a:lnTo>
                      <a:pt x="1065" y="249"/>
                    </a:lnTo>
                    <a:lnTo>
                      <a:pt x="1063" y="249"/>
                    </a:lnTo>
                    <a:lnTo>
                      <a:pt x="1063" y="246"/>
                    </a:lnTo>
                    <a:lnTo>
                      <a:pt x="1060" y="246"/>
                    </a:lnTo>
                    <a:lnTo>
                      <a:pt x="1058" y="246"/>
                    </a:lnTo>
                    <a:lnTo>
                      <a:pt x="1060" y="246"/>
                    </a:lnTo>
                    <a:lnTo>
                      <a:pt x="1063" y="246"/>
                    </a:lnTo>
                    <a:lnTo>
                      <a:pt x="1063" y="244"/>
                    </a:lnTo>
                    <a:lnTo>
                      <a:pt x="1063" y="242"/>
                    </a:lnTo>
                    <a:lnTo>
                      <a:pt x="1060" y="239"/>
                    </a:lnTo>
                    <a:lnTo>
                      <a:pt x="1058" y="242"/>
                    </a:lnTo>
                    <a:lnTo>
                      <a:pt x="1058" y="239"/>
                    </a:lnTo>
                    <a:lnTo>
                      <a:pt x="1060" y="239"/>
                    </a:lnTo>
                    <a:lnTo>
                      <a:pt x="1058" y="237"/>
                    </a:lnTo>
                    <a:lnTo>
                      <a:pt x="1056" y="237"/>
                    </a:lnTo>
                    <a:lnTo>
                      <a:pt x="1056" y="237"/>
                    </a:lnTo>
                    <a:lnTo>
                      <a:pt x="1053" y="237"/>
                    </a:lnTo>
                    <a:lnTo>
                      <a:pt x="1051" y="237"/>
                    </a:lnTo>
                    <a:lnTo>
                      <a:pt x="1053" y="237"/>
                    </a:lnTo>
                    <a:lnTo>
                      <a:pt x="1053" y="237"/>
                    </a:lnTo>
                    <a:lnTo>
                      <a:pt x="1056" y="234"/>
                    </a:lnTo>
                    <a:lnTo>
                      <a:pt x="1056" y="234"/>
                    </a:lnTo>
                    <a:lnTo>
                      <a:pt x="1056" y="232"/>
                    </a:lnTo>
                    <a:lnTo>
                      <a:pt x="1056" y="232"/>
                    </a:lnTo>
                    <a:lnTo>
                      <a:pt x="1053" y="232"/>
                    </a:lnTo>
                    <a:lnTo>
                      <a:pt x="1051" y="232"/>
                    </a:lnTo>
                    <a:lnTo>
                      <a:pt x="1048" y="232"/>
                    </a:lnTo>
                    <a:lnTo>
                      <a:pt x="1048" y="232"/>
                    </a:lnTo>
                    <a:lnTo>
                      <a:pt x="1048" y="232"/>
                    </a:lnTo>
                    <a:lnTo>
                      <a:pt x="1051" y="232"/>
                    </a:lnTo>
                    <a:lnTo>
                      <a:pt x="1053" y="230"/>
                    </a:lnTo>
                    <a:lnTo>
                      <a:pt x="1053" y="227"/>
                    </a:lnTo>
                    <a:lnTo>
                      <a:pt x="1053" y="225"/>
                    </a:lnTo>
                    <a:lnTo>
                      <a:pt x="1051" y="225"/>
                    </a:lnTo>
                    <a:lnTo>
                      <a:pt x="1051" y="225"/>
                    </a:lnTo>
                    <a:lnTo>
                      <a:pt x="1048" y="223"/>
                    </a:lnTo>
                    <a:lnTo>
                      <a:pt x="1048" y="223"/>
                    </a:lnTo>
                    <a:lnTo>
                      <a:pt x="1046" y="223"/>
                    </a:lnTo>
                    <a:lnTo>
                      <a:pt x="1044" y="223"/>
                    </a:lnTo>
                    <a:lnTo>
                      <a:pt x="1044" y="223"/>
                    </a:lnTo>
                    <a:lnTo>
                      <a:pt x="1044" y="223"/>
                    </a:lnTo>
                    <a:lnTo>
                      <a:pt x="1046" y="223"/>
                    </a:lnTo>
                    <a:lnTo>
                      <a:pt x="1048" y="220"/>
                    </a:lnTo>
                    <a:lnTo>
                      <a:pt x="1048" y="218"/>
                    </a:lnTo>
                    <a:lnTo>
                      <a:pt x="1046" y="220"/>
                    </a:lnTo>
                    <a:lnTo>
                      <a:pt x="1046" y="218"/>
                    </a:lnTo>
                    <a:lnTo>
                      <a:pt x="1044" y="218"/>
                    </a:lnTo>
                    <a:lnTo>
                      <a:pt x="1044" y="218"/>
                    </a:lnTo>
                    <a:lnTo>
                      <a:pt x="1046" y="216"/>
                    </a:lnTo>
                    <a:lnTo>
                      <a:pt x="1044" y="213"/>
                    </a:lnTo>
                    <a:lnTo>
                      <a:pt x="1041" y="216"/>
                    </a:lnTo>
                    <a:lnTo>
                      <a:pt x="1041" y="213"/>
                    </a:lnTo>
                    <a:lnTo>
                      <a:pt x="1041" y="213"/>
                    </a:lnTo>
                    <a:lnTo>
                      <a:pt x="1041" y="211"/>
                    </a:lnTo>
                    <a:lnTo>
                      <a:pt x="1041" y="208"/>
                    </a:lnTo>
                    <a:lnTo>
                      <a:pt x="1041" y="208"/>
                    </a:lnTo>
                    <a:lnTo>
                      <a:pt x="1039" y="208"/>
                    </a:lnTo>
                    <a:lnTo>
                      <a:pt x="1037" y="208"/>
                    </a:lnTo>
                    <a:lnTo>
                      <a:pt x="1037" y="206"/>
                    </a:lnTo>
                    <a:lnTo>
                      <a:pt x="1034" y="208"/>
                    </a:lnTo>
                    <a:lnTo>
                      <a:pt x="1034" y="208"/>
                    </a:lnTo>
                    <a:lnTo>
                      <a:pt x="1037" y="206"/>
                    </a:lnTo>
                    <a:lnTo>
                      <a:pt x="1039" y="206"/>
                    </a:lnTo>
                    <a:lnTo>
                      <a:pt x="1037" y="204"/>
                    </a:lnTo>
                    <a:lnTo>
                      <a:pt x="1034" y="204"/>
                    </a:lnTo>
                    <a:lnTo>
                      <a:pt x="1037" y="204"/>
                    </a:lnTo>
                    <a:lnTo>
                      <a:pt x="1034" y="201"/>
                    </a:lnTo>
                    <a:lnTo>
                      <a:pt x="1034" y="204"/>
                    </a:lnTo>
                    <a:lnTo>
                      <a:pt x="1032" y="206"/>
                    </a:lnTo>
                    <a:lnTo>
                      <a:pt x="1032" y="208"/>
                    </a:lnTo>
                    <a:lnTo>
                      <a:pt x="1032" y="208"/>
                    </a:lnTo>
                    <a:lnTo>
                      <a:pt x="1032" y="211"/>
                    </a:lnTo>
                    <a:lnTo>
                      <a:pt x="1032" y="211"/>
                    </a:lnTo>
                    <a:lnTo>
                      <a:pt x="1032" y="211"/>
                    </a:lnTo>
                    <a:lnTo>
                      <a:pt x="1030" y="211"/>
                    </a:lnTo>
                    <a:lnTo>
                      <a:pt x="1027" y="213"/>
                    </a:lnTo>
                    <a:lnTo>
                      <a:pt x="1027" y="216"/>
                    </a:lnTo>
                    <a:lnTo>
                      <a:pt x="1030" y="216"/>
                    </a:lnTo>
                    <a:lnTo>
                      <a:pt x="1032" y="218"/>
                    </a:lnTo>
                    <a:lnTo>
                      <a:pt x="1030" y="216"/>
                    </a:lnTo>
                    <a:lnTo>
                      <a:pt x="1027" y="218"/>
                    </a:lnTo>
                    <a:lnTo>
                      <a:pt x="1027" y="220"/>
                    </a:lnTo>
                    <a:lnTo>
                      <a:pt x="1025" y="220"/>
                    </a:lnTo>
                    <a:lnTo>
                      <a:pt x="1027" y="223"/>
                    </a:lnTo>
                    <a:lnTo>
                      <a:pt x="1030" y="223"/>
                    </a:lnTo>
                    <a:lnTo>
                      <a:pt x="1027" y="223"/>
                    </a:lnTo>
                    <a:lnTo>
                      <a:pt x="1025" y="225"/>
                    </a:lnTo>
                    <a:lnTo>
                      <a:pt x="1025" y="223"/>
                    </a:lnTo>
                    <a:lnTo>
                      <a:pt x="1025" y="225"/>
                    </a:lnTo>
                    <a:lnTo>
                      <a:pt x="1025" y="225"/>
                    </a:lnTo>
                    <a:lnTo>
                      <a:pt x="1022" y="225"/>
                    </a:lnTo>
                    <a:lnTo>
                      <a:pt x="1022" y="227"/>
                    </a:lnTo>
                    <a:lnTo>
                      <a:pt x="1025" y="230"/>
                    </a:lnTo>
                    <a:lnTo>
                      <a:pt x="1022" y="232"/>
                    </a:lnTo>
                    <a:lnTo>
                      <a:pt x="1022" y="234"/>
                    </a:lnTo>
                    <a:lnTo>
                      <a:pt x="1022" y="232"/>
                    </a:lnTo>
                    <a:lnTo>
                      <a:pt x="1022" y="230"/>
                    </a:lnTo>
                    <a:lnTo>
                      <a:pt x="1022" y="227"/>
                    </a:lnTo>
                    <a:lnTo>
                      <a:pt x="1020" y="227"/>
                    </a:lnTo>
                    <a:lnTo>
                      <a:pt x="1018" y="227"/>
                    </a:lnTo>
                    <a:lnTo>
                      <a:pt x="1018" y="230"/>
                    </a:lnTo>
                    <a:lnTo>
                      <a:pt x="1015" y="232"/>
                    </a:lnTo>
                    <a:lnTo>
                      <a:pt x="1015" y="232"/>
                    </a:lnTo>
                    <a:lnTo>
                      <a:pt x="1013" y="232"/>
                    </a:lnTo>
                    <a:lnTo>
                      <a:pt x="1011" y="234"/>
                    </a:lnTo>
                    <a:lnTo>
                      <a:pt x="1008" y="234"/>
                    </a:lnTo>
                    <a:lnTo>
                      <a:pt x="1006" y="237"/>
                    </a:lnTo>
                    <a:lnTo>
                      <a:pt x="1006" y="237"/>
                    </a:lnTo>
                    <a:lnTo>
                      <a:pt x="1006" y="239"/>
                    </a:lnTo>
                    <a:lnTo>
                      <a:pt x="1006" y="239"/>
                    </a:lnTo>
                    <a:lnTo>
                      <a:pt x="1006" y="237"/>
                    </a:lnTo>
                    <a:lnTo>
                      <a:pt x="1006" y="234"/>
                    </a:lnTo>
                    <a:lnTo>
                      <a:pt x="1004" y="232"/>
                    </a:lnTo>
                    <a:lnTo>
                      <a:pt x="1004" y="234"/>
                    </a:lnTo>
                    <a:lnTo>
                      <a:pt x="1001" y="237"/>
                    </a:lnTo>
                    <a:lnTo>
                      <a:pt x="1004" y="234"/>
                    </a:lnTo>
                    <a:lnTo>
                      <a:pt x="1004" y="232"/>
                    </a:lnTo>
                    <a:lnTo>
                      <a:pt x="1004" y="230"/>
                    </a:lnTo>
                    <a:lnTo>
                      <a:pt x="1001" y="232"/>
                    </a:lnTo>
                    <a:lnTo>
                      <a:pt x="1001" y="234"/>
                    </a:lnTo>
                    <a:lnTo>
                      <a:pt x="999" y="234"/>
                    </a:lnTo>
                    <a:lnTo>
                      <a:pt x="999" y="237"/>
                    </a:lnTo>
                    <a:lnTo>
                      <a:pt x="996" y="239"/>
                    </a:lnTo>
                    <a:lnTo>
                      <a:pt x="994" y="239"/>
                    </a:lnTo>
                    <a:lnTo>
                      <a:pt x="992" y="239"/>
                    </a:lnTo>
                    <a:lnTo>
                      <a:pt x="992" y="242"/>
                    </a:lnTo>
                    <a:lnTo>
                      <a:pt x="989" y="242"/>
                    </a:lnTo>
                    <a:lnTo>
                      <a:pt x="989" y="242"/>
                    </a:lnTo>
                    <a:lnTo>
                      <a:pt x="992" y="239"/>
                    </a:lnTo>
                    <a:lnTo>
                      <a:pt x="994" y="239"/>
                    </a:lnTo>
                    <a:lnTo>
                      <a:pt x="996" y="239"/>
                    </a:lnTo>
                    <a:lnTo>
                      <a:pt x="999" y="237"/>
                    </a:lnTo>
                    <a:lnTo>
                      <a:pt x="999" y="237"/>
                    </a:lnTo>
                    <a:lnTo>
                      <a:pt x="1001" y="234"/>
                    </a:lnTo>
                    <a:lnTo>
                      <a:pt x="1001" y="232"/>
                    </a:lnTo>
                    <a:lnTo>
                      <a:pt x="999" y="230"/>
                    </a:lnTo>
                    <a:lnTo>
                      <a:pt x="999" y="227"/>
                    </a:lnTo>
                    <a:lnTo>
                      <a:pt x="996" y="225"/>
                    </a:lnTo>
                    <a:lnTo>
                      <a:pt x="994" y="225"/>
                    </a:lnTo>
                    <a:lnTo>
                      <a:pt x="994" y="225"/>
                    </a:lnTo>
                    <a:lnTo>
                      <a:pt x="992" y="225"/>
                    </a:lnTo>
                    <a:lnTo>
                      <a:pt x="989" y="225"/>
                    </a:lnTo>
                    <a:lnTo>
                      <a:pt x="987" y="227"/>
                    </a:lnTo>
                    <a:lnTo>
                      <a:pt x="985" y="230"/>
                    </a:lnTo>
                    <a:lnTo>
                      <a:pt x="982" y="227"/>
                    </a:lnTo>
                    <a:lnTo>
                      <a:pt x="982" y="227"/>
                    </a:lnTo>
                    <a:lnTo>
                      <a:pt x="982" y="227"/>
                    </a:lnTo>
                    <a:lnTo>
                      <a:pt x="980" y="227"/>
                    </a:lnTo>
                    <a:lnTo>
                      <a:pt x="980" y="227"/>
                    </a:lnTo>
                    <a:lnTo>
                      <a:pt x="982" y="227"/>
                    </a:lnTo>
                    <a:lnTo>
                      <a:pt x="985" y="225"/>
                    </a:lnTo>
                    <a:lnTo>
                      <a:pt x="985" y="223"/>
                    </a:lnTo>
                    <a:lnTo>
                      <a:pt x="987" y="225"/>
                    </a:lnTo>
                    <a:lnTo>
                      <a:pt x="987" y="227"/>
                    </a:lnTo>
                    <a:lnTo>
                      <a:pt x="987" y="225"/>
                    </a:lnTo>
                    <a:lnTo>
                      <a:pt x="989" y="223"/>
                    </a:lnTo>
                    <a:lnTo>
                      <a:pt x="989" y="220"/>
                    </a:lnTo>
                    <a:lnTo>
                      <a:pt x="989" y="218"/>
                    </a:lnTo>
                    <a:lnTo>
                      <a:pt x="987" y="218"/>
                    </a:lnTo>
                    <a:lnTo>
                      <a:pt x="987" y="218"/>
                    </a:lnTo>
                    <a:lnTo>
                      <a:pt x="985" y="216"/>
                    </a:lnTo>
                    <a:lnTo>
                      <a:pt x="987" y="213"/>
                    </a:lnTo>
                    <a:lnTo>
                      <a:pt x="987" y="211"/>
                    </a:lnTo>
                    <a:lnTo>
                      <a:pt x="987" y="211"/>
                    </a:lnTo>
                    <a:lnTo>
                      <a:pt x="985" y="208"/>
                    </a:lnTo>
                    <a:lnTo>
                      <a:pt x="982" y="208"/>
                    </a:lnTo>
                    <a:lnTo>
                      <a:pt x="982" y="208"/>
                    </a:lnTo>
                    <a:lnTo>
                      <a:pt x="980" y="208"/>
                    </a:lnTo>
                    <a:lnTo>
                      <a:pt x="977" y="208"/>
                    </a:lnTo>
                    <a:lnTo>
                      <a:pt x="975" y="208"/>
                    </a:lnTo>
                    <a:lnTo>
                      <a:pt x="975" y="208"/>
                    </a:lnTo>
                    <a:lnTo>
                      <a:pt x="973" y="206"/>
                    </a:lnTo>
                    <a:lnTo>
                      <a:pt x="973" y="206"/>
                    </a:lnTo>
                    <a:lnTo>
                      <a:pt x="975" y="208"/>
                    </a:lnTo>
                    <a:lnTo>
                      <a:pt x="977" y="208"/>
                    </a:lnTo>
                    <a:lnTo>
                      <a:pt x="985" y="208"/>
                    </a:lnTo>
                    <a:lnTo>
                      <a:pt x="985" y="206"/>
                    </a:lnTo>
                    <a:lnTo>
                      <a:pt x="987" y="206"/>
                    </a:lnTo>
                    <a:lnTo>
                      <a:pt x="987" y="204"/>
                    </a:lnTo>
                    <a:lnTo>
                      <a:pt x="985" y="201"/>
                    </a:lnTo>
                    <a:lnTo>
                      <a:pt x="985" y="201"/>
                    </a:lnTo>
                    <a:lnTo>
                      <a:pt x="985" y="199"/>
                    </a:lnTo>
                    <a:lnTo>
                      <a:pt x="987" y="197"/>
                    </a:lnTo>
                    <a:lnTo>
                      <a:pt x="989" y="194"/>
                    </a:lnTo>
                    <a:lnTo>
                      <a:pt x="987" y="192"/>
                    </a:lnTo>
                    <a:lnTo>
                      <a:pt x="987" y="192"/>
                    </a:lnTo>
                    <a:lnTo>
                      <a:pt x="985" y="194"/>
                    </a:lnTo>
                    <a:lnTo>
                      <a:pt x="982" y="194"/>
                    </a:lnTo>
                    <a:lnTo>
                      <a:pt x="982" y="194"/>
                    </a:lnTo>
                    <a:lnTo>
                      <a:pt x="980" y="192"/>
                    </a:lnTo>
                    <a:lnTo>
                      <a:pt x="977" y="192"/>
                    </a:lnTo>
                    <a:lnTo>
                      <a:pt x="977" y="192"/>
                    </a:lnTo>
                    <a:lnTo>
                      <a:pt x="975" y="192"/>
                    </a:lnTo>
                    <a:lnTo>
                      <a:pt x="973" y="189"/>
                    </a:lnTo>
                    <a:lnTo>
                      <a:pt x="970" y="189"/>
                    </a:lnTo>
                    <a:lnTo>
                      <a:pt x="968" y="189"/>
                    </a:lnTo>
                    <a:lnTo>
                      <a:pt x="966" y="189"/>
                    </a:lnTo>
                    <a:lnTo>
                      <a:pt x="966" y="187"/>
                    </a:lnTo>
                    <a:lnTo>
                      <a:pt x="966" y="185"/>
                    </a:lnTo>
                    <a:lnTo>
                      <a:pt x="966" y="185"/>
                    </a:lnTo>
                    <a:lnTo>
                      <a:pt x="963" y="185"/>
                    </a:lnTo>
                    <a:lnTo>
                      <a:pt x="966" y="182"/>
                    </a:lnTo>
                    <a:lnTo>
                      <a:pt x="963" y="182"/>
                    </a:lnTo>
                    <a:lnTo>
                      <a:pt x="963" y="182"/>
                    </a:lnTo>
                    <a:lnTo>
                      <a:pt x="961" y="182"/>
                    </a:lnTo>
                    <a:lnTo>
                      <a:pt x="963" y="182"/>
                    </a:lnTo>
                    <a:lnTo>
                      <a:pt x="961" y="180"/>
                    </a:lnTo>
                    <a:lnTo>
                      <a:pt x="961" y="178"/>
                    </a:lnTo>
                    <a:lnTo>
                      <a:pt x="959" y="178"/>
                    </a:lnTo>
                    <a:lnTo>
                      <a:pt x="956" y="178"/>
                    </a:lnTo>
                    <a:lnTo>
                      <a:pt x="956" y="180"/>
                    </a:lnTo>
                    <a:lnTo>
                      <a:pt x="954" y="178"/>
                    </a:lnTo>
                    <a:lnTo>
                      <a:pt x="956" y="178"/>
                    </a:lnTo>
                    <a:lnTo>
                      <a:pt x="956" y="175"/>
                    </a:lnTo>
                    <a:lnTo>
                      <a:pt x="956" y="173"/>
                    </a:lnTo>
                    <a:lnTo>
                      <a:pt x="954" y="173"/>
                    </a:lnTo>
                    <a:lnTo>
                      <a:pt x="951" y="173"/>
                    </a:lnTo>
                    <a:lnTo>
                      <a:pt x="949" y="170"/>
                    </a:lnTo>
                    <a:lnTo>
                      <a:pt x="947" y="170"/>
                    </a:lnTo>
                    <a:lnTo>
                      <a:pt x="944" y="168"/>
                    </a:lnTo>
                    <a:lnTo>
                      <a:pt x="944" y="168"/>
                    </a:lnTo>
                    <a:lnTo>
                      <a:pt x="942" y="170"/>
                    </a:lnTo>
                    <a:lnTo>
                      <a:pt x="940" y="170"/>
                    </a:lnTo>
                    <a:lnTo>
                      <a:pt x="937" y="173"/>
                    </a:lnTo>
                    <a:lnTo>
                      <a:pt x="935" y="173"/>
                    </a:lnTo>
                    <a:lnTo>
                      <a:pt x="937" y="175"/>
                    </a:lnTo>
                    <a:lnTo>
                      <a:pt x="935" y="173"/>
                    </a:lnTo>
                    <a:lnTo>
                      <a:pt x="932" y="173"/>
                    </a:lnTo>
                    <a:lnTo>
                      <a:pt x="932" y="173"/>
                    </a:lnTo>
                    <a:lnTo>
                      <a:pt x="930" y="170"/>
                    </a:lnTo>
                    <a:lnTo>
                      <a:pt x="928" y="170"/>
                    </a:lnTo>
                    <a:lnTo>
                      <a:pt x="925" y="173"/>
                    </a:lnTo>
                    <a:lnTo>
                      <a:pt x="923" y="173"/>
                    </a:lnTo>
                    <a:lnTo>
                      <a:pt x="923" y="173"/>
                    </a:lnTo>
                    <a:lnTo>
                      <a:pt x="925" y="170"/>
                    </a:lnTo>
                    <a:lnTo>
                      <a:pt x="923" y="170"/>
                    </a:lnTo>
                    <a:lnTo>
                      <a:pt x="916" y="168"/>
                    </a:lnTo>
                    <a:lnTo>
                      <a:pt x="914" y="168"/>
                    </a:lnTo>
                    <a:lnTo>
                      <a:pt x="911" y="168"/>
                    </a:lnTo>
                    <a:lnTo>
                      <a:pt x="909" y="168"/>
                    </a:lnTo>
                    <a:lnTo>
                      <a:pt x="906" y="168"/>
                    </a:lnTo>
                    <a:lnTo>
                      <a:pt x="904" y="168"/>
                    </a:lnTo>
                    <a:lnTo>
                      <a:pt x="902" y="170"/>
                    </a:lnTo>
                    <a:lnTo>
                      <a:pt x="902" y="170"/>
                    </a:lnTo>
                    <a:lnTo>
                      <a:pt x="902" y="173"/>
                    </a:lnTo>
                    <a:lnTo>
                      <a:pt x="902" y="175"/>
                    </a:lnTo>
                    <a:lnTo>
                      <a:pt x="902" y="178"/>
                    </a:lnTo>
                    <a:lnTo>
                      <a:pt x="902" y="178"/>
                    </a:lnTo>
                    <a:lnTo>
                      <a:pt x="902" y="180"/>
                    </a:lnTo>
                    <a:lnTo>
                      <a:pt x="904" y="182"/>
                    </a:lnTo>
                    <a:lnTo>
                      <a:pt x="906" y="182"/>
                    </a:lnTo>
                    <a:lnTo>
                      <a:pt x="906" y="185"/>
                    </a:lnTo>
                    <a:lnTo>
                      <a:pt x="904" y="185"/>
                    </a:lnTo>
                    <a:lnTo>
                      <a:pt x="904" y="187"/>
                    </a:lnTo>
                    <a:lnTo>
                      <a:pt x="904" y="189"/>
                    </a:lnTo>
                    <a:lnTo>
                      <a:pt x="904" y="192"/>
                    </a:lnTo>
                    <a:lnTo>
                      <a:pt x="902" y="194"/>
                    </a:lnTo>
                    <a:lnTo>
                      <a:pt x="902" y="194"/>
                    </a:lnTo>
                    <a:lnTo>
                      <a:pt x="904" y="194"/>
                    </a:lnTo>
                    <a:lnTo>
                      <a:pt x="904" y="197"/>
                    </a:lnTo>
                    <a:lnTo>
                      <a:pt x="906" y="197"/>
                    </a:lnTo>
                    <a:lnTo>
                      <a:pt x="904" y="199"/>
                    </a:lnTo>
                    <a:lnTo>
                      <a:pt x="906" y="199"/>
                    </a:lnTo>
                    <a:lnTo>
                      <a:pt x="904" y="201"/>
                    </a:lnTo>
                    <a:lnTo>
                      <a:pt x="906" y="204"/>
                    </a:lnTo>
                    <a:lnTo>
                      <a:pt x="909" y="206"/>
                    </a:lnTo>
                    <a:lnTo>
                      <a:pt x="906" y="206"/>
                    </a:lnTo>
                    <a:lnTo>
                      <a:pt x="909" y="208"/>
                    </a:lnTo>
                    <a:lnTo>
                      <a:pt x="909" y="208"/>
                    </a:lnTo>
                    <a:lnTo>
                      <a:pt x="909" y="208"/>
                    </a:lnTo>
                    <a:lnTo>
                      <a:pt x="909" y="211"/>
                    </a:lnTo>
                    <a:lnTo>
                      <a:pt x="906" y="213"/>
                    </a:lnTo>
                    <a:lnTo>
                      <a:pt x="909" y="216"/>
                    </a:lnTo>
                    <a:lnTo>
                      <a:pt x="906" y="213"/>
                    </a:lnTo>
                    <a:lnTo>
                      <a:pt x="904" y="213"/>
                    </a:lnTo>
                    <a:lnTo>
                      <a:pt x="904" y="216"/>
                    </a:lnTo>
                    <a:lnTo>
                      <a:pt x="904" y="218"/>
                    </a:lnTo>
                    <a:lnTo>
                      <a:pt x="904" y="220"/>
                    </a:lnTo>
                    <a:lnTo>
                      <a:pt x="902" y="220"/>
                    </a:lnTo>
                    <a:lnTo>
                      <a:pt x="899" y="223"/>
                    </a:lnTo>
                    <a:lnTo>
                      <a:pt x="899" y="225"/>
                    </a:lnTo>
                    <a:lnTo>
                      <a:pt x="897" y="225"/>
                    </a:lnTo>
                    <a:lnTo>
                      <a:pt x="897" y="227"/>
                    </a:lnTo>
                    <a:lnTo>
                      <a:pt x="897" y="230"/>
                    </a:lnTo>
                    <a:lnTo>
                      <a:pt x="899" y="230"/>
                    </a:lnTo>
                    <a:lnTo>
                      <a:pt x="902" y="232"/>
                    </a:lnTo>
                    <a:lnTo>
                      <a:pt x="902" y="232"/>
                    </a:lnTo>
                    <a:lnTo>
                      <a:pt x="904" y="234"/>
                    </a:lnTo>
                    <a:lnTo>
                      <a:pt x="906" y="234"/>
                    </a:lnTo>
                    <a:lnTo>
                      <a:pt x="909" y="237"/>
                    </a:lnTo>
                    <a:lnTo>
                      <a:pt x="911" y="237"/>
                    </a:lnTo>
                    <a:lnTo>
                      <a:pt x="911" y="239"/>
                    </a:lnTo>
                    <a:lnTo>
                      <a:pt x="914" y="242"/>
                    </a:lnTo>
                    <a:lnTo>
                      <a:pt x="914" y="244"/>
                    </a:lnTo>
                    <a:lnTo>
                      <a:pt x="916" y="246"/>
                    </a:lnTo>
                    <a:lnTo>
                      <a:pt x="916" y="249"/>
                    </a:lnTo>
                    <a:lnTo>
                      <a:pt x="916" y="251"/>
                    </a:lnTo>
                    <a:lnTo>
                      <a:pt x="918" y="253"/>
                    </a:lnTo>
                    <a:lnTo>
                      <a:pt x="916" y="253"/>
                    </a:lnTo>
                    <a:lnTo>
                      <a:pt x="918" y="256"/>
                    </a:lnTo>
                    <a:lnTo>
                      <a:pt x="918" y="256"/>
                    </a:lnTo>
                    <a:lnTo>
                      <a:pt x="918" y="258"/>
                    </a:lnTo>
                    <a:lnTo>
                      <a:pt x="918" y="261"/>
                    </a:lnTo>
                    <a:lnTo>
                      <a:pt x="918" y="263"/>
                    </a:lnTo>
                    <a:lnTo>
                      <a:pt x="916" y="265"/>
                    </a:lnTo>
                    <a:lnTo>
                      <a:pt x="916" y="265"/>
                    </a:lnTo>
                    <a:lnTo>
                      <a:pt x="916" y="268"/>
                    </a:lnTo>
                    <a:lnTo>
                      <a:pt x="914" y="270"/>
                    </a:lnTo>
                    <a:lnTo>
                      <a:pt x="911" y="272"/>
                    </a:lnTo>
                    <a:lnTo>
                      <a:pt x="911" y="275"/>
                    </a:lnTo>
                    <a:lnTo>
                      <a:pt x="909" y="277"/>
                    </a:lnTo>
                    <a:lnTo>
                      <a:pt x="906" y="277"/>
                    </a:lnTo>
                    <a:lnTo>
                      <a:pt x="904" y="280"/>
                    </a:lnTo>
                    <a:lnTo>
                      <a:pt x="904" y="280"/>
                    </a:lnTo>
                    <a:lnTo>
                      <a:pt x="902" y="282"/>
                    </a:lnTo>
                    <a:lnTo>
                      <a:pt x="899" y="282"/>
                    </a:lnTo>
                    <a:lnTo>
                      <a:pt x="897" y="284"/>
                    </a:lnTo>
                    <a:lnTo>
                      <a:pt x="895" y="284"/>
                    </a:lnTo>
                    <a:lnTo>
                      <a:pt x="895" y="284"/>
                    </a:lnTo>
                    <a:lnTo>
                      <a:pt x="892" y="287"/>
                    </a:lnTo>
                    <a:lnTo>
                      <a:pt x="890" y="287"/>
                    </a:lnTo>
                    <a:lnTo>
                      <a:pt x="887" y="287"/>
                    </a:lnTo>
                    <a:lnTo>
                      <a:pt x="885" y="289"/>
                    </a:lnTo>
                    <a:lnTo>
                      <a:pt x="887" y="291"/>
                    </a:lnTo>
                    <a:lnTo>
                      <a:pt x="887" y="291"/>
                    </a:lnTo>
                    <a:lnTo>
                      <a:pt x="890" y="294"/>
                    </a:lnTo>
                    <a:lnTo>
                      <a:pt x="890" y="296"/>
                    </a:lnTo>
                    <a:lnTo>
                      <a:pt x="892" y="296"/>
                    </a:lnTo>
                    <a:lnTo>
                      <a:pt x="892" y="299"/>
                    </a:lnTo>
                    <a:lnTo>
                      <a:pt x="892" y="301"/>
                    </a:lnTo>
                    <a:lnTo>
                      <a:pt x="892" y="301"/>
                    </a:lnTo>
                    <a:lnTo>
                      <a:pt x="892" y="303"/>
                    </a:lnTo>
                    <a:lnTo>
                      <a:pt x="892" y="303"/>
                    </a:lnTo>
                    <a:lnTo>
                      <a:pt x="892" y="306"/>
                    </a:lnTo>
                    <a:lnTo>
                      <a:pt x="892" y="308"/>
                    </a:lnTo>
                    <a:lnTo>
                      <a:pt x="892" y="310"/>
                    </a:lnTo>
                    <a:lnTo>
                      <a:pt x="895" y="313"/>
                    </a:lnTo>
                    <a:lnTo>
                      <a:pt x="895" y="313"/>
                    </a:lnTo>
                    <a:lnTo>
                      <a:pt x="895" y="315"/>
                    </a:lnTo>
                    <a:lnTo>
                      <a:pt x="895" y="317"/>
                    </a:lnTo>
                    <a:lnTo>
                      <a:pt x="897" y="320"/>
                    </a:lnTo>
                    <a:lnTo>
                      <a:pt x="897" y="320"/>
                    </a:lnTo>
                    <a:lnTo>
                      <a:pt x="899" y="322"/>
                    </a:lnTo>
                    <a:lnTo>
                      <a:pt x="897" y="325"/>
                    </a:lnTo>
                    <a:lnTo>
                      <a:pt x="895" y="327"/>
                    </a:lnTo>
                    <a:lnTo>
                      <a:pt x="895" y="329"/>
                    </a:lnTo>
                    <a:lnTo>
                      <a:pt x="892" y="329"/>
                    </a:lnTo>
                    <a:lnTo>
                      <a:pt x="895" y="332"/>
                    </a:lnTo>
                    <a:lnTo>
                      <a:pt x="895" y="334"/>
                    </a:lnTo>
                    <a:lnTo>
                      <a:pt x="895" y="336"/>
                    </a:lnTo>
                    <a:lnTo>
                      <a:pt x="892" y="336"/>
                    </a:lnTo>
                    <a:lnTo>
                      <a:pt x="895" y="339"/>
                    </a:lnTo>
                    <a:lnTo>
                      <a:pt x="892" y="339"/>
                    </a:lnTo>
                    <a:lnTo>
                      <a:pt x="892" y="336"/>
                    </a:lnTo>
                    <a:lnTo>
                      <a:pt x="892" y="334"/>
                    </a:lnTo>
                    <a:lnTo>
                      <a:pt x="890" y="332"/>
                    </a:lnTo>
                    <a:lnTo>
                      <a:pt x="887" y="332"/>
                    </a:lnTo>
                    <a:lnTo>
                      <a:pt x="887" y="334"/>
                    </a:lnTo>
                    <a:lnTo>
                      <a:pt x="885" y="334"/>
                    </a:lnTo>
                    <a:lnTo>
                      <a:pt x="885" y="336"/>
                    </a:lnTo>
                    <a:lnTo>
                      <a:pt x="885" y="339"/>
                    </a:lnTo>
                    <a:lnTo>
                      <a:pt x="887" y="341"/>
                    </a:lnTo>
                    <a:lnTo>
                      <a:pt x="887" y="341"/>
                    </a:lnTo>
                    <a:lnTo>
                      <a:pt x="890" y="344"/>
                    </a:lnTo>
                    <a:lnTo>
                      <a:pt x="887" y="344"/>
                    </a:lnTo>
                    <a:lnTo>
                      <a:pt x="887" y="341"/>
                    </a:lnTo>
                    <a:lnTo>
                      <a:pt x="887" y="341"/>
                    </a:lnTo>
                    <a:lnTo>
                      <a:pt x="885" y="339"/>
                    </a:lnTo>
                    <a:lnTo>
                      <a:pt x="885" y="339"/>
                    </a:lnTo>
                    <a:lnTo>
                      <a:pt x="883" y="336"/>
                    </a:lnTo>
                    <a:lnTo>
                      <a:pt x="883" y="336"/>
                    </a:lnTo>
                    <a:lnTo>
                      <a:pt x="880" y="336"/>
                    </a:lnTo>
                    <a:lnTo>
                      <a:pt x="878" y="336"/>
                    </a:lnTo>
                    <a:lnTo>
                      <a:pt x="876" y="336"/>
                    </a:lnTo>
                    <a:lnTo>
                      <a:pt x="873" y="339"/>
                    </a:lnTo>
                    <a:lnTo>
                      <a:pt x="873" y="339"/>
                    </a:lnTo>
                    <a:lnTo>
                      <a:pt x="873" y="339"/>
                    </a:lnTo>
                    <a:lnTo>
                      <a:pt x="876" y="336"/>
                    </a:lnTo>
                    <a:lnTo>
                      <a:pt x="876" y="336"/>
                    </a:lnTo>
                    <a:lnTo>
                      <a:pt x="878" y="336"/>
                    </a:lnTo>
                    <a:lnTo>
                      <a:pt x="878" y="334"/>
                    </a:lnTo>
                    <a:lnTo>
                      <a:pt x="876" y="332"/>
                    </a:lnTo>
                    <a:lnTo>
                      <a:pt x="876" y="329"/>
                    </a:lnTo>
                    <a:lnTo>
                      <a:pt x="873" y="327"/>
                    </a:lnTo>
                    <a:lnTo>
                      <a:pt x="871" y="325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6" y="322"/>
                    </a:lnTo>
                    <a:lnTo>
                      <a:pt x="864" y="325"/>
                    </a:lnTo>
                    <a:lnTo>
                      <a:pt x="864" y="322"/>
                    </a:lnTo>
                    <a:lnTo>
                      <a:pt x="864" y="322"/>
                    </a:lnTo>
                    <a:lnTo>
                      <a:pt x="866" y="322"/>
                    </a:lnTo>
                    <a:lnTo>
                      <a:pt x="866" y="320"/>
                    </a:lnTo>
                    <a:lnTo>
                      <a:pt x="864" y="317"/>
                    </a:lnTo>
                    <a:lnTo>
                      <a:pt x="861" y="315"/>
                    </a:lnTo>
                    <a:lnTo>
                      <a:pt x="861" y="313"/>
                    </a:lnTo>
                    <a:lnTo>
                      <a:pt x="859" y="313"/>
                    </a:lnTo>
                    <a:lnTo>
                      <a:pt x="859" y="313"/>
                    </a:lnTo>
                    <a:lnTo>
                      <a:pt x="859" y="313"/>
                    </a:lnTo>
                    <a:lnTo>
                      <a:pt x="859" y="310"/>
                    </a:lnTo>
                    <a:lnTo>
                      <a:pt x="859" y="310"/>
                    </a:lnTo>
                    <a:lnTo>
                      <a:pt x="861" y="308"/>
                    </a:lnTo>
                    <a:lnTo>
                      <a:pt x="861" y="306"/>
                    </a:lnTo>
                    <a:lnTo>
                      <a:pt x="861" y="303"/>
                    </a:lnTo>
                    <a:lnTo>
                      <a:pt x="861" y="301"/>
                    </a:lnTo>
                    <a:lnTo>
                      <a:pt x="861" y="299"/>
                    </a:lnTo>
                    <a:lnTo>
                      <a:pt x="859" y="296"/>
                    </a:lnTo>
                    <a:lnTo>
                      <a:pt x="859" y="294"/>
                    </a:lnTo>
                    <a:lnTo>
                      <a:pt x="859" y="291"/>
                    </a:lnTo>
                    <a:lnTo>
                      <a:pt x="859" y="291"/>
                    </a:lnTo>
                    <a:lnTo>
                      <a:pt x="859" y="289"/>
                    </a:lnTo>
                    <a:lnTo>
                      <a:pt x="859" y="287"/>
                    </a:lnTo>
                    <a:lnTo>
                      <a:pt x="859" y="284"/>
                    </a:lnTo>
                    <a:lnTo>
                      <a:pt x="859" y="284"/>
                    </a:lnTo>
                    <a:lnTo>
                      <a:pt x="859" y="282"/>
                    </a:lnTo>
                    <a:lnTo>
                      <a:pt x="857" y="282"/>
                    </a:lnTo>
                    <a:lnTo>
                      <a:pt x="854" y="282"/>
                    </a:lnTo>
                    <a:lnTo>
                      <a:pt x="854" y="282"/>
                    </a:lnTo>
                    <a:lnTo>
                      <a:pt x="852" y="282"/>
                    </a:lnTo>
                    <a:lnTo>
                      <a:pt x="850" y="280"/>
                    </a:lnTo>
                    <a:lnTo>
                      <a:pt x="850" y="280"/>
                    </a:lnTo>
                    <a:lnTo>
                      <a:pt x="847" y="280"/>
                    </a:lnTo>
                    <a:lnTo>
                      <a:pt x="845" y="280"/>
                    </a:lnTo>
                    <a:lnTo>
                      <a:pt x="843" y="280"/>
                    </a:lnTo>
                    <a:lnTo>
                      <a:pt x="840" y="280"/>
                    </a:lnTo>
                    <a:lnTo>
                      <a:pt x="838" y="280"/>
                    </a:lnTo>
                    <a:lnTo>
                      <a:pt x="838" y="280"/>
                    </a:lnTo>
                    <a:lnTo>
                      <a:pt x="835" y="280"/>
                    </a:lnTo>
                    <a:lnTo>
                      <a:pt x="833" y="280"/>
                    </a:lnTo>
                    <a:lnTo>
                      <a:pt x="831" y="280"/>
                    </a:lnTo>
                    <a:lnTo>
                      <a:pt x="828" y="282"/>
                    </a:lnTo>
                    <a:lnTo>
                      <a:pt x="828" y="284"/>
                    </a:lnTo>
                    <a:lnTo>
                      <a:pt x="828" y="284"/>
                    </a:lnTo>
                    <a:lnTo>
                      <a:pt x="828" y="284"/>
                    </a:lnTo>
                    <a:lnTo>
                      <a:pt x="828" y="282"/>
                    </a:lnTo>
                    <a:lnTo>
                      <a:pt x="831" y="280"/>
                    </a:lnTo>
                    <a:lnTo>
                      <a:pt x="828" y="277"/>
                    </a:lnTo>
                    <a:lnTo>
                      <a:pt x="828" y="277"/>
                    </a:lnTo>
                    <a:lnTo>
                      <a:pt x="826" y="275"/>
                    </a:lnTo>
                    <a:lnTo>
                      <a:pt x="824" y="275"/>
                    </a:lnTo>
                    <a:lnTo>
                      <a:pt x="821" y="272"/>
                    </a:lnTo>
                    <a:lnTo>
                      <a:pt x="819" y="272"/>
                    </a:lnTo>
                    <a:lnTo>
                      <a:pt x="816" y="272"/>
                    </a:lnTo>
                    <a:lnTo>
                      <a:pt x="816" y="270"/>
                    </a:lnTo>
                    <a:lnTo>
                      <a:pt x="814" y="270"/>
                    </a:lnTo>
                    <a:lnTo>
                      <a:pt x="809" y="270"/>
                    </a:lnTo>
                    <a:lnTo>
                      <a:pt x="807" y="268"/>
                    </a:lnTo>
                    <a:lnTo>
                      <a:pt x="807" y="268"/>
                    </a:lnTo>
                    <a:lnTo>
                      <a:pt x="807" y="268"/>
                    </a:lnTo>
                    <a:lnTo>
                      <a:pt x="807" y="268"/>
                    </a:lnTo>
                    <a:lnTo>
                      <a:pt x="805" y="265"/>
                    </a:lnTo>
                    <a:lnTo>
                      <a:pt x="805" y="265"/>
                    </a:lnTo>
                    <a:lnTo>
                      <a:pt x="802" y="263"/>
                    </a:lnTo>
                    <a:lnTo>
                      <a:pt x="800" y="261"/>
                    </a:lnTo>
                    <a:lnTo>
                      <a:pt x="798" y="261"/>
                    </a:lnTo>
                    <a:lnTo>
                      <a:pt x="795" y="258"/>
                    </a:lnTo>
                    <a:lnTo>
                      <a:pt x="795" y="258"/>
                    </a:lnTo>
                    <a:lnTo>
                      <a:pt x="793" y="256"/>
                    </a:lnTo>
                    <a:lnTo>
                      <a:pt x="793" y="256"/>
                    </a:lnTo>
                    <a:lnTo>
                      <a:pt x="790" y="256"/>
                    </a:lnTo>
                    <a:lnTo>
                      <a:pt x="788" y="256"/>
                    </a:lnTo>
                    <a:lnTo>
                      <a:pt x="786" y="256"/>
                    </a:lnTo>
                    <a:lnTo>
                      <a:pt x="783" y="253"/>
                    </a:lnTo>
                    <a:lnTo>
                      <a:pt x="781" y="253"/>
                    </a:lnTo>
                    <a:lnTo>
                      <a:pt x="781" y="253"/>
                    </a:lnTo>
                    <a:lnTo>
                      <a:pt x="779" y="251"/>
                    </a:lnTo>
                    <a:lnTo>
                      <a:pt x="776" y="251"/>
                    </a:lnTo>
                    <a:lnTo>
                      <a:pt x="774" y="251"/>
                    </a:lnTo>
                    <a:lnTo>
                      <a:pt x="771" y="251"/>
                    </a:lnTo>
                    <a:lnTo>
                      <a:pt x="769" y="251"/>
                    </a:lnTo>
                    <a:lnTo>
                      <a:pt x="767" y="251"/>
                    </a:lnTo>
                    <a:lnTo>
                      <a:pt x="764" y="253"/>
                    </a:lnTo>
                    <a:lnTo>
                      <a:pt x="762" y="253"/>
                    </a:lnTo>
                    <a:lnTo>
                      <a:pt x="760" y="253"/>
                    </a:lnTo>
                    <a:lnTo>
                      <a:pt x="757" y="256"/>
                    </a:lnTo>
                    <a:lnTo>
                      <a:pt x="757" y="256"/>
                    </a:lnTo>
                    <a:lnTo>
                      <a:pt x="760" y="253"/>
                    </a:lnTo>
                    <a:lnTo>
                      <a:pt x="757" y="253"/>
                    </a:lnTo>
                    <a:lnTo>
                      <a:pt x="755" y="256"/>
                    </a:lnTo>
                    <a:lnTo>
                      <a:pt x="753" y="256"/>
                    </a:lnTo>
                    <a:lnTo>
                      <a:pt x="755" y="253"/>
                    </a:lnTo>
                    <a:lnTo>
                      <a:pt x="757" y="251"/>
                    </a:lnTo>
                    <a:lnTo>
                      <a:pt x="757" y="251"/>
                    </a:lnTo>
                    <a:lnTo>
                      <a:pt x="757" y="249"/>
                    </a:lnTo>
                    <a:lnTo>
                      <a:pt x="757" y="246"/>
                    </a:lnTo>
                    <a:lnTo>
                      <a:pt x="755" y="244"/>
                    </a:lnTo>
                    <a:lnTo>
                      <a:pt x="755" y="242"/>
                    </a:lnTo>
                    <a:lnTo>
                      <a:pt x="755" y="239"/>
                    </a:lnTo>
                    <a:lnTo>
                      <a:pt x="755" y="237"/>
                    </a:lnTo>
                    <a:lnTo>
                      <a:pt x="753" y="234"/>
                    </a:lnTo>
                    <a:lnTo>
                      <a:pt x="753" y="234"/>
                    </a:lnTo>
                    <a:lnTo>
                      <a:pt x="750" y="232"/>
                    </a:lnTo>
                    <a:lnTo>
                      <a:pt x="750" y="230"/>
                    </a:lnTo>
                    <a:lnTo>
                      <a:pt x="750" y="227"/>
                    </a:lnTo>
                    <a:lnTo>
                      <a:pt x="748" y="227"/>
                    </a:lnTo>
                    <a:lnTo>
                      <a:pt x="745" y="227"/>
                    </a:lnTo>
                    <a:lnTo>
                      <a:pt x="743" y="227"/>
                    </a:lnTo>
                    <a:lnTo>
                      <a:pt x="743" y="227"/>
                    </a:lnTo>
                    <a:lnTo>
                      <a:pt x="741" y="227"/>
                    </a:lnTo>
                    <a:lnTo>
                      <a:pt x="741" y="230"/>
                    </a:lnTo>
                    <a:lnTo>
                      <a:pt x="741" y="232"/>
                    </a:lnTo>
                    <a:lnTo>
                      <a:pt x="738" y="232"/>
                    </a:lnTo>
                    <a:lnTo>
                      <a:pt x="738" y="234"/>
                    </a:lnTo>
                    <a:lnTo>
                      <a:pt x="738" y="234"/>
                    </a:lnTo>
                    <a:lnTo>
                      <a:pt x="738" y="232"/>
                    </a:lnTo>
                    <a:lnTo>
                      <a:pt x="738" y="232"/>
                    </a:lnTo>
                    <a:lnTo>
                      <a:pt x="738" y="230"/>
                    </a:lnTo>
                    <a:lnTo>
                      <a:pt x="741" y="227"/>
                    </a:lnTo>
                    <a:lnTo>
                      <a:pt x="738" y="227"/>
                    </a:lnTo>
                    <a:lnTo>
                      <a:pt x="736" y="223"/>
                    </a:lnTo>
                    <a:lnTo>
                      <a:pt x="734" y="223"/>
                    </a:lnTo>
                    <a:lnTo>
                      <a:pt x="731" y="223"/>
                    </a:lnTo>
                    <a:lnTo>
                      <a:pt x="734" y="223"/>
                    </a:lnTo>
                    <a:lnTo>
                      <a:pt x="734" y="220"/>
                    </a:lnTo>
                    <a:lnTo>
                      <a:pt x="736" y="218"/>
                    </a:lnTo>
                    <a:lnTo>
                      <a:pt x="734" y="216"/>
                    </a:lnTo>
                    <a:lnTo>
                      <a:pt x="734" y="213"/>
                    </a:lnTo>
                    <a:lnTo>
                      <a:pt x="734" y="211"/>
                    </a:lnTo>
                    <a:lnTo>
                      <a:pt x="734" y="211"/>
                    </a:lnTo>
                    <a:lnTo>
                      <a:pt x="734" y="208"/>
                    </a:lnTo>
                    <a:lnTo>
                      <a:pt x="736" y="206"/>
                    </a:lnTo>
                    <a:lnTo>
                      <a:pt x="736" y="204"/>
                    </a:lnTo>
                    <a:lnTo>
                      <a:pt x="736" y="201"/>
                    </a:lnTo>
                    <a:lnTo>
                      <a:pt x="734" y="201"/>
                    </a:lnTo>
                    <a:lnTo>
                      <a:pt x="734" y="199"/>
                    </a:lnTo>
                    <a:lnTo>
                      <a:pt x="736" y="199"/>
                    </a:lnTo>
                    <a:lnTo>
                      <a:pt x="738" y="197"/>
                    </a:lnTo>
                    <a:lnTo>
                      <a:pt x="738" y="197"/>
                    </a:lnTo>
                    <a:lnTo>
                      <a:pt x="738" y="194"/>
                    </a:lnTo>
                    <a:lnTo>
                      <a:pt x="738" y="194"/>
                    </a:lnTo>
                    <a:lnTo>
                      <a:pt x="741" y="192"/>
                    </a:lnTo>
                    <a:lnTo>
                      <a:pt x="741" y="189"/>
                    </a:lnTo>
                    <a:lnTo>
                      <a:pt x="741" y="187"/>
                    </a:lnTo>
                    <a:lnTo>
                      <a:pt x="741" y="187"/>
                    </a:lnTo>
                    <a:lnTo>
                      <a:pt x="743" y="187"/>
                    </a:lnTo>
                    <a:lnTo>
                      <a:pt x="743" y="185"/>
                    </a:lnTo>
                    <a:lnTo>
                      <a:pt x="743" y="185"/>
                    </a:lnTo>
                    <a:lnTo>
                      <a:pt x="745" y="182"/>
                    </a:lnTo>
                    <a:lnTo>
                      <a:pt x="748" y="182"/>
                    </a:lnTo>
                    <a:lnTo>
                      <a:pt x="750" y="180"/>
                    </a:lnTo>
                    <a:lnTo>
                      <a:pt x="748" y="180"/>
                    </a:lnTo>
                    <a:lnTo>
                      <a:pt x="745" y="178"/>
                    </a:lnTo>
                    <a:lnTo>
                      <a:pt x="748" y="178"/>
                    </a:lnTo>
                    <a:lnTo>
                      <a:pt x="748" y="175"/>
                    </a:lnTo>
                    <a:lnTo>
                      <a:pt x="748" y="175"/>
                    </a:lnTo>
                    <a:lnTo>
                      <a:pt x="750" y="175"/>
                    </a:lnTo>
                    <a:lnTo>
                      <a:pt x="753" y="175"/>
                    </a:lnTo>
                    <a:lnTo>
                      <a:pt x="755" y="173"/>
                    </a:lnTo>
                    <a:lnTo>
                      <a:pt x="753" y="170"/>
                    </a:lnTo>
                    <a:lnTo>
                      <a:pt x="750" y="170"/>
                    </a:lnTo>
                    <a:lnTo>
                      <a:pt x="750" y="170"/>
                    </a:lnTo>
                    <a:lnTo>
                      <a:pt x="753" y="170"/>
                    </a:lnTo>
                    <a:lnTo>
                      <a:pt x="755" y="170"/>
                    </a:lnTo>
                    <a:lnTo>
                      <a:pt x="755" y="173"/>
                    </a:lnTo>
                    <a:lnTo>
                      <a:pt x="757" y="170"/>
                    </a:lnTo>
                    <a:lnTo>
                      <a:pt x="755" y="170"/>
                    </a:lnTo>
                    <a:lnTo>
                      <a:pt x="755" y="168"/>
                    </a:lnTo>
                    <a:lnTo>
                      <a:pt x="757" y="166"/>
                    </a:lnTo>
                    <a:lnTo>
                      <a:pt x="757" y="168"/>
                    </a:lnTo>
                    <a:lnTo>
                      <a:pt x="760" y="166"/>
                    </a:lnTo>
                    <a:lnTo>
                      <a:pt x="762" y="168"/>
                    </a:lnTo>
                    <a:lnTo>
                      <a:pt x="762" y="166"/>
                    </a:lnTo>
                    <a:lnTo>
                      <a:pt x="760" y="166"/>
                    </a:lnTo>
                    <a:lnTo>
                      <a:pt x="760" y="163"/>
                    </a:lnTo>
                    <a:lnTo>
                      <a:pt x="757" y="163"/>
                    </a:lnTo>
                    <a:lnTo>
                      <a:pt x="760" y="163"/>
                    </a:lnTo>
                    <a:lnTo>
                      <a:pt x="762" y="163"/>
                    </a:lnTo>
                    <a:lnTo>
                      <a:pt x="767" y="163"/>
                    </a:lnTo>
                    <a:lnTo>
                      <a:pt x="769" y="163"/>
                    </a:lnTo>
                    <a:lnTo>
                      <a:pt x="771" y="161"/>
                    </a:lnTo>
                    <a:lnTo>
                      <a:pt x="771" y="161"/>
                    </a:lnTo>
                    <a:lnTo>
                      <a:pt x="774" y="161"/>
                    </a:lnTo>
                    <a:lnTo>
                      <a:pt x="776" y="159"/>
                    </a:lnTo>
                    <a:lnTo>
                      <a:pt x="776" y="156"/>
                    </a:lnTo>
                    <a:lnTo>
                      <a:pt x="774" y="154"/>
                    </a:lnTo>
                    <a:lnTo>
                      <a:pt x="774" y="154"/>
                    </a:lnTo>
                    <a:lnTo>
                      <a:pt x="771" y="151"/>
                    </a:lnTo>
                    <a:lnTo>
                      <a:pt x="769" y="151"/>
                    </a:lnTo>
                    <a:lnTo>
                      <a:pt x="767" y="149"/>
                    </a:lnTo>
                    <a:lnTo>
                      <a:pt x="764" y="149"/>
                    </a:lnTo>
                    <a:lnTo>
                      <a:pt x="762" y="149"/>
                    </a:lnTo>
                    <a:lnTo>
                      <a:pt x="760" y="149"/>
                    </a:lnTo>
                    <a:lnTo>
                      <a:pt x="760" y="149"/>
                    </a:lnTo>
                    <a:lnTo>
                      <a:pt x="757" y="151"/>
                    </a:lnTo>
                    <a:lnTo>
                      <a:pt x="760" y="149"/>
                    </a:lnTo>
                    <a:lnTo>
                      <a:pt x="762" y="149"/>
                    </a:lnTo>
                    <a:lnTo>
                      <a:pt x="760" y="147"/>
                    </a:lnTo>
                    <a:lnTo>
                      <a:pt x="757" y="147"/>
                    </a:lnTo>
                    <a:lnTo>
                      <a:pt x="755" y="147"/>
                    </a:lnTo>
                    <a:lnTo>
                      <a:pt x="753" y="147"/>
                    </a:lnTo>
                    <a:lnTo>
                      <a:pt x="750" y="144"/>
                    </a:lnTo>
                    <a:lnTo>
                      <a:pt x="750" y="144"/>
                    </a:lnTo>
                    <a:lnTo>
                      <a:pt x="748" y="144"/>
                    </a:lnTo>
                    <a:lnTo>
                      <a:pt x="750" y="147"/>
                    </a:lnTo>
                    <a:lnTo>
                      <a:pt x="748" y="147"/>
                    </a:lnTo>
                    <a:lnTo>
                      <a:pt x="745" y="144"/>
                    </a:lnTo>
                    <a:lnTo>
                      <a:pt x="745" y="144"/>
                    </a:lnTo>
                    <a:lnTo>
                      <a:pt x="745" y="144"/>
                    </a:lnTo>
                    <a:lnTo>
                      <a:pt x="745" y="144"/>
                    </a:lnTo>
                    <a:lnTo>
                      <a:pt x="745" y="142"/>
                    </a:lnTo>
                    <a:lnTo>
                      <a:pt x="745" y="140"/>
                    </a:lnTo>
                    <a:lnTo>
                      <a:pt x="745" y="142"/>
                    </a:lnTo>
                    <a:lnTo>
                      <a:pt x="748" y="142"/>
                    </a:lnTo>
                    <a:lnTo>
                      <a:pt x="750" y="144"/>
                    </a:lnTo>
                    <a:lnTo>
                      <a:pt x="753" y="144"/>
                    </a:lnTo>
                    <a:lnTo>
                      <a:pt x="755" y="144"/>
                    </a:lnTo>
                    <a:lnTo>
                      <a:pt x="757" y="147"/>
                    </a:lnTo>
                    <a:lnTo>
                      <a:pt x="760" y="147"/>
                    </a:lnTo>
                    <a:lnTo>
                      <a:pt x="762" y="147"/>
                    </a:lnTo>
                    <a:lnTo>
                      <a:pt x="764" y="147"/>
                    </a:lnTo>
                    <a:lnTo>
                      <a:pt x="767" y="147"/>
                    </a:lnTo>
                    <a:lnTo>
                      <a:pt x="767" y="149"/>
                    </a:lnTo>
                    <a:lnTo>
                      <a:pt x="769" y="149"/>
                    </a:lnTo>
                    <a:lnTo>
                      <a:pt x="771" y="149"/>
                    </a:lnTo>
                    <a:lnTo>
                      <a:pt x="774" y="151"/>
                    </a:lnTo>
                    <a:lnTo>
                      <a:pt x="776" y="149"/>
                    </a:lnTo>
                    <a:lnTo>
                      <a:pt x="779" y="149"/>
                    </a:lnTo>
                    <a:lnTo>
                      <a:pt x="779" y="149"/>
                    </a:lnTo>
                    <a:lnTo>
                      <a:pt x="781" y="147"/>
                    </a:lnTo>
                    <a:lnTo>
                      <a:pt x="781" y="147"/>
                    </a:lnTo>
                    <a:lnTo>
                      <a:pt x="781" y="147"/>
                    </a:lnTo>
                    <a:lnTo>
                      <a:pt x="781" y="144"/>
                    </a:lnTo>
                    <a:lnTo>
                      <a:pt x="781" y="144"/>
                    </a:lnTo>
                    <a:lnTo>
                      <a:pt x="783" y="142"/>
                    </a:lnTo>
                    <a:lnTo>
                      <a:pt x="781" y="142"/>
                    </a:lnTo>
                    <a:lnTo>
                      <a:pt x="781" y="142"/>
                    </a:lnTo>
                    <a:lnTo>
                      <a:pt x="781" y="140"/>
                    </a:lnTo>
                    <a:lnTo>
                      <a:pt x="783" y="140"/>
                    </a:lnTo>
                    <a:lnTo>
                      <a:pt x="783" y="142"/>
                    </a:lnTo>
                    <a:lnTo>
                      <a:pt x="786" y="142"/>
                    </a:lnTo>
                    <a:lnTo>
                      <a:pt x="788" y="144"/>
                    </a:lnTo>
                    <a:lnTo>
                      <a:pt x="786" y="142"/>
                    </a:lnTo>
                    <a:lnTo>
                      <a:pt x="788" y="142"/>
                    </a:lnTo>
                    <a:lnTo>
                      <a:pt x="790" y="144"/>
                    </a:lnTo>
                    <a:lnTo>
                      <a:pt x="790" y="142"/>
                    </a:lnTo>
                    <a:lnTo>
                      <a:pt x="793" y="142"/>
                    </a:lnTo>
                    <a:lnTo>
                      <a:pt x="795" y="144"/>
                    </a:lnTo>
                    <a:lnTo>
                      <a:pt x="795" y="142"/>
                    </a:lnTo>
                    <a:lnTo>
                      <a:pt x="798" y="142"/>
                    </a:lnTo>
                    <a:lnTo>
                      <a:pt x="800" y="142"/>
                    </a:lnTo>
                    <a:lnTo>
                      <a:pt x="802" y="140"/>
                    </a:lnTo>
                    <a:lnTo>
                      <a:pt x="802" y="137"/>
                    </a:lnTo>
                    <a:lnTo>
                      <a:pt x="805" y="135"/>
                    </a:lnTo>
                    <a:lnTo>
                      <a:pt x="805" y="135"/>
                    </a:lnTo>
                    <a:lnTo>
                      <a:pt x="807" y="132"/>
                    </a:lnTo>
                    <a:lnTo>
                      <a:pt x="807" y="130"/>
                    </a:lnTo>
                    <a:lnTo>
                      <a:pt x="809" y="130"/>
                    </a:lnTo>
                    <a:lnTo>
                      <a:pt x="812" y="128"/>
                    </a:lnTo>
                    <a:lnTo>
                      <a:pt x="812" y="125"/>
                    </a:lnTo>
                    <a:lnTo>
                      <a:pt x="812" y="123"/>
                    </a:lnTo>
                    <a:lnTo>
                      <a:pt x="809" y="123"/>
                    </a:lnTo>
                    <a:lnTo>
                      <a:pt x="807" y="121"/>
                    </a:lnTo>
                    <a:lnTo>
                      <a:pt x="805" y="121"/>
                    </a:lnTo>
                    <a:lnTo>
                      <a:pt x="805" y="121"/>
                    </a:lnTo>
                    <a:lnTo>
                      <a:pt x="802" y="123"/>
                    </a:lnTo>
                    <a:lnTo>
                      <a:pt x="800" y="121"/>
                    </a:lnTo>
                    <a:lnTo>
                      <a:pt x="798" y="121"/>
                    </a:lnTo>
                    <a:lnTo>
                      <a:pt x="795" y="121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790" y="118"/>
                    </a:lnTo>
                    <a:lnTo>
                      <a:pt x="788" y="118"/>
                    </a:lnTo>
                    <a:lnTo>
                      <a:pt x="786" y="116"/>
                    </a:lnTo>
                    <a:lnTo>
                      <a:pt x="783" y="114"/>
                    </a:lnTo>
                    <a:lnTo>
                      <a:pt x="781" y="114"/>
                    </a:lnTo>
                    <a:lnTo>
                      <a:pt x="781" y="111"/>
                    </a:lnTo>
                    <a:lnTo>
                      <a:pt x="779" y="111"/>
                    </a:lnTo>
                    <a:lnTo>
                      <a:pt x="776" y="111"/>
                    </a:lnTo>
                    <a:lnTo>
                      <a:pt x="774" y="111"/>
                    </a:lnTo>
                    <a:lnTo>
                      <a:pt x="771" y="111"/>
                    </a:lnTo>
                    <a:lnTo>
                      <a:pt x="769" y="111"/>
                    </a:lnTo>
                    <a:lnTo>
                      <a:pt x="769" y="111"/>
                    </a:lnTo>
                    <a:lnTo>
                      <a:pt x="769" y="111"/>
                    </a:lnTo>
                    <a:lnTo>
                      <a:pt x="771" y="111"/>
                    </a:lnTo>
                    <a:lnTo>
                      <a:pt x="774" y="111"/>
                    </a:lnTo>
                    <a:lnTo>
                      <a:pt x="776" y="111"/>
                    </a:lnTo>
                    <a:lnTo>
                      <a:pt x="779" y="111"/>
                    </a:lnTo>
                    <a:lnTo>
                      <a:pt x="781" y="111"/>
                    </a:lnTo>
                    <a:lnTo>
                      <a:pt x="781" y="111"/>
                    </a:lnTo>
                    <a:lnTo>
                      <a:pt x="783" y="111"/>
                    </a:lnTo>
                    <a:lnTo>
                      <a:pt x="783" y="111"/>
                    </a:lnTo>
                    <a:lnTo>
                      <a:pt x="781" y="111"/>
                    </a:lnTo>
                    <a:lnTo>
                      <a:pt x="783" y="111"/>
                    </a:lnTo>
                    <a:lnTo>
                      <a:pt x="786" y="111"/>
                    </a:lnTo>
                    <a:lnTo>
                      <a:pt x="788" y="111"/>
                    </a:lnTo>
                    <a:lnTo>
                      <a:pt x="790" y="114"/>
                    </a:lnTo>
                    <a:lnTo>
                      <a:pt x="793" y="114"/>
                    </a:lnTo>
                    <a:lnTo>
                      <a:pt x="795" y="114"/>
                    </a:lnTo>
                    <a:lnTo>
                      <a:pt x="795" y="116"/>
                    </a:lnTo>
                    <a:lnTo>
                      <a:pt x="798" y="116"/>
                    </a:lnTo>
                    <a:lnTo>
                      <a:pt x="795" y="116"/>
                    </a:lnTo>
                    <a:lnTo>
                      <a:pt x="795" y="116"/>
                    </a:lnTo>
                    <a:lnTo>
                      <a:pt x="795" y="116"/>
                    </a:lnTo>
                    <a:lnTo>
                      <a:pt x="798" y="118"/>
                    </a:lnTo>
                    <a:lnTo>
                      <a:pt x="800" y="118"/>
                    </a:lnTo>
                    <a:lnTo>
                      <a:pt x="802" y="121"/>
                    </a:lnTo>
                    <a:lnTo>
                      <a:pt x="805" y="121"/>
                    </a:lnTo>
                    <a:lnTo>
                      <a:pt x="807" y="121"/>
                    </a:lnTo>
                    <a:lnTo>
                      <a:pt x="809" y="121"/>
                    </a:lnTo>
                    <a:lnTo>
                      <a:pt x="812" y="118"/>
                    </a:lnTo>
                    <a:lnTo>
                      <a:pt x="814" y="116"/>
                    </a:lnTo>
                    <a:lnTo>
                      <a:pt x="816" y="116"/>
                    </a:lnTo>
                    <a:lnTo>
                      <a:pt x="816" y="114"/>
                    </a:lnTo>
                    <a:lnTo>
                      <a:pt x="816" y="111"/>
                    </a:lnTo>
                    <a:lnTo>
                      <a:pt x="819" y="111"/>
                    </a:lnTo>
                    <a:lnTo>
                      <a:pt x="821" y="109"/>
                    </a:lnTo>
                    <a:lnTo>
                      <a:pt x="821" y="106"/>
                    </a:lnTo>
                    <a:lnTo>
                      <a:pt x="821" y="104"/>
                    </a:lnTo>
                    <a:lnTo>
                      <a:pt x="819" y="104"/>
                    </a:lnTo>
                    <a:lnTo>
                      <a:pt x="816" y="104"/>
                    </a:lnTo>
                    <a:lnTo>
                      <a:pt x="816" y="104"/>
                    </a:lnTo>
                    <a:lnTo>
                      <a:pt x="814" y="102"/>
                    </a:lnTo>
                    <a:lnTo>
                      <a:pt x="816" y="99"/>
                    </a:lnTo>
                    <a:lnTo>
                      <a:pt x="819" y="99"/>
                    </a:lnTo>
                    <a:lnTo>
                      <a:pt x="821" y="99"/>
                    </a:lnTo>
                    <a:lnTo>
                      <a:pt x="824" y="99"/>
                    </a:lnTo>
                    <a:lnTo>
                      <a:pt x="826" y="99"/>
                    </a:lnTo>
                    <a:lnTo>
                      <a:pt x="828" y="99"/>
                    </a:lnTo>
                    <a:lnTo>
                      <a:pt x="828" y="102"/>
                    </a:lnTo>
                    <a:lnTo>
                      <a:pt x="828" y="104"/>
                    </a:lnTo>
                    <a:lnTo>
                      <a:pt x="831" y="104"/>
                    </a:lnTo>
                    <a:lnTo>
                      <a:pt x="833" y="104"/>
                    </a:lnTo>
                    <a:lnTo>
                      <a:pt x="835" y="106"/>
                    </a:lnTo>
                    <a:lnTo>
                      <a:pt x="838" y="106"/>
                    </a:lnTo>
                    <a:lnTo>
                      <a:pt x="838" y="104"/>
                    </a:lnTo>
                    <a:lnTo>
                      <a:pt x="838" y="102"/>
                    </a:lnTo>
                    <a:lnTo>
                      <a:pt x="838" y="104"/>
                    </a:lnTo>
                    <a:lnTo>
                      <a:pt x="840" y="104"/>
                    </a:lnTo>
                    <a:lnTo>
                      <a:pt x="843" y="104"/>
                    </a:lnTo>
                    <a:lnTo>
                      <a:pt x="845" y="106"/>
                    </a:lnTo>
                    <a:lnTo>
                      <a:pt x="845" y="104"/>
                    </a:lnTo>
                    <a:lnTo>
                      <a:pt x="845" y="104"/>
                    </a:lnTo>
                    <a:lnTo>
                      <a:pt x="843" y="102"/>
                    </a:lnTo>
                    <a:lnTo>
                      <a:pt x="843" y="99"/>
                    </a:lnTo>
                    <a:lnTo>
                      <a:pt x="840" y="97"/>
                    </a:lnTo>
                    <a:lnTo>
                      <a:pt x="838" y="97"/>
                    </a:lnTo>
                    <a:lnTo>
                      <a:pt x="838" y="95"/>
                    </a:lnTo>
                    <a:lnTo>
                      <a:pt x="835" y="95"/>
                    </a:lnTo>
                    <a:lnTo>
                      <a:pt x="833" y="92"/>
                    </a:lnTo>
                    <a:lnTo>
                      <a:pt x="831" y="95"/>
                    </a:lnTo>
                    <a:lnTo>
                      <a:pt x="831" y="92"/>
                    </a:lnTo>
                    <a:lnTo>
                      <a:pt x="835" y="92"/>
                    </a:lnTo>
                    <a:lnTo>
                      <a:pt x="833" y="92"/>
                    </a:lnTo>
                    <a:lnTo>
                      <a:pt x="835" y="92"/>
                    </a:lnTo>
                    <a:lnTo>
                      <a:pt x="838" y="92"/>
                    </a:lnTo>
                    <a:lnTo>
                      <a:pt x="835" y="92"/>
                    </a:lnTo>
                    <a:lnTo>
                      <a:pt x="838" y="92"/>
                    </a:lnTo>
                    <a:lnTo>
                      <a:pt x="838" y="95"/>
                    </a:lnTo>
                    <a:lnTo>
                      <a:pt x="840" y="97"/>
                    </a:lnTo>
                    <a:lnTo>
                      <a:pt x="843" y="95"/>
                    </a:lnTo>
                    <a:lnTo>
                      <a:pt x="843" y="97"/>
                    </a:lnTo>
                    <a:lnTo>
                      <a:pt x="843" y="99"/>
                    </a:lnTo>
                    <a:lnTo>
                      <a:pt x="845" y="99"/>
                    </a:lnTo>
                    <a:lnTo>
                      <a:pt x="847" y="102"/>
                    </a:lnTo>
                    <a:lnTo>
                      <a:pt x="850" y="102"/>
                    </a:lnTo>
                    <a:lnTo>
                      <a:pt x="850" y="102"/>
                    </a:lnTo>
                    <a:lnTo>
                      <a:pt x="852" y="99"/>
                    </a:lnTo>
                    <a:lnTo>
                      <a:pt x="854" y="99"/>
                    </a:lnTo>
                    <a:lnTo>
                      <a:pt x="857" y="97"/>
                    </a:lnTo>
                    <a:lnTo>
                      <a:pt x="859" y="97"/>
                    </a:lnTo>
                    <a:lnTo>
                      <a:pt x="861" y="97"/>
                    </a:lnTo>
                    <a:lnTo>
                      <a:pt x="861" y="95"/>
                    </a:lnTo>
                    <a:lnTo>
                      <a:pt x="861" y="92"/>
                    </a:lnTo>
                    <a:lnTo>
                      <a:pt x="864" y="92"/>
                    </a:lnTo>
                    <a:lnTo>
                      <a:pt x="866" y="92"/>
                    </a:lnTo>
                    <a:lnTo>
                      <a:pt x="869" y="90"/>
                    </a:lnTo>
                    <a:lnTo>
                      <a:pt x="869" y="87"/>
                    </a:lnTo>
                    <a:lnTo>
                      <a:pt x="869" y="85"/>
                    </a:lnTo>
                    <a:lnTo>
                      <a:pt x="871" y="83"/>
                    </a:lnTo>
                    <a:lnTo>
                      <a:pt x="869" y="80"/>
                    </a:lnTo>
                    <a:lnTo>
                      <a:pt x="866" y="80"/>
                    </a:lnTo>
                    <a:lnTo>
                      <a:pt x="864" y="78"/>
                    </a:lnTo>
                    <a:lnTo>
                      <a:pt x="861" y="76"/>
                    </a:lnTo>
                    <a:lnTo>
                      <a:pt x="861" y="73"/>
                    </a:lnTo>
                    <a:lnTo>
                      <a:pt x="861" y="71"/>
                    </a:lnTo>
                    <a:lnTo>
                      <a:pt x="861" y="71"/>
                    </a:lnTo>
                    <a:lnTo>
                      <a:pt x="859" y="71"/>
                    </a:lnTo>
                    <a:lnTo>
                      <a:pt x="859" y="68"/>
                    </a:lnTo>
                    <a:lnTo>
                      <a:pt x="857" y="68"/>
                    </a:lnTo>
                    <a:lnTo>
                      <a:pt x="857" y="66"/>
                    </a:lnTo>
                    <a:lnTo>
                      <a:pt x="857" y="66"/>
                    </a:lnTo>
                    <a:lnTo>
                      <a:pt x="857" y="64"/>
                    </a:lnTo>
                    <a:lnTo>
                      <a:pt x="859" y="66"/>
                    </a:lnTo>
                    <a:lnTo>
                      <a:pt x="861" y="66"/>
                    </a:lnTo>
                    <a:lnTo>
                      <a:pt x="861" y="66"/>
                    </a:lnTo>
                    <a:lnTo>
                      <a:pt x="864" y="66"/>
                    </a:lnTo>
                    <a:lnTo>
                      <a:pt x="864" y="64"/>
                    </a:lnTo>
                    <a:lnTo>
                      <a:pt x="866" y="64"/>
                    </a:lnTo>
                    <a:lnTo>
                      <a:pt x="869" y="64"/>
                    </a:lnTo>
                    <a:lnTo>
                      <a:pt x="869" y="61"/>
                    </a:lnTo>
                    <a:lnTo>
                      <a:pt x="869" y="59"/>
                    </a:lnTo>
                    <a:lnTo>
                      <a:pt x="866" y="59"/>
                    </a:lnTo>
                    <a:lnTo>
                      <a:pt x="864" y="57"/>
                    </a:lnTo>
                    <a:lnTo>
                      <a:pt x="864" y="57"/>
                    </a:lnTo>
                    <a:lnTo>
                      <a:pt x="864" y="57"/>
                    </a:lnTo>
                    <a:lnTo>
                      <a:pt x="866" y="54"/>
                    </a:lnTo>
                    <a:lnTo>
                      <a:pt x="869" y="54"/>
                    </a:lnTo>
                    <a:lnTo>
                      <a:pt x="869" y="52"/>
                    </a:lnTo>
                    <a:lnTo>
                      <a:pt x="866" y="52"/>
                    </a:lnTo>
                    <a:lnTo>
                      <a:pt x="864" y="49"/>
                    </a:lnTo>
                    <a:lnTo>
                      <a:pt x="861" y="49"/>
                    </a:lnTo>
                    <a:lnTo>
                      <a:pt x="861" y="52"/>
                    </a:lnTo>
                    <a:lnTo>
                      <a:pt x="859" y="49"/>
                    </a:lnTo>
                    <a:lnTo>
                      <a:pt x="857" y="47"/>
                    </a:lnTo>
                    <a:lnTo>
                      <a:pt x="857" y="47"/>
                    </a:lnTo>
                    <a:lnTo>
                      <a:pt x="854" y="47"/>
                    </a:lnTo>
                    <a:lnTo>
                      <a:pt x="852" y="47"/>
                    </a:lnTo>
                    <a:lnTo>
                      <a:pt x="850" y="45"/>
                    </a:lnTo>
                    <a:lnTo>
                      <a:pt x="852" y="45"/>
                    </a:lnTo>
                    <a:lnTo>
                      <a:pt x="854" y="45"/>
                    </a:lnTo>
                    <a:lnTo>
                      <a:pt x="857" y="47"/>
                    </a:lnTo>
                    <a:lnTo>
                      <a:pt x="857" y="45"/>
                    </a:lnTo>
                    <a:lnTo>
                      <a:pt x="857" y="45"/>
                    </a:lnTo>
                    <a:lnTo>
                      <a:pt x="859" y="45"/>
                    </a:lnTo>
                    <a:lnTo>
                      <a:pt x="857" y="42"/>
                    </a:lnTo>
                    <a:lnTo>
                      <a:pt x="857" y="42"/>
                    </a:lnTo>
                    <a:lnTo>
                      <a:pt x="854" y="42"/>
                    </a:lnTo>
                    <a:lnTo>
                      <a:pt x="852" y="42"/>
                    </a:lnTo>
                    <a:lnTo>
                      <a:pt x="850" y="42"/>
                    </a:lnTo>
                    <a:lnTo>
                      <a:pt x="847" y="42"/>
                    </a:lnTo>
                    <a:lnTo>
                      <a:pt x="845" y="42"/>
                    </a:lnTo>
                    <a:lnTo>
                      <a:pt x="843" y="42"/>
                    </a:lnTo>
                    <a:lnTo>
                      <a:pt x="840" y="40"/>
                    </a:lnTo>
                    <a:lnTo>
                      <a:pt x="838" y="40"/>
                    </a:lnTo>
                    <a:lnTo>
                      <a:pt x="835" y="40"/>
                    </a:lnTo>
                    <a:lnTo>
                      <a:pt x="833" y="40"/>
                    </a:lnTo>
                    <a:lnTo>
                      <a:pt x="831" y="42"/>
                    </a:lnTo>
                    <a:lnTo>
                      <a:pt x="828" y="40"/>
                    </a:lnTo>
                    <a:lnTo>
                      <a:pt x="828" y="40"/>
                    </a:lnTo>
                    <a:lnTo>
                      <a:pt x="826" y="40"/>
                    </a:lnTo>
                    <a:lnTo>
                      <a:pt x="828" y="40"/>
                    </a:lnTo>
                    <a:lnTo>
                      <a:pt x="828" y="42"/>
                    </a:lnTo>
                    <a:lnTo>
                      <a:pt x="828" y="45"/>
                    </a:lnTo>
                    <a:lnTo>
                      <a:pt x="826" y="47"/>
                    </a:lnTo>
                    <a:lnTo>
                      <a:pt x="828" y="49"/>
                    </a:lnTo>
                    <a:lnTo>
                      <a:pt x="828" y="49"/>
                    </a:lnTo>
                    <a:lnTo>
                      <a:pt x="831" y="52"/>
                    </a:lnTo>
                    <a:lnTo>
                      <a:pt x="833" y="52"/>
                    </a:lnTo>
                    <a:lnTo>
                      <a:pt x="833" y="54"/>
                    </a:lnTo>
                    <a:lnTo>
                      <a:pt x="835" y="54"/>
                    </a:lnTo>
                    <a:lnTo>
                      <a:pt x="833" y="54"/>
                    </a:lnTo>
                    <a:lnTo>
                      <a:pt x="833" y="57"/>
                    </a:lnTo>
                    <a:lnTo>
                      <a:pt x="835" y="57"/>
                    </a:lnTo>
                    <a:lnTo>
                      <a:pt x="833" y="57"/>
                    </a:lnTo>
                    <a:lnTo>
                      <a:pt x="831" y="57"/>
                    </a:lnTo>
                    <a:lnTo>
                      <a:pt x="833" y="59"/>
                    </a:lnTo>
                    <a:lnTo>
                      <a:pt x="835" y="59"/>
                    </a:lnTo>
                    <a:lnTo>
                      <a:pt x="833" y="59"/>
                    </a:lnTo>
                    <a:lnTo>
                      <a:pt x="831" y="59"/>
                    </a:lnTo>
                    <a:lnTo>
                      <a:pt x="828" y="61"/>
                    </a:lnTo>
                    <a:lnTo>
                      <a:pt x="826" y="61"/>
                    </a:lnTo>
                    <a:lnTo>
                      <a:pt x="824" y="61"/>
                    </a:lnTo>
                    <a:lnTo>
                      <a:pt x="826" y="64"/>
                    </a:lnTo>
                    <a:lnTo>
                      <a:pt x="826" y="66"/>
                    </a:lnTo>
                    <a:lnTo>
                      <a:pt x="824" y="68"/>
                    </a:lnTo>
                    <a:lnTo>
                      <a:pt x="824" y="71"/>
                    </a:lnTo>
                    <a:lnTo>
                      <a:pt x="824" y="73"/>
                    </a:lnTo>
                    <a:lnTo>
                      <a:pt x="821" y="73"/>
                    </a:lnTo>
                    <a:lnTo>
                      <a:pt x="819" y="78"/>
                    </a:lnTo>
                    <a:lnTo>
                      <a:pt x="816" y="78"/>
                    </a:lnTo>
                    <a:lnTo>
                      <a:pt x="819" y="80"/>
                    </a:lnTo>
                    <a:lnTo>
                      <a:pt x="816" y="83"/>
                    </a:lnTo>
                    <a:lnTo>
                      <a:pt x="816" y="85"/>
                    </a:lnTo>
                    <a:lnTo>
                      <a:pt x="814" y="85"/>
                    </a:lnTo>
                    <a:lnTo>
                      <a:pt x="814" y="85"/>
                    </a:lnTo>
                    <a:lnTo>
                      <a:pt x="812" y="87"/>
                    </a:lnTo>
                    <a:lnTo>
                      <a:pt x="809" y="87"/>
                    </a:lnTo>
                    <a:lnTo>
                      <a:pt x="809" y="90"/>
                    </a:lnTo>
                    <a:lnTo>
                      <a:pt x="809" y="90"/>
                    </a:lnTo>
                    <a:lnTo>
                      <a:pt x="807" y="90"/>
                    </a:lnTo>
                    <a:lnTo>
                      <a:pt x="809" y="87"/>
                    </a:lnTo>
                    <a:lnTo>
                      <a:pt x="807" y="85"/>
                    </a:lnTo>
                    <a:lnTo>
                      <a:pt x="805" y="83"/>
                    </a:lnTo>
                    <a:lnTo>
                      <a:pt x="805" y="83"/>
                    </a:lnTo>
                    <a:lnTo>
                      <a:pt x="802" y="80"/>
                    </a:lnTo>
                    <a:lnTo>
                      <a:pt x="800" y="78"/>
                    </a:lnTo>
                    <a:lnTo>
                      <a:pt x="800" y="76"/>
                    </a:lnTo>
                    <a:lnTo>
                      <a:pt x="798" y="73"/>
                    </a:lnTo>
                    <a:lnTo>
                      <a:pt x="800" y="71"/>
                    </a:lnTo>
                    <a:lnTo>
                      <a:pt x="800" y="71"/>
                    </a:lnTo>
                    <a:lnTo>
                      <a:pt x="800" y="68"/>
                    </a:lnTo>
                    <a:lnTo>
                      <a:pt x="802" y="68"/>
                    </a:lnTo>
                    <a:lnTo>
                      <a:pt x="802" y="68"/>
                    </a:lnTo>
                    <a:lnTo>
                      <a:pt x="805" y="68"/>
                    </a:lnTo>
                    <a:lnTo>
                      <a:pt x="805" y="66"/>
                    </a:lnTo>
                    <a:lnTo>
                      <a:pt x="802" y="64"/>
                    </a:lnTo>
                    <a:lnTo>
                      <a:pt x="802" y="64"/>
                    </a:lnTo>
                    <a:lnTo>
                      <a:pt x="802" y="61"/>
                    </a:lnTo>
                    <a:lnTo>
                      <a:pt x="802" y="59"/>
                    </a:lnTo>
                    <a:lnTo>
                      <a:pt x="800" y="57"/>
                    </a:lnTo>
                    <a:lnTo>
                      <a:pt x="798" y="57"/>
                    </a:lnTo>
                    <a:lnTo>
                      <a:pt x="795" y="54"/>
                    </a:lnTo>
                    <a:lnTo>
                      <a:pt x="793" y="52"/>
                    </a:lnTo>
                    <a:lnTo>
                      <a:pt x="790" y="49"/>
                    </a:lnTo>
                    <a:lnTo>
                      <a:pt x="790" y="52"/>
                    </a:lnTo>
                    <a:lnTo>
                      <a:pt x="788" y="52"/>
                    </a:lnTo>
                    <a:lnTo>
                      <a:pt x="786" y="54"/>
                    </a:lnTo>
                    <a:lnTo>
                      <a:pt x="786" y="57"/>
                    </a:lnTo>
                    <a:lnTo>
                      <a:pt x="786" y="59"/>
                    </a:lnTo>
                    <a:lnTo>
                      <a:pt x="786" y="61"/>
                    </a:lnTo>
                    <a:lnTo>
                      <a:pt x="783" y="61"/>
                    </a:lnTo>
                    <a:lnTo>
                      <a:pt x="783" y="64"/>
                    </a:lnTo>
                    <a:lnTo>
                      <a:pt x="781" y="66"/>
                    </a:lnTo>
                    <a:lnTo>
                      <a:pt x="781" y="66"/>
                    </a:lnTo>
                    <a:lnTo>
                      <a:pt x="781" y="68"/>
                    </a:lnTo>
                    <a:lnTo>
                      <a:pt x="779" y="68"/>
                    </a:lnTo>
                    <a:lnTo>
                      <a:pt x="779" y="66"/>
                    </a:lnTo>
                    <a:lnTo>
                      <a:pt x="776" y="64"/>
                    </a:lnTo>
                    <a:lnTo>
                      <a:pt x="776" y="61"/>
                    </a:lnTo>
                    <a:lnTo>
                      <a:pt x="776" y="61"/>
                    </a:lnTo>
                    <a:lnTo>
                      <a:pt x="776" y="59"/>
                    </a:lnTo>
                    <a:lnTo>
                      <a:pt x="776" y="57"/>
                    </a:lnTo>
                    <a:lnTo>
                      <a:pt x="776" y="54"/>
                    </a:lnTo>
                    <a:lnTo>
                      <a:pt x="774" y="52"/>
                    </a:lnTo>
                    <a:lnTo>
                      <a:pt x="771" y="52"/>
                    </a:lnTo>
                    <a:lnTo>
                      <a:pt x="769" y="49"/>
                    </a:lnTo>
                    <a:lnTo>
                      <a:pt x="771" y="49"/>
                    </a:lnTo>
                    <a:lnTo>
                      <a:pt x="771" y="49"/>
                    </a:lnTo>
                    <a:lnTo>
                      <a:pt x="774" y="52"/>
                    </a:lnTo>
                    <a:lnTo>
                      <a:pt x="774" y="49"/>
                    </a:lnTo>
                    <a:lnTo>
                      <a:pt x="776" y="47"/>
                    </a:lnTo>
                    <a:lnTo>
                      <a:pt x="779" y="47"/>
                    </a:lnTo>
                    <a:lnTo>
                      <a:pt x="776" y="45"/>
                    </a:lnTo>
                    <a:lnTo>
                      <a:pt x="774" y="47"/>
                    </a:lnTo>
                    <a:lnTo>
                      <a:pt x="771" y="45"/>
                    </a:lnTo>
                    <a:lnTo>
                      <a:pt x="769" y="45"/>
                    </a:lnTo>
                    <a:lnTo>
                      <a:pt x="769" y="45"/>
                    </a:lnTo>
                    <a:lnTo>
                      <a:pt x="769" y="45"/>
                    </a:lnTo>
                    <a:lnTo>
                      <a:pt x="769" y="42"/>
                    </a:lnTo>
                    <a:lnTo>
                      <a:pt x="767" y="45"/>
                    </a:lnTo>
                    <a:lnTo>
                      <a:pt x="764" y="45"/>
                    </a:lnTo>
                    <a:lnTo>
                      <a:pt x="764" y="47"/>
                    </a:lnTo>
                    <a:lnTo>
                      <a:pt x="762" y="45"/>
                    </a:lnTo>
                    <a:lnTo>
                      <a:pt x="760" y="45"/>
                    </a:lnTo>
                    <a:lnTo>
                      <a:pt x="757" y="42"/>
                    </a:lnTo>
                    <a:lnTo>
                      <a:pt x="755" y="42"/>
                    </a:lnTo>
                    <a:lnTo>
                      <a:pt x="753" y="42"/>
                    </a:lnTo>
                    <a:lnTo>
                      <a:pt x="755" y="42"/>
                    </a:lnTo>
                    <a:lnTo>
                      <a:pt x="753" y="42"/>
                    </a:lnTo>
                    <a:lnTo>
                      <a:pt x="755" y="42"/>
                    </a:lnTo>
                    <a:lnTo>
                      <a:pt x="757" y="40"/>
                    </a:lnTo>
                    <a:lnTo>
                      <a:pt x="760" y="40"/>
                    </a:lnTo>
                    <a:lnTo>
                      <a:pt x="762" y="38"/>
                    </a:lnTo>
                    <a:lnTo>
                      <a:pt x="762" y="38"/>
                    </a:lnTo>
                    <a:lnTo>
                      <a:pt x="760" y="35"/>
                    </a:lnTo>
                    <a:lnTo>
                      <a:pt x="757" y="35"/>
                    </a:lnTo>
                    <a:lnTo>
                      <a:pt x="760" y="33"/>
                    </a:lnTo>
                    <a:lnTo>
                      <a:pt x="760" y="33"/>
                    </a:lnTo>
                    <a:lnTo>
                      <a:pt x="762" y="35"/>
                    </a:lnTo>
                    <a:lnTo>
                      <a:pt x="764" y="35"/>
                    </a:lnTo>
                    <a:lnTo>
                      <a:pt x="767" y="35"/>
                    </a:lnTo>
                    <a:lnTo>
                      <a:pt x="764" y="33"/>
                    </a:lnTo>
                    <a:lnTo>
                      <a:pt x="764" y="31"/>
                    </a:lnTo>
                    <a:lnTo>
                      <a:pt x="762" y="31"/>
                    </a:lnTo>
                    <a:lnTo>
                      <a:pt x="762" y="28"/>
                    </a:lnTo>
                    <a:lnTo>
                      <a:pt x="760" y="28"/>
                    </a:lnTo>
                    <a:lnTo>
                      <a:pt x="760" y="26"/>
                    </a:lnTo>
                    <a:lnTo>
                      <a:pt x="757" y="26"/>
                    </a:lnTo>
                    <a:lnTo>
                      <a:pt x="757" y="23"/>
                    </a:lnTo>
                    <a:lnTo>
                      <a:pt x="755" y="21"/>
                    </a:lnTo>
                    <a:lnTo>
                      <a:pt x="755" y="21"/>
                    </a:lnTo>
                    <a:lnTo>
                      <a:pt x="753" y="21"/>
                    </a:lnTo>
                    <a:lnTo>
                      <a:pt x="753" y="19"/>
                    </a:lnTo>
                    <a:lnTo>
                      <a:pt x="753" y="16"/>
                    </a:lnTo>
                    <a:lnTo>
                      <a:pt x="753" y="14"/>
                    </a:lnTo>
                    <a:lnTo>
                      <a:pt x="753" y="12"/>
                    </a:lnTo>
                    <a:lnTo>
                      <a:pt x="750" y="12"/>
                    </a:lnTo>
                    <a:lnTo>
                      <a:pt x="750" y="9"/>
                    </a:lnTo>
                    <a:lnTo>
                      <a:pt x="748" y="7"/>
                    </a:lnTo>
                    <a:lnTo>
                      <a:pt x="745" y="7"/>
                    </a:lnTo>
                    <a:lnTo>
                      <a:pt x="745" y="4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38" y="4"/>
                    </a:lnTo>
                    <a:lnTo>
                      <a:pt x="738" y="2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8" y="0"/>
                    </a:lnTo>
                    <a:lnTo>
                      <a:pt x="736" y="0"/>
                    </a:lnTo>
                    <a:lnTo>
                      <a:pt x="736" y="0"/>
                    </a:lnTo>
                    <a:lnTo>
                      <a:pt x="734" y="0"/>
                    </a:lnTo>
                    <a:lnTo>
                      <a:pt x="731" y="0"/>
                    </a:lnTo>
                    <a:lnTo>
                      <a:pt x="729" y="2"/>
                    </a:lnTo>
                    <a:lnTo>
                      <a:pt x="734" y="2"/>
                    </a:lnTo>
                    <a:lnTo>
                      <a:pt x="736" y="2"/>
                    </a:lnTo>
                    <a:lnTo>
                      <a:pt x="734" y="2"/>
                    </a:lnTo>
                    <a:lnTo>
                      <a:pt x="731" y="2"/>
                    </a:lnTo>
                    <a:lnTo>
                      <a:pt x="729" y="2"/>
                    </a:lnTo>
                    <a:lnTo>
                      <a:pt x="729" y="4"/>
                    </a:lnTo>
                    <a:lnTo>
                      <a:pt x="727" y="4"/>
                    </a:lnTo>
                    <a:lnTo>
                      <a:pt x="724" y="7"/>
                    </a:lnTo>
                    <a:lnTo>
                      <a:pt x="724" y="9"/>
                    </a:lnTo>
                    <a:lnTo>
                      <a:pt x="727" y="9"/>
                    </a:lnTo>
                    <a:lnTo>
                      <a:pt x="729" y="9"/>
                    </a:lnTo>
                    <a:lnTo>
                      <a:pt x="727" y="9"/>
                    </a:lnTo>
                    <a:lnTo>
                      <a:pt x="727" y="12"/>
                    </a:lnTo>
                    <a:lnTo>
                      <a:pt x="724" y="12"/>
                    </a:lnTo>
                    <a:lnTo>
                      <a:pt x="722" y="9"/>
                    </a:lnTo>
                    <a:lnTo>
                      <a:pt x="722" y="9"/>
                    </a:lnTo>
                    <a:lnTo>
                      <a:pt x="719" y="9"/>
                    </a:lnTo>
                    <a:lnTo>
                      <a:pt x="717" y="12"/>
                    </a:lnTo>
                    <a:lnTo>
                      <a:pt x="717" y="14"/>
                    </a:lnTo>
                    <a:lnTo>
                      <a:pt x="717" y="16"/>
                    </a:lnTo>
                    <a:lnTo>
                      <a:pt x="717" y="19"/>
                    </a:lnTo>
                    <a:lnTo>
                      <a:pt x="717" y="21"/>
                    </a:lnTo>
                    <a:lnTo>
                      <a:pt x="717" y="23"/>
                    </a:lnTo>
                    <a:lnTo>
                      <a:pt x="719" y="23"/>
                    </a:lnTo>
                    <a:lnTo>
                      <a:pt x="722" y="23"/>
                    </a:lnTo>
                    <a:lnTo>
                      <a:pt x="724" y="23"/>
                    </a:lnTo>
                    <a:lnTo>
                      <a:pt x="722" y="26"/>
                    </a:lnTo>
                    <a:lnTo>
                      <a:pt x="724" y="26"/>
                    </a:lnTo>
                    <a:lnTo>
                      <a:pt x="722" y="26"/>
                    </a:lnTo>
                    <a:lnTo>
                      <a:pt x="719" y="26"/>
                    </a:lnTo>
                    <a:lnTo>
                      <a:pt x="719" y="28"/>
                    </a:lnTo>
                    <a:lnTo>
                      <a:pt x="717" y="31"/>
                    </a:lnTo>
                    <a:lnTo>
                      <a:pt x="717" y="33"/>
                    </a:lnTo>
                    <a:lnTo>
                      <a:pt x="717" y="35"/>
                    </a:lnTo>
                    <a:lnTo>
                      <a:pt x="719" y="38"/>
                    </a:lnTo>
                    <a:lnTo>
                      <a:pt x="719" y="38"/>
                    </a:lnTo>
                    <a:lnTo>
                      <a:pt x="722" y="38"/>
                    </a:lnTo>
                    <a:lnTo>
                      <a:pt x="722" y="40"/>
                    </a:lnTo>
                    <a:lnTo>
                      <a:pt x="724" y="40"/>
                    </a:lnTo>
                    <a:lnTo>
                      <a:pt x="724" y="40"/>
                    </a:lnTo>
                    <a:lnTo>
                      <a:pt x="727" y="42"/>
                    </a:lnTo>
                    <a:lnTo>
                      <a:pt x="729" y="42"/>
                    </a:lnTo>
                    <a:lnTo>
                      <a:pt x="731" y="45"/>
                    </a:lnTo>
                    <a:lnTo>
                      <a:pt x="734" y="45"/>
                    </a:lnTo>
                    <a:lnTo>
                      <a:pt x="736" y="42"/>
                    </a:lnTo>
                    <a:lnTo>
                      <a:pt x="736" y="45"/>
                    </a:lnTo>
                    <a:lnTo>
                      <a:pt x="738" y="47"/>
                    </a:lnTo>
                    <a:lnTo>
                      <a:pt x="741" y="47"/>
                    </a:lnTo>
                    <a:lnTo>
                      <a:pt x="743" y="47"/>
                    </a:lnTo>
                    <a:lnTo>
                      <a:pt x="745" y="45"/>
                    </a:lnTo>
                    <a:lnTo>
                      <a:pt x="748" y="45"/>
                    </a:lnTo>
                    <a:lnTo>
                      <a:pt x="748" y="47"/>
                    </a:lnTo>
                    <a:lnTo>
                      <a:pt x="748" y="49"/>
                    </a:lnTo>
                    <a:lnTo>
                      <a:pt x="745" y="49"/>
                    </a:lnTo>
                    <a:lnTo>
                      <a:pt x="745" y="52"/>
                    </a:lnTo>
                    <a:lnTo>
                      <a:pt x="743" y="49"/>
                    </a:lnTo>
                    <a:lnTo>
                      <a:pt x="745" y="47"/>
                    </a:lnTo>
                    <a:lnTo>
                      <a:pt x="743" y="49"/>
                    </a:lnTo>
                    <a:lnTo>
                      <a:pt x="743" y="49"/>
                    </a:lnTo>
                    <a:lnTo>
                      <a:pt x="741" y="49"/>
                    </a:lnTo>
                    <a:lnTo>
                      <a:pt x="738" y="52"/>
                    </a:lnTo>
                    <a:lnTo>
                      <a:pt x="741" y="52"/>
                    </a:lnTo>
                    <a:lnTo>
                      <a:pt x="741" y="54"/>
                    </a:lnTo>
                    <a:lnTo>
                      <a:pt x="738" y="57"/>
                    </a:lnTo>
                    <a:lnTo>
                      <a:pt x="736" y="59"/>
                    </a:lnTo>
                    <a:lnTo>
                      <a:pt x="736" y="61"/>
                    </a:lnTo>
                    <a:lnTo>
                      <a:pt x="738" y="61"/>
                    </a:lnTo>
                    <a:lnTo>
                      <a:pt x="741" y="61"/>
                    </a:lnTo>
                    <a:lnTo>
                      <a:pt x="741" y="59"/>
                    </a:lnTo>
                    <a:lnTo>
                      <a:pt x="743" y="57"/>
                    </a:lnTo>
                    <a:lnTo>
                      <a:pt x="741" y="59"/>
                    </a:lnTo>
                    <a:lnTo>
                      <a:pt x="743" y="57"/>
                    </a:lnTo>
                    <a:lnTo>
                      <a:pt x="743" y="54"/>
                    </a:lnTo>
                    <a:lnTo>
                      <a:pt x="745" y="57"/>
                    </a:lnTo>
                    <a:lnTo>
                      <a:pt x="745" y="59"/>
                    </a:lnTo>
                    <a:lnTo>
                      <a:pt x="745" y="61"/>
                    </a:lnTo>
                    <a:lnTo>
                      <a:pt x="745" y="64"/>
                    </a:lnTo>
                    <a:lnTo>
                      <a:pt x="745" y="64"/>
                    </a:lnTo>
                    <a:lnTo>
                      <a:pt x="748" y="64"/>
                    </a:lnTo>
                    <a:lnTo>
                      <a:pt x="745" y="64"/>
                    </a:lnTo>
                    <a:lnTo>
                      <a:pt x="743" y="66"/>
                    </a:lnTo>
                    <a:lnTo>
                      <a:pt x="741" y="66"/>
                    </a:lnTo>
                    <a:lnTo>
                      <a:pt x="741" y="68"/>
                    </a:lnTo>
                    <a:lnTo>
                      <a:pt x="736" y="71"/>
                    </a:lnTo>
                    <a:lnTo>
                      <a:pt x="734" y="73"/>
                    </a:lnTo>
                    <a:lnTo>
                      <a:pt x="731" y="73"/>
                    </a:lnTo>
                    <a:lnTo>
                      <a:pt x="731" y="73"/>
                    </a:lnTo>
                    <a:lnTo>
                      <a:pt x="729" y="73"/>
                    </a:lnTo>
                    <a:lnTo>
                      <a:pt x="727" y="76"/>
                    </a:lnTo>
                    <a:lnTo>
                      <a:pt x="727" y="76"/>
                    </a:lnTo>
                    <a:lnTo>
                      <a:pt x="724" y="78"/>
                    </a:lnTo>
                    <a:lnTo>
                      <a:pt x="727" y="80"/>
                    </a:lnTo>
                    <a:lnTo>
                      <a:pt x="729" y="83"/>
                    </a:lnTo>
                    <a:lnTo>
                      <a:pt x="729" y="85"/>
                    </a:lnTo>
                    <a:lnTo>
                      <a:pt x="731" y="85"/>
                    </a:lnTo>
                    <a:lnTo>
                      <a:pt x="729" y="87"/>
                    </a:lnTo>
                    <a:lnTo>
                      <a:pt x="729" y="90"/>
                    </a:lnTo>
                    <a:lnTo>
                      <a:pt x="729" y="92"/>
                    </a:lnTo>
                    <a:lnTo>
                      <a:pt x="729" y="92"/>
                    </a:lnTo>
                    <a:lnTo>
                      <a:pt x="727" y="92"/>
                    </a:lnTo>
                    <a:lnTo>
                      <a:pt x="727" y="92"/>
                    </a:lnTo>
                    <a:lnTo>
                      <a:pt x="724" y="92"/>
                    </a:lnTo>
                    <a:lnTo>
                      <a:pt x="722" y="92"/>
                    </a:lnTo>
                    <a:lnTo>
                      <a:pt x="722" y="95"/>
                    </a:lnTo>
                    <a:lnTo>
                      <a:pt x="724" y="97"/>
                    </a:lnTo>
                    <a:lnTo>
                      <a:pt x="724" y="99"/>
                    </a:lnTo>
                    <a:lnTo>
                      <a:pt x="724" y="99"/>
                    </a:lnTo>
                    <a:lnTo>
                      <a:pt x="724" y="97"/>
                    </a:lnTo>
                    <a:lnTo>
                      <a:pt x="722" y="95"/>
                    </a:lnTo>
                    <a:lnTo>
                      <a:pt x="719" y="92"/>
                    </a:lnTo>
                    <a:lnTo>
                      <a:pt x="717" y="92"/>
                    </a:lnTo>
                    <a:lnTo>
                      <a:pt x="719" y="92"/>
                    </a:lnTo>
                    <a:lnTo>
                      <a:pt x="722" y="90"/>
                    </a:lnTo>
                    <a:lnTo>
                      <a:pt x="724" y="92"/>
                    </a:lnTo>
                    <a:lnTo>
                      <a:pt x="727" y="92"/>
                    </a:lnTo>
                    <a:lnTo>
                      <a:pt x="729" y="92"/>
                    </a:lnTo>
                    <a:lnTo>
                      <a:pt x="729" y="90"/>
                    </a:lnTo>
                    <a:lnTo>
                      <a:pt x="729" y="90"/>
                    </a:lnTo>
                    <a:lnTo>
                      <a:pt x="727" y="87"/>
                    </a:lnTo>
                    <a:lnTo>
                      <a:pt x="724" y="87"/>
                    </a:lnTo>
                    <a:lnTo>
                      <a:pt x="727" y="85"/>
                    </a:lnTo>
                    <a:lnTo>
                      <a:pt x="724" y="85"/>
                    </a:lnTo>
                    <a:lnTo>
                      <a:pt x="722" y="87"/>
                    </a:lnTo>
                    <a:lnTo>
                      <a:pt x="719" y="87"/>
                    </a:lnTo>
                    <a:lnTo>
                      <a:pt x="722" y="85"/>
                    </a:lnTo>
                    <a:lnTo>
                      <a:pt x="719" y="83"/>
                    </a:lnTo>
                    <a:lnTo>
                      <a:pt x="717" y="83"/>
                    </a:lnTo>
                    <a:lnTo>
                      <a:pt x="719" y="80"/>
                    </a:lnTo>
                    <a:lnTo>
                      <a:pt x="719" y="78"/>
                    </a:lnTo>
                    <a:lnTo>
                      <a:pt x="719" y="76"/>
                    </a:lnTo>
                    <a:lnTo>
                      <a:pt x="722" y="71"/>
                    </a:lnTo>
                    <a:lnTo>
                      <a:pt x="722" y="71"/>
                    </a:lnTo>
                    <a:lnTo>
                      <a:pt x="719" y="71"/>
                    </a:lnTo>
                    <a:lnTo>
                      <a:pt x="717" y="71"/>
                    </a:lnTo>
                    <a:lnTo>
                      <a:pt x="717" y="73"/>
                    </a:lnTo>
                    <a:lnTo>
                      <a:pt x="715" y="73"/>
                    </a:lnTo>
                    <a:lnTo>
                      <a:pt x="717" y="71"/>
                    </a:lnTo>
                    <a:lnTo>
                      <a:pt x="717" y="68"/>
                    </a:lnTo>
                    <a:lnTo>
                      <a:pt x="715" y="71"/>
                    </a:lnTo>
                    <a:lnTo>
                      <a:pt x="712" y="68"/>
                    </a:lnTo>
                    <a:lnTo>
                      <a:pt x="712" y="68"/>
                    </a:lnTo>
                    <a:lnTo>
                      <a:pt x="710" y="66"/>
                    </a:lnTo>
                    <a:lnTo>
                      <a:pt x="708" y="64"/>
                    </a:lnTo>
                    <a:lnTo>
                      <a:pt x="708" y="64"/>
                    </a:lnTo>
                    <a:lnTo>
                      <a:pt x="703" y="64"/>
                    </a:lnTo>
                    <a:lnTo>
                      <a:pt x="703" y="66"/>
                    </a:lnTo>
                    <a:lnTo>
                      <a:pt x="703" y="66"/>
                    </a:lnTo>
                    <a:lnTo>
                      <a:pt x="700" y="66"/>
                    </a:lnTo>
                    <a:lnTo>
                      <a:pt x="698" y="68"/>
                    </a:lnTo>
                    <a:lnTo>
                      <a:pt x="698" y="66"/>
                    </a:lnTo>
                    <a:lnTo>
                      <a:pt x="696" y="66"/>
                    </a:lnTo>
                    <a:lnTo>
                      <a:pt x="696" y="68"/>
                    </a:lnTo>
                    <a:lnTo>
                      <a:pt x="698" y="71"/>
                    </a:lnTo>
                    <a:lnTo>
                      <a:pt x="696" y="71"/>
                    </a:lnTo>
                    <a:lnTo>
                      <a:pt x="698" y="73"/>
                    </a:lnTo>
                    <a:lnTo>
                      <a:pt x="700" y="76"/>
                    </a:lnTo>
                    <a:lnTo>
                      <a:pt x="700" y="76"/>
                    </a:lnTo>
                    <a:lnTo>
                      <a:pt x="703" y="73"/>
                    </a:lnTo>
                    <a:lnTo>
                      <a:pt x="705" y="73"/>
                    </a:lnTo>
                    <a:lnTo>
                      <a:pt x="708" y="76"/>
                    </a:lnTo>
                    <a:lnTo>
                      <a:pt x="710" y="76"/>
                    </a:lnTo>
                    <a:lnTo>
                      <a:pt x="710" y="78"/>
                    </a:lnTo>
                    <a:lnTo>
                      <a:pt x="710" y="78"/>
                    </a:lnTo>
                    <a:lnTo>
                      <a:pt x="710" y="80"/>
                    </a:lnTo>
                    <a:lnTo>
                      <a:pt x="708" y="80"/>
                    </a:lnTo>
                    <a:lnTo>
                      <a:pt x="705" y="80"/>
                    </a:lnTo>
                    <a:lnTo>
                      <a:pt x="703" y="78"/>
                    </a:lnTo>
                    <a:lnTo>
                      <a:pt x="703" y="78"/>
                    </a:lnTo>
                    <a:lnTo>
                      <a:pt x="700" y="76"/>
                    </a:lnTo>
                    <a:lnTo>
                      <a:pt x="698" y="73"/>
                    </a:lnTo>
                    <a:lnTo>
                      <a:pt x="696" y="73"/>
                    </a:lnTo>
                    <a:lnTo>
                      <a:pt x="696" y="76"/>
                    </a:lnTo>
                    <a:lnTo>
                      <a:pt x="696" y="76"/>
                    </a:lnTo>
                    <a:lnTo>
                      <a:pt x="696" y="78"/>
                    </a:lnTo>
                    <a:lnTo>
                      <a:pt x="693" y="78"/>
                    </a:lnTo>
                    <a:lnTo>
                      <a:pt x="691" y="78"/>
                    </a:lnTo>
                    <a:lnTo>
                      <a:pt x="689" y="78"/>
                    </a:lnTo>
                    <a:lnTo>
                      <a:pt x="686" y="78"/>
                    </a:lnTo>
                    <a:lnTo>
                      <a:pt x="684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79" y="76"/>
                    </a:lnTo>
                    <a:lnTo>
                      <a:pt x="679" y="76"/>
                    </a:lnTo>
                    <a:lnTo>
                      <a:pt x="677" y="78"/>
                    </a:lnTo>
                    <a:lnTo>
                      <a:pt x="674" y="78"/>
                    </a:lnTo>
                    <a:lnTo>
                      <a:pt x="672" y="78"/>
                    </a:lnTo>
                    <a:lnTo>
                      <a:pt x="670" y="78"/>
                    </a:lnTo>
                    <a:lnTo>
                      <a:pt x="667" y="78"/>
                    </a:lnTo>
                    <a:lnTo>
                      <a:pt x="665" y="80"/>
                    </a:lnTo>
                    <a:lnTo>
                      <a:pt x="665" y="78"/>
                    </a:lnTo>
                    <a:lnTo>
                      <a:pt x="663" y="78"/>
                    </a:lnTo>
                    <a:lnTo>
                      <a:pt x="660" y="78"/>
                    </a:lnTo>
                    <a:lnTo>
                      <a:pt x="658" y="78"/>
                    </a:lnTo>
                    <a:lnTo>
                      <a:pt x="655" y="78"/>
                    </a:lnTo>
                    <a:lnTo>
                      <a:pt x="653" y="78"/>
                    </a:lnTo>
                    <a:lnTo>
                      <a:pt x="651" y="76"/>
                    </a:lnTo>
                    <a:lnTo>
                      <a:pt x="651" y="76"/>
                    </a:lnTo>
                    <a:lnTo>
                      <a:pt x="648" y="73"/>
                    </a:lnTo>
                    <a:lnTo>
                      <a:pt x="646" y="73"/>
                    </a:lnTo>
                    <a:lnTo>
                      <a:pt x="644" y="73"/>
                    </a:lnTo>
                    <a:lnTo>
                      <a:pt x="641" y="73"/>
                    </a:lnTo>
                    <a:lnTo>
                      <a:pt x="641" y="73"/>
                    </a:lnTo>
                    <a:lnTo>
                      <a:pt x="639" y="73"/>
                    </a:lnTo>
                    <a:lnTo>
                      <a:pt x="637" y="73"/>
                    </a:lnTo>
                    <a:lnTo>
                      <a:pt x="637" y="71"/>
                    </a:lnTo>
                    <a:lnTo>
                      <a:pt x="634" y="68"/>
                    </a:lnTo>
                    <a:lnTo>
                      <a:pt x="632" y="68"/>
                    </a:lnTo>
                    <a:lnTo>
                      <a:pt x="629" y="68"/>
                    </a:lnTo>
                    <a:lnTo>
                      <a:pt x="627" y="66"/>
                    </a:lnTo>
                    <a:lnTo>
                      <a:pt x="627" y="64"/>
                    </a:lnTo>
                    <a:lnTo>
                      <a:pt x="627" y="61"/>
                    </a:lnTo>
                    <a:lnTo>
                      <a:pt x="627" y="61"/>
                    </a:lnTo>
                    <a:lnTo>
                      <a:pt x="625" y="59"/>
                    </a:lnTo>
                    <a:lnTo>
                      <a:pt x="622" y="57"/>
                    </a:lnTo>
                    <a:lnTo>
                      <a:pt x="620" y="57"/>
                    </a:lnTo>
                    <a:lnTo>
                      <a:pt x="618" y="57"/>
                    </a:lnTo>
                    <a:lnTo>
                      <a:pt x="615" y="59"/>
                    </a:lnTo>
                    <a:lnTo>
                      <a:pt x="615" y="59"/>
                    </a:lnTo>
                    <a:lnTo>
                      <a:pt x="613" y="59"/>
                    </a:lnTo>
                    <a:lnTo>
                      <a:pt x="611" y="61"/>
                    </a:lnTo>
                    <a:lnTo>
                      <a:pt x="608" y="61"/>
                    </a:lnTo>
                    <a:lnTo>
                      <a:pt x="606" y="61"/>
                    </a:lnTo>
                    <a:lnTo>
                      <a:pt x="603" y="61"/>
                    </a:lnTo>
                    <a:lnTo>
                      <a:pt x="601" y="61"/>
                    </a:lnTo>
                    <a:lnTo>
                      <a:pt x="601" y="61"/>
                    </a:lnTo>
                    <a:lnTo>
                      <a:pt x="599" y="64"/>
                    </a:lnTo>
                    <a:lnTo>
                      <a:pt x="596" y="66"/>
                    </a:lnTo>
                    <a:lnTo>
                      <a:pt x="594" y="66"/>
                    </a:lnTo>
                    <a:lnTo>
                      <a:pt x="594" y="68"/>
                    </a:lnTo>
                    <a:lnTo>
                      <a:pt x="596" y="68"/>
                    </a:lnTo>
                    <a:lnTo>
                      <a:pt x="599" y="68"/>
                    </a:lnTo>
                    <a:lnTo>
                      <a:pt x="599" y="71"/>
                    </a:lnTo>
                    <a:lnTo>
                      <a:pt x="601" y="71"/>
                    </a:lnTo>
                    <a:lnTo>
                      <a:pt x="603" y="71"/>
                    </a:lnTo>
                    <a:lnTo>
                      <a:pt x="603" y="68"/>
                    </a:lnTo>
                    <a:lnTo>
                      <a:pt x="606" y="68"/>
                    </a:lnTo>
                    <a:lnTo>
                      <a:pt x="608" y="68"/>
                    </a:lnTo>
                    <a:lnTo>
                      <a:pt x="608" y="68"/>
                    </a:lnTo>
                    <a:lnTo>
                      <a:pt x="611" y="68"/>
                    </a:lnTo>
                    <a:lnTo>
                      <a:pt x="613" y="66"/>
                    </a:lnTo>
                    <a:lnTo>
                      <a:pt x="615" y="68"/>
                    </a:lnTo>
                    <a:lnTo>
                      <a:pt x="615" y="66"/>
                    </a:lnTo>
                    <a:lnTo>
                      <a:pt x="618" y="64"/>
                    </a:lnTo>
                    <a:lnTo>
                      <a:pt x="620" y="64"/>
                    </a:lnTo>
                    <a:lnTo>
                      <a:pt x="622" y="61"/>
                    </a:lnTo>
                    <a:lnTo>
                      <a:pt x="625" y="64"/>
                    </a:lnTo>
                    <a:lnTo>
                      <a:pt x="625" y="64"/>
                    </a:lnTo>
                    <a:lnTo>
                      <a:pt x="622" y="66"/>
                    </a:lnTo>
                    <a:lnTo>
                      <a:pt x="620" y="66"/>
                    </a:lnTo>
                    <a:lnTo>
                      <a:pt x="618" y="66"/>
                    </a:lnTo>
                    <a:lnTo>
                      <a:pt x="618" y="68"/>
                    </a:lnTo>
                    <a:lnTo>
                      <a:pt x="615" y="71"/>
                    </a:lnTo>
                    <a:lnTo>
                      <a:pt x="615" y="71"/>
                    </a:lnTo>
                    <a:lnTo>
                      <a:pt x="613" y="71"/>
                    </a:lnTo>
                    <a:lnTo>
                      <a:pt x="611" y="71"/>
                    </a:lnTo>
                    <a:lnTo>
                      <a:pt x="608" y="73"/>
                    </a:lnTo>
                    <a:lnTo>
                      <a:pt x="606" y="73"/>
                    </a:lnTo>
                    <a:lnTo>
                      <a:pt x="603" y="73"/>
                    </a:lnTo>
                    <a:lnTo>
                      <a:pt x="603" y="71"/>
                    </a:lnTo>
                    <a:lnTo>
                      <a:pt x="603" y="73"/>
                    </a:lnTo>
                    <a:lnTo>
                      <a:pt x="606" y="76"/>
                    </a:lnTo>
                    <a:lnTo>
                      <a:pt x="603" y="76"/>
                    </a:lnTo>
                    <a:lnTo>
                      <a:pt x="601" y="78"/>
                    </a:lnTo>
                    <a:lnTo>
                      <a:pt x="603" y="80"/>
                    </a:lnTo>
                    <a:lnTo>
                      <a:pt x="606" y="83"/>
                    </a:lnTo>
                    <a:lnTo>
                      <a:pt x="606" y="85"/>
                    </a:lnTo>
                    <a:lnTo>
                      <a:pt x="606" y="85"/>
                    </a:lnTo>
                    <a:lnTo>
                      <a:pt x="606" y="87"/>
                    </a:lnTo>
                    <a:lnTo>
                      <a:pt x="608" y="90"/>
                    </a:lnTo>
                    <a:lnTo>
                      <a:pt x="608" y="92"/>
                    </a:lnTo>
                    <a:lnTo>
                      <a:pt x="611" y="95"/>
                    </a:lnTo>
                    <a:lnTo>
                      <a:pt x="608" y="92"/>
                    </a:lnTo>
                    <a:lnTo>
                      <a:pt x="608" y="95"/>
                    </a:lnTo>
                    <a:lnTo>
                      <a:pt x="606" y="95"/>
                    </a:lnTo>
                    <a:lnTo>
                      <a:pt x="606" y="92"/>
                    </a:lnTo>
                    <a:lnTo>
                      <a:pt x="606" y="92"/>
                    </a:lnTo>
                    <a:lnTo>
                      <a:pt x="603" y="95"/>
                    </a:lnTo>
                    <a:lnTo>
                      <a:pt x="606" y="97"/>
                    </a:lnTo>
                    <a:lnTo>
                      <a:pt x="606" y="97"/>
                    </a:lnTo>
                    <a:lnTo>
                      <a:pt x="608" y="99"/>
                    </a:lnTo>
                    <a:lnTo>
                      <a:pt x="611" y="102"/>
                    </a:lnTo>
                    <a:lnTo>
                      <a:pt x="608" y="102"/>
                    </a:lnTo>
                    <a:lnTo>
                      <a:pt x="606" y="99"/>
                    </a:lnTo>
                    <a:lnTo>
                      <a:pt x="603" y="97"/>
                    </a:lnTo>
                    <a:lnTo>
                      <a:pt x="601" y="95"/>
                    </a:lnTo>
                    <a:lnTo>
                      <a:pt x="601" y="95"/>
                    </a:lnTo>
                    <a:lnTo>
                      <a:pt x="599" y="95"/>
                    </a:lnTo>
                    <a:lnTo>
                      <a:pt x="601" y="92"/>
                    </a:lnTo>
                    <a:lnTo>
                      <a:pt x="599" y="92"/>
                    </a:lnTo>
                    <a:lnTo>
                      <a:pt x="596" y="90"/>
                    </a:lnTo>
                    <a:lnTo>
                      <a:pt x="599" y="90"/>
                    </a:lnTo>
                    <a:lnTo>
                      <a:pt x="601" y="90"/>
                    </a:lnTo>
                    <a:lnTo>
                      <a:pt x="601" y="90"/>
                    </a:lnTo>
                    <a:lnTo>
                      <a:pt x="603" y="87"/>
                    </a:lnTo>
                    <a:lnTo>
                      <a:pt x="601" y="85"/>
                    </a:lnTo>
                    <a:lnTo>
                      <a:pt x="599" y="83"/>
                    </a:lnTo>
                    <a:lnTo>
                      <a:pt x="596" y="83"/>
                    </a:lnTo>
                    <a:lnTo>
                      <a:pt x="594" y="83"/>
                    </a:lnTo>
                    <a:lnTo>
                      <a:pt x="592" y="83"/>
                    </a:lnTo>
                    <a:lnTo>
                      <a:pt x="592" y="83"/>
                    </a:lnTo>
                    <a:lnTo>
                      <a:pt x="592" y="80"/>
                    </a:lnTo>
                    <a:lnTo>
                      <a:pt x="592" y="78"/>
                    </a:lnTo>
                    <a:lnTo>
                      <a:pt x="589" y="78"/>
                    </a:lnTo>
                    <a:lnTo>
                      <a:pt x="587" y="78"/>
                    </a:lnTo>
                    <a:lnTo>
                      <a:pt x="584" y="78"/>
                    </a:lnTo>
                    <a:lnTo>
                      <a:pt x="584" y="78"/>
                    </a:lnTo>
                    <a:lnTo>
                      <a:pt x="582" y="76"/>
                    </a:lnTo>
                    <a:lnTo>
                      <a:pt x="582" y="76"/>
                    </a:lnTo>
                    <a:lnTo>
                      <a:pt x="582" y="73"/>
                    </a:lnTo>
                    <a:lnTo>
                      <a:pt x="580" y="73"/>
                    </a:lnTo>
                    <a:lnTo>
                      <a:pt x="577" y="76"/>
                    </a:lnTo>
                    <a:lnTo>
                      <a:pt x="575" y="76"/>
                    </a:lnTo>
                    <a:lnTo>
                      <a:pt x="573" y="78"/>
                    </a:lnTo>
                    <a:lnTo>
                      <a:pt x="573" y="78"/>
                    </a:lnTo>
                    <a:lnTo>
                      <a:pt x="570" y="78"/>
                    </a:lnTo>
                    <a:lnTo>
                      <a:pt x="568" y="78"/>
                    </a:lnTo>
                    <a:lnTo>
                      <a:pt x="566" y="78"/>
                    </a:lnTo>
                    <a:lnTo>
                      <a:pt x="563" y="78"/>
                    </a:lnTo>
                    <a:lnTo>
                      <a:pt x="563" y="80"/>
                    </a:lnTo>
                    <a:lnTo>
                      <a:pt x="561" y="78"/>
                    </a:lnTo>
                    <a:lnTo>
                      <a:pt x="558" y="78"/>
                    </a:lnTo>
                    <a:lnTo>
                      <a:pt x="556" y="80"/>
                    </a:lnTo>
                    <a:lnTo>
                      <a:pt x="551" y="80"/>
                    </a:lnTo>
                    <a:lnTo>
                      <a:pt x="549" y="78"/>
                    </a:lnTo>
                    <a:lnTo>
                      <a:pt x="542" y="78"/>
                    </a:lnTo>
                    <a:lnTo>
                      <a:pt x="542" y="78"/>
                    </a:lnTo>
                    <a:lnTo>
                      <a:pt x="539" y="78"/>
                    </a:lnTo>
                    <a:lnTo>
                      <a:pt x="537" y="78"/>
                    </a:lnTo>
                    <a:lnTo>
                      <a:pt x="535" y="78"/>
                    </a:lnTo>
                    <a:lnTo>
                      <a:pt x="532" y="78"/>
                    </a:lnTo>
                    <a:lnTo>
                      <a:pt x="530" y="78"/>
                    </a:lnTo>
                    <a:lnTo>
                      <a:pt x="528" y="76"/>
                    </a:lnTo>
                    <a:lnTo>
                      <a:pt x="528" y="76"/>
                    </a:lnTo>
                    <a:lnTo>
                      <a:pt x="528" y="76"/>
                    </a:lnTo>
                    <a:lnTo>
                      <a:pt x="530" y="73"/>
                    </a:lnTo>
                    <a:lnTo>
                      <a:pt x="530" y="71"/>
                    </a:lnTo>
                    <a:lnTo>
                      <a:pt x="532" y="71"/>
                    </a:lnTo>
                    <a:lnTo>
                      <a:pt x="535" y="71"/>
                    </a:lnTo>
                    <a:lnTo>
                      <a:pt x="532" y="68"/>
                    </a:lnTo>
                    <a:lnTo>
                      <a:pt x="537" y="68"/>
                    </a:lnTo>
                    <a:lnTo>
                      <a:pt x="539" y="68"/>
                    </a:lnTo>
                    <a:lnTo>
                      <a:pt x="542" y="68"/>
                    </a:lnTo>
                    <a:lnTo>
                      <a:pt x="542" y="68"/>
                    </a:lnTo>
                    <a:lnTo>
                      <a:pt x="542" y="66"/>
                    </a:lnTo>
                    <a:lnTo>
                      <a:pt x="539" y="64"/>
                    </a:lnTo>
                    <a:lnTo>
                      <a:pt x="537" y="61"/>
                    </a:lnTo>
                    <a:lnTo>
                      <a:pt x="535" y="61"/>
                    </a:lnTo>
                    <a:lnTo>
                      <a:pt x="532" y="59"/>
                    </a:lnTo>
                    <a:lnTo>
                      <a:pt x="530" y="59"/>
                    </a:lnTo>
                    <a:lnTo>
                      <a:pt x="530" y="57"/>
                    </a:lnTo>
                    <a:lnTo>
                      <a:pt x="528" y="57"/>
                    </a:lnTo>
                    <a:lnTo>
                      <a:pt x="525" y="57"/>
                    </a:lnTo>
                    <a:lnTo>
                      <a:pt x="523" y="57"/>
                    </a:lnTo>
                    <a:lnTo>
                      <a:pt x="521" y="57"/>
                    </a:lnTo>
                    <a:lnTo>
                      <a:pt x="518" y="57"/>
                    </a:lnTo>
                    <a:lnTo>
                      <a:pt x="521" y="59"/>
                    </a:lnTo>
                    <a:lnTo>
                      <a:pt x="518" y="59"/>
                    </a:lnTo>
                    <a:lnTo>
                      <a:pt x="516" y="59"/>
                    </a:lnTo>
                    <a:lnTo>
                      <a:pt x="513" y="57"/>
                    </a:lnTo>
                    <a:lnTo>
                      <a:pt x="513" y="57"/>
                    </a:lnTo>
                    <a:lnTo>
                      <a:pt x="511" y="57"/>
                    </a:lnTo>
                    <a:lnTo>
                      <a:pt x="509" y="57"/>
                    </a:lnTo>
                    <a:lnTo>
                      <a:pt x="506" y="57"/>
                    </a:lnTo>
                    <a:lnTo>
                      <a:pt x="504" y="57"/>
                    </a:lnTo>
                    <a:lnTo>
                      <a:pt x="502" y="57"/>
                    </a:lnTo>
                    <a:lnTo>
                      <a:pt x="502" y="54"/>
                    </a:lnTo>
                    <a:lnTo>
                      <a:pt x="499" y="54"/>
                    </a:lnTo>
                    <a:lnTo>
                      <a:pt x="497" y="52"/>
                    </a:lnTo>
                    <a:lnTo>
                      <a:pt x="495" y="52"/>
                    </a:lnTo>
                    <a:lnTo>
                      <a:pt x="492" y="52"/>
                    </a:lnTo>
                    <a:lnTo>
                      <a:pt x="490" y="49"/>
                    </a:lnTo>
                    <a:lnTo>
                      <a:pt x="487" y="49"/>
                    </a:lnTo>
                    <a:lnTo>
                      <a:pt x="487" y="49"/>
                    </a:lnTo>
                    <a:lnTo>
                      <a:pt x="485" y="49"/>
                    </a:lnTo>
                    <a:lnTo>
                      <a:pt x="483" y="49"/>
                    </a:lnTo>
                    <a:lnTo>
                      <a:pt x="483" y="49"/>
                    </a:lnTo>
                    <a:lnTo>
                      <a:pt x="480" y="49"/>
                    </a:lnTo>
                    <a:lnTo>
                      <a:pt x="478" y="47"/>
                    </a:lnTo>
                    <a:lnTo>
                      <a:pt x="476" y="45"/>
                    </a:lnTo>
                    <a:lnTo>
                      <a:pt x="473" y="45"/>
                    </a:lnTo>
                    <a:lnTo>
                      <a:pt x="471" y="42"/>
                    </a:lnTo>
                    <a:lnTo>
                      <a:pt x="468" y="42"/>
                    </a:lnTo>
                    <a:lnTo>
                      <a:pt x="468" y="42"/>
                    </a:lnTo>
                    <a:lnTo>
                      <a:pt x="466" y="42"/>
                    </a:lnTo>
                    <a:lnTo>
                      <a:pt x="464" y="40"/>
                    </a:lnTo>
                    <a:lnTo>
                      <a:pt x="461" y="40"/>
                    </a:lnTo>
                    <a:lnTo>
                      <a:pt x="459" y="40"/>
                    </a:lnTo>
                    <a:lnTo>
                      <a:pt x="457" y="40"/>
                    </a:lnTo>
                    <a:lnTo>
                      <a:pt x="457" y="40"/>
                    </a:lnTo>
                    <a:lnTo>
                      <a:pt x="454" y="40"/>
                    </a:lnTo>
                    <a:lnTo>
                      <a:pt x="452" y="40"/>
                    </a:lnTo>
                    <a:lnTo>
                      <a:pt x="450" y="42"/>
                    </a:lnTo>
                    <a:lnTo>
                      <a:pt x="450" y="45"/>
                    </a:lnTo>
                    <a:lnTo>
                      <a:pt x="447" y="47"/>
                    </a:lnTo>
                    <a:lnTo>
                      <a:pt x="447" y="49"/>
                    </a:lnTo>
                    <a:lnTo>
                      <a:pt x="445" y="49"/>
                    </a:lnTo>
                    <a:lnTo>
                      <a:pt x="445" y="49"/>
                    </a:lnTo>
                    <a:lnTo>
                      <a:pt x="442" y="49"/>
                    </a:lnTo>
                    <a:lnTo>
                      <a:pt x="440" y="49"/>
                    </a:lnTo>
                    <a:lnTo>
                      <a:pt x="438" y="49"/>
                    </a:lnTo>
                    <a:lnTo>
                      <a:pt x="438" y="49"/>
                    </a:lnTo>
                    <a:lnTo>
                      <a:pt x="438" y="47"/>
                    </a:lnTo>
                    <a:lnTo>
                      <a:pt x="440" y="45"/>
                    </a:lnTo>
                    <a:lnTo>
                      <a:pt x="440" y="42"/>
                    </a:lnTo>
                    <a:lnTo>
                      <a:pt x="438" y="42"/>
                    </a:lnTo>
                    <a:lnTo>
                      <a:pt x="438" y="42"/>
                    </a:lnTo>
                    <a:lnTo>
                      <a:pt x="438" y="40"/>
                    </a:lnTo>
                    <a:lnTo>
                      <a:pt x="438" y="38"/>
                    </a:lnTo>
                    <a:lnTo>
                      <a:pt x="438" y="38"/>
                    </a:lnTo>
                    <a:lnTo>
                      <a:pt x="438" y="35"/>
                    </a:lnTo>
                    <a:lnTo>
                      <a:pt x="435" y="35"/>
                    </a:lnTo>
                    <a:lnTo>
                      <a:pt x="438" y="35"/>
                    </a:lnTo>
                    <a:lnTo>
                      <a:pt x="435" y="35"/>
                    </a:lnTo>
                    <a:lnTo>
                      <a:pt x="433" y="35"/>
                    </a:lnTo>
                    <a:lnTo>
                      <a:pt x="431" y="38"/>
                    </a:lnTo>
                    <a:lnTo>
                      <a:pt x="431" y="38"/>
                    </a:lnTo>
                    <a:lnTo>
                      <a:pt x="428" y="38"/>
                    </a:lnTo>
                    <a:lnTo>
                      <a:pt x="431" y="38"/>
                    </a:lnTo>
                    <a:lnTo>
                      <a:pt x="435" y="38"/>
                    </a:lnTo>
                    <a:lnTo>
                      <a:pt x="435" y="38"/>
                    </a:lnTo>
                    <a:lnTo>
                      <a:pt x="433" y="38"/>
                    </a:lnTo>
                    <a:lnTo>
                      <a:pt x="431" y="40"/>
                    </a:lnTo>
                    <a:lnTo>
                      <a:pt x="428" y="42"/>
                    </a:lnTo>
                    <a:lnTo>
                      <a:pt x="431" y="42"/>
                    </a:lnTo>
                    <a:lnTo>
                      <a:pt x="433" y="42"/>
                    </a:lnTo>
                    <a:lnTo>
                      <a:pt x="431" y="42"/>
                    </a:lnTo>
                    <a:lnTo>
                      <a:pt x="428" y="42"/>
                    </a:lnTo>
                    <a:lnTo>
                      <a:pt x="428" y="45"/>
                    </a:lnTo>
                    <a:lnTo>
                      <a:pt x="428" y="47"/>
                    </a:lnTo>
                    <a:lnTo>
                      <a:pt x="428" y="47"/>
                    </a:lnTo>
                    <a:lnTo>
                      <a:pt x="428" y="49"/>
                    </a:lnTo>
                    <a:lnTo>
                      <a:pt x="426" y="49"/>
                    </a:lnTo>
                    <a:lnTo>
                      <a:pt x="426" y="49"/>
                    </a:lnTo>
                    <a:lnTo>
                      <a:pt x="423" y="49"/>
                    </a:lnTo>
                    <a:lnTo>
                      <a:pt x="421" y="47"/>
                    </a:lnTo>
                    <a:lnTo>
                      <a:pt x="419" y="45"/>
                    </a:lnTo>
                    <a:lnTo>
                      <a:pt x="416" y="45"/>
                    </a:lnTo>
                    <a:lnTo>
                      <a:pt x="414" y="42"/>
                    </a:lnTo>
                    <a:lnTo>
                      <a:pt x="414" y="40"/>
                    </a:lnTo>
                    <a:lnTo>
                      <a:pt x="414" y="38"/>
                    </a:lnTo>
                    <a:lnTo>
                      <a:pt x="412" y="38"/>
                    </a:lnTo>
                    <a:lnTo>
                      <a:pt x="412" y="35"/>
                    </a:lnTo>
                    <a:lnTo>
                      <a:pt x="412" y="33"/>
                    </a:lnTo>
                    <a:lnTo>
                      <a:pt x="409" y="33"/>
                    </a:lnTo>
                    <a:lnTo>
                      <a:pt x="407" y="31"/>
                    </a:lnTo>
                    <a:lnTo>
                      <a:pt x="405" y="28"/>
                    </a:lnTo>
                    <a:lnTo>
                      <a:pt x="405" y="28"/>
                    </a:lnTo>
                    <a:lnTo>
                      <a:pt x="402" y="26"/>
                    </a:lnTo>
                    <a:lnTo>
                      <a:pt x="400" y="28"/>
                    </a:lnTo>
                    <a:lnTo>
                      <a:pt x="400" y="31"/>
                    </a:lnTo>
                    <a:lnTo>
                      <a:pt x="402" y="31"/>
                    </a:lnTo>
                    <a:lnTo>
                      <a:pt x="402" y="31"/>
                    </a:lnTo>
                    <a:lnTo>
                      <a:pt x="405" y="33"/>
                    </a:lnTo>
                    <a:lnTo>
                      <a:pt x="407" y="33"/>
                    </a:lnTo>
                    <a:lnTo>
                      <a:pt x="405" y="33"/>
                    </a:lnTo>
                    <a:lnTo>
                      <a:pt x="402" y="33"/>
                    </a:lnTo>
                    <a:lnTo>
                      <a:pt x="400" y="33"/>
                    </a:lnTo>
                    <a:lnTo>
                      <a:pt x="397" y="35"/>
                    </a:lnTo>
                    <a:lnTo>
                      <a:pt x="397" y="38"/>
                    </a:lnTo>
                    <a:lnTo>
                      <a:pt x="397" y="38"/>
                    </a:lnTo>
                    <a:lnTo>
                      <a:pt x="395" y="40"/>
                    </a:lnTo>
                    <a:lnTo>
                      <a:pt x="395" y="40"/>
                    </a:lnTo>
                    <a:lnTo>
                      <a:pt x="393" y="42"/>
                    </a:lnTo>
                    <a:lnTo>
                      <a:pt x="393" y="42"/>
                    </a:lnTo>
                    <a:lnTo>
                      <a:pt x="390" y="42"/>
                    </a:lnTo>
                    <a:lnTo>
                      <a:pt x="390" y="40"/>
                    </a:lnTo>
                    <a:lnTo>
                      <a:pt x="390" y="38"/>
                    </a:lnTo>
                    <a:lnTo>
                      <a:pt x="390" y="40"/>
                    </a:lnTo>
                    <a:lnTo>
                      <a:pt x="388" y="40"/>
                    </a:lnTo>
                    <a:lnTo>
                      <a:pt x="386" y="40"/>
                    </a:lnTo>
                    <a:lnTo>
                      <a:pt x="381" y="42"/>
                    </a:lnTo>
                    <a:lnTo>
                      <a:pt x="381" y="42"/>
                    </a:lnTo>
                    <a:lnTo>
                      <a:pt x="378" y="42"/>
                    </a:lnTo>
                    <a:lnTo>
                      <a:pt x="376" y="45"/>
                    </a:lnTo>
                    <a:lnTo>
                      <a:pt x="374" y="47"/>
                    </a:lnTo>
                    <a:lnTo>
                      <a:pt x="374" y="49"/>
                    </a:lnTo>
                    <a:lnTo>
                      <a:pt x="371" y="52"/>
                    </a:lnTo>
                    <a:lnTo>
                      <a:pt x="371" y="49"/>
                    </a:lnTo>
                    <a:lnTo>
                      <a:pt x="371" y="47"/>
                    </a:lnTo>
                    <a:lnTo>
                      <a:pt x="371" y="49"/>
                    </a:lnTo>
                    <a:lnTo>
                      <a:pt x="371" y="47"/>
                    </a:lnTo>
                    <a:lnTo>
                      <a:pt x="369" y="45"/>
                    </a:lnTo>
                    <a:lnTo>
                      <a:pt x="369" y="47"/>
                    </a:lnTo>
                    <a:lnTo>
                      <a:pt x="369" y="45"/>
                    </a:lnTo>
                    <a:lnTo>
                      <a:pt x="369" y="47"/>
                    </a:lnTo>
                    <a:lnTo>
                      <a:pt x="369" y="49"/>
                    </a:lnTo>
                    <a:lnTo>
                      <a:pt x="367" y="47"/>
                    </a:lnTo>
                    <a:lnTo>
                      <a:pt x="367" y="49"/>
                    </a:lnTo>
                    <a:lnTo>
                      <a:pt x="367" y="47"/>
                    </a:lnTo>
                    <a:lnTo>
                      <a:pt x="364" y="47"/>
                    </a:lnTo>
                    <a:lnTo>
                      <a:pt x="362" y="47"/>
                    </a:lnTo>
                    <a:lnTo>
                      <a:pt x="362" y="49"/>
                    </a:lnTo>
                    <a:lnTo>
                      <a:pt x="360" y="52"/>
                    </a:lnTo>
                    <a:lnTo>
                      <a:pt x="360" y="52"/>
                    </a:lnTo>
                    <a:lnTo>
                      <a:pt x="357" y="52"/>
                    </a:lnTo>
                    <a:lnTo>
                      <a:pt x="355" y="54"/>
                    </a:lnTo>
                    <a:lnTo>
                      <a:pt x="352" y="54"/>
                    </a:lnTo>
                    <a:lnTo>
                      <a:pt x="352" y="57"/>
                    </a:lnTo>
                    <a:lnTo>
                      <a:pt x="355" y="57"/>
                    </a:lnTo>
                    <a:lnTo>
                      <a:pt x="357" y="59"/>
                    </a:lnTo>
                    <a:lnTo>
                      <a:pt x="355" y="59"/>
                    </a:lnTo>
                    <a:lnTo>
                      <a:pt x="352" y="59"/>
                    </a:lnTo>
                    <a:lnTo>
                      <a:pt x="350" y="59"/>
                    </a:lnTo>
                    <a:lnTo>
                      <a:pt x="348" y="59"/>
                    </a:lnTo>
                    <a:lnTo>
                      <a:pt x="350" y="61"/>
                    </a:lnTo>
                    <a:lnTo>
                      <a:pt x="350" y="61"/>
                    </a:lnTo>
                    <a:lnTo>
                      <a:pt x="348" y="59"/>
                    </a:lnTo>
                    <a:lnTo>
                      <a:pt x="348" y="57"/>
                    </a:lnTo>
                    <a:lnTo>
                      <a:pt x="348" y="57"/>
                    </a:lnTo>
                    <a:lnTo>
                      <a:pt x="350" y="54"/>
                    </a:lnTo>
                    <a:lnTo>
                      <a:pt x="352" y="54"/>
                    </a:lnTo>
                    <a:lnTo>
                      <a:pt x="352" y="52"/>
                    </a:lnTo>
                    <a:lnTo>
                      <a:pt x="355" y="49"/>
                    </a:lnTo>
                    <a:lnTo>
                      <a:pt x="357" y="52"/>
                    </a:lnTo>
                    <a:lnTo>
                      <a:pt x="357" y="49"/>
                    </a:lnTo>
                    <a:lnTo>
                      <a:pt x="360" y="47"/>
                    </a:lnTo>
                    <a:lnTo>
                      <a:pt x="362" y="45"/>
                    </a:lnTo>
                    <a:lnTo>
                      <a:pt x="364" y="45"/>
                    </a:lnTo>
                    <a:lnTo>
                      <a:pt x="364" y="45"/>
                    </a:lnTo>
                    <a:lnTo>
                      <a:pt x="367" y="45"/>
                    </a:lnTo>
                    <a:lnTo>
                      <a:pt x="369" y="45"/>
                    </a:lnTo>
                    <a:lnTo>
                      <a:pt x="371" y="45"/>
                    </a:lnTo>
                    <a:lnTo>
                      <a:pt x="374" y="42"/>
                    </a:lnTo>
                    <a:lnTo>
                      <a:pt x="376" y="42"/>
                    </a:lnTo>
                    <a:lnTo>
                      <a:pt x="376" y="40"/>
                    </a:lnTo>
                    <a:lnTo>
                      <a:pt x="378" y="40"/>
                    </a:lnTo>
                    <a:lnTo>
                      <a:pt x="381" y="40"/>
                    </a:lnTo>
                    <a:lnTo>
                      <a:pt x="381" y="38"/>
                    </a:lnTo>
                    <a:lnTo>
                      <a:pt x="383" y="38"/>
                    </a:lnTo>
                    <a:lnTo>
                      <a:pt x="386" y="38"/>
                    </a:lnTo>
                    <a:lnTo>
                      <a:pt x="386" y="35"/>
                    </a:lnTo>
                    <a:lnTo>
                      <a:pt x="386" y="33"/>
                    </a:lnTo>
                    <a:lnTo>
                      <a:pt x="383" y="33"/>
                    </a:lnTo>
                    <a:lnTo>
                      <a:pt x="381" y="35"/>
                    </a:lnTo>
                    <a:lnTo>
                      <a:pt x="378" y="35"/>
                    </a:lnTo>
                    <a:lnTo>
                      <a:pt x="376" y="35"/>
                    </a:lnTo>
                    <a:lnTo>
                      <a:pt x="376" y="35"/>
                    </a:lnTo>
                    <a:lnTo>
                      <a:pt x="374" y="35"/>
                    </a:lnTo>
                    <a:lnTo>
                      <a:pt x="371" y="38"/>
                    </a:lnTo>
                    <a:lnTo>
                      <a:pt x="371" y="38"/>
                    </a:lnTo>
                    <a:lnTo>
                      <a:pt x="369" y="40"/>
                    </a:lnTo>
                    <a:lnTo>
                      <a:pt x="369" y="38"/>
                    </a:lnTo>
                    <a:lnTo>
                      <a:pt x="367" y="40"/>
                    </a:lnTo>
                    <a:lnTo>
                      <a:pt x="364" y="40"/>
                    </a:lnTo>
                    <a:lnTo>
                      <a:pt x="362" y="42"/>
                    </a:lnTo>
                    <a:lnTo>
                      <a:pt x="360" y="42"/>
                    </a:lnTo>
                    <a:lnTo>
                      <a:pt x="360" y="42"/>
                    </a:lnTo>
                    <a:lnTo>
                      <a:pt x="357" y="42"/>
                    </a:lnTo>
                    <a:lnTo>
                      <a:pt x="360" y="42"/>
                    </a:lnTo>
                    <a:lnTo>
                      <a:pt x="357" y="42"/>
                    </a:lnTo>
                    <a:lnTo>
                      <a:pt x="357" y="45"/>
                    </a:lnTo>
                    <a:lnTo>
                      <a:pt x="355" y="42"/>
                    </a:lnTo>
                    <a:lnTo>
                      <a:pt x="352" y="42"/>
                    </a:lnTo>
                    <a:lnTo>
                      <a:pt x="352" y="45"/>
                    </a:lnTo>
                    <a:lnTo>
                      <a:pt x="350" y="47"/>
                    </a:lnTo>
                    <a:lnTo>
                      <a:pt x="348" y="47"/>
                    </a:lnTo>
                    <a:lnTo>
                      <a:pt x="345" y="47"/>
                    </a:lnTo>
                    <a:lnTo>
                      <a:pt x="343" y="49"/>
                    </a:lnTo>
                    <a:lnTo>
                      <a:pt x="343" y="49"/>
                    </a:lnTo>
                    <a:lnTo>
                      <a:pt x="341" y="49"/>
                    </a:lnTo>
                    <a:lnTo>
                      <a:pt x="338" y="52"/>
                    </a:lnTo>
                    <a:lnTo>
                      <a:pt x="336" y="54"/>
                    </a:lnTo>
                    <a:lnTo>
                      <a:pt x="336" y="57"/>
                    </a:lnTo>
                    <a:lnTo>
                      <a:pt x="336" y="57"/>
                    </a:lnTo>
                    <a:lnTo>
                      <a:pt x="338" y="59"/>
                    </a:lnTo>
                    <a:lnTo>
                      <a:pt x="338" y="61"/>
                    </a:lnTo>
                    <a:lnTo>
                      <a:pt x="338" y="61"/>
                    </a:lnTo>
                    <a:lnTo>
                      <a:pt x="338" y="61"/>
                    </a:lnTo>
                    <a:lnTo>
                      <a:pt x="338" y="61"/>
                    </a:lnTo>
                    <a:lnTo>
                      <a:pt x="336" y="61"/>
                    </a:lnTo>
                    <a:lnTo>
                      <a:pt x="334" y="59"/>
                    </a:lnTo>
                    <a:lnTo>
                      <a:pt x="334" y="57"/>
                    </a:lnTo>
                    <a:lnTo>
                      <a:pt x="331" y="57"/>
                    </a:lnTo>
                    <a:lnTo>
                      <a:pt x="329" y="57"/>
                    </a:lnTo>
                    <a:lnTo>
                      <a:pt x="326" y="59"/>
                    </a:lnTo>
                    <a:lnTo>
                      <a:pt x="329" y="61"/>
                    </a:lnTo>
                    <a:lnTo>
                      <a:pt x="329" y="61"/>
                    </a:lnTo>
                    <a:lnTo>
                      <a:pt x="329" y="61"/>
                    </a:lnTo>
                    <a:lnTo>
                      <a:pt x="329" y="61"/>
                    </a:lnTo>
                    <a:lnTo>
                      <a:pt x="326" y="61"/>
                    </a:lnTo>
                    <a:lnTo>
                      <a:pt x="324" y="59"/>
                    </a:lnTo>
                    <a:lnTo>
                      <a:pt x="322" y="59"/>
                    </a:lnTo>
                    <a:lnTo>
                      <a:pt x="322" y="59"/>
                    </a:lnTo>
                    <a:lnTo>
                      <a:pt x="319" y="57"/>
                    </a:lnTo>
                    <a:lnTo>
                      <a:pt x="319" y="57"/>
                    </a:lnTo>
                    <a:lnTo>
                      <a:pt x="317" y="57"/>
                    </a:lnTo>
                    <a:lnTo>
                      <a:pt x="317" y="57"/>
                    </a:lnTo>
                    <a:lnTo>
                      <a:pt x="315" y="57"/>
                    </a:lnTo>
                    <a:lnTo>
                      <a:pt x="312" y="57"/>
                    </a:lnTo>
                    <a:lnTo>
                      <a:pt x="310" y="57"/>
                    </a:lnTo>
                    <a:lnTo>
                      <a:pt x="310" y="57"/>
                    </a:lnTo>
                    <a:lnTo>
                      <a:pt x="307" y="54"/>
                    </a:lnTo>
                    <a:lnTo>
                      <a:pt x="305" y="54"/>
                    </a:lnTo>
                    <a:lnTo>
                      <a:pt x="303" y="54"/>
                    </a:lnTo>
                    <a:lnTo>
                      <a:pt x="300" y="54"/>
                    </a:lnTo>
                    <a:lnTo>
                      <a:pt x="298" y="52"/>
                    </a:lnTo>
                    <a:lnTo>
                      <a:pt x="296" y="52"/>
                    </a:lnTo>
                    <a:lnTo>
                      <a:pt x="296" y="52"/>
                    </a:lnTo>
                    <a:lnTo>
                      <a:pt x="293" y="49"/>
                    </a:lnTo>
                    <a:lnTo>
                      <a:pt x="291" y="47"/>
                    </a:lnTo>
                    <a:lnTo>
                      <a:pt x="289" y="45"/>
                    </a:lnTo>
                    <a:lnTo>
                      <a:pt x="286" y="45"/>
                    </a:lnTo>
                    <a:lnTo>
                      <a:pt x="286" y="45"/>
                    </a:lnTo>
                    <a:lnTo>
                      <a:pt x="284" y="45"/>
                    </a:lnTo>
                    <a:lnTo>
                      <a:pt x="281" y="45"/>
                    </a:lnTo>
                    <a:lnTo>
                      <a:pt x="279" y="45"/>
                    </a:lnTo>
                    <a:lnTo>
                      <a:pt x="277" y="45"/>
                    </a:lnTo>
                    <a:lnTo>
                      <a:pt x="274" y="45"/>
                    </a:lnTo>
                    <a:lnTo>
                      <a:pt x="272" y="45"/>
                    </a:lnTo>
                    <a:lnTo>
                      <a:pt x="272" y="42"/>
                    </a:lnTo>
                    <a:lnTo>
                      <a:pt x="270" y="42"/>
                    </a:lnTo>
                    <a:lnTo>
                      <a:pt x="270" y="45"/>
                    </a:lnTo>
                    <a:lnTo>
                      <a:pt x="267" y="42"/>
                    </a:lnTo>
                    <a:lnTo>
                      <a:pt x="265" y="42"/>
                    </a:lnTo>
                    <a:lnTo>
                      <a:pt x="265" y="42"/>
                    </a:lnTo>
                    <a:lnTo>
                      <a:pt x="262" y="40"/>
                    </a:lnTo>
                    <a:lnTo>
                      <a:pt x="262" y="40"/>
                    </a:lnTo>
                    <a:lnTo>
                      <a:pt x="260" y="40"/>
                    </a:lnTo>
                    <a:lnTo>
                      <a:pt x="258" y="38"/>
                    </a:lnTo>
                    <a:lnTo>
                      <a:pt x="255" y="38"/>
                    </a:lnTo>
                    <a:lnTo>
                      <a:pt x="255" y="38"/>
                    </a:lnTo>
                    <a:lnTo>
                      <a:pt x="253" y="35"/>
                    </a:lnTo>
                    <a:lnTo>
                      <a:pt x="248" y="35"/>
                    </a:lnTo>
                    <a:lnTo>
                      <a:pt x="246" y="35"/>
                    </a:lnTo>
                    <a:lnTo>
                      <a:pt x="244" y="35"/>
                    </a:lnTo>
                    <a:lnTo>
                      <a:pt x="244" y="35"/>
                    </a:lnTo>
                    <a:lnTo>
                      <a:pt x="241" y="38"/>
                    </a:lnTo>
                    <a:lnTo>
                      <a:pt x="241" y="38"/>
                    </a:lnTo>
                    <a:lnTo>
                      <a:pt x="239" y="35"/>
                    </a:lnTo>
                    <a:lnTo>
                      <a:pt x="236" y="35"/>
                    </a:lnTo>
                    <a:lnTo>
                      <a:pt x="236" y="38"/>
                    </a:lnTo>
                    <a:lnTo>
                      <a:pt x="236" y="38"/>
                    </a:lnTo>
                    <a:lnTo>
                      <a:pt x="234" y="38"/>
                    </a:lnTo>
                    <a:lnTo>
                      <a:pt x="232" y="38"/>
                    </a:lnTo>
                    <a:lnTo>
                      <a:pt x="229" y="38"/>
                    </a:lnTo>
                    <a:lnTo>
                      <a:pt x="227" y="38"/>
                    </a:lnTo>
                    <a:lnTo>
                      <a:pt x="227" y="35"/>
                    </a:lnTo>
                    <a:lnTo>
                      <a:pt x="225" y="35"/>
                    </a:lnTo>
                    <a:lnTo>
                      <a:pt x="222" y="35"/>
                    </a:lnTo>
                    <a:lnTo>
                      <a:pt x="222" y="35"/>
                    </a:lnTo>
                    <a:lnTo>
                      <a:pt x="220" y="33"/>
                    </a:lnTo>
                    <a:lnTo>
                      <a:pt x="218" y="33"/>
                    </a:lnTo>
                    <a:lnTo>
                      <a:pt x="213" y="33"/>
                    </a:lnTo>
                    <a:lnTo>
                      <a:pt x="210" y="33"/>
                    </a:lnTo>
                    <a:lnTo>
                      <a:pt x="208" y="33"/>
                    </a:lnTo>
                    <a:lnTo>
                      <a:pt x="208" y="33"/>
                    </a:lnTo>
                    <a:lnTo>
                      <a:pt x="206" y="33"/>
                    </a:lnTo>
                    <a:lnTo>
                      <a:pt x="203" y="33"/>
                    </a:lnTo>
                    <a:lnTo>
                      <a:pt x="201" y="31"/>
                    </a:lnTo>
                    <a:lnTo>
                      <a:pt x="201" y="31"/>
                    </a:lnTo>
                    <a:lnTo>
                      <a:pt x="199" y="31"/>
                    </a:lnTo>
                    <a:lnTo>
                      <a:pt x="196" y="31"/>
                    </a:lnTo>
                    <a:lnTo>
                      <a:pt x="196" y="31"/>
                    </a:lnTo>
                    <a:lnTo>
                      <a:pt x="194" y="28"/>
                    </a:lnTo>
                    <a:lnTo>
                      <a:pt x="191" y="28"/>
                    </a:lnTo>
                    <a:lnTo>
                      <a:pt x="189" y="28"/>
                    </a:lnTo>
                    <a:lnTo>
                      <a:pt x="187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80" y="28"/>
                    </a:lnTo>
                    <a:lnTo>
                      <a:pt x="177" y="28"/>
                    </a:lnTo>
                    <a:lnTo>
                      <a:pt x="175" y="28"/>
                    </a:lnTo>
                    <a:lnTo>
                      <a:pt x="173" y="28"/>
                    </a:lnTo>
                    <a:lnTo>
                      <a:pt x="173" y="28"/>
                    </a:lnTo>
                    <a:lnTo>
                      <a:pt x="170" y="28"/>
                    </a:lnTo>
                    <a:lnTo>
                      <a:pt x="170" y="28"/>
                    </a:lnTo>
                    <a:lnTo>
                      <a:pt x="170" y="31"/>
                    </a:lnTo>
                    <a:lnTo>
                      <a:pt x="168" y="28"/>
                    </a:lnTo>
                    <a:lnTo>
                      <a:pt x="165" y="28"/>
                    </a:lnTo>
                    <a:lnTo>
                      <a:pt x="163" y="28"/>
                    </a:lnTo>
                    <a:lnTo>
                      <a:pt x="161" y="28"/>
                    </a:lnTo>
                    <a:lnTo>
                      <a:pt x="163" y="26"/>
                    </a:lnTo>
                    <a:lnTo>
                      <a:pt x="161" y="26"/>
                    </a:lnTo>
                    <a:lnTo>
                      <a:pt x="158" y="26"/>
                    </a:lnTo>
                    <a:lnTo>
                      <a:pt x="156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6"/>
                    </a:lnTo>
                    <a:lnTo>
                      <a:pt x="156" y="26"/>
                    </a:lnTo>
                    <a:lnTo>
                      <a:pt x="156" y="23"/>
                    </a:lnTo>
                    <a:lnTo>
                      <a:pt x="158" y="21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1" y="21"/>
                    </a:lnTo>
                    <a:lnTo>
                      <a:pt x="151" y="21"/>
                    </a:lnTo>
                    <a:lnTo>
                      <a:pt x="149" y="19"/>
                    </a:lnTo>
                    <a:lnTo>
                      <a:pt x="146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21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5" y="19"/>
                    </a:lnTo>
                    <a:lnTo>
                      <a:pt x="132" y="16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28" y="19"/>
                    </a:lnTo>
                    <a:lnTo>
                      <a:pt x="125" y="19"/>
                    </a:lnTo>
                    <a:lnTo>
                      <a:pt x="125" y="21"/>
                    </a:lnTo>
                    <a:lnTo>
                      <a:pt x="123" y="21"/>
                    </a:lnTo>
                    <a:lnTo>
                      <a:pt x="120" y="21"/>
                    </a:lnTo>
                    <a:lnTo>
                      <a:pt x="120" y="21"/>
                    </a:lnTo>
                    <a:lnTo>
                      <a:pt x="120" y="19"/>
                    </a:lnTo>
                    <a:lnTo>
                      <a:pt x="120" y="19"/>
                    </a:lnTo>
                    <a:lnTo>
                      <a:pt x="120" y="19"/>
                    </a:lnTo>
                    <a:lnTo>
                      <a:pt x="123" y="19"/>
                    </a:lnTo>
                    <a:lnTo>
                      <a:pt x="125" y="16"/>
                    </a:lnTo>
                    <a:lnTo>
                      <a:pt x="123" y="14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6" y="12"/>
                    </a:lnTo>
                    <a:lnTo>
                      <a:pt x="116" y="9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1" y="14"/>
                    </a:lnTo>
                    <a:lnTo>
                      <a:pt x="109" y="16"/>
                    </a:lnTo>
                    <a:lnTo>
                      <a:pt x="106" y="19"/>
                    </a:lnTo>
                    <a:lnTo>
                      <a:pt x="104" y="19"/>
                    </a:lnTo>
                    <a:lnTo>
                      <a:pt x="104" y="21"/>
                    </a:lnTo>
                    <a:lnTo>
                      <a:pt x="102" y="21"/>
                    </a:lnTo>
                    <a:lnTo>
                      <a:pt x="99" y="21"/>
                    </a:lnTo>
                    <a:lnTo>
                      <a:pt x="97" y="21"/>
                    </a:lnTo>
                    <a:lnTo>
                      <a:pt x="94" y="21"/>
                    </a:lnTo>
                    <a:lnTo>
                      <a:pt x="92" y="21"/>
                    </a:lnTo>
                    <a:lnTo>
                      <a:pt x="90" y="23"/>
                    </a:lnTo>
                    <a:lnTo>
                      <a:pt x="90" y="23"/>
                    </a:lnTo>
                    <a:lnTo>
                      <a:pt x="87" y="21"/>
                    </a:lnTo>
                    <a:lnTo>
                      <a:pt x="90" y="21"/>
                    </a:lnTo>
                    <a:lnTo>
                      <a:pt x="87" y="21"/>
                    </a:lnTo>
                    <a:lnTo>
                      <a:pt x="85" y="21"/>
                    </a:lnTo>
                    <a:lnTo>
                      <a:pt x="83" y="23"/>
                    </a:lnTo>
                    <a:lnTo>
                      <a:pt x="80" y="23"/>
                    </a:lnTo>
                    <a:lnTo>
                      <a:pt x="80" y="26"/>
                    </a:lnTo>
                    <a:lnTo>
                      <a:pt x="83" y="26"/>
                    </a:lnTo>
                    <a:lnTo>
                      <a:pt x="85" y="28"/>
                    </a:lnTo>
                    <a:lnTo>
                      <a:pt x="87" y="28"/>
                    </a:lnTo>
                    <a:lnTo>
                      <a:pt x="85" y="28"/>
                    </a:lnTo>
                    <a:lnTo>
                      <a:pt x="83" y="28"/>
                    </a:lnTo>
                    <a:lnTo>
                      <a:pt x="83" y="31"/>
                    </a:lnTo>
                    <a:lnTo>
                      <a:pt x="83" y="33"/>
                    </a:lnTo>
                    <a:lnTo>
                      <a:pt x="80" y="31"/>
                    </a:lnTo>
                    <a:lnTo>
                      <a:pt x="80" y="31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28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8" y="28"/>
                    </a:lnTo>
                    <a:lnTo>
                      <a:pt x="75" y="28"/>
                    </a:lnTo>
                    <a:lnTo>
                      <a:pt x="73" y="31"/>
                    </a:lnTo>
                    <a:lnTo>
                      <a:pt x="71" y="31"/>
                    </a:lnTo>
                    <a:lnTo>
                      <a:pt x="68" y="31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4" y="33"/>
                    </a:lnTo>
                    <a:lnTo>
                      <a:pt x="61" y="33"/>
                    </a:lnTo>
                    <a:lnTo>
                      <a:pt x="64" y="33"/>
                    </a:lnTo>
                    <a:lnTo>
                      <a:pt x="64" y="31"/>
                    </a:lnTo>
                    <a:lnTo>
                      <a:pt x="61" y="31"/>
                    </a:lnTo>
                    <a:lnTo>
                      <a:pt x="59" y="33"/>
                    </a:lnTo>
                    <a:lnTo>
                      <a:pt x="57" y="35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49" y="45"/>
                    </a:lnTo>
                    <a:lnTo>
                      <a:pt x="49" y="47"/>
                    </a:lnTo>
                    <a:lnTo>
                      <a:pt x="49" y="49"/>
                    </a:lnTo>
                    <a:lnTo>
                      <a:pt x="47" y="52"/>
                    </a:lnTo>
                    <a:lnTo>
                      <a:pt x="45" y="52"/>
                    </a:lnTo>
                    <a:lnTo>
                      <a:pt x="42" y="54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3" y="59"/>
                    </a:lnTo>
                    <a:lnTo>
                      <a:pt x="21" y="57"/>
                    </a:lnTo>
                    <a:lnTo>
                      <a:pt x="19" y="59"/>
                    </a:lnTo>
                    <a:lnTo>
                      <a:pt x="19" y="61"/>
                    </a:lnTo>
                    <a:lnTo>
                      <a:pt x="19" y="61"/>
                    </a:lnTo>
                    <a:lnTo>
                      <a:pt x="19" y="64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6" y="68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6" y="73"/>
                    </a:lnTo>
                    <a:lnTo>
                      <a:pt x="28" y="73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5" y="78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2" y="83"/>
                    </a:lnTo>
                    <a:lnTo>
                      <a:pt x="42" y="85"/>
                    </a:lnTo>
                    <a:lnTo>
                      <a:pt x="42" y="87"/>
                    </a:lnTo>
                    <a:lnTo>
                      <a:pt x="45" y="90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54" y="90"/>
                    </a:lnTo>
                    <a:lnTo>
                      <a:pt x="54" y="92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59" y="90"/>
                    </a:lnTo>
                    <a:lnTo>
                      <a:pt x="59" y="90"/>
                    </a:lnTo>
                    <a:lnTo>
                      <a:pt x="61" y="90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61" y="95"/>
                    </a:lnTo>
                    <a:lnTo>
                      <a:pt x="61" y="95"/>
                    </a:lnTo>
                    <a:lnTo>
                      <a:pt x="61" y="97"/>
                    </a:lnTo>
                    <a:lnTo>
                      <a:pt x="64" y="97"/>
                    </a:lnTo>
                    <a:lnTo>
                      <a:pt x="66" y="99"/>
                    </a:lnTo>
                    <a:lnTo>
                      <a:pt x="66" y="99"/>
                    </a:lnTo>
                    <a:lnTo>
                      <a:pt x="68" y="99"/>
                    </a:lnTo>
                    <a:lnTo>
                      <a:pt x="68" y="99"/>
                    </a:lnTo>
                    <a:lnTo>
                      <a:pt x="71" y="97"/>
                    </a:lnTo>
                    <a:lnTo>
                      <a:pt x="71" y="97"/>
                    </a:lnTo>
                    <a:lnTo>
                      <a:pt x="73" y="99"/>
                    </a:lnTo>
                    <a:lnTo>
                      <a:pt x="78" y="97"/>
                    </a:lnTo>
                    <a:lnTo>
                      <a:pt x="78" y="99"/>
                    </a:lnTo>
                    <a:lnTo>
                      <a:pt x="78" y="102"/>
                    </a:lnTo>
                    <a:lnTo>
                      <a:pt x="75" y="102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68" y="99"/>
                    </a:lnTo>
                    <a:lnTo>
                      <a:pt x="66" y="102"/>
                    </a:lnTo>
                    <a:lnTo>
                      <a:pt x="64" y="102"/>
                    </a:lnTo>
                    <a:lnTo>
                      <a:pt x="61" y="99"/>
                    </a:lnTo>
                    <a:lnTo>
                      <a:pt x="59" y="97"/>
                    </a:lnTo>
                    <a:lnTo>
                      <a:pt x="61" y="95"/>
                    </a:lnTo>
                    <a:lnTo>
                      <a:pt x="59" y="95"/>
                    </a:lnTo>
                    <a:lnTo>
                      <a:pt x="57" y="92"/>
                    </a:lnTo>
                    <a:lnTo>
                      <a:pt x="54" y="95"/>
                    </a:lnTo>
                    <a:lnTo>
                      <a:pt x="57" y="97"/>
                    </a:lnTo>
                    <a:lnTo>
                      <a:pt x="59" y="97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64" y="102"/>
                    </a:lnTo>
                    <a:lnTo>
                      <a:pt x="66" y="102"/>
                    </a:lnTo>
                    <a:lnTo>
                      <a:pt x="68" y="102"/>
                    </a:lnTo>
                    <a:lnTo>
                      <a:pt x="71" y="104"/>
                    </a:lnTo>
                    <a:lnTo>
                      <a:pt x="71" y="106"/>
                    </a:lnTo>
                    <a:lnTo>
                      <a:pt x="68" y="104"/>
                    </a:lnTo>
                    <a:lnTo>
                      <a:pt x="66" y="104"/>
                    </a:lnTo>
                    <a:lnTo>
                      <a:pt x="64" y="106"/>
                    </a:lnTo>
                    <a:lnTo>
                      <a:pt x="64" y="109"/>
                    </a:lnTo>
                    <a:lnTo>
                      <a:pt x="64" y="109"/>
                    </a:lnTo>
                    <a:lnTo>
                      <a:pt x="61" y="109"/>
                    </a:lnTo>
                    <a:lnTo>
                      <a:pt x="59" y="109"/>
                    </a:lnTo>
                    <a:lnTo>
                      <a:pt x="57" y="109"/>
                    </a:lnTo>
                    <a:lnTo>
                      <a:pt x="54" y="109"/>
                    </a:lnTo>
                    <a:lnTo>
                      <a:pt x="54" y="106"/>
                    </a:lnTo>
                    <a:lnTo>
                      <a:pt x="52" y="106"/>
                    </a:lnTo>
                    <a:lnTo>
                      <a:pt x="49" y="109"/>
                    </a:lnTo>
                    <a:lnTo>
                      <a:pt x="47" y="106"/>
                    </a:lnTo>
                    <a:lnTo>
                      <a:pt x="45" y="109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40" y="106"/>
                    </a:lnTo>
                    <a:lnTo>
                      <a:pt x="42" y="104"/>
                    </a:lnTo>
                    <a:lnTo>
                      <a:pt x="42" y="102"/>
                    </a:lnTo>
                    <a:lnTo>
                      <a:pt x="42" y="102"/>
                    </a:lnTo>
                    <a:lnTo>
                      <a:pt x="42" y="99"/>
                    </a:lnTo>
                    <a:lnTo>
                      <a:pt x="40" y="99"/>
                    </a:lnTo>
                    <a:lnTo>
                      <a:pt x="40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3" y="99"/>
                    </a:lnTo>
                    <a:lnTo>
                      <a:pt x="30" y="102"/>
                    </a:lnTo>
                    <a:lnTo>
                      <a:pt x="28" y="102"/>
                    </a:lnTo>
                    <a:lnTo>
                      <a:pt x="28" y="102"/>
                    </a:lnTo>
                    <a:lnTo>
                      <a:pt x="26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6" y="106"/>
                    </a:lnTo>
                    <a:lnTo>
                      <a:pt x="23" y="106"/>
                    </a:lnTo>
                    <a:lnTo>
                      <a:pt x="21" y="106"/>
                    </a:lnTo>
                    <a:lnTo>
                      <a:pt x="19" y="106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4" y="109"/>
                    </a:lnTo>
                    <a:lnTo>
                      <a:pt x="12" y="111"/>
                    </a:lnTo>
                    <a:lnTo>
                      <a:pt x="9" y="111"/>
                    </a:lnTo>
                    <a:lnTo>
                      <a:pt x="7" y="111"/>
                    </a:lnTo>
                    <a:lnTo>
                      <a:pt x="7" y="111"/>
                    </a:lnTo>
                    <a:lnTo>
                      <a:pt x="4" y="114"/>
                    </a:lnTo>
                    <a:lnTo>
                      <a:pt x="2" y="114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16"/>
                    </a:lnTo>
                    <a:lnTo>
                      <a:pt x="4" y="118"/>
                    </a:lnTo>
                    <a:lnTo>
                      <a:pt x="7" y="118"/>
                    </a:lnTo>
                    <a:lnTo>
                      <a:pt x="9" y="118"/>
                    </a:lnTo>
                    <a:lnTo>
                      <a:pt x="9" y="121"/>
                    </a:lnTo>
                    <a:lnTo>
                      <a:pt x="12" y="121"/>
                    </a:lnTo>
                    <a:lnTo>
                      <a:pt x="14" y="121"/>
                    </a:lnTo>
                    <a:lnTo>
                      <a:pt x="12" y="121"/>
                    </a:lnTo>
                    <a:lnTo>
                      <a:pt x="14" y="121"/>
                    </a:lnTo>
                    <a:lnTo>
                      <a:pt x="16" y="121"/>
                    </a:lnTo>
                    <a:lnTo>
                      <a:pt x="19" y="121"/>
                    </a:lnTo>
                    <a:lnTo>
                      <a:pt x="21" y="123"/>
                    </a:lnTo>
                    <a:lnTo>
                      <a:pt x="19" y="123"/>
                    </a:lnTo>
                    <a:lnTo>
                      <a:pt x="16" y="123"/>
                    </a:lnTo>
                    <a:lnTo>
                      <a:pt x="14" y="123"/>
                    </a:lnTo>
                    <a:lnTo>
                      <a:pt x="14" y="123"/>
                    </a:lnTo>
                    <a:lnTo>
                      <a:pt x="12" y="123"/>
                    </a:lnTo>
                    <a:lnTo>
                      <a:pt x="12" y="125"/>
                    </a:lnTo>
                    <a:lnTo>
                      <a:pt x="14" y="128"/>
                    </a:lnTo>
                    <a:lnTo>
                      <a:pt x="16" y="128"/>
                    </a:lnTo>
                    <a:lnTo>
                      <a:pt x="16" y="128"/>
                    </a:lnTo>
                    <a:lnTo>
                      <a:pt x="16" y="130"/>
                    </a:lnTo>
                    <a:lnTo>
                      <a:pt x="16" y="132"/>
                    </a:lnTo>
                    <a:lnTo>
                      <a:pt x="19" y="132"/>
                    </a:lnTo>
                    <a:lnTo>
                      <a:pt x="21" y="135"/>
                    </a:lnTo>
                    <a:lnTo>
                      <a:pt x="23" y="135"/>
                    </a:lnTo>
                    <a:lnTo>
                      <a:pt x="26" y="135"/>
                    </a:lnTo>
                    <a:lnTo>
                      <a:pt x="28" y="135"/>
                    </a:lnTo>
                    <a:lnTo>
                      <a:pt x="28" y="135"/>
                    </a:lnTo>
                    <a:lnTo>
                      <a:pt x="30" y="135"/>
                    </a:lnTo>
                    <a:lnTo>
                      <a:pt x="33" y="135"/>
                    </a:lnTo>
                    <a:lnTo>
                      <a:pt x="35" y="135"/>
                    </a:lnTo>
                    <a:lnTo>
                      <a:pt x="38" y="132"/>
                    </a:lnTo>
                    <a:lnTo>
                      <a:pt x="40" y="132"/>
                    </a:lnTo>
                    <a:lnTo>
                      <a:pt x="42" y="132"/>
                    </a:lnTo>
                    <a:lnTo>
                      <a:pt x="45" y="135"/>
                    </a:lnTo>
                    <a:lnTo>
                      <a:pt x="47" y="135"/>
                    </a:lnTo>
                    <a:lnTo>
                      <a:pt x="49" y="137"/>
                    </a:lnTo>
                    <a:lnTo>
                      <a:pt x="49" y="135"/>
                    </a:lnTo>
                    <a:lnTo>
                      <a:pt x="49" y="132"/>
                    </a:lnTo>
                    <a:lnTo>
                      <a:pt x="49" y="135"/>
                    </a:lnTo>
                    <a:lnTo>
                      <a:pt x="52" y="135"/>
                    </a:lnTo>
                    <a:lnTo>
                      <a:pt x="54" y="137"/>
                    </a:lnTo>
                    <a:lnTo>
                      <a:pt x="54" y="135"/>
                    </a:lnTo>
                    <a:lnTo>
                      <a:pt x="57" y="132"/>
                    </a:lnTo>
                    <a:lnTo>
                      <a:pt x="59" y="132"/>
                    </a:lnTo>
                    <a:lnTo>
                      <a:pt x="61" y="130"/>
                    </a:lnTo>
                    <a:lnTo>
                      <a:pt x="64" y="130"/>
                    </a:lnTo>
                    <a:lnTo>
                      <a:pt x="66" y="130"/>
                    </a:lnTo>
                    <a:lnTo>
                      <a:pt x="66" y="130"/>
                    </a:lnTo>
                    <a:lnTo>
                      <a:pt x="68" y="128"/>
                    </a:lnTo>
                    <a:lnTo>
                      <a:pt x="71" y="128"/>
                    </a:lnTo>
                    <a:lnTo>
                      <a:pt x="71" y="128"/>
                    </a:lnTo>
                    <a:lnTo>
                      <a:pt x="73" y="130"/>
                    </a:lnTo>
                    <a:lnTo>
                      <a:pt x="73" y="132"/>
                    </a:lnTo>
                    <a:lnTo>
                      <a:pt x="71" y="135"/>
                    </a:lnTo>
                    <a:lnTo>
                      <a:pt x="68" y="135"/>
                    </a:lnTo>
                    <a:lnTo>
                      <a:pt x="66" y="135"/>
                    </a:lnTo>
                    <a:lnTo>
                      <a:pt x="66" y="135"/>
                    </a:lnTo>
                    <a:lnTo>
                      <a:pt x="68" y="137"/>
                    </a:lnTo>
                    <a:lnTo>
                      <a:pt x="71" y="137"/>
                    </a:lnTo>
                    <a:lnTo>
                      <a:pt x="71" y="140"/>
                    </a:lnTo>
                    <a:lnTo>
                      <a:pt x="71" y="142"/>
                    </a:lnTo>
                    <a:lnTo>
                      <a:pt x="73" y="144"/>
                    </a:lnTo>
                    <a:lnTo>
                      <a:pt x="73" y="147"/>
                    </a:lnTo>
                    <a:lnTo>
                      <a:pt x="71" y="149"/>
                    </a:lnTo>
                    <a:lnTo>
                      <a:pt x="71" y="151"/>
                    </a:lnTo>
                    <a:lnTo>
                      <a:pt x="68" y="151"/>
                    </a:lnTo>
                    <a:lnTo>
                      <a:pt x="66" y="151"/>
                    </a:lnTo>
                    <a:lnTo>
                      <a:pt x="64" y="151"/>
                    </a:lnTo>
                    <a:lnTo>
                      <a:pt x="61" y="151"/>
                    </a:lnTo>
                    <a:lnTo>
                      <a:pt x="59" y="151"/>
                    </a:lnTo>
                    <a:lnTo>
                      <a:pt x="59" y="151"/>
                    </a:lnTo>
                    <a:lnTo>
                      <a:pt x="57" y="154"/>
                    </a:lnTo>
                    <a:lnTo>
                      <a:pt x="54" y="156"/>
                    </a:lnTo>
                    <a:lnTo>
                      <a:pt x="52" y="156"/>
                    </a:lnTo>
                    <a:lnTo>
                      <a:pt x="52" y="159"/>
                    </a:lnTo>
                    <a:lnTo>
                      <a:pt x="49" y="159"/>
                    </a:lnTo>
                    <a:lnTo>
                      <a:pt x="47" y="159"/>
                    </a:lnTo>
                    <a:lnTo>
                      <a:pt x="45" y="159"/>
                    </a:lnTo>
                    <a:lnTo>
                      <a:pt x="42" y="161"/>
                    </a:lnTo>
                    <a:lnTo>
                      <a:pt x="45" y="159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38" y="156"/>
                    </a:lnTo>
                    <a:lnTo>
                      <a:pt x="38" y="156"/>
                    </a:lnTo>
                    <a:lnTo>
                      <a:pt x="35" y="159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5" y="159"/>
                    </a:lnTo>
                    <a:lnTo>
                      <a:pt x="33" y="161"/>
                    </a:lnTo>
                    <a:lnTo>
                      <a:pt x="33" y="163"/>
                    </a:lnTo>
                    <a:lnTo>
                      <a:pt x="33" y="163"/>
                    </a:lnTo>
                    <a:lnTo>
                      <a:pt x="33" y="166"/>
                    </a:lnTo>
                    <a:lnTo>
                      <a:pt x="35" y="163"/>
                    </a:lnTo>
                    <a:lnTo>
                      <a:pt x="35" y="163"/>
                    </a:lnTo>
                    <a:lnTo>
                      <a:pt x="35" y="163"/>
                    </a:lnTo>
                    <a:lnTo>
                      <a:pt x="33" y="166"/>
                    </a:lnTo>
                    <a:lnTo>
                      <a:pt x="33" y="168"/>
                    </a:lnTo>
                    <a:lnTo>
                      <a:pt x="35" y="168"/>
                    </a:lnTo>
                    <a:lnTo>
                      <a:pt x="33" y="168"/>
                    </a:lnTo>
                    <a:lnTo>
                      <a:pt x="30" y="168"/>
                    </a:lnTo>
                    <a:lnTo>
                      <a:pt x="28" y="168"/>
                    </a:lnTo>
                    <a:lnTo>
                      <a:pt x="28" y="170"/>
                    </a:lnTo>
                    <a:lnTo>
                      <a:pt x="26" y="173"/>
                    </a:lnTo>
                    <a:lnTo>
                      <a:pt x="23" y="175"/>
                    </a:lnTo>
                    <a:lnTo>
                      <a:pt x="23" y="175"/>
                    </a:lnTo>
                    <a:lnTo>
                      <a:pt x="26" y="178"/>
                    </a:lnTo>
                    <a:lnTo>
                      <a:pt x="23" y="180"/>
                    </a:lnTo>
                    <a:lnTo>
                      <a:pt x="21" y="180"/>
                    </a:lnTo>
                    <a:lnTo>
                      <a:pt x="23" y="182"/>
                    </a:lnTo>
                    <a:lnTo>
                      <a:pt x="21" y="182"/>
                    </a:lnTo>
                    <a:lnTo>
                      <a:pt x="19" y="182"/>
                    </a:lnTo>
                    <a:lnTo>
                      <a:pt x="21" y="182"/>
                    </a:lnTo>
                    <a:lnTo>
                      <a:pt x="23" y="185"/>
                    </a:lnTo>
                    <a:lnTo>
                      <a:pt x="23" y="187"/>
                    </a:lnTo>
                    <a:lnTo>
                      <a:pt x="23" y="189"/>
                    </a:lnTo>
                    <a:lnTo>
                      <a:pt x="26" y="189"/>
                    </a:lnTo>
                    <a:lnTo>
                      <a:pt x="26" y="189"/>
                    </a:lnTo>
                    <a:lnTo>
                      <a:pt x="28" y="187"/>
                    </a:lnTo>
                    <a:lnTo>
                      <a:pt x="28" y="185"/>
                    </a:lnTo>
                    <a:lnTo>
                      <a:pt x="30" y="185"/>
                    </a:lnTo>
                    <a:lnTo>
                      <a:pt x="33" y="182"/>
                    </a:lnTo>
                    <a:lnTo>
                      <a:pt x="33" y="182"/>
                    </a:lnTo>
                    <a:lnTo>
                      <a:pt x="33" y="185"/>
                    </a:lnTo>
                    <a:lnTo>
                      <a:pt x="30" y="185"/>
                    </a:lnTo>
                    <a:lnTo>
                      <a:pt x="28" y="187"/>
                    </a:lnTo>
                    <a:lnTo>
                      <a:pt x="28" y="189"/>
                    </a:lnTo>
                    <a:lnTo>
                      <a:pt x="30" y="189"/>
                    </a:lnTo>
                    <a:lnTo>
                      <a:pt x="28" y="189"/>
                    </a:lnTo>
                    <a:lnTo>
                      <a:pt x="30" y="192"/>
                    </a:lnTo>
                    <a:lnTo>
                      <a:pt x="30" y="194"/>
                    </a:lnTo>
                    <a:lnTo>
                      <a:pt x="33" y="192"/>
                    </a:lnTo>
                    <a:lnTo>
                      <a:pt x="33" y="194"/>
                    </a:lnTo>
                    <a:lnTo>
                      <a:pt x="35" y="194"/>
                    </a:lnTo>
                    <a:lnTo>
                      <a:pt x="40" y="194"/>
                    </a:lnTo>
                    <a:lnTo>
                      <a:pt x="42" y="194"/>
                    </a:lnTo>
                    <a:lnTo>
                      <a:pt x="45" y="192"/>
                    </a:lnTo>
                    <a:lnTo>
                      <a:pt x="45" y="194"/>
                    </a:lnTo>
                    <a:lnTo>
                      <a:pt x="42" y="194"/>
                    </a:lnTo>
                    <a:lnTo>
                      <a:pt x="45" y="194"/>
                    </a:lnTo>
                    <a:lnTo>
                      <a:pt x="45" y="194"/>
                    </a:lnTo>
                    <a:lnTo>
                      <a:pt x="45" y="197"/>
                    </a:lnTo>
                    <a:lnTo>
                      <a:pt x="45" y="199"/>
                    </a:lnTo>
                    <a:lnTo>
                      <a:pt x="42" y="199"/>
                    </a:lnTo>
                    <a:lnTo>
                      <a:pt x="42" y="197"/>
                    </a:lnTo>
                    <a:lnTo>
                      <a:pt x="40" y="197"/>
                    </a:lnTo>
                    <a:lnTo>
                      <a:pt x="38" y="197"/>
                    </a:lnTo>
                    <a:lnTo>
                      <a:pt x="35" y="199"/>
                    </a:lnTo>
                    <a:lnTo>
                      <a:pt x="38" y="197"/>
                    </a:lnTo>
                    <a:lnTo>
                      <a:pt x="38" y="197"/>
                    </a:lnTo>
                    <a:lnTo>
                      <a:pt x="35" y="194"/>
                    </a:lnTo>
                    <a:lnTo>
                      <a:pt x="33" y="194"/>
                    </a:lnTo>
                    <a:lnTo>
                      <a:pt x="30" y="194"/>
                    </a:lnTo>
                    <a:lnTo>
                      <a:pt x="30" y="197"/>
                    </a:lnTo>
                    <a:lnTo>
                      <a:pt x="28" y="199"/>
                    </a:lnTo>
                    <a:lnTo>
                      <a:pt x="26" y="199"/>
                    </a:lnTo>
                    <a:lnTo>
                      <a:pt x="28" y="199"/>
                    </a:lnTo>
                    <a:lnTo>
                      <a:pt x="30" y="199"/>
                    </a:lnTo>
                    <a:lnTo>
                      <a:pt x="30" y="201"/>
                    </a:lnTo>
                    <a:lnTo>
                      <a:pt x="30" y="204"/>
                    </a:lnTo>
                    <a:lnTo>
                      <a:pt x="33" y="204"/>
                    </a:lnTo>
                    <a:lnTo>
                      <a:pt x="35" y="204"/>
                    </a:lnTo>
                    <a:lnTo>
                      <a:pt x="33" y="204"/>
                    </a:lnTo>
                    <a:lnTo>
                      <a:pt x="35" y="206"/>
                    </a:lnTo>
                    <a:lnTo>
                      <a:pt x="38" y="206"/>
                    </a:lnTo>
                    <a:lnTo>
                      <a:pt x="40" y="208"/>
                    </a:lnTo>
                    <a:lnTo>
                      <a:pt x="40" y="208"/>
                    </a:lnTo>
                    <a:lnTo>
                      <a:pt x="40" y="211"/>
                    </a:lnTo>
                    <a:lnTo>
                      <a:pt x="40" y="211"/>
                    </a:lnTo>
                    <a:lnTo>
                      <a:pt x="42" y="211"/>
                    </a:lnTo>
                    <a:lnTo>
                      <a:pt x="45" y="211"/>
                    </a:lnTo>
                    <a:lnTo>
                      <a:pt x="47" y="211"/>
                    </a:lnTo>
                    <a:lnTo>
                      <a:pt x="49" y="211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7" y="208"/>
                    </a:lnTo>
                    <a:lnTo>
                      <a:pt x="57" y="206"/>
                    </a:lnTo>
                    <a:lnTo>
                      <a:pt x="57" y="204"/>
                    </a:lnTo>
                    <a:lnTo>
                      <a:pt x="54" y="204"/>
                    </a:lnTo>
                    <a:lnTo>
                      <a:pt x="57" y="201"/>
                    </a:lnTo>
                    <a:lnTo>
                      <a:pt x="59" y="199"/>
                    </a:lnTo>
                    <a:lnTo>
                      <a:pt x="59" y="197"/>
                    </a:lnTo>
                    <a:lnTo>
                      <a:pt x="59" y="197"/>
                    </a:lnTo>
                    <a:lnTo>
                      <a:pt x="61" y="197"/>
                    </a:lnTo>
                    <a:lnTo>
                      <a:pt x="61" y="197"/>
                    </a:lnTo>
                    <a:lnTo>
                      <a:pt x="59" y="199"/>
                    </a:lnTo>
                    <a:lnTo>
                      <a:pt x="57" y="201"/>
                    </a:lnTo>
                    <a:lnTo>
                      <a:pt x="57" y="204"/>
                    </a:lnTo>
                    <a:lnTo>
                      <a:pt x="59" y="206"/>
                    </a:lnTo>
                    <a:lnTo>
                      <a:pt x="59" y="208"/>
                    </a:lnTo>
                    <a:lnTo>
                      <a:pt x="59" y="208"/>
                    </a:lnTo>
                    <a:lnTo>
                      <a:pt x="61" y="211"/>
                    </a:lnTo>
                    <a:lnTo>
                      <a:pt x="61" y="213"/>
                    </a:lnTo>
                    <a:lnTo>
                      <a:pt x="64" y="216"/>
                    </a:lnTo>
                    <a:lnTo>
                      <a:pt x="61" y="218"/>
                    </a:lnTo>
                    <a:lnTo>
                      <a:pt x="61" y="220"/>
                    </a:lnTo>
                    <a:lnTo>
                      <a:pt x="61" y="220"/>
                    </a:lnTo>
                    <a:lnTo>
                      <a:pt x="61" y="223"/>
                    </a:lnTo>
                    <a:lnTo>
                      <a:pt x="64" y="223"/>
                    </a:lnTo>
                    <a:lnTo>
                      <a:pt x="61" y="223"/>
                    </a:lnTo>
                    <a:lnTo>
                      <a:pt x="64" y="225"/>
                    </a:lnTo>
                    <a:lnTo>
                      <a:pt x="64" y="227"/>
                    </a:lnTo>
                    <a:lnTo>
                      <a:pt x="61" y="227"/>
                    </a:lnTo>
                    <a:lnTo>
                      <a:pt x="59" y="230"/>
                    </a:lnTo>
                    <a:lnTo>
                      <a:pt x="61" y="230"/>
                    </a:lnTo>
                    <a:lnTo>
                      <a:pt x="64" y="230"/>
                    </a:lnTo>
                    <a:lnTo>
                      <a:pt x="66" y="230"/>
                    </a:lnTo>
                    <a:lnTo>
                      <a:pt x="66" y="230"/>
                    </a:lnTo>
                    <a:lnTo>
                      <a:pt x="68" y="227"/>
                    </a:lnTo>
                    <a:lnTo>
                      <a:pt x="68" y="227"/>
                    </a:lnTo>
                    <a:lnTo>
                      <a:pt x="71" y="225"/>
                    </a:lnTo>
                    <a:lnTo>
                      <a:pt x="73" y="225"/>
                    </a:lnTo>
                    <a:lnTo>
                      <a:pt x="75" y="223"/>
                    </a:lnTo>
                    <a:lnTo>
                      <a:pt x="78" y="223"/>
                    </a:lnTo>
                    <a:lnTo>
                      <a:pt x="78" y="225"/>
                    </a:lnTo>
                    <a:lnTo>
                      <a:pt x="80" y="225"/>
                    </a:lnTo>
                    <a:lnTo>
                      <a:pt x="83" y="227"/>
                    </a:lnTo>
                    <a:lnTo>
                      <a:pt x="83" y="225"/>
                    </a:lnTo>
                    <a:lnTo>
                      <a:pt x="85" y="225"/>
                    </a:lnTo>
                    <a:lnTo>
                      <a:pt x="87" y="227"/>
                    </a:lnTo>
                    <a:lnTo>
                      <a:pt x="90" y="230"/>
                    </a:lnTo>
                    <a:lnTo>
                      <a:pt x="90" y="232"/>
                    </a:lnTo>
                    <a:lnTo>
                      <a:pt x="92" y="232"/>
                    </a:lnTo>
                    <a:lnTo>
                      <a:pt x="92" y="230"/>
                    </a:lnTo>
                    <a:lnTo>
                      <a:pt x="92" y="230"/>
                    </a:lnTo>
                    <a:lnTo>
                      <a:pt x="92" y="227"/>
                    </a:lnTo>
                    <a:lnTo>
                      <a:pt x="94" y="225"/>
                    </a:lnTo>
                    <a:lnTo>
                      <a:pt x="97" y="223"/>
                    </a:lnTo>
                    <a:lnTo>
                      <a:pt x="94" y="220"/>
                    </a:lnTo>
                    <a:lnTo>
                      <a:pt x="97" y="223"/>
                    </a:lnTo>
                    <a:lnTo>
                      <a:pt x="99" y="223"/>
                    </a:lnTo>
                    <a:lnTo>
                      <a:pt x="102" y="225"/>
                    </a:lnTo>
                    <a:lnTo>
                      <a:pt x="99" y="225"/>
                    </a:lnTo>
                    <a:lnTo>
                      <a:pt x="97" y="223"/>
                    </a:lnTo>
                    <a:lnTo>
                      <a:pt x="97" y="225"/>
                    </a:lnTo>
                    <a:lnTo>
                      <a:pt x="94" y="227"/>
                    </a:lnTo>
                    <a:lnTo>
                      <a:pt x="97" y="230"/>
                    </a:lnTo>
                    <a:lnTo>
                      <a:pt x="99" y="230"/>
                    </a:lnTo>
                    <a:lnTo>
                      <a:pt x="99" y="230"/>
                    </a:lnTo>
                    <a:lnTo>
                      <a:pt x="102" y="227"/>
                    </a:lnTo>
                    <a:lnTo>
                      <a:pt x="104" y="227"/>
                    </a:lnTo>
                    <a:lnTo>
                      <a:pt x="106" y="227"/>
                    </a:lnTo>
                    <a:lnTo>
                      <a:pt x="109" y="225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3" y="220"/>
                    </a:lnTo>
                    <a:lnTo>
                      <a:pt x="113" y="220"/>
                    </a:lnTo>
                    <a:lnTo>
                      <a:pt x="113" y="223"/>
                    </a:lnTo>
                    <a:lnTo>
                      <a:pt x="111" y="225"/>
                    </a:lnTo>
                    <a:lnTo>
                      <a:pt x="111" y="227"/>
                    </a:lnTo>
                    <a:lnTo>
                      <a:pt x="111" y="227"/>
                    </a:lnTo>
                    <a:lnTo>
                      <a:pt x="109" y="230"/>
                    </a:lnTo>
                    <a:lnTo>
                      <a:pt x="106" y="230"/>
                    </a:lnTo>
                    <a:lnTo>
                      <a:pt x="106" y="232"/>
                    </a:lnTo>
                    <a:lnTo>
                      <a:pt x="106" y="234"/>
                    </a:lnTo>
                    <a:lnTo>
                      <a:pt x="109" y="234"/>
                    </a:lnTo>
                    <a:lnTo>
                      <a:pt x="109" y="237"/>
                    </a:lnTo>
                    <a:lnTo>
                      <a:pt x="106" y="234"/>
                    </a:lnTo>
                    <a:lnTo>
                      <a:pt x="106" y="237"/>
                    </a:lnTo>
                    <a:lnTo>
                      <a:pt x="104" y="239"/>
                    </a:lnTo>
                    <a:lnTo>
                      <a:pt x="104" y="242"/>
                    </a:lnTo>
                    <a:lnTo>
                      <a:pt x="104" y="242"/>
                    </a:lnTo>
                    <a:lnTo>
                      <a:pt x="104" y="244"/>
                    </a:lnTo>
                    <a:lnTo>
                      <a:pt x="106" y="246"/>
                    </a:lnTo>
                    <a:lnTo>
                      <a:pt x="106" y="246"/>
                    </a:lnTo>
                    <a:lnTo>
                      <a:pt x="106" y="246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02" y="246"/>
                    </a:lnTo>
                    <a:lnTo>
                      <a:pt x="99" y="249"/>
                    </a:lnTo>
                    <a:lnTo>
                      <a:pt x="97" y="249"/>
                    </a:lnTo>
                    <a:lnTo>
                      <a:pt x="97" y="251"/>
                    </a:lnTo>
                    <a:lnTo>
                      <a:pt x="94" y="253"/>
                    </a:lnTo>
                    <a:lnTo>
                      <a:pt x="94" y="256"/>
                    </a:lnTo>
                    <a:lnTo>
                      <a:pt x="92" y="258"/>
                    </a:lnTo>
                    <a:lnTo>
                      <a:pt x="90" y="256"/>
                    </a:lnTo>
                    <a:lnTo>
                      <a:pt x="90" y="258"/>
                    </a:lnTo>
                    <a:lnTo>
                      <a:pt x="87" y="258"/>
                    </a:lnTo>
                    <a:lnTo>
                      <a:pt x="85" y="261"/>
                    </a:lnTo>
                    <a:lnTo>
                      <a:pt x="83" y="261"/>
                    </a:lnTo>
                    <a:lnTo>
                      <a:pt x="80" y="263"/>
                    </a:lnTo>
                    <a:lnTo>
                      <a:pt x="80" y="263"/>
                    </a:lnTo>
                    <a:lnTo>
                      <a:pt x="78" y="263"/>
                    </a:lnTo>
                    <a:lnTo>
                      <a:pt x="75" y="265"/>
                    </a:lnTo>
                    <a:lnTo>
                      <a:pt x="75" y="268"/>
                    </a:lnTo>
                    <a:lnTo>
                      <a:pt x="75" y="270"/>
                    </a:lnTo>
                    <a:lnTo>
                      <a:pt x="78" y="272"/>
                    </a:lnTo>
                    <a:lnTo>
                      <a:pt x="75" y="270"/>
                    </a:lnTo>
                    <a:lnTo>
                      <a:pt x="73" y="270"/>
                    </a:lnTo>
                    <a:lnTo>
                      <a:pt x="73" y="272"/>
                    </a:lnTo>
                    <a:lnTo>
                      <a:pt x="71" y="270"/>
                    </a:lnTo>
                    <a:lnTo>
                      <a:pt x="71" y="268"/>
                    </a:lnTo>
                    <a:lnTo>
                      <a:pt x="71" y="270"/>
                    </a:lnTo>
                    <a:lnTo>
                      <a:pt x="68" y="270"/>
                    </a:lnTo>
                    <a:lnTo>
                      <a:pt x="66" y="270"/>
                    </a:lnTo>
                    <a:lnTo>
                      <a:pt x="64" y="270"/>
                    </a:lnTo>
                    <a:lnTo>
                      <a:pt x="61" y="270"/>
                    </a:lnTo>
                    <a:lnTo>
                      <a:pt x="59" y="272"/>
                    </a:lnTo>
                    <a:lnTo>
                      <a:pt x="59" y="275"/>
                    </a:lnTo>
                    <a:lnTo>
                      <a:pt x="57" y="275"/>
                    </a:lnTo>
                    <a:lnTo>
                      <a:pt x="57" y="277"/>
                    </a:lnTo>
                    <a:lnTo>
                      <a:pt x="54" y="280"/>
                    </a:lnTo>
                    <a:lnTo>
                      <a:pt x="52" y="282"/>
                    </a:lnTo>
                    <a:lnTo>
                      <a:pt x="49" y="280"/>
                    </a:lnTo>
                    <a:lnTo>
                      <a:pt x="47" y="282"/>
                    </a:lnTo>
                    <a:lnTo>
                      <a:pt x="47" y="284"/>
                    </a:lnTo>
                    <a:lnTo>
                      <a:pt x="49" y="287"/>
                    </a:lnTo>
                    <a:lnTo>
                      <a:pt x="49" y="284"/>
                    </a:lnTo>
                    <a:lnTo>
                      <a:pt x="49" y="282"/>
                    </a:lnTo>
                    <a:lnTo>
                      <a:pt x="52" y="284"/>
                    </a:lnTo>
                    <a:lnTo>
                      <a:pt x="54" y="284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7" y="282"/>
                    </a:lnTo>
                    <a:lnTo>
                      <a:pt x="57" y="282"/>
                    </a:lnTo>
                    <a:lnTo>
                      <a:pt x="59" y="282"/>
                    </a:lnTo>
                    <a:lnTo>
                      <a:pt x="61" y="282"/>
                    </a:lnTo>
                    <a:lnTo>
                      <a:pt x="61" y="280"/>
                    </a:lnTo>
                    <a:lnTo>
                      <a:pt x="64" y="277"/>
                    </a:lnTo>
                    <a:lnTo>
                      <a:pt x="64" y="275"/>
                    </a:lnTo>
                    <a:lnTo>
                      <a:pt x="66" y="275"/>
                    </a:lnTo>
                    <a:lnTo>
                      <a:pt x="68" y="275"/>
                    </a:lnTo>
                    <a:lnTo>
                      <a:pt x="66" y="277"/>
                    </a:lnTo>
                    <a:lnTo>
                      <a:pt x="66" y="277"/>
                    </a:lnTo>
                    <a:lnTo>
                      <a:pt x="68" y="277"/>
                    </a:lnTo>
                    <a:lnTo>
                      <a:pt x="71" y="277"/>
                    </a:lnTo>
                    <a:lnTo>
                      <a:pt x="73" y="275"/>
                    </a:lnTo>
                    <a:lnTo>
                      <a:pt x="73" y="275"/>
                    </a:lnTo>
                    <a:lnTo>
                      <a:pt x="75" y="277"/>
                    </a:lnTo>
                    <a:lnTo>
                      <a:pt x="78" y="275"/>
                    </a:lnTo>
                    <a:lnTo>
                      <a:pt x="78" y="275"/>
                    </a:lnTo>
                    <a:lnTo>
                      <a:pt x="80" y="272"/>
                    </a:lnTo>
                    <a:lnTo>
                      <a:pt x="83" y="272"/>
                    </a:lnTo>
                    <a:lnTo>
                      <a:pt x="85" y="272"/>
                    </a:lnTo>
                    <a:lnTo>
                      <a:pt x="83" y="275"/>
                    </a:lnTo>
                    <a:lnTo>
                      <a:pt x="85" y="275"/>
                    </a:lnTo>
                    <a:lnTo>
                      <a:pt x="87" y="272"/>
                    </a:lnTo>
                    <a:lnTo>
                      <a:pt x="87" y="270"/>
                    </a:lnTo>
                    <a:lnTo>
                      <a:pt x="90" y="270"/>
                    </a:lnTo>
                    <a:lnTo>
                      <a:pt x="92" y="268"/>
                    </a:lnTo>
                    <a:lnTo>
                      <a:pt x="94" y="270"/>
                    </a:lnTo>
                    <a:lnTo>
                      <a:pt x="94" y="268"/>
                    </a:lnTo>
                    <a:lnTo>
                      <a:pt x="97" y="270"/>
                    </a:lnTo>
                    <a:lnTo>
                      <a:pt x="97" y="268"/>
                    </a:lnTo>
                    <a:lnTo>
                      <a:pt x="97" y="265"/>
                    </a:lnTo>
                    <a:lnTo>
                      <a:pt x="99" y="265"/>
                    </a:lnTo>
                    <a:lnTo>
                      <a:pt x="97" y="265"/>
                    </a:lnTo>
                    <a:lnTo>
                      <a:pt x="97" y="263"/>
                    </a:lnTo>
                    <a:lnTo>
                      <a:pt x="94" y="263"/>
                    </a:lnTo>
                    <a:lnTo>
                      <a:pt x="97" y="261"/>
                    </a:lnTo>
                    <a:lnTo>
                      <a:pt x="99" y="261"/>
                    </a:lnTo>
                    <a:lnTo>
                      <a:pt x="102" y="261"/>
                    </a:lnTo>
                    <a:lnTo>
                      <a:pt x="99" y="261"/>
                    </a:lnTo>
                    <a:lnTo>
                      <a:pt x="102" y="258"/>
                    </a:lnTo>
                    <a:lnTo>
                      <a:pt x="104" y="258"/>
                    </a:lnTo>
                    <a:lnTo>
                      <a:pt x="106" y="258"/>
                    </a:lnTo>
                    <a:lnTo>
                      <a:pt x="106" y="256"/>
                    </a:lnTo>
                    <a:lnTo>
                      <a:pt x="109" y="256"/>
                    </a:lnTo>
                    <a:lnTo>
                      <a:pt x="111" y="256"/>
                    </a:lnTo>
                    <a:lnTo>
                      <a:pt x="111" y="253"/>
                    </a:lnTo>
                    <a:lnTo>
                      <a:pt x="113" y="253"/>
                    </a:lnTo>
                    <a:lnTo>
                      <a:pt x="116" y="253"/>
                    </a:lnTo>
                    <a:lnTo>
                      <a:pt x="118" y="251"/>
                    </a:lnTo>
                    <a:lnTo>
                      <a:pt x="116" y="249"/>
                    </a:lnTo>
                    <a:lnTo>
                      <a:pt x="118" y="249"/>
                    </a:lnTo>
                    <a:lnTo>
                      <a:pt x="120" y="246"/>
                    </a:lnTo>
                    <a:lnTo>
                      <a:pt x="120" y="246"/>
                    </a:lnTo>
                    <a:lnTo>
                      <a:pt x="123" y="246"/>
                    </a:lnTo>
                    <a:lnTo>
                      <a:pt x="125" y="244"/>
                    </a:lnTo>
                    <a:lnTo>
                      <a:pt x="125" y="242"/>
                    </a:lnTo>
                    <a:lnTo>
                      <a:pt x="128" y="242"/>
                    </a:lnTo>
                    <a:lnTo>
                      <a:pt x="130" y="242"/>
                    </a:lnTo>
                    <a:lnTo>
                      <a:pt x="132" y="239"/>
                    </a:lnTo>
                    <a:lnTo>
                      <a:pt x="135" y="237"/>
                    </a:lnTo>
                    <a:lnTo>
                      <a:pt x="135" y="237"/>
                    </a:lnTo>
                    <a:lnTo>
                      <a:pt x="137" y="237"/>
                    </a:lnTo>
                    <a:lnTo>
                      <a:pt x="139" y="234"/>
                    </a:lnTo>
                    <a:lnTo>
                      <a:pt x="139" y="234"/>
                    </a:lnTo>
                    <a:lnTo>
                      <a:pt x="139" y="232"/>
                    </a:lnTo>
                    <a:lnTo>
                      <a:pt x="142" y="230"/>
                    </a:lnTo>
                    <a:lnTo>
                      <a:pt x="144" y="230"/>
                    </a:lnTo>
                    <a:lnTo>
                      <a:pt x="146" y="227"/>
                    </a:lnTo>
                    <a:lnTo>
                      <a:pt x="146" y="225"/>
                    </a:lnTo>
                    <a:lnTo>
                      <a:pt x="146" y="225"/>
                    </a:lnTo>
                    <a:lnTo>
                      <a:pt x="144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39" y="220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2" y="216"/>
                    </a:lnTo>
                    <a:lnTo>
                      <a:pt x="144" y="213"/>
                    </a:lnTo>
                    <a:lnTo>
                      <a:pt x="146" y="213"/>
                    </a:lnTo>
                    <a:lnTo>
                      <a:pt x="149" y="213"/>
                    </a:lnTo>
                    <a:lnTo>
                      <a:pt x="151" y="213"/>
                    </a:lnTo>
                    <a:lnTo>
                      <a:pt x="151" y="211"/>
                    </a:lnTo>
                    <a:lnTo>
                      <a:pt x="149" y="211"/>
                    </a:lnTo>
                    <a:lnTo>
                      <a:pt x="151" y="211"/>
                    </a:lnTo>
                    <a:lnTo>
                      <a:pt x="151" y="211"/>
                    </a:lnTo>
                    <a:lnTo>
                      <a:pt x="154" y="208"/>
                    </a:lnTo>
                    <a:lnTo>
                      <a:pt x="156" y="206"/>
                    </a:lnTo>
                    <a:lnTo>
                      <a:pt x="154" y="204"/>
                    </a:lnTo>
                    <a:lnTo>
                      <a:pt x="151" y="204"/>
                    </a:lnTo>
                    <a:lnTo>
                      <a:pt x="154" y="204"/>
                    </a:lnTo>
                    <a:lnTo>
                      <a:pt x="156" y="204"/>
                    </a:lnTo>
                    <a:lnTo>
                      <a:pt x="156" y="204"/>
                    </a:lnTo>
                    <a:lnTo>
                      <a:pt x="158" y="201"/>
                    </a:lnTo>
                    <a:lnTo>
                      <a:pt x="158" y="199"/>
                    </a:lnTo>
                    <a:lnTo>
                      <a:pt x="161" y="197"/>
                    </a:lnTo>
                    <a:lnTo>
                      <a:pt x="163" y="197"/>
                    </a:lnTo>
                    <a:lnTo>
                      <a:pt x="163" y="194"/>
                    </a:lnTo>
                    <a:lnTo>
                      <a:pt x="165" y="192"/>
                    </a:lnTo>
                    <a:lnTo>
                      <a:pt x="168" y="192"/>
                    </a:lnTo>
                    <a:lnTo>
                      <a:pt x="170" y="192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5" y="187"/>
                    </a:lnTo>
                    <a:lnTo>
                      <a:pt x="177" y="187"/>
                    </a:lnTo>
                    <a:lnTo>
                      <a:pt x="180" y="187"/>
                    </a:lnTo>
                    <a:lnTo>
                      <a:pt x="182" y="189"/>
                    </a:lnTo>
                    <a:lnTo>
                      <a:pt x="182" y="187"/>
                    </a:lnTo>
                    <a:lnTo>
                      <a:pt x="182" y="185"/>
                    </a:lnTo>
                    <a:lnTo>
                      <a:pt x="184" y="185"/>
                    </a:lnTo>
                    <a:lnTo>
                      <a:pt x="187" y="185"/>
                    </a:lnTo>
                    <a:lnTo>
                      <a:pt x="184" y="185"/>
                    </a:lnTo>
                    <a:lnTo>
                      <a:pt x="182" y="187"/>
                    </a:lnTo>
                    <a:lnTo>
                      <a:pt x="182" y="189"/>
                    </a:lnTo>
                    <a:lnTo>
                      <a:pt x="182" y="189"/>
                    </a:lnTo>
                    <a:lnTo>
                      <a:pt x="182" y="192"/>
                    </a:lnTo>
                    <a:lnTo>
                      <a:pt x="184" y="192"/>
                    </a:lnTo>
                    <a:lnTo>
                      <a:pt x="187" y="192"/>
                    </a:lnTo>
                    <a:lnTo>
                      <a:pt x="189" y="194"/>
                    </a:lnTo>
                    <a:lnTo>
                      <a:pt x="187" y="194"/>
                    </a:lnTo>
                    <a:lnTo>
                      <a:pt x="184" y="194"/>
                    </a:lnTo>
                    <a:lnTo>
                      <a:pt x="182" y="192"/>
                    </a:lnTo>
                    <a:lnTo>
                      <a:pt x="182" y="194"/>
                    </a:lnTo>
                    <a:lnTo>
                      <a:pt x="180" y="194"/>
                    </a:lnTo>
                    <a:lnTo>
                      <a:pt x="177" y="192"/>
                    </a:lnTo>
                    <a:lnTo>
                      <a:pt x="177" y="192"/>
                    </a:lnTo>
                    <a:lnTo>
                      <a:pt x="175" y="192"/>
                    </a:lnTo>
                    <a:lnTo>
                      <a:pt x="173" y="194"/>
                    </a:lnTo>
                    <a:lnTo>
                      <a:pt x="170" y="197"/>
                    </a:lnTo>
                    <a:lnTo>
                      <a:pt x="168" y="197"/>
                    </a:lnTo>
                    <a:lnTo>
                      <a:pt x="168" y="197"/>
                    </a:lnTo>
                    <a:lnTo>
                      <a:pt x="168" y="199"/>
                    </a:lnTo>
                    <a:lnTo>
                      <a:pt x="168" y="201"/>
                    </a:lnTo>
                    <a:lnTo>
                      <a:pt x="168" y="204"/>
                    </a:lnTo>
                    <a:lnTo>
                      <a:pt x="165" y="206"/>
                    </a:lnTo>
                    <a:lnTo>
                      <a:pt x="163" y="208"/>
                    </a:lnTo>
                    <a:lnTo>
                      <a:pt x="163" y="208"/>
                    </a:lnTo>
                    <a:lnTo>
                      <a:pt x="163" y="211"/>
                    </a:lnTo>
                    <a:lnTo>
                      <a:pt x="163" y="213"/>
                    </a:lnTo>
                    <a:lnTo>
                      <a:pt x="165" y="213"/>
                    </a:lnTo>
                    <a:lnTo>
                      <a:pt x="168" y="213"/>
                    </a:lnTo>
                    <a:lnTo>
                      <a:pt x="170" y="213"/>
                    </a:lnTo>
                    <a:lnTo>
                      <a:pt x="168" y="216"/>
                    </a:lnTo>
                    <a:lnTo>
                      <a:pt x="165" y="216"/>
                    </a:lnTo>
                    <a:lnTo>
                      <a:pt x="163" y="216"/>
                    </a:lnTo>
                    <a:lnTo>
                      <a:pt x="163" y="218"/>
                    </a:lnTo>
                    <a:lnTo>
                      <a:pt x="161" y="220"/>
                    </a:lnTo>
                    <a:lnTo>
                      <a:pt x="163" y="220"/>
                    </a:lnTo>
                    <a:lnTo>
                      <a:pt x="165" y="220"/>
                    </a:lnTo>
                    <a:lnTo>
                      <a:pt x="168" y="220"/>
                    </a:lnTo>
                    <a:lnTo>
                      <a:pt x="170" y="218"/>
                    </a:lnTo>
                    <a:lnTo>
                      <a:pt x="170" y="220"/>
                    </a:lnTo>
                    <a:lnTo>
                      <a:pt x="173" y="218"/>
                    </a:lnTo>
                    <a:lnTo>
                      <a:pt x="175" y="216"/>
                    </a:lnTo>
                    <a:lnTo>
                      <a:pt x="175" y="216"/>
                    </a:lnTo>
                    <a:lnTo>
                      <a:pt x="177" y="216"/>
                    </a:lnTo>
                    <a:lnTo>
                      <a:pt x="180" y="213"/>
                    </a:lnTo>
                    <a:lnTo>
                      <a:pt x="180" y="216"/>
                    </a:lnTo>
                    <a:lnTo>
                      <a:pt x="182" y="213"/>
                    </a:lnTo>
                    <a:lnTo>
                      <a:pt x="182" y="211"/>
                    </a:lnTo>
                    <a:lnTo>
                      <a:pt x="182" y="211"/>
                    </a:lnTo>
                    <a:lnTo>
                      <a:pt x="184" y="213"/>
                    </a:lnTo>
                    <a:lnTo>
                      <a:pt x="182" y="211"/>
                    </a:lnTo>
                    <a:lnTo>
                      <a:pt x="184" y="211"/>
                    </a:lnTo>
                    <a:lnTo>
                      <a:pt x="187" y="211"/>
                    </a:lnTo>
                    <a:lnTo>
                      <a:pt x="184" y="211"/>
                    </a:lnTo>
                    <a:lnTo>
                      <a:pt x="187" y="208"/>
                    </a:lnTo>
                    <a:lnTo>
                      <a:pt x="187" y="208"/>
                    </a:lnTo>
                    <a:lnTo>
                      <a:pt x="189" y="211"/>
                    </a:lnTo>
                    <a:lnTo>
                      <a:pt x="189" y="208"/>
                    </a:lnTo>
                    <a:lnTo>
                      <a:pt x="189" y="208"/>
                    </a:lnTo>
                    <a:lnTo>
                      <a:pt x="191" y="208"/>
                    </a:lnTo>
                    <a:lnTo>
                      <a:pt x="194" y="208"/>
                    </a:lnTo>
                    <a:lnTo>
                      <a:pt x="196" y="208"/>
                    </a:lnTo>
                    <a:lnTo>
                      <a:pt x="196" y="208"/>
                    </a:lnTo>
                    <a:lnTo>
                      <a:pt x="196" y="206"/>
                    </a:lnTo>
                    <a:lnTo>
                      <a:pt x="199" y="206"/>
                    </a:lnTo>
                    <a:lnTo>
                      <a:pt x="199" y="204"/>
                    </a:lnTo>
                    <a:lnTo>
                      <a:pt x="201" y="201"/>
                    </a:lnTo>
                    <a:lnTo>
                      <a:pt x="201" y="199"/>
                    </a:lnTo>
                    <a:lnTo>
                      <a:pt x="199" y="199"/>
                    </a:lnTo>
                    <a:lnTo>
                      <a:pt x="196" y="199"/>
                    </a:lnTo>
                    <a:lnTo>
                      <a:pt x="194" y="199"/>
                    </a:lnTo>
                    <a:lnTo>
                      <a:pt x="196" y="199"/>
                    </a:lnTo>
                    <a:lnTo>
                      <a:pt x="199" y="199"/>
                    </a:lnTo>
                    <a:lnTo>
                      <a:pt x="199" y="197"/>
                    </a:lnTo>
                    <a:lnTo>
                      <a:pt x="196" y="199"/>
                    </a:lnTo>
                    <a:lnTo>
                      <a:pt x="196" y="197"/>
                    </a:lnTo>
                    <a:lnTo>
                      <a:pt x="194" y="197"/>
                    </a:lnTo>
                    <a:lnTo>
                      <a:pt x="196" y="194"/>
                    </a:lnTo>
                    <a:lnTo>
                      <a:pt x="199" y="194"/>
                    </a:lnTo>
                    <a:lnTo>
                      <a:pt x="199" y="192"/>
                    </a:lnTo>
                    <a:lnTo>
                      <a:pt x="199" y="189"/>
                    </a:lnTo>
                    <a:lnTo>
                      <a:pt x="201" y="192"/>
                    </a:lnTo>
                    <a:lnTo>
                      <a:pt x="201" y="189"/>
                    </a:lnTo>
                    <a:lnTo>
                      <a:pt x="203" y="187"/>
                    </a:lnTo>
                    <a:lnTo>
                      <a:pt x="203" y="189"/>
                    </a:lnTo>
                    <a:lnTo>
                      <a:pt x="201" y="192"/>
                    </a:lnTo>
                    <a:lnTo>
                      <a:pt x="201" y="194"/>
                    </a:lnTo>
                    <a:lnTo>
                      <a:pt x="203" y="194"/>
                    </a:lnTo>
                    <a:lnTo>
                      <a:pt x="206" y="194"/>
                    </a:lnTo>
                    <a:lnTo>
                      <a:pt x="206" y="192"/>
                    </a:lnTo>
                    <a:lnTo>
                      <a:pt x="206" y="189"/>
                    </a:lnTo>
                    <a:lnTo>
                      <a:pt x="206" y="192"/>
                    </a:lnTo>
                    <a:lnTo>
                      <a:pt x="208" y="192"/>
                    </a:lnTo>
                    <a:lnTo>
                      <a:pt x="210" y="192"/>
                    </a:lnTo>
                    <a:lnTo>
                      <a:pt x="213" y="192"/>
                    </a:lnTo>
                    <a:lnTo>
                      <a:pt x="215" y="192"/>
                    </a:lnTo>
                    <a:lnTo>
                      <a:pt x="215" y="189"/>
                    </a:lnTo>
                    <a:lnTo>
                      <a:pt x="218" y="192"/>
                    </a:lnTo>
                    <a:lnTo>
                      <a:pt x="215" y="192"/>
                    </a:lnTo>
                    <a:lnTo>
                      <a:pt x="215" y="192"/>
                    </a:lnTo>
                    <a:lnTo>
                      <a:pt x="215" y="194"/>
                    </a:lnTo>
                    <a:lnTo>
                      <a:pt x="215" y="194"/>
                    </a:lnTo>
                    <a:lnTo>
                      <a:pt x="218" y="194"/>
                    </a:lnTo>
                    <a:lnTo>
                      <a:pt x="220" y="194"/>
                    </a:lnTo>
                    <a:lnTo>
                      <a:pt x="220" y="194"/>
                    </a:lnTo>
                    <a:lnTo>
                      <a:pt x="218" y="197"/>
                    </a:lnTo>
                    <a:lnTo>
                      <a:pt x="215" y="197"/>
                    </a:lnTo>
                    <a:lnTo>
                      <a:pt x="218" y="197"/>
                    </a:lnTo>
                    <a:lnTo>
                      <a:pt x="220" y="197"/>
                    </a:lnTo>
                    <a:lnTo>
                      <a:pt x="220" y="197"/>
                    </a:lnTo>
                    <a:lnTo>
                      <a:pt x="220" y="197"/>
                    </a:lnTo>
                    <a:lnTo>
                      <a:pt x="222" y="197"/>
                    </a:lnTo>
                    <a:lnTo>
                      <a:pt x="225" y="199"/>
                    </a:lnTo>
                    <a:lnTo>
                      <a:pt x="222" y="201"/>
                    </a:lnTo>
                    <a:lnTo>
                      <a:pt x="225" y="201"/>
                    </a:lnTo>
                    <a:lnTo>
                      <a:pt x="227" y="201"/>
                    </a:lnTo>
                    <a:lnTo>
                      <a:pt x="229" y="201"/>
                    </a:lnTo>
                    <a:lnTo>
                      <a:pt x="232" y="199"/>
                    </a:lnTo>
                    <a:lnTo>
                      <a:pt x="234" y="199"/>
                    </a:lnTo>
                    <a:lnTo>
                      <a:pt x="234" y="197"/>
                    </a:lnTo>
                    <a:lnTo>
                      <a:pt x="234" y="197"/>
                    </a:lnTo>
                    <a:lnTo>
                      <a:pt x="234" y="199"/>
                    </a:lnTo>
                    <a:lnTo>
                      <a:pt x="232" y="201"/>
                    </a:lnTo>
                    <a:lnTo>
                      <a:pt x="232" y="204"/>
                    </a:lnTo>
                    <a:lnTo>
                      <a:pt x="234" y="204"/>
                    </a:lnTo>
                    <a:lnTo>
                      <a:pt x="236" y="206"/>
                    </a:lnTo>
                    <a:lnTo>
                      <a:pt x="239" y="206"/>
                    </a:lnTo>
                    <a:lnTo>
                      <a:pt x="239" y="208"/>
                    </a:lnTo>
                    <a:lnTo>
                      <a:pt x="241" y="208"/>
                    </a:lnTo>
                    <a:lnTo>
                      <a:pt x="244" y="208"/>
                    </a:lnTo>
                    <a:lnTo>
                      <a:pt x="244" y="208"/>
                    </a:lnTo>
                    <a:lnTo>
                      <a:pt x="246" y="206"/>
                    </a:lnTo>
                    <a:lnTo>
                      <a:pt x="248" y="206"/>
                    </a:lnTo>
                    <a:lnTo>
                      <a:pt x="251" y="206"/>
                    </a:lnTo>
                    <a:lnTo>
                      <a:pt x="253" y="206"/>
                    </a:lnTo>
                    <a:lnTo>
                      <a:pt x="255" y="206"/>
                    </a:lnTo>
                    <a:lnTo>
                      <a:pt x="258" y="206"/>
                    </a:lnTo>
                    <a:lnTo>
                      <a:pt x="258" y="206"/>
                    </a:lnTo>
                    <a:lnTo>
                      <a:pt x="260" y="208"/>
                    </a:lnTo>
                    <a:lnTo>
                      <a:pt x="262" y="208"/>
                    </a:lnTo>
                    <a:lnTo>
                      <a:pt x="265" y="208"/>
                    </a:lnTo>
                    <a:lnTo>
                      <a:pt x="267" y="208"/>
                    </a:lnTo>
                    <a:lnTo>
                      <a:pt x="267" y="208"/>
                    </a:lnTo>
                    <a:lnTo>
                      <a:pt x="267" y="206"/>
                    </a:lnTo>
                    <a:lnTo>
                      <a:pt x="270" y="208"/>
                    </a:lnTo>
                    <a:lnTo>
                      <a:pt x="267" y="211"/>
                    </a:lnTo>
                    <a:lnTo>
                      <a:pt x="270" y="211"/>
                    </a:lnTo>
                    <a:lnTo>
                      <a:pt x="272" y="211"/>
                    </a:lnTo>
                    <a:lnTo>
                      <a:pt x="274" y="211"/>
                    </a:lnTo>
                    <a:lnTo>
                      <a:pt x="274" y="213"/>
                    </a:lnTo>
                    <a:lnTo>
                      <a:pt x="277" y="213"/>
                    </a:lnTo>
                    <a:lnTo>
                      <a:pt x="279" y="213"/>
                    </a:lnTo>
                    <a:lnTo>
                      <a:pt x="281" y="211"/>
                    </a:lnTo>
                    <a:lnTo>
                      <a:pt x="281" y="211"/>
                    </a:lnTo>
                    <a:lnTo>
                      <a:pt x="284" y="211"/>
                    </a:lnTo>
                    <a:lnTo>
                      <a:pt x="286" y="208"/>
                    </a:lnTo>
                    <a:lnTo>
                      <a:pt x="286" y="208"/>
                    </a:lnTo>
                    <a:lnTo>
                      <a:pt x="289" y="208"/>
                    </a:lnTo>
                    <a:lnTo>
                      <a:pt x="291" y="211"/>
                    </a:lnTo>
                    <a:lnTo>
                      <a:pt x="293" y="211"/>
                    </a:lnTo>
                    <a:lnTo>
                      <a:pt x="291" y="211"/>
                    </a:lnTo>
                    <a:lnTo>
                      <a:pt x="289" y="213"/>
                    </a:lnTo>
                    <a:lnTo>
                      <a:pt x="289" y="213"/>
                    </a:lnTo>
                    <a:lnTo>
                      <a:pt x="289" y="213"/>
                    </a:lnTo>
                    <a:lnTo>
                      <a:pt x="289" y="211"/>
                    </a:lnTo>
                    <a:lnTo>
                      <a:pt x="286" y="208"/>
                    </a:lnTo>
                    <a:lnTo>
                      <a:pt x="286" y="211"/>
                    </a:lnTo>
                    <a:lnTo>
                      <a:pt x="286" y="213"/>
                    </a:lnTo>
                    <a:lnTo>
                      <a:pt x="284" y="216"/>
                    </a:lnTo>
                    <a:lnTo>
                      <a:pt x="284" y="216"/>
                    </a:lnTo>
                    <a:lnTo>
                      <a:pt x="284" y="216"/>
                    </a:lnTo>
                    <a:lnTo>
                      <a:pt x="286" y="218"/>
                    </a:lnTo>
                    <a:lnTo>
                      <a:pt x="289" y="218"/>
                    </a:lnTo>
                    <a:lnTo>
                      <a:pt x="291" y="218"/>
                    </a:lnTo>
                    <a:lnTo>
                      <a:pt x="293" y="220"/>
                    </a:lnTo>
                    <a:lnTo>
                      <a:pt x="296" y="220"/>
                    </a:lnTo>
                    <a:lnTo>
                      <a:pt x="296" y="220"/>
                    </a:lnTo>
                    <a:lnTo>
                      <a:pt x="296" y="220"/>
                    </a:lnTo>
                    <a:lnTo>
                      <a:pt x="296" y="223"/>
                    </a:lnTo>
                    <a:lnTo>
                      <a:pt x="298" y="223"/>
                    </a:lnTo>
                    <a:lnTo>
                      <a:pt x="300" y="223"/>
                    </a:lnTo>
                    <a:lnTo>
                      <a:pt x="303" y="225"/>
                    </a:lnTo>
                    <a:lnTo>
                      <a:pt x="303" y="227"/>
                    </a:lnTo>
                    <a:lnTo>
                      <a:pt x="305" y="230"/>
                    </a:lnTo>
                    <a:lnTo>
                      <a:pt x="307" y="230"/>
                    </a:lnTo>
                    <a:lnTo>
                      <a:pt x="310" y="232"/>
                    </a:lnTo>
                    <a:lnTo>
                      <a:pt x="310" y="232"/>
                    </a:lnTo>
                    <a:lnTo>
                      <a:pt x="312" y="234"/>
                    </a:lnTo>
                    <a:lnTo>
                      <a:pt x="315" y="234"/>
                    </a:lnTo>
                    <a:lnTo>
                      <a:pt x="315" y="234"/>
                    </a:lnTo>
                    <a:lnTo>
                      <a:pt x="317" y="232"/>
                    </a:lnTo>
                    <a:lnTo>
                      <a:pt x="319" y="234"/>
                    </a:lnTo>
                    <a:lnTo>
                      <a:pt x="322" y="232"/>
                    </a:lnTo>
                    <a:lnTo>
                      <a:pt x="319" y="230"/>
                    </a:lnTo>
                    <a:lnTo>
                      <a:pt x="319" y="230"/>
                    </a:lnTo>
                    <a:lnTo>
                      <a:pt x="317" y="230"/>
                    </a:lnTo>
                    <a:lnTo>
                      <a:pt x="317" y="227"/>
                    </a:lnTo>
                    <a:lnTo>
                      <a:pt x="315" y="225"/>
                    </a:lnTo>
                    <a:lnTo>
                      <a:pt x="312" y="225"/>
                    </a:lnTo>
                    <a:lnTo>
                      <a:pt x="310" y="225"/>
                    </a:lnTo>
                    <a:lnTo>
                      <a:pt x="312" y="225"/>
                    </a:lnTo>
                    <a:lnTo>
                      <a:pt x="310" y="223"/>
                    </a:lnTo>
                    <a:lnTo>
                      <a:pt x="312" y="223"/>
                    </a:lnTo>
                    <a:lnTo>
                      <a:pt x="315" y="223"/>
                    </a:lnTo>
                    <a:lnTo>
                      <a:pt x="317" y="225"/>
                    </a:lnTo>
                    <a:lnTo>
                      <a:pt x="319" y="227"/>
                    </a:lnTo>
                    <a:lnTo>
                      <a:pt x="319" y="225"/>
                    </a:lnTo>
                    <a:lnTo>
                      <a:pt x="319" y="223"/>
                    </a:lnTo>
                    <a:lnTo>
                      <a:pt x="322" y="225"/>
                    </a:lnTo>
                    <a:lnTo>
                      <a:pt x="322" y="225"/>
                    </a:lnTo>
                    <a:lnTo>
                      <a:pt x="322" y="227"/>
                    </a:lnTo>
                    <a:lnTo>
                      <a:pt x="322" y="230"/>
                    </a:lnTo>
                    <a:lnTo>
                      <a:pt x="322" y="230"/>
                    </a:lnTo>
                    <a:lnTo>
                      <a:pt x="324" y="232"/>
                    </a:lnTo>
                    <a:lnTo>
                      <a:pt x="324" y="232"/>
                    </a:lnTo>
                    <a:lnTo>
                      <a:pt x="326" y="232"/>
                    </a:lnTo>
                    <a:lnTo>
                      <a:pt x="329" y="234"/>
                    </a:lnTo>
                    <a:lnTo>
                      <a:pt x="329" y="234"/>
                    </a:lnTo>
                    <a:lnTo>
                      <a:pt x="331" y="234"/>
                    </a:lnTo>
                    <a:lnTo>
                      <a:pt x="329" y="232"/>
                    </a:lnTo>
                    <a:lnTo>
                      <a:pt x="329" y="230"/>
                    </a:lnTo>
                    <a:lnTo>
                      <a:pt x="329" y="227"/>
                    </a:lnTo>
                    <a:lnTo>
                      <a:pt x="329" y="225"/>
                    </a:lnTo>
                    <a:lnTo>
                      <a:pt x="326" y="225"/>
                    </a:lnTo>
                    <a:lnTo>
                      <a:pt x="326" y="223"/>
                    </a:lnTo>
                    <a:lnTo>
                      <a:pt x="326" y="220"/>
                    </a:lnTo>
                    <a:lnTo>
                      <a:pt x="329" y="220"/>
                    </a:lnTo>
                    <a:lnTo>
                      <a:pt x="326" y="218"/>
                    </a:lnTo>
                    <a:lnTo>
                      <a:pt x="326" y="218"/>
                    </a:lnTo>
                    <a:lnTo>
                      <a:pt x="329" y="216"/>
                    </a:lnTo>
                    <a:lnTo>
                      <a:pt x="329" y="218"/>
                    </a:lnTo>
                    <a:lnTo>
                      <a:pt x="329" y="220"/>
                    </a:lnTo>
                    <a:lnTo>
                      <a:pt x="329" y="223"/>
                    </a:lnTo>
                    <a:lnTo>
                      <a:pt x="329" y="225"/>
                    </a:lnTo>
                    <a:lnTo>
                      <a:pt x="331" y="225"/>
                    </a:lnTo>
                    <a:lnTo>
                      <a:pt x="331" y="227"/>
                    </a:lnTo>
                    <a:lnTo>
                      <a:pt x="331" y="230"/>
                    </a:lnTo>
                    <a:lnTo>
                      <a:pt x="334" y="232"/>
                    </a:lnTo>
                    <a:lnTo>
                      <a:pt x="334" y="232"/>
                    </a:lnTo>
                    <a:lnTo>
                      <a:pt x="336" y="232"/>
                    </a:lnTo>
                    <a:lnTo>
                      <a:pt x="338" y="234"/>
                    </a:lnTo>
                    <a:lnTo>
                      <a:pt x="341" y="234"/>
                    </a:lnTo>
                    <a:lnTo>
                      <a:pt x="341" y="232"/>
                    </a:lnTo>
                    <a:lnTo>
                      <a:pt x="341" y="232"/>
                    </a:lnTo>
                    <a:lnTo>
                      <a:pt x="343" y="230"/>
                    </a:lnTo>
                    <a:lnTo>
                      <a:pt x="341" y="232"/>
                    </a:lnTo>
                    <a:lnTo>
                      <a:pt x="341" y="234"/>
                    </a:lnTo>
                    <a:lnTo>
                      <a:pt x="341" y="237"/>
                    </a:lnTo>
                    <a:lnTo>
                      <a:pt x="341" y="239"/>
                    </a:lnTo>
                    <a:lnTo>
                      <a:pt x="343" y="237"/>
                    </a:lnTo>
                    <a:lnTo>
                      <a:pt x="343" y="239"/>
                    </a:lnTo>
                    <a:lnTo>
                      <a:pt x="345" y="242"/>
                    </a:lnTo>
                    <a:lnTo>
                      <a:pt x="345" y="239"/>
                    </a:lnTo>
                    <a:lnTo>
                      <a:pt x="348" y="239"/>
                    </a:lnTo>
                    <a:lnTo>
                      <a:pt x="350" y="242"/>
                    </a:lnTo>
                    <a:lnTo>
                      <a:pt x="348" y="242"/>
                    </a:lnTo>
                    <a:lnTo>
                      <a:pt x="345" y="242"/>
                    </a:lnTo>
                    <a:lnTo>
                      <a:pt x="348" y="244"/>
                    </a:lnTo>
                    <a:lnTo>
                      <a:pt x="350" y="244"/>
                    </a:lnTo>
                    <a:lnTo>
                      <a:pt x="350" y="246"/>
                    </a:lnTo>
                    <a:lnTo>
                      <a:pt x="350" y="244"/>
                    </a:lnTo>
                    <a:lnTo>
                      <a:pt x="348" y="244"/>
                    </a:lnTo>
                    <a:lnTo>
                      <a:pt x="345" y="244"/>
                    </a:lnTo>
                    <a:lnTo>
                      <a:pt x="345" y="246"/>
                    </a:lnTo>
                    <a:lnTo>
                      <a:pt x="348" y="244"/>
                    </a:lnTo>
                    <a:lnTo>
                      <a:pt x="348" y="246"/>
                    </a:lnTo>
                    <a:lnTo>
                      <a:pt x="348" y="249"/>
                    </a:lnTo>
                    <a:lnTo>
                      <a:pt x="350" y="249"/>
                    </a:lnTo>
                    <a:lnTo>
                      <a:pt x="348" y="249"/>
                    </a:lnTo>
                    <a:lnTo>
                      <a:pt x="348" y="249"/>
                    </a:lnTo>
                    <a:lnTo>
                      <a:pt x="348" y="251"/>
                    </a:lnTo>
                    <a:lnTo>
                      <a:pt x="350" y="251"/>
                    </a:lnTo>
                    <a:lnTo>
                      <a:pt x="350" y="253"/>
                    </a:lnTo>
                    <a:lnTo>
                      <a:pt x="352" y="253"/>
                    </a:lnTo>
                    <a:lnTo>
                      <a:pt x="352" y="256"/>
                    </a:lnTo>
                    <a:lnTo>
                      <a:pt x="355" y="256"/>
                    </a:lnTo>
                    <a:lnTo>
                      <a:pt x="357" y="258"/>
                    </a:lnTo>
                    <a:lnTo>
                      <a:pt x="357" y="261"/>
                    </a:lnTo>
                    <a:lnTo>
                      <a:pt x="357" y="258"/>
                    </a:lnTo>
                    <a:lnTo>
                      <a:pt x="360" y="261"/>
                    </a:lnTo>
                    <a:lnTo>
                      <a:pt x="362" y="263"/>
                    </a:lnTo>
                    <a:lnTo>
                      <a:pt x="362" y="265"/>
                    </a:lnTo>
                    <a:lnTo>
                      <a:pt x="364" y="265"/>
                    </a:lnTo>
                    <a:lnTo>
                      <a:pt x="367" y="265"/>
                    </a:lnTo>
                    <a:lnTo>
                      <a:pt x="364" y="265"/>
                    </a:lnTo>
                    <a:lnTo>
                      <a:pt x="362" y="268"/>
                    </a:lnTo>
                    <a:lnTo>
                      <a:pt x="362" y="270"/>
                    </a:lnTo>
                    <a:lnTo>
                      <a:pt x="362" y="270"/>
                    </a:lnTo>
                    <a:lnTo>
                      <a:pt x="360" y="272"/>
                    </a:lnTo>
                    <a:lnTo>
                      <a:pt x="360" y="275"/>
                    </a:lnTo>
                    <a:lnTo>
                      <a:pt x="362" y="275"/>
                    </a:lnTo>
                    <a:lnTo>
                      <a:pt x="364" y="272"/>
                    </a:lnTo>
                    <a:lnTo>
                      <a:pt x="364" y="270"/>
                    </a:lnTo>
                    <a:lnTo>
                      <a:pt x="367" y="270"/>
                    </a:lnTo>
                    <a:lnTo>
                      <a:pt x="367" y="270"/>
                    </a:lnTo>
                    <a:lnTo>
                      <a:pt x="369" y="268"/>
                    </a:lnTo>
                    <a:lnTo>
                      <a:pt x="371" y="270"/>
                    </a:lnTo>
                    <a:lnTo>
                      <a:pt x="371" y="272"/>
                    </a:lnTo>
                    <a:lnTo>
                      <a:pt x="374" y="275"/>
                    </a:lnTo>
                    <a:lnTo>
                      <a:pt x="374" y="277"/>
                    </a:lnTo>
                    <a:lnTo>
                      <a:pt x="374" y="280"/>
                    </a:lnTo>
                    <a:lnTo>
                      <a:pt x="371" y="280"/>
                    </a:lnTo>
                    <a:lnTo>
                      <a:pt x="374" y="282"/>
                    </a:lnTo>
                    <a:lnTo>
                      <a:pt x="374" y="282"/>
                    </a:lnTo>
                    <a:lnTo>
                      <a:pt x="376" y="280"/>
                    </a:lnTo>
                    <a:lnTo>
                      <a:pt x="374" y="282"/>
                    </a:lnTo>
                    <a:lnTo>
                      <a:pt x="374" y="282"/>
                    </a:lnTo>
                    <a:lnTo>
                      <a:pt x="371" y="284"/>
                    </a:lnTo>
                    <a:lnTo>
                      <a:pt x="371" y="287"/>
                    </a:lnTo>
                    <a:lnTo>
                      <a:pt x="374" y="284"/>
                    </a:lnTo>
                    <a:lnTo>
                      <a:pt x="374" y="287"/>
                    </a:lnTo>
                    <a:lnTo>
                      <a:pt x="374" y="287"/>
                    </a:lnTo>
                    <a:lnTo>
                      <a:pt x="376" y="287"/>
                    </a:lnTo>
                    <a:lnTo>
                      <a:pt x="378" y="284"/>
                    </a:lnTo>
                    <a:lnTo>
                      <a:pt x="378" y="282"/>
                    </a:lnTo>
                    <a:lnTo>
                      <a:pt x="381" y="280"/>
                    </a:lnTo>
                    <a:lnTo>
                      <a:pt x="381" y="280"/>
                    </a:lnTo>
                    <a:lnTo>
                      <a:pt x="381" y="277"/>
                    </a:lnTo>
                    <a:lnTo>
                      <a:pt x="381" y="277"/>
                    </a:lnTo>
                    <a:lnTo>
                      <a:pt x="381" y="275"/>
                    </a:lnTo>
                    <a:lnTo>
                      <a:pt x="378" y="272"/>
                    </a:lnTo>
                    <a:lnTo>
                      <a:pt x="381" y="270"/>
                    </a:lnTo>
                    <a:lnTo>
                      <a:pt x="381" y="270"/>
                    </a:lnTo>
                    <a:lnTo>
                      <a:pt x="381" y="270"/>
                    </a:lnTo>
                    <a:lnTo>
                      <a:pt x="381" y="272"/>
                    </a:lnTo>
                    <a:lnTo>
                      <a:pt x="381" y="275"/>
                    </a:lnTo>
                    <a:lnTo>
                      <a:pt x="381" y="277"/>
                    </a:lnTo>
                    <a:lnTo>
                      <a:pt x="381" y="280"/>
                    </a:lnTo>
                    <a:lnTo>
                      <a:pt x="381" y="282"/>
                    </a:lnTo>
                    <a:lnTo>
                      <a:pt x="383" y="282"/>
                    </a:lnTo>
                    <a:lnTo>
                      <a:pt x="383" y="280"/>
                    </a:lnTo>
                    <a:lnTo>
                      <a:pt x="383" y="277"/>
                    </a:lnTo>
                    <a:lnTo>
                      <a:pt x="383" y="275"/>
                    </a:lnTo>
                    <a:lnTo>
                      <a:pt x="386" y="277"/>
                    </a:lnTo>
                    <a:lnTo>
                      <a:pt x="383" y="280"/>
                    </a:lnTo>
                    <a:lnTo>
                      <a:pt x="383" y="282"/>
                    </a:lnTo>
                    <a:lnTo>
                      <a:pt x="383" y="284"/>
                    </a:lnTo>
                    <a:lnTo>
                      <a:pt x="386" y="284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81" y="284"/>
                    </a:lnTo>
                    <a:lnTo>
                      <a:pt x="378" y="287"/>
                    </a:lnTo>
                    <a:lnTo>
                      <a:pt x="381" y="289"/>
                    </a:lnTo>
                    <a:lnTo>
                      <a:pt x="381" y="289"/>
                    </a:lnTo>
                    <a:lnTo>
                      <a:pt x="381" y="289"/>
                    </a:lnTo>
                    <a:lnTo>
                      <a:pt x="378" y="289"/>
                    </a:lnTo>
                    <a:lnTo>
                      <a:pt x="378" y="291"/>
                    </a:lnTo>
                    <a:lnTo>
                      <a:pt x="381" y="291"/>
                    </a:lnTo>
                    <a:lnTo>
                      <a:pt x="381" y="291"/>
                    </a:lnTo>
                    <a:lnTo>
                      <a:pt x="381" y="291"/>
                    </a:lnTo>
                    <a:lnTo>
                      <a:pt x="381" y="294"/>
                    </a:lnTo>
                    <a:lnTo>
                      <a:pt x="381" y="294"/>
                    </a:lnTo>
                    <a:lnTo>
                      <a:pt x="381" y="294"/>
                    </a:lnTo>
                    <a:lnTo>
                      <a:pt x="378" y="291"/>
                    </a:lnTo>
                    <a:lnTo>
                      <a:pt x="376" y="289"/>
                    </a:lnTo>
                    <a:lnTo>
                      <a:pt x="376" y="291"/>
                    </a:lnTo>
                    <a:lnTo>
                      <a:pt x="376" y="294"/>
                    </a:lnTo>
                    <a:lnTo>
                      <a:pt x="378" y="291"/>
                    </a:lnTo>
                    <a:lnTo>
                      <a:pt x="378" y="294"/>
                    </a:lnTo>
                    <a:lnTo>
                      <a:pt x="378" y="296"/>
                    </a:lnTo>
                    <a:lnTo>
                      <a:pt x="381" y="296"/>
                    </a:lnTo>
                    <a:lnTo>
                      <a:pt x="383" y="294"/>
                    </a:lnTo>
                    <a:lnTo>
                      <a:pt x="386" y="294"/>
                    </a:lnTo>
                    <a:lnTo>
                      <a:pt x="386" y="294"/>
                    </a:lnTo>
                    <a:lnTo>
                      <a:pt x="386" y="294"/>
                    </a:lnTo>
                    <a:lnTo>
                      <a:pt x="383" y="296"/>
                    </a:lnTo>
                    <a:lnTo>
                      <a:pt x="383" y="296"/>
                    </a:lnTo>
                    <a:lnTo>
                      <a:pt x="383" y="299"/>
                    </a:lnTo>
                    <a:lnTo>
                      <a:pt x="381" y="296"/>
                    </a:lnTo>
                    <a:lnTo>
                      <a:pt x="381" y="296"/>
                    </a:lnTo>
                    <a:lnTo>
                      <a:pt x="381" y="299"/>
                    </a:lnTo>
                    <a:lnTo>
                      <a:pt x="381" y="301"/>
                    </a:lnTo>
                    <a:lnTo>
                      <a:pt x="383" y="301"/>
                    </a:lnTo>
                    <a:lnTo>
                      <a:pt x="386" y="303"/>
                    </a:lnTo>
                    <a:lnTo>
                      <a:pt x="386" y="306"/>
                    </a:lnTo>
                    <a:lnTo>
                      <a:pt x="388" y="308"/>
                    </a:lnTo>
                    <a:lnTo>
                      <a:pt x="388" y="306"/>
                    </a:lnTo>
                    <a:lnTo>
                      <a:pt x="390" y="303"/>
                    </a:lnTo>
                    <a:lnTo>
                      <a:pt x="390" y="301"/>
                    </a:lnTo>
                    <a:lnTo>
                      <a:pt x="393" y="301"/>
                    </a:lnTo>
                    <a:lnTo>
                      <a:pt x="395" y="299"/>
                    </a:lnTo>
                    <a:lnTo>
                      <a:pt x="395" y="299"/>
                    </a:lnTo>
                    <a:lnTo>
                      <a:pt x="395" y="299"/>
                    </a:lnTo>
                    <a:lnTo>
                      <a:pt x="397" y="301"/>
                    </a:lnTo>
                    <a:lnTo>
                      <a:pt x="395" y="301"/>
                    </a:lnTo>
                    <a:lnTo>
                      <a:pt x="393" y="303"/>
                    </a:lnTo>
                    <a:lnTo>
                      <a:pt x="395" y="303"/>
                    </a:lnTo>
                    <a:lnTo>
                      <a:pt x="395" y="306"/>
                    </a:lnTo>
                    <a:lnTo>
                      <a:pt x="397" y="306"/>
                    </a:lnTo>
                    <a:lnTo>
                      <a:pt x="400" y="306"/>
                    </a:lnTo>
                    <a:lnTo>
                      <a:pt x="400" y="306"/>
                    </a:lnTo>
                    <a:lnTo>
                      <a:pt x="402" y="308"/>
                    </a:lnTo>
                    <a:lnTo>
                      <a:pt x="400" y="306"/>
                    </a:lnTo>
                    <a:lnTo>
                      <a:pt x="397" y="306"/>
                    </a:lnTo>
                    <a:lnTo>
                      <a:pt x="397" y="308"/>
                    </a:lnTo>
                    <a:lnTo>
                      <a:pt x="395" y="306"/>
                    </a:lnTo>
                    <a:lnTo>
                      <a:pt x="393" y="306"/>
                    </a:lnTo>
                    <a:lnTo>
                      <a:pt x="393" y="308"/>
                    </a:lnTo>
                    <a:lnTo>
                      <a:pt x="395" y="310"/>
                    </a:lnTo>
                    <a:lnTo>
                      <a:pt x="397" y="310"/>
                    </a:lnTo>
                    <a:lnTo>
                      <a:pt x="397" y="313"/>
                    </a:lnTo>
                    <a:lnTo>
                      <a:pt x="397" y="315"/>
                    </a:lnTo>
                    <a:lnTo>
                      <a:pt x="400" y="315"/>
                    </a:lnTo>
                    <a:lnTo>
                      <a:pt x="400" y="315"/>
                    </a:lnTo>
                    <a:lnTo>
                      <a:pt x="400" y="317"/>
                    </a:lnTo>
                    <a:lnTo>
                      <a:pt x="400" y="320"/>
                    </a:lnTo>
                    <a:lnTo>
                      <a:pt x="400" y="322"/>
                    </a:lnTo>
                    <a:lnTo>
                      <a:pt x="402" y="320"/>
                    </a:lnTo>
                    <a:lnTo>
                      <a:pt x="402" y="322"/>
                    </a:lnTo>
                    <a:lnTo>
                      <a:pt x="402" y="320"/>
                    </a:lnTo>
                    <a:lnTo>
                      <a:pt x="402" y="322"/>
                    </a:lnTo>
                    <a:lnTo>
                      <a:pt x="402" y="325"/>
                    </a:lnTo>
                    <a:lnTo>
                      <a:pt x="402" y="322"/>
                    </a:lnTo>
                    <a:lnTo>
                      <a:pt x="405" y="322"/>
                    </a:lnTo>
                    <a:lnTo>
                      <a:pt x="407" y="320"/>
                    </a:lnTo>
                    <a:lnTo>
                      <a:pt x="409" y="320"/>
                    </a:lnTo>
                    <a:lnTo>
                      <a:pt x="409" y="317"/>
                    </a:lnTo>
                    <a:lnTo>
                      <a:pt x="412" y="315"/>
                    </a:lnTo>
                    <a:lnTo>
                      <a:pt x="412" y="317"/>
                    </a:lnTo>
                    <a:lnTo>
                      <a:pt x="409" y="320"/>
                    </a:lnTo>
                    <a:lnTo>
                      <a:pt x="409" y="322"/>
                    </a:lnTo>
                    <a:lnTo>
                      <a:pt x="412" y="322"/>
                    </a:lnTo>
                    <a:lnTo>
                      <a:pt x="414" y="322"/>
                    </a:lnTo>
                    <a:lnTo>
                      <a:pt x="414" y="322"/>
                    </a:lnTo>
                    <a:lnTo>
                      <a:pt x="412" y="322"/>
                    </a:lnTo>
                    <a:lnTo>
                      <a:pt x="414" y="325"/>
                    </a:lnTo>
                    <a:lnTo>
                      <a:pt x="412" y="322"/>
                    </a:lnTo>
                    <a:lnTo>
                      <a:pt x="409" y="322"/>
                    </a:lnTo>
                    <a:lnTo>
                      <a:pt x="407" y="322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5" y="327"/>
                    </a:lnTo>
                    <a:lnTo>
                      <a:pt x="402" y="329"/>
                    </a:lnTo>
                    <a:lnTo>
                      <a:pt x="402" y="332"/>
                    </a:lnTo>
                    <a:lnTo>
                      <a:pt x="402" y="332"/>
                    </a:lnTo>
                    <a:lnTo>
                      <a:pt x="405" y="334"/>
                    </a:lnTo>
                    <a:lnTo>
                      <a:pt x="407" y="332"/>
                    </a:lnTo>
                    <a:lnTo>
                      <a:pt x="407" y="329"/>
                    </a:lnTo>
                    <a:lnTo>
                      <a:pt x="407" y="329"/>
                    </a:lnTo>
                    <a:lnTo>
                      <a:pt x="409" y="332"/>
                    </a:lnTo>
                    <a:lnTo>
                      <a:pt x="412" y="332"/>
                    </a:lnTo>
                    <a:lnTo>
                      <a:pt x="412" y="332"/>
                    </a:lnTo>
                    <a:lnTo>
                      <a:pt x="414" y="329"/>
                    </a:lnTo>
                    <a:lnTo>
                      <a:pt x="414" y="332"/>
                    </a:lnTo>
                    <a:lnTo>
                      <a:pt x="412" y="332"/>
                    </a:lnTo>
                    <a:lnTo>
                      <a:pt x="409" y="332"/>
                    </a:lnTo>
                    <a:lnTo>
                      <a:pt x="409" y="332"/>
                    </a:lnTo>
                    <a:lnTo>
                      <a:pt x="407" y="332"/>
                    </a:lnTo>
                    <a:lnTo>
                      <a:pt x="405" y="334"/>
                    </a:lnTo>
                    <a:lnTo>
                      <a:pt x="405" y="336"/>
                    </a:lnTo>
                    <a:lnTo>
                      <a:pt x="409" y="336"/>
                    </a:lnTo>
                    <a:lnTo>
                      <a:pt x="409" y="334"/>
                    </a:lnTo>
                    <a:lnTo>
                      <a:pt x="409" y="336"/>
                    </a:lnTo>
                    <a:lnTo>
                      <a:pt x="407" y="336"/>
                    </a:lnTo>
                    <a:lnTo>
                      <a:pt x="405" y="336"/>
                    </a:lnTo>
                    <a:lnTo>
                      <a:pt x="405" y="339"/>
                    </a:lnTo>
                    <a:lnTo>
                      <a:pt x="407" y="339"/>
                    </a:lnTo>
                    <a:lnTo>
                      <a:pt x="409" y="339"/>
                    </a:lnTo>
                    <a:lnTo>
                      <a:pt x="409" y="339"/>
                    </a:lnTo>
                    <a:lnTo>
                      <a:pt x="412" y="339"/>
                    </a:lnTo>
                    <a:lnTo>
                      <a:pt x="414" y="339"/>
                    </a:lnTo>
                    <a:lnTo>
                      <a:pt x="412" y="339"/>
                    </a:lnTo>
                    <a:lnTo>
                      <a:pt x="409" y="339"/>
                    </a:lnTo>
                    <a:lnTo>
                      <a:pt x="409" y="339"/>
                    </a:lnTo>
                    <a:lnTo>
                      <a:pt x="407" y="339"/>
                    </a:lnTo>
                    <a:lnTo>
                      <a:pt x="407" y="341"/>
                    </a:lnTo>
                    <a:lnTo>
                      <a:pt x="409" y="341"/>
                    </a:lnTo>
                    <a:lnTo>
                      <a:pt x="412" y="341"/>
                    </a:lnTo>
                    <a:lnTo>
                      <a:pt x="409" y="341"/>
                    </a:lnTo>
                    <a:lnTo>
                      <a:pt x="412" y="341"/>
                    </a:lnTo>
                    <a:lnTo>
                      <a:pt x="416" y="341"/>
                    </a:lnTo>
                    <a:lnTo>
                      <a:pt x="419" y="341"/>
                    </a:lnTo>
                    <a:lnTo>
                      <a:pt x="419" y="341"/>
                    </a:lnTo>
                    <a:lnTo>
                      <a:pt x="419" y="341"/>
                    </a:lnTo>
                    <a:lnTo>
                      <a:pt x="419" y="344"/>
                    </a:lnTo>
                    <a:lnTo>
                      <a:pt x="421" y="344"/>
                    </a:lnTo>
                    <a:lnTo>
                      <a:pt x="421" y="344"/>
                    </a:lnTo>
                    <a:lnTo>
                      <a:pt x="423" y="344"/>
                    </a:lnTo>
                    <a:lnTo>
                      <a:pt x="426" y="341"/>
                    </a:lnTo>
                    <a:lnTo>
                      <a:pt x="426" y="339"/>
                    </a:lnTo>
                    <a:lnTo>
                      <a:pt x="426" y="341"/>
                    </a:lnTo>
                    <a:lnTo>
                      <a:pt x="426" y="344"/>
                    </a:lnTo>
                    <a:lnTo>
                      <a:pt x="423" y="346"/>
                    </a:lnTo>
                    <a:lnTo>
                      <a:pt x="421" y="346"/>
                    </a:lnTo>
                    <a:lnTo>
                      <a:pt x="419" y="346"/>
                    </a:lnTo>
                    <a:lnTo>
                      <a:pt x="419" y="346"/>
                    </a:lnTo>
                    <a:lnTo>
                      <a:pt x="421" y="346"/>
                    </a:lnTo>
                    <a:lnTo>
                      <a:pt x="419" y="348"/>
                    </a:lnTo>
                    <a:lnTo>
                      <a:pt x="421" y="348"/>
                    </a:lnTo>
                    <a:lnTo>
                      <a:pt x="423" y="346"/>
                    </a:lnTo>
                    <a:lnTo>
                      <a:pt x="426" y="348"/>
                    </a:lnTo>
                    <a:lnTo>
                      <a:pt x="426" y="346"/>
                    </a:lnTo>
                    <a:lnTo>
                      <a:pt x="426" y="348"/>
                    </a:lnTo>
                    <a:lnTo>
                      <a:pt x="428" y="348"/>
                    </a:lnTo>
                    <a:lnTo>
                      <a:pt x="431" y="348"/>
                    </a:lnTo>
                    <a:lnTo>
                      <a:pt x="433" y="346"/>
                    </a:lnTo>
                    <a:lnTo>
                      <a:pt x="433" y="344"/>
                    </a:lnTo>
                    <a:lnTo>
                      <a:pt x="433" y="341"/>
                    </a:lnTo>
                    <a:lnTo>
                      <a:pt x="433" y="341"/>
                    </a:lnTo>
                    <a:lnTo>
                      <a:pt x="433" y="344"/>
                    </a:lnTo>
                    <a:lnTo>
                      <a:pt x="433" y="346"/>
                    </a:lnTo>
                    <a:lnTo>
                      <a:pt x="431" y="348"/>
                    </a:lnTo>
                    <a:lnTo>
                      <a:pt x="431" y="351"/>
                    </a:lnTo>
                    <a:lnTo>
                      <a:pt x="433" y="351"/>
                    </a:lnTo>
                    <a:lnTo>
                      <a:pt x="435" y="348"/>
                    </a:lnTo>
                    <a:lnTo>
                      <a:pt x="438" y="348"/>
                    </a:lnTo>
                    <a:lnTo>
                      <a:pt x="435" y="351"/>
                    </a:lnTo>
                    <a:lnTo>
                      <a:pt x="435" y="353"/>
                    </a:lnTo>
                    <a:lnTo>
                      <a:pt x="435" y="353"/>
                    </a:lnTo>
                    <a:lnTo>
                      <a:pt x="433" y="353"/>
                    </a:lnTo>
                    <a:lnTo>
                      <a:pt x="435" y="355"/>
                    </a:lnTo>
                    <a:lnTo>
                      <a:pt x="435" y="358"/>
                    </a:lnTo>
                    <a:lnTo>
                      <a:pt x="438" y="358"/>
                    </a:lnTo>
                    <a:lnTo>
                      <a:pt x="440" y="358"/>
                    </a:lnTo>
                    <a:lnTo>
                      <a:pt x="442" y="355"/>
                    </a:lnTo>
                    <a:lnTo>
                      <a:pt x="442" y="353"/>
                    </a:lnTo>
                    <a:lnTo>
                      <a:pt x="442" y="353"/>
                    </a:lnTo>
                    <a:lnTo>
                      <a:pt x="442" y="353"/>
                    </a:lnTo>
                    <a:lnTo>
                      <a:pt x="442" y="355"/>
                    </a:lnTo>
                    <a:lnTo>
                      <a:pt x="442" y="358"/>
                    </a:lnTo>
                    <a:lnTo>
                      <a:pt x="445" y="358"/>
                    </a:lnTo>
                    <a:lnTo>
                      <a:pt x="447" y="358"/>
                    </a:lnTo>
                    <a:lnTo>
                      <a:pt x="445" y="358"/>
                    </a:lnTo>
                    <a:lnTo>
                      <a:pt x="442" y="358"/>
                    </a:lnTo>
                    <a:lnTo>
                      <a:pt x="440" y="360"/>
                    </a:lnTo>
                    <a:lnTo>
                      <a:pt x="442" y="360"/>
                    </a:lnTo>
                    <a:lnTo>
                      <a:pt x="445" y="363"/>
                    </a:lnTo>
                    <a:lnTo>
                      <a:pt x="447" y="363"/>
                    </a:lnTo>
                    <a:lnTo>
                      <a:pt x="447" y="360"/>
                    </a:lnTo>
                    <a:lnTo>
                      <a:pt x="450" y="360"/>
                    </a:lnTo>
                    <a:lnTo>
                      <a:pt x="450" y="360"/>
                    </a:lnTo>
                    <a:lnTo>
                      <a:pt x="450" y="363"/>
                    </a:lnTo>
                    <a:lnTo>
                      <a:pt x="452" y="363"/>
                    </a:lnTo>
                    <a:lnTo>
                      <a:pt x="452" y="363"/>
                    </a:lnTo>
                    <a:lnTo>
                      <a:pt x="452" y="365"/>
                    </a:lnTo>
                    <a:lnTo>
                      <a:pt x="450" y="365"/>
                    </a:lnTo>
                    <a:lnTo>
                      <a:pt x="452" y="365"/>
                    </a:lnTo>
                    <a:lnTo>
                      <a:pt x="450" y="367"/>
                    </a:lnTo>
                    <a:lnTo>
                      <a:pt x="452" y="367"/>
                    </a:lnTo>
                    <a:lnTo>
                      <a:pt x="452" y="367"/>
                    </a:lnTo>
                    <a:lnTo>
                      <a:pt x="454" y="367"/>
                    </a:lnTo>
                    <a:lnTo>
                      <a:pt x="454" y="367"/>
                    </a:lnTo>
                    <a:lnTo>
                      <a:pt x="454" y="370"/>
                    </a:lnTo>
                    <a:lnTo>
                      <a:pt x="457" y="372"/>
                    </a:lnTo>
                    <a:lnTo>
                      <a:pt x="457" y="372"/>
                    </a:lnTo>
                    <a:lnTo>
                      <a:pt x="457" y="374"/>
                    </a:lnTo>
                    <a:lnTo>
                      <a:pt x="454" y="374"/>
                    </a:lnTo>
                    <a:lnTo>
                      <a:pt x="457" y="377"/>
                    </a:lnTo>
                    <a:lnTo>
                      <a:pt x="457" y="377"/>
                    </a:lnTo>
                    <a:lnTo>
                      <a:pt x="457" y="377"/>
                    </a:lnTo>
                    <a:lnTo>
                      <a:pt x="459" y="379"/>
                    </a:lnTo>
                    <a:lnTo>
                      <a:pt x="459" y="382"/>
                    </a:lnTo>
                    <a:lnTo>
                      <a:pt x="459" y="384"/>
                    </a:lnTo>
                    <a:lnTo>
                      <a:pt x="457" y="386"/>
                    </a:lnTo>
                    <a:lnTo>
                      <a:pt x="459" y="389"/>
                    </a:lnTo>
                    <a:lnTo>
                      <a:pt x="459" y="389"/>
                    </a:lnTo>
                    <a:lnTo>
                      <a:pt x="457" y="391"/>
                    </a:lnTo>
                    <a:lnTo>
                      <a:pt x="454" y="393"/>
                    </a:lnTo>
                    <a:lnTo>
                      <a:pt x="452" y="393"/>
                    </a:lnTo>
                    <a:lnTo>
                      <a:pt x="452" y="391"/>
                    </a:lnTo>
                    <a:lnTo>
                      <a:pt x="454" y="391"/>
                    </a:lnTo>
                    <a:lnTo>
                      <a:pt x="454" y="391"/>
                    </a:lnTo>
                    <a:lnTo>
                      <a:pt x="457" y="391"/>
                    </a:lnTo>
                    <a:lnTo>
                      <a:pt x="457" y="389"/>
                    </a:lnTo>
                    <a:lnTo>
                      <a:pt x="457" y="389"/>
                    </a:lnTo>
                    <a:lnTo>
                      <a:pt x="457" y="386"/>
                    </a:lnTo>
                    <a:lnTo>
                      <a:pt x="457" y="384"/>
                    </a:lnTo>
                    <a:lnTo>
                      <a:pt x="454" y="384"/>
                    </a:lnTo>
                    <a:lnTo>
                      <a:pt x="454" y="386"/>
                    </a:lnTo>
                    <a:lnTo>
                      <a:pt x="452" y="389"/>
                    </a:lnTo>
                    <a:lnTo>
                      <a:pt x="452" y="389"/>
                    </a:lnTo>
                    <a:lnTo>
                      <a:pt x="450" y="389"/>
                    </a:lnTo>
                    <a:lnTo>
                      <a:pt x="452" y="389"/>
                    </a:lnTo>
                    <a:lnTo>
                      <a:pt x="452" y="386"/>
                    </a:lnTo>
                    <a:lnTo>
                      <a:pt x="454" y="384"/>
                    </a:lnTo>
                    <a:lnTo>
                      <a:pt x="454" y="382"/>
                    </a:lnTo>
                    <a:lnTo>
                      <a:pt x="454" y="379"/>
                    </a:lnTo>
                    <a:lnTo>
                      <a:pt x="452" y="379"/>
                    </a:lnTo>
                    <a:lnTo>
                      <a:pt x="450" y="379"/>
                    </a:lnTo>
                    <a:lnTo>
                      <a:pt x="447" y="379"/>
                    </a:lnTo>
                    <a:lnTo>
                      <a:pt x="447" y="379"/>
                    </a:lnTo>
                    <a:lnTo>
                      <a:pt x="445" y="379"/>
                    </a:lnTo>
                    <a:lnTo>
                      <a:pt x="442" y="379"/>
                    </a:lnTo>
                    <a:lnTo>
                      <a:pt x="440" y="377"/>
                    </a:lnTo>
                    <a:lnTo>
                      <a:pt x="438" y="377"/>
                    </a:lnTo>
                    <a:lnTo>
                      <a:pt x="435" y="377"/>
                    </a:lnTo>
                    <a:lnTo>
                      <a:pt x="435" y="377"/>
                    </a:lnTo>
                    <a:lnTo>
                      <a:pt x="435" y="377"/>
                    </a:lnTo>
                    <a:lnTo>
                      <a:pt x="435" y="379"/>
                    </a:lnTo>
                    <a:lnTo>
                      <a:pt x="435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8" y="389"/>
                    </a:lnTo>
                    <a:lnTo>
                      <a:pt x="440" y="389"/>
                    </a:lnTo>
                    <a:lnTo>
                      <a:pt x="438" y="391"/>
                    </a:lnTo>
                    <a:lnTo>
                      <a:pt x="440" y="391"/>
                    </a:lnTo>
                    <a:lnTo>
                      <a:pt x="442" y="393"/>
                    </a:lnTo>
                    <a:lnTo>
                      <a:pt x="442" y="396"/>
                    </a:lnTo>
                    <a:lnTo>
                      <a:pt x="442" y="396"/>
                    </a:lnTo>
                    <a:lnTo>
                      <a:pt x="440" y="396"/>
                    </a:lnTo>
                    <a:lnTo>
                      <a:pt x="440" y="398"/>
                    </a:lnTo>
                    <a:lnTo>
                      <a:pt x="442" y="398"/>
                    </a:lnTo>
                    <a:lnTo>
                      <a:pt x="442" y="401"/>
                    </a:lnTo>
                    <a:lnTo>
                      <a:pt x="440" y="398"/>
                    </a:lnTo>
                    <a:lnTo>
                      <a:pt x="440" y="401"/>
                    </a:lnTo>
                    <a:lnTo>
                      <a:pt x="442" y="403"/>
                    </a:lnTo>
                    <a:lnTo>
                      <a:pt x="445" y="403"/>
                    </a:lnTo>
                    <a:lnTo>
                      <a:pt x="445" y="403"/>
                    </a:lnTo>
                    <a:lnTo>
                      <a:pt x="447" y="405"/>
                    </a:lnTo>
                    <a:lnTo>
                      <a:pt x="450" y="405"/>
                    </a:lnTo>
                    <a:lnTo>
                      <a:pt x="447" y="405"/>
                    </a:lnTo>
                    <a:lnTo>
                      <a:pt x="445" y="405"/>
                    </a:lnTo>
                    <a:lnTo>
                      <a:pt x="445" y="405"/>
                    </a:lnTo>
                    <a:lnTo>
                      <a:pt x="442" y="405"/>
                    </a:lnTo>
                    <a:lnTo>
                      <a:pt x="442" y="408"/>
                    </a:lnTo>
                    <a:lnTo>
                      <a:pt x="442" y="410"/>
                    </a:lnTo>
                    <a:lnTo>
                      <a:pt x="442" y="412"/>
                    </a:lnTo>
                    <a:lnTo>
                      <a:pt x="442" y="415"/>
                    </a:lnTo>
                    <a:lnTo>
                      <a:pt x="442" y="417"/>
                    </a:lnTo>
                    <a:lnTo>
                      <a:pt x="442" y="419"/>
                    </a:lnTo>
                    <a:lnTo>
                      <a:pt x="442" y="419"/>
                    </a:lnTo>
                    <a:lnTo>
                      <a:pt x="442" y="419"/>
                    </a:lnTo>
                    <a:lnTo>
                      <a:pt x="440" y="422"/>
                    </a:lnTo>
                    <a:lnTo>
                      <a:pt x="440" y="424"/>
                    </a:lnTo>
                    <a:lnTo>
                      <a:pt x="440" y="427"/>
                    </a:lnTo>
                    <a:lnTo>
                      <a:pt x="440" y="429"/>
                    </a:lnTo>
                    <a:lnTo>
                      <a:pt x="440" y="431"/>
                    </a:lnTo>
                    <a:lnTo>
                      <a:pt x="440" y="434"/>
                    </a:lnTo>
                    <a:lnTo>
                      <a:pt x="440" y="436"/>
                    </a:lnTo>
                    <a:lnTo>
                      <a:pt x="440" y="436"/>
                    </a:lnTo>
                    <a:lnTo>
                      <a:pt x="440" y="438"/>
                    </a:lnTo>
                    <a:lnTo>
                      <a:pt x="440" y="441"/>
                    </a:lnTo>
                    <a:lnTo>
                      <a:pt x="438" y="443"/>
                    </a:lnTo>
                    <a:lnTo>
                      <a:pt x="438" y="443"/>
                    </a:lnTo>
                    <a:lnTo>
                      <a:pt x="438" y="446"/>
                    </a:lnTo>
                    <a:lnTo>
                      <a:pt x="435" y="448"/>
                    </a:lnTo>
                    <a:lnTo>
                      <a:pt x="435" y="450"/>
                    </a:lnTo>
                    <a:lnTo>
                      <a:pt x="438" y="450"/>
                    </a:lnTo>
                    <a:lnTo>
                      <a:pt x="438" y="453"/>
                    </a:lnTo>
                    <a:lnTo>
                      <a:pt x="438" y="455"/>
                    </a:lnTo>
                    <a:lnTo>
                      <a:pt x="438" y="457"/>
                    </a:lnTo>
                    <a:lnTo>
                      <a:pt x="440" y="460"/>
                    </a:lnTo>
                    <a:lnTo>
                      <a:pt x="440" y="460"/>
                    </a:lnTo>
                    <a:lnTo>
                      <a:pt x="440" y="462"/>
                    </a:lnTo>
                    <a:lnTo>
                      <a:pt x="440" y="465"/>
                    </a:lnTo>
                    <a:lnTo>
                      <a:pt x="440" y="465"/>
                    </a:lnTo>
                    <a:lnTo>
                      <a:pt x="440" y="467"/>
                    </a:lnTo>
                    <a:lnTo>
                      <a:pt x="440" y="469"/>
                    </a:lnTo>
                    <a:lnTo>
                      <a:pt x="440" y="472"/>
                    </a:lnTo>
                    <a:lnTo>
                      <a:pt x="440" y="474"/>
                    </a:lnTo>
                    <a:lnTo>
                      <a:pt x="438" y="476"/>
                    </a:lnTo>
                    <a:lnTo>
                      <a:pt x="438" y="479"/>
                    </a:lnTo>
                    <a:lnTo>
                      <a:pt x="438" y="479"/>
                    </a:lnTo>
                    <a:lnTo>
                      <a:pt x="440" y="481"/>
                    </a:lnTo>
                    <a:lnTo>
                      <a:pt x="442" y="484"/>
                    </a:lnTo>
                    <a:lnTo>
                      <a:pt x="442" y="484"/>
                    </a:lnTo>
                    <a:lnTo>
                      <a:pt x="442" y="486"/>
                    </a:lnTo>
                    <a:lnTo>
                      <a:pt x="445" y="488"/>
                    </a:lnTo>
                    <a:lnTo>
                      <a:pt x="445" y="491"/>
                    </a:lnTo>
                    <a:lnTo>
                      <a:pt x="445" y="493"/>
                    </a:lnTo>
                    <a:lnTo>
                      <a:pt x="445" y="495"/>
                    </a:lnTo>
                    <a:lnTo>
                      <a:pt x="445" y="498"/>
                    </a:lnTo>
                    <a:lnTo>
                      <a:pt x="447" y="500"/>
                    </a:lnTo>
                    <a:lnTo>
                      <a:pt x="447" y="500"/>
                    </a:lnTo>
                    <a:lnTo>
                      <a:pt x="450" y="502"/>
                    </a:lnTo>
                    <a:lnTo>
                      <a:pt x="452" y="505"/>
                    </a:lnTo>
                    <a:lnTo>
                      <a:pt x="452" y="505"/>
                    </a:lnTo>
                    <a:lnTo>
                      <a:pt x="452" y="507"/>
                    </a:lnTo>
                    <a:lnTo>
                      <a:pt x="454" y="510"/>
                    </a:lnTo>
                    <a:lnTo>
                      <a:pt x="457" y="510"/>
                    </a:lnTo>
                    <a:lnTo>
                      <a:pt x="459" y="507"/>
                    </a:lnTo>
                    <a:lnTo>
                      <a:pt x="461" y="507"/>
                    </a:lnTo>
                    <a:lnTo>
                      <a:pt x="461" y="507"/>
                    </a:lnTo>
                    <a:lnTo>
                      <a:pt x="464" y="507"/>
                    </a:lnTo>
                    <a:lnTo>
                      <a:pt x="464" y="507"/>
                    </a:lnTo>
                    <a:lnTo>
                      <a:pt x="466" y="507"/>
                    </a:lnTo>
                    <a:lnTo>
                      <a:pt x="468" y="510"/>
                    </a:lnTo>
                    <a:lnTo>
                      <a:pt x="466" y="507"/>
                    </a:lnTo>
                    <a:lnTo>
                      <a:pt x="466" y="507"/>
                    </a:lnTo>
                    <a:lnTo>
                      <a:pt x="464" y="507"/>
                    </a:lnTo>
                    <a:lnTo>
                      <a:pt x="461" y="507"/>
                    </a:lnTo>
                    <a:lnTo>
                      <a:pt x="461" y="507"/>
                    </a:lnTo>
                    <a:lnTo>
                      <a:pt x="459" y="507"/>
                    </a:lnTo>
                    <a:lnTo>
                      <a:pt x="459" y="510"/>
                    </a:lnTo>
                    <a:lnTo>
                      <a:pt x="459" y="510"/>
                    </a:lnTo>
                    <a:lnTo>
                      <a:pt x="459" y="512"/>
                    </a:lnTo>
                    <a:lnTo>
                      <a:pt x="461" y="514"/>
                    </a:lnTo>
                    <a:lnTo>
                      <a:pt x="459" y="514"/>
                    </a:lnTo>
                    <a:lnTo>
                      <a:pt x="457" y="512"/>
                    </a:lnTo>
                    <a:lnTo>
                      <a:pt x="457" y="514"/>
                    </a:lnTo>
                    <a:lnTo>
                      <a:pt x="457" y="517"/>
                    </a:lnTo>
                    <a:lnTo>
                      <a:pt x="457" y="517"/>
                    </a:lnTo>
                    <a:lnTo>
                      <a:pt x="459" y="519"/>
                    </a:lnTo>
                    <a:lnTo>
                      <a:pt x="461" y="521"/>
                    </a:lnTo>
                    <a:lnTo>
                      <a:pt x="461" y="521"/>
                    </a:lnTo>
                    <a:lnTo>
                      <a:pt x="464" y="521"/>
                    </a:lnTo>
                    <a:lnTo>
                      <a:pt x="464" y="524"/>
                    </a:lnTo>
                    <a:lnTo>
                      <a:pt x="464" y="524"/>
                    </a:lnTo>
                    <a:lnTo>
                      <a:pt x="461" y="526"/>
                    </a:lnTo>
                    <a:lnTo>
                      <a:pt x="464" y="529"/>
                    </a:lnTo>
                    <a:lnTo>
                      <a:pt x="464" y="531"/>
                    </a:lnTo>
                    <a:lnTo>
                      <a:pt x="466" y="533"/>
                    </a:lnTo>
                    <a:lnTo>
                      <a:pt x="468" y="536"/>
                    </a:lnTo>
                    <a:lnTo>
                      <a:pt x="468" y="536"/>
                    </a:lnTo>
                    <a:lnTo>
                      <a:pt x="471" y="538"/>
                    </a:lnTo>
                    <a:lnTo>
                      <a:pt x="473" y="540"/>
                    </a:lnTo>
                    <a:lnTo>
                      <a:pt x="473" y="543"/>
                    </a:lnTo>
                    <a:lnTo>
                      <a:pt x="476" y="543"/>
                    </a:lnTo>
                    <a:lnTo>
                      <a:pt x="476" y="545"/>
                    </a:lnTo>
                    <a:lnTo>
                      <a:pt x="476" y="548"/>
                    </a:lnTo>
                    <a:lnTo>
                      <a:pt x="476" y="550"/>
                    </a:lnTo>
                    <a:lnTo>
                      <a:pt x="478" y="550"/>
                    </a:lnTo>
                    <a:lnTo>
                      <a:pt x="483" y="550"/>
                    </a:lnTo>
                    <a:lnTo>
                      <a:pt x="483" y="552"/>
                    </a:lnTo>
                    <a:lnTo>
                      <a:pt x="485" y="552"/>
                    </a:lnTo>
                    <a:lnTo>
                      <a:pt x="487" y="552"/>
                    </a:lnTo>
                    <a:lnTo>
                      <a:pt x="490" y="555"/>
                    </a:lnTo>
                    <a:lnTo>
                      <a:pt x="492" y="555"/>
                    </a:lnTo>
                    <a:lnTo>
                      <a:pt x="495" y="557"/>
                    </a:lnTo>
                    <a:lnTo>
                      <a:pt x="495" y="555"/>
                    </a:lnTo>
                    <a:lnTo>
                      <a:pt x="497" y="557"/>
                    </a:lnTo>
                    <a:lnTo>
                      <a:pt x="499" y="559"/>
                    </a:lnTo>
                    <a:lnTo>
                      <a:pt x="499" y="559"/>
                    </a:lnTo>
                    <a:lnTo>
                      <a:pt x="502" y="559"/>
                    </a:lnTo>
                    <a:lnTo>
                      <a:pt x="504" y="562"/>
                    </a:lnTo>
                    <a:lnTo>
                      <a:pt x="506" y="562"/>
                    </a:lnTo>
                    <a:lnTo>
                      <a:pt x="506" y="564"/>
                    </a:lnTo>
                    <a:lnTo>
                      <a:pt x="509" y="567"/>
                    </a:lnTo>
                    <a:lnTo>
                      <a:pt x="509" y="569"/>
                    </a:lnTo>
                    <a:lnTo>
                      <a:pt x="509" y="571"/>
                    </a:lnTo>
                    <a:lnTo>
                      <a:pt x="511" y="574"/>
                    </a:lnTo>
                    <a:lnTo>
                      <a:pt x="511" y="574"/>
                    </a:lnTo>
                    <a:lnTo>
                      <a:pt x="511" y="576"/>
                    </a:lnTo>
                    <a:lnTo>
                      <a:pt x="513" y="576"/>
                    </a:lnTo>
                    <a:lnTo>
                      <a:pt x="513" y="578"/>
                    </a:lnTo>
                    <a:lnTo>
                      <a:pt x="516" y="581"/>
                    </a:lnTo>
                    <a:lnTo>
                      <a:pt x="516" y="583"/>
                    </a:lnTo>
                    <a:lnTo>
                      <a:pt x="516" y="586"/>
                    </a:lnTo>
                    <a:lnTo>
                      <a:pt x="516" y="588"/>
                    </a:lnTo>
                    <a:lnTo>
                      <a:pt x="518" y="588"/>
                    </a:lnTo>
                    <a:lnTo>
                      <a:pt x="518" y="590"/>
                    </a:lnTo>
                    <a:lnTo>
                      <a:pt x="518" y="593"/>
                    </a:lnTo>
                    <a:lnTo>
                      <a:pt x="521" y="593"/>
                    </a:lnTo>
                    <a:lnTo>
                      <a:pt x="521" y="595"/>
                    </a:lnTo>
                    <a:lnTo>
                      <a:pt x="523" y="597"/>
                    </a:lnTo>
                    <a:lnTo>
                      <a:pt x="523" y="600"/>
                    </a:lnTo>
                    <a:lnTo>
                      <a:pt x="523" y="600"/>
                    </a:lnTo>
                    <a:lnTo>
                      <a:pt x="523" y="602"/>
                    </a:lnTo>
                    <a:lnTo>
                      <a:pt x="525" y="604"/>
                    </a:lnTo>
                    <a:lnTo>
                      <a:pt x="525" y="607"/>
                    </a:lnTo>
                    <a:lnTo>
                      <a:pt x="525" y="607"/>
                    </a:lnTo>
                    <a:lnTo>
                      <a:pt x="528" y="609"/>
                    </a:lnTo>
                    <a:lnTo>
                      <a:pt x="530" y="609"/>
                    </a:lnTo>
                    <a:lnTo>
                      <a:pt x="530" y="609"/>
                    </a:lnTo>
                    <a:lnTo>
                      <a:pt x="532" y="612"/>
                    </a:lnTo>
                    <a:lnTo>
                      <a:pt x="532" y="612"/>
                    </a:lnTo>
                    <a:lnTo>
                      <a:pt x="535" y="614"/>
                    </a:lnTo>
                    <a:lnTo>
                      <a:pt x="537" y="616"/>
                    </a:lnTo>
                    <a:lnTo>
                      <a:pt x="537" y="616"/>
                    </a:lnTo>
                    <a:lnTo>
                      <a:pt x="539" y="619"/>
                    </a:lnTo>
                    <a:lnTo>
                      <a:pt x="539" y="619"/>
                    </a:lnTo>
                    <a:lnTo>
                      <a:pt x="542" y="621"/>
                    </a:lnTo>
                    <a:lnTo>
                      <a:pt x="542" y="623"/>
                    </a:lnTo>
                    <a:lnTo>
                      <a:pt x="539" y="626"/>
                    </a:lnTo>
                    <a:lnTo>
                      <a:pt x="539" y="628"/>
                    </a:lnTo>
                    <a:lnTo>
                      <a:pt x="539" y="628"/>
                    </a:lnTo>
                    <a:lnTo>
                      <a:pt x="542" y="628"/>
                    </a:lnTo>
                    <a:lnTo>
                      <a:pt x="542" y="631"/>
                    </a:lnTo>
                    <a:lnTo>
                      <a:pt x="542" y="631"/>
                    </a:lnTo>
                    <a:lnTo>
                      <a:pt x="542" y="631"/>
                    </a:lnTo>
                    <a:lnTo>
                      <a:pt x="539" y="628"/>
                    </a:lnTo>
                    <a:lnTo>
                      <a:pt x="537" y="628"/>
                    </a:lnTo>
                    <a:lnTo>
                      <a:pt x="535" y="628"/>
                    </a:lnTo>
                    <a:lnTo>
                      <a:pt x="535" y="628"/>
                    </a:lnTo>
                    <a:lnTo>
                      <a:pt x="532" y="628"/>
                    </a:lnTo>
                    <a:lnTo>
                      <a:pt x="535" y="631"/>
                    </a:lnTo>
                    <a:lnTo>
                      <a:pt x="535" y="631"/>
                    </a:lnTo>
                    <a:lnTo>
                      <a:pt x="537" y="633"/>
                    </a:lnTo>
                    <a:lnTo>
                      <a:pt x="539" y="635"/>
                    </a:lnTo>
                    <a:lnTo>
                      <a:pt x="542" y="635"/>
                    </a:lnTo>
                    <a:lnTo>
                      <a:pt x="542" y="638"/>
                    </a:lnTo>
                    <a:lnTo>
                      <a:pt x="544" y="638"/>
                    </a:lnTo>
                    <a:lnTo>
                      <a:pt x="544" y="640"/>
                    </a:lnTo>
                    <a:lnTo>
                      <a:pt x="547" y="640"/>
                    </a:lnTo>
                    <a:lnTo>
                      <a:pt x="549" y="640"/>
                    </a:lnTo>
                    <a:lnTo>
                      <a:pt x="549" y="638"/>
                    </a:lnTo>
                    <a:lnTo>
                      <a:pt x="549" y="638"/>
                    </a:lnTo>
                    <a:lnTo>
                      <a:pt x="549" y="640"/>
                    </a:lnTo>
                    <a:lnTo>
                      <a:pt x="551" y="642"/>
                    </a:lnTo>
                    <a:lnTo>
                      <a:pt x="554" y="642"/>
                    </a:lnTo>
                    <a:lnTo>
                      <a:pt x="556" y="645"/>
                    </a:lnTo>
                    <a:lnTo>
                      <a:pt x="556" y="645"/>
                    </a:lnTo>
                    <a:lnTo>
                      <a:pt x="556" y="645"/>
                    </a:lnTo>
                    <a:lnTo>
                      <a:pt x="558" y="645"/>
                    </a:lnTo>
                    <a:lnTo>
                      <a:pt x="558" y="647"/>
                    </a:lnTo>
                    <a:lnTo>
                      <a:pt x="558" y="647"/>
                    </a:lnTo>
                    <a:lnTo>
                      <a:pt x="561" y="650"/>
                    </a:lnTo>
                    <a:lnTo>
                      <a:pt x="561" y="652"/>
                    </a:lnTo>
                    <a:lnTo>
                      <a:pt x="561" y="654"/>
                    </a:lnTo>
                    <a:lnTo>
                      <a:pt x="561" y="657"/>
                    </a:lnTo>
                    <a:lnTo>
                      <a:pt x="561" y="657"/>
                    </a:lnTo>
                    <a:lnTo>
                      <a:pt x="561" y="659"/>
                    </a:lnTo>
                    <a:lnTo>
                      <a:pt x="561" y="661"/>
                    </a:lnTo>
                    <a:lnTo>
                      <a:pt x="563" y="661"/>
                    </a:lnTo>
                    <a:lnTo>
                      <a:pt x="563" y="664"/>
                    </a:lnTo>
                    <a:lnTo>
                      <a:pt x="566" y="666"/>
                    </a:lnTo>
                    <a:lnTo>
                      <a:pt x="566" y="666"/>
                    </a:lnTo>
                    <a:lnTo>
                      <a:pt x="568" y="666"/>
                    </a:lnTo>
                    <a:lnTo>
                      <a:pt x="570" y="669"/>
                    </a:lnTo>
                    <a:lnTo>
                      <a:pt x="573" y="671"/>
                    </a:lnTo>
                    <a:lnTo>
                      <a:pt x="573" y="671"/>
                    </a:lnTo>
                    <a:lnTo>
                      <a:pt x="575" y="673"/>
                    </a:lnTo>
                    <a:lnTo>
                      <a:pt x="577" y="676"/>
                    </a:lnTo>
                    <a:lnTo>
                      <a:pt x="580" y="676"/>
                    </a:lnTo>
                    <a:lnTo>
                      <a:pt x="580" y="678"/>
                    </a:lnTo>
                    <a:lnTo>
                      <a:pt x="580" y="680"/>
                    </a:lnTo>
                    <a:lnTo>
                      <a:pt x="582" y="683"/>
                    </a:lnTo>
                    <a:lnTo>
                      <a:pt x="582" y="683"/>
                    </a:lnTo>
                    <a:lnTo>
                      <a:pt x="582" y="683"/>
                    </a:lnTo>
                    <a:lnTo>
                      <a:pt x="584" y="680"/>
                    </a:lnTo>
                    <a:lnTo>
                      <a:pt x="587" y="680"/>
                    </a:lnTo>
                    <a:lnTo>
                      <a:pt x="587" y="678"/>
                    </a:lnTo>
                    <a:lnTo>
                      <a:pt x="587" y="676"/>
                    </a:lnTo>
                    <a:lnTo>
                      <a:pt x="584" y="673"/>
                    </a:lnTo>
                    <a:lnTo>
                      <a:pt x="584" y="673"/>
                    </a:lnTo>
                    <a:lnTo>
                      <a:pt x="584" y="671"/>
                    </a:lnTo>
                    <a:lnTo>
                      <a:pt x="582" y="669"/>
                    </a:lnTo>
                    <a:lnTo>
                      <a:pt x="580" y="669"/>
                    </a:lnTo>
                    <a:lnTo>
                      <a:pt x="577" y="669"/>
                    </a:lnTo>
                    <a:lnTo>
                      <a:pt x="577" y="669"/>
                    </a:lnTo>
                    <a:lnTo>
                      <a:pt x="577" y="669"/>
                    </a:lnTo>
                    <a:lnTo>
                      <a:pt x="575" y="666"/>
                    </a:lnTo>
                    <a:lnTo>
                      <a:pt x="575" y="664"/>
                    </a:lnTo>
                    <a:lnTo>
                      <a:pt x="575" y="661"/>
                    </a:lnTo>
                    <a:lnTo>
                      <a:pt x="575" y="661"/>
                    </a:lnTo>
                    <a:lnTo>
                      <a:pt x="573" y="659"/>
                    </a:lnTo>
                    <a:lnTo>
                      <a:pt x="573" y="657"/>
                    </a:lnTo>
                    <a:lnTo>
                      <a:pt x="573" y="654"/>
                    </a:lnTo>
                    <a:lnTo>
                      <a:pt x="570" y="652"/>
                    </a:lnTo>
                    <a:lnTo>
                      <a:pt x="568" y="650"/>
                    </a:lnTo>
                    <a:lnTo>
                      <a:pt x="568" y="647"/>
                    </a:lnTo>
                    <a:lnTo>
                      <a:pt x="568" y="645"/>
                    </a:lnTo>
                    <a:lnTo>
                      <a:pt x="568" y="645"/>
                    </a:lnTo>
                    <a:lnTo>
                      <a:pt x="566" y="642"/>
                    </a:lnTo>
                    <a:lnTo>
                      <a:pt x="566" y="640"/>
                    </a:lnTo>
                    <a:lnTo>
                      <a:pt x="563" y="638"/>
                    </a:lnTo>
                    <a:lnTo>
                      <a:pt x="563" y="640"/>
                    </a:lnTo>
                    <a:lnTo>
                      <a:pt x="563" y="638"/>
                    </a:lnTo>
                    <a:lnTo>
                      <a:pt x="563" y="635"/>
                    </a:lnTo>
                    <a:lnTo>
                      <a:pt x="561" y="635"/>
                    </a:lnTo>
                    <a:lnTo>
                      <a:pt x="558" y="633"/>
                    </a:lnTo>
                    <a:lnTo>
                      <a:pt x="558" y="631"/>
                    </a:lnTo>
                    <a:lnTo>
                      <a:pt x="556" y="631"/>
                    </a:lnTo>
                    <a:lnTo>
                      <a:pt x="554" y="628"/>
                    </a:lnTo>
                    <a:lnTo>
                      <a:pt x="554" y="626"/>
                    </a:lnTo>
                    <a:lnTo>
                      <a:pt x="554" y="623"/>
                    </a:lnTo>
                    <a:lnTo>
                      <a:pt x="554" y="623"/>
                    </a:lnTo>
                    <a:lnTo>
                      <a:pt x="551" y="621"/>
                    </a:lnTo>
                    <a:lnTo>
                      <a:pt x="551" y="619"/>
                    </a:lnTo>
                    <a:lnTo>
                      <a:pt x="547" y="614"/>
                    </a:lnTo>
                    <a:lnTo>
                      <a:pt x="547" y="614"/>
                    </a:lnTo>
                    <a:lnTo>
                      <a:pt x="544" y="612"/>
                    </a:lnTo>
                    <a:lnTo>
                      <a:pt x="544" y="609"/>
                    </a:lnTo>
                    <a:lnTo>
                      <a:pt x="542" y="607"/>
                    </a:lnTo>
                    <a:lnTo>
                      <a:pt x="539" y="607"/>
                    </a:lnTo>
                    <a:lnTo>
                      <a:pt x="537" y="604"/>
                    </a:lnTo>
                    <a:lnTo>
                      <a:pt x="537" y="602"/>
                    </a:lnTo>
                    <a:lnTo>
                      <a:pt x="535" y="602"/>
                    </a:lnTo>
                    <a:lnTo>
                      <a:pt x="535" y="600"/>
                    </a:lnTo>
                    <a:lnTo>
                      <a:pt x="535" y="597"/>
                    </a:lnTo>
                    <a:lnTo>
                      <a:pt x="535" y="595"/>
                    </a:lnTo>
                    <a:lnTo>
                      <a:pt x="535" y="593"/>
                    </a:lnTo>
                    <a:lnTo>
                      <a:pt x="532" y="590"/>
                    </a:lnTo>
                    <a:lnTo>
                      <a:pt x="532" y="590"/>
                    </a:lnTo>
                    <a:lnTo>
                      <a:pt x="532" y="588"/>
                    </a:lnTo>
                    <a:lnTo>
                      <a:pt x="532" y="586"/>
                    </a:lnTo>
                    <a:lnTo>
                      <a:pt x="532" y="583"/>
                    </a:lnTo>
                    <a:lnTo>
                      <a:pt x="532" y="581"/>
                    </a:lnTo>
                    <a:lnTo>
                      <a:pt x="532" y="581"/>
                    </a:lnTo>
                    <a:lnTo>
                      <a:pt x="532" y="581"/>
                    </a:lnTo>
                    <a:lnTo>
                      <a:pt x="532" y="581"/>
                    </a:lnTo>
                    <a:lnTo>
                      <a:pt x="532" y="581"/>
                    </a:lnTo>
                    <a:lnTo>
                      <a:pt x="535" y="583"/>
                    </a:lnTo>
                    <a:lnTo>
                      <a:pt x="537" y="583"/>
                    </a:lnTo>
                    <a:lnTo>
                      <a:pt x="539" y="586"/>
                    </a:lnTo>
                    <a:lnTo>
                      <a:pt x="542" y="586"/>
                    </a:lnTo>
                    <a:lnTo>
                      <a:pt x="542" y="583"/>
                    </a:lnTo>
                    <a:lnTo>
                      <a:pt x="544" y="586"/>
                    </a:lnTo>
                    <a:lnTo>
                      <a:pt x="544" y="588"/>
                    </a:lnTo>
                    <a:lnTo>
                      <a:pt x="547" y="588"/>
                    </a:lnTo>
                    <a:lnTo>
                      <a:pt x="549" y="588"/>
                    </a:lnTo>
                    <a:lnTo>
                      <a:pt x="551" y="590"/>
                    </a:lnTo>
                    <a:lnTo>
                      <a:pt x="551" y="590"/>
                    </a:lnTo>
                    <a:lnTo>
                      <a:pt x="551" y="593"/>
                    </a:lnTo>
                    <a:lnTo>
                      <a:pt x="551" y="595"/>
                    </a:lnTo>
                    <a:lnTo>
                      <a:pt x="551" y="597"/>
                    </a:lnTo>
                    <a:lnTo>
                      <a:pt x="554" y="600"/>
                    </a:lnTo>
                    <a:lnTo>
                      <a:pt x="554" y="600"/>
                    </a:lnTo>
                    <a:lnTo>
                      <a:pt x="554" y="602"/>
                    </a:lnTo>
                    <a:lnTo>
                      <a:pt x="556" y="604"/>
                    </a:lnTo>
                    <a:lnTo>
                      <a:pt x="556" y="607"/>
                    </a:lnTo>
                    <a:lnTo>
                      <a:pt x="558" y="609"/>
                    </a:lnTo>
                    <a:lnTo>
                      <a:pt x="558" y="609"/>
                    </a:lnTo>
                    <a:lnTo>
                      <a:pt x="558" y="612"/>
                    </a:lnTo>
                    <a:lnTo>
                      <a:pt x="561" y="612"/>
                    </a:lnTo>
                    <a:lnTo>
                      <a:pt x="561" y="614"/>
                    </a:lnTo>
                    <a:lnTo>
                      <a:pt x="561" y="616"/>
                    </a:lnTo>
                    <a:lnTo>
                      <a:pt x="563" y="616"/>
                    </a:lnTo>
                    <a:lnTo>
                      <a:pt x="563" y="619"/>
                    </a:lnTo>
                    <a:lnTo>
                      <a:pt x="566" y="621"/>
                    </a:lnTo>
                    <a:lnTo>
                      <a:pt x="568" y="623"/>
                    </a:lnTo>
                    <a:lnTo>
                      <a:pt x="568" y="623"/>
                    </a:lnTo>
                    <a:lnTo>
                      <a:pt x="570" y="626"/>
                    </a:lnTo>
                    <a:lnTo>
                      <a:pt x="573" y="628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3" y="626"/>
                    </a:lnTo>
                    <a:lnTo>
                      <a:pt x="575" y="626"/>
                    </a:lnTo>
                    <a:lnTo>
                      <a:pt x="577" y="628"/>
                    </a:lnTo>
                    <a:lnTo>
                      <a:pt x="575" y="631"/>
                    </a:lnTo>
                    <a:lnTo>
                      <a:pt x="575" y="631"/>
                    </a:lnTo>
                    <a:lnTo>
                      <a:pt x="575" y="633"/>
                    </a:lnTo>
                    <a:lnTo>
                      <a:pt x="577" y="635"/>
                    </a:lnTo>
                    <a:lnTo>
                      <a:pt x="580" y="635"/>
                    </a:lnTo>
                    <a:lnTo>
                      <a:pt x="582" y="635"/>
                    </a:lnTo>
                    <a:lnTo>
                      <a:pt x="582" y="635"/>
                    </a:lnTo>
                    <a:lnTo>
                      <a:pt x="582" y="635"/>
                    </a:lnTo>
                    <a:lnTo>
                      <a:pt x="582" y="638"/>
                    </a:lnTo>
                    <a:lnTo>
                      <a:pt x="584" y="640"/>
                    </a:lnTo>
                    <a:lnTo>
                      <a:pt x="584" y="640"/>
                    </a:lnTo>
                    <a:lnTo>
                      <a:pt x="587" y="640"/>
                    </a:lnTo>
                    <a:lnTo>
                      <a:pt x="589" y="642"/>
                    </a:lnTo>
                    <a:lnTo>
                      <a:pt x="589" y="645"/>
                    </a:lnTo>
                    <a:lnTo>
                      <a:pt x="592" y="645"/>
                    </a:lnTo>
                    <a:lnTo>
                      <a:pt x="589" y="645"/>
                    </a:lnTo>
                    <a:lnTo>
                      <a:pt x="589" y="645"/>
                    </a:lnTo>
                    <a:lnTo>
                      <a:pt x="589" y="645"/>
                    </a:lnTo>
                    <a:lnTo>
                      <a:pt x="589" y="645"/>
                    </a:lnTo>
                    <a:lnTo>
                      <a:pt x="587" y="647"/>
                    </a:lnTo>
                    <a:lnTo>
                      <a:pt x="587" y="647"/>
                    </a:lnTo>
                    <a:lnTo>
                      <a:pt x="587" y="650"/>
                    </a:lnTo>
                    <a:lnTo>
                      <a:pt x="587" y="652"/>
                    </a:lnTo>
                    <a:lnTo>
                      <a:pt x="589" y="652"/>
                    </a:lnTo>
                    <a:lnTo>
                      <a:pt x="592" y="652"/>
                    </a:lnTo>
                    <a:lnTo>
                      <a:pt x="594" y="652"/>
                    </a:lnTo>
                    <a:lnTo>
                      <a:pt x="594" y="654"/>
                    </a:lnTo>
                    <a:lnTo>
                      <a:pt x="596" y="657"/>
                    </a:lnTo>
                    <a:lnTo>
                      <a:pt x="596" y="657"/>
                    </a:lnTo>
                    <a:lnTo>
                      <a:pt x="599" y="657"/>
                    </a:lnTo>
                    <a:lnTo>
                      <a:pt x="599" y="657"/>
                    </a:lnTo>
                    <a:lnTo>
                      <a:pt x="601" y="659"/>
                    </a:lnTo>
                    <a:lnTo>
                      <a:pt x="601" y="659"/>
                    </a:lnTo>
                    <a:lnTo>
                      <a:pt x="601" y="659"/>
                    </a:lnTo>
                    <a:lnTo>
                      <a:pt x="601" y="661"/>
                    </a:lnTo>
                    <a:lnTo>
                      <a:pt x="603" y="664"/>
                    </a:lnTo>
                    <a:lnTo>
                      <a:pt x="603" y="664"/>
                    </a:lnTo>
                    <a:lnTo>
                      <a:pt x="606" y="666"/>
                    </a:lnTo>
                    <a:lnTo>
                      <a:pt x="606" y="666"/>
                    </a:lnTo>
                    <a:lnTo>
                      <a:pt x="608" y="669"/>
                    </a:lnTo>
                    <a:lnTo>
                      <a:pt x="608" y="669"/>
                    </a:lnTo>
                    <a:lnTo>
                      <a:pt x="611" y="671"/>
                    </a:lnTo>
                    <a:lnTo>
                      <a:pt x="613" y="671"/>
                    </a:lnTo>
                    <a:lnTo>
                      <a:pt x="613" y="673"/>
                    </a:lnTo>
                    <a:lnTo>
                      <a:pt x="615" y="676"/>
                    </a:lnTo>
                    <a:lnTo>
                      <a:pt x="618" y="678"/>
                    </a:lnTo>
                    <a:lnTo>
                      <a:pt x="618" y="680"/>
                    </a:lnTo>
                    <a:lnTo>
                      <a:pt x="620" y="680"/>
                    </a:lnTo>
                    <a:lnTo>
                      <a:pt x="620" y="683"/>
                    </a:lnTo>
                    <a:lnTo>
                      <a:pt x="622" y="683"/>
                    </a:lnTo>
                    <a:lnTo>
                      <a:pt x="622" y="685"/>
                    </a:lnTo>
                    <a:lnTo>
                      <a:pt x="625" y="687"/>
                    </a:lnTo>
                    <a:lnTo>
                      <a:pt x="625" y="690"/>
                    </a:lnTo>
                    <a:lnTo>
                      <a:pt x="625" y="692"/>
                    </a:lnTo>
                    <a:lnTo>
                      <a:pt x="625" y="692"/>
                    </a:lnTo>
                    <a:lnTo>
                      <a:pt x="627" y="695"/>
                    </a:lnTo>
                    <a:lnTo>
                      <a:pt x="627" y="697"/>
                    </a:lnTo>
                    <a:lnTo>
                      <a:pt x="627" y="697"/>
                    </a:lnTo>
                    <a:lnTo>
                      <a:pt x="629" y="697"/>
                    </a:lnTo>
                    <a:lnTo>
                      <a:pt x="629" y="699"/>
                    </a:lnTo>
                    <a:lnTo>
                      <a:pt x="629" y="702"/>
                    </a:lnTo>
                    <a:lnTo>
                      <a:pt x="627" y="704"/>
                    </a:lnTo>
                    <a:lnTo>
                      <a:pt x="627" y="706"/>
                    </a:lnTo>
                    <a:lnTo>
                      <a:pt x="629" y="706"/>
                    </a:lnTo>
                    <a:lnTo>
                      <a:pt x="629" y="706"/>
                    </a:lnTo>
                    <a:lnTo>
                      <a:pt x="629" y="709"/>
                    </a:lnTo>
                    <a:lnTo>
                      <a:pt x="627" y="709"/>
                    </a:lnTo>
                    <a:lnTo>
                      <a:pt x="625" y="711"/>
                    </a:lnTo>
                    <a:lnTo>
                      <a:pt x="627" y="714"/>
                    </a:lnTo>
                    <a:lnTo>
                      <a:pt x="627" y="714"/>
                    </a:lnTo>
                    <a:lnTo>
                      <a:pt x="627" y="716"/>
                    </a:lnTo>
                    <a:lnTo>
                      <a:pt x="629" y="718"/>
                    </a:lnTo>
                    <a:lnTo>
                      <a:pt x="629" y="718"/>
                    </a:lnTo>
                    <a:lnTo>
                      <a:pt x="632" y="721"/>
                    </a:lnTo>
                    <a:lnTo>
                      <a:pt x="632" y="723"/>
                    </a:lnTo>
                    <a:lnTo>
                      <a:pt x="634" y="723"/>
                    </a:lnTo>
                    <a:lnTo>
                      <a:pt x="637" y="723"/>
                    </a:lnTo>
                    <a:lnTo>
                      <a:pt x="637" y="723"/>
                    </a:lnTo>
                    <a:lnTo>
                      <a:pt x="639" y="725"/>
                    </a:lnTo>
                    <a:lnTo>
                      <a:pt x="641" y="725"/>
                    </a:lnTo>
                    <a:lnTo>
                      <a:pt x="641" y="728"/>
                    </a:lnTo>
                    <a:lnTo>
                      <a:pt x="641" y="728"/>
                    </a:lnTo>
                    <a:lnTo>
                      <a:pt x="644" y="728"/>
                    </a:lnTo>
                    <a:lnTo>
                      <a:pt x="644" y="730"/>
                    </a:lnTo>
                    <a:lnTo>
                      <a:pt x="646" y="730"/>
                    </a:lnTo>
                    <a:lnTo>
                      <a:pt x="648" y="733"/>
                    </a:lnTo>
                    <a:lnTo>
                      <a:pt x="648" y="733"/>
                    </a:lnTo>
                    <a:lnTo>
                      <a:pt x="651" y="735"/>
                    </a:lnTo>
                    <a:lnTo>
                      <a:pt x="651" y="735"/>
                    </a:lnTo>
                    <a:lnTo>
                      <a:pt x="653" y="735"/>
                    </a:lnTo>
                    <a:lnTo>
                      <a:pt x="653" y="735"/>
                    </a:lnTo>
                    <a:lnTo>
                      <a:pt x="655" y="735"/>
                    </a:lnTo>
                    <a:lnTo>
                      <a:pt x="655" y="735"/>
                    </a:lnTo>
                    <a:lnTo>
                      <a:pt x="658" y="737"/>
                    </a:lnTo>
                    <a:lnTo>
                      <a:pt x="660" y="737"/>
                    </a:lnTo>
                    <a:lnTo>
                      <a:pt x="660" y="737"/>
                    </a:lnTo>
                    <a:lnTo>
                      <a:pt x="663" y="737"/>
                    </a:lnTo>
                    <a:lnTo>
                      <a:pt x="663" y="737"/>
                    </a:lnTo>
                    <a:lnTo>
                      <a:pt x="665" y="740"/>
                    </a:lnTo>
                    <a:lnTo>
                      <a:pt x="667" y="740"/>
                    </a:lnTo>
                    <a:lnTo>
                      <a:pt x="670" y="742"/>
                    </a:lnTo>
                    <a:lnTo>
                      <a:pt x="670" y="742"/>
                    </a:lnTo>
                    <a:lnTo>
                      <a:pt x="672" y="744"/>
                    </a:lnTo>
                    <a:lnTo>
                      <a:pt x="674" y="744"/>
                    </a:lnTo>
                    <a:lnTo>
                      <a:pt x="674" y="747"/>
                    </a:lnTo>
                    <a:lnTo>
                      <a:pt x="677" y="747"/>
                    </a:lnTo>
                    <a:lnTo>
                      <a:pt x="679" y="747"/>
                    </a:lnTo>
                    <a:lnTo>
                      <a:pt x="682" y="747"/>
                    </a:lnTo>
                    <a:lnTo>
                      <a:pt x="682" y="749"/>
                    </a:lnTo>
                    <a:lnTo>
                      <a:pt x="682" y="749"/>
                    </a:lnTo>
                    <a:lnTo>
                      <a:pt x="684" y="749"/>
                    </a:lnTo>
                    <a:lnTo>
                      <a:pt x="686" y="752"/>
                    </a:lnTo>
                    <a:lnTo>
                      <a:pt x="689" y="752"/>
                    </a:lnTo>
                    <a:lnTo>
                      <a:pt x="691" y="752"/>
                    </a:lnTo>
                    <a:lnTo>
                      <a:pt x="691" y="752"/>
                    </a:lnTo>
                    <a:lnTo>
                      <a:pt x="693" y="752"/>
                    </a:lnTo>
                    <a:lnTo>
                      <a:pt x="693" y="752"/>
                    </a:lnTo>
                    <a:lnTo>
                      <a:pt x="696" y="752"/>
                    </a:lnTo>
                    <a:lnTo>
                      <a:pt x="696" y="754"/>
                    </a:lnTo>
                    <a:lnTo>
                      <a:pt x="698" y="754"/>
                    </a:lnTo>
                    <a:lnTo>
                      <a:pt x="698" y="756"/>
                    </a:lnTo>
                    <a:lnTo>
                      <a:pt x="700" y="756"/>
                    </a:lnTo>
                    <a:lnTo>
                      <a:pt x="703" y="756"/>
                    </a:lnTo>
                    <a:lnTo>
                      <a:pt x="703" y="756"/>
                    </a:lnTo>
                    <a:lnTo>
                      <a:pt x="705" y="759"/>
                    </a:lnTo>
                    <a:lnTo>
                      <a:pt x="705" y="759"/>
                    </a:lnTo>
                    <a:lnTo>
                      <a:pt x="708" y="759"/>
                    </a:lnTo>
                    <a:lnTo>
                      <a:pt x="710" y="759"/>
                    </a:lnTo>
                    <a:lnTo>
                      <a:pt x="712" y="761"/>
                    </a:lnTo>
                    <a:lnTo>
                      <a:pt x="712" y="761"/>
                    </a:lnTo>
                    <a:lnTo>
                      <a:pt x="715" y="761"/>
                    </a:lnTo>
                    <a:lnTo>
                      <a:pt x="717" y="761"/>
                    </a:lnTo>
                    <a:lnTo>
                      <a:pt x="717" y="761"/>
                    </a:lnTo>
                    <a:lnTo>
                      <a:pt x="719" y="761"/>
                    </a:lnTo>
                    <a:lnTo>
                      <a:pt x="722" y="761"/>
                    </a:lnTo>
                    <a:lnTo>
                      <a:pt x="722" y="759"/>
                    </a:lnTo>
                    <a:lnTo>
                      <a:pt x="724" y="759"/>
                    </a:lnTo>
                    <a:lnTo>
                      <a:pt x="727" y="759"/>
                    </a:lnTo>
                    <a:lnTo>
                      <a:pt x="729" y="759"/>
                    </a:lnTo>
                    <a:lnTo>
                      <a:pt x="731" y="756"/>
                    </a:lnTo>
                    <a:lnTo>
                      <a:pt x="731" y="756"/>
                    </a:lnTo>
                    <a:lnTo>
                      <a:pt x="731" y="756"/>
                    </a:lnTo>
                    <a:lnTo>
                      <a:pt x="734" y="756"/>
                    </a:lnTo>
                    <a:lnTo>
                      <a:pt x="731" y="756"/>
                    </a:lnTo>
                    <a:lnTo>
                      <a:pt x="731" y="754"/>
                    </a:lnTo>
                    <a:lnTo>
                      <a:pt x="734" y="754"/>
                    </a:lnTo>
                    <a:lnTo>
                      <a:pt x="734" y="754"/>
                    </a:lnTo>
                    <a:lnTo>
                      <a:pt x="734" y="754"/>
                    </a:lnTo>
                    <a:lnTo>
                      <a:pt x="736" y="756"/>
                    </a:lnTo>
                    <a:lnTo>
                      <a:pt x="736" y="756"/>
                    </a:lnTo>
                    <a:lnTo>
                      <a:pt x="741" y="756"/>
                    </a:lnTo>
                    <a:lnTo>
                      <a:pt x="741" y="759"/>
                    </a:lnTo>
                    <a:lnTo>
                      <a:pt x="741" y="756"/>
                    </a:lnTo>
                    <a:lnTo>
                      <a:pt x="738" y="756"/>
                    </a:lnTo>
                    <a:lnTo>
                      <a:pt x="741" y="756"/>
                    </a:lnTo>
                    <a:lnTo>
                      <a:pt x="741" y="756"/>
                    </a:lnTo>
                    <a:lnTo>
                      <a:pt x="743" y="756"/>
                    </a:lnTo>
                    <a:lnTo>
                      <a:pt x="745" y="759"/>
                    </a:lnTo>
                    <a:lnTo>
                      <a:pt x="745" y="761"/>
                    </a:lnTo>
                    <a:lnTo>
                      <a:pt x="748" y="761"/>
                    </a:lnTo>
                    <a:lnTo>
                      <a:pt x="750" y="763"/>
                    </a:lnTo>
                    <a:lnTo>
                      <a:pt x="753" y="766"/>
                    </a:lnTo>
                    <a:lnTo>
                      <a:pt x="755" y="766"/>
                    </a:lnTo>
                    <a:lnTo>
                      <a:pt x="755" y="768"/>
                    </a:lnTo>
                    <a:lnTo>
                      <a:pt x="755" y="768"/>
                    </a:lnTo>
                    <a:lnTo>
                      <a:pt x="757" y="771"/>
                    </a:lnTo>
                    <a:lnTo>
                      <a:pt x="757" y="771"/>
                    </a:lnTo>
                    <a:lnTo>
                      <a:pt x="760" y="773"/>
                    </a:lnTo>
                    <a:lnTo>
                      <a:pt x="760" y="775"/>
                    </a:lnTo>
                    <a:lnTo>
                      <a:pt x="762" y="775"/>
                    </a:lnTo>
                    <a:lnTo>
                      <a:pt x="764" y="778"/>
                    </a:lnTo>
                    <a:lnTo>
                      <a:pt x="767" y="778"/>
                    </a:lnTo>
                    <a:lnTo>
                      <a:pt x="767" y="780"/>
                    </a:lnTo>
                    <a:lnTo>
                      <a:pt x="767" y="780"/>
                    </a:lnTo>
                    <a:lnTo>
                      <a:pt x="769" y="780"/>
                    </a:lnTo>
                    <a:lnTo>
                      <a:pt x="771" y="780"/>
                    </a:lnTo>
                    <a:lnTo>
                      <a:pt x="774" y="780"/>
                    </a:lnTo>
                    <a:lnTo>
                      <a:pt x="774" y="780"/>
                    </a:lnTo>
                    <a:lnTo>
                      <a:pt x="776" y="780"/>
                    </a:lnTo>
                    <a:lnTo>
                      <a:pt x="779" y="780"/>
                    </a:lnTo>
                    <a:lnTo>
                      <a:pt x="779" y="782"/>
                    </a:lnTo>
                    <a:lnTo>
                      <a:pt x="781" y="782"/>
                    </a:lnTo>
                    <a:lnTo>
                      <a:pt x="781" y="782"/>
                    </a:lnTo>
                    <a:lnTo>
                      <a:pt x="781" y="782"/>
                    </a:lnTo>
                    <a:lnTo>
                      <a:pt x="783" y="782"/>
                    </a:lnTo>
                    <a:lnTo>
                      <a:pt x="783" y="785"/>
                    </a:lnTo>
                    <a:lnTo>
                      <a:pt x="786" y="785"/>
                    </a:lnTo>
                    <a:lnTo>
                      <a:pt x="786" y="785"/>
                    </a:lnTo>
                    <a:lnTo>
                      <a:pt x="788" y="785"/>
                    </a:lnTo>
                    <a:lnTo>
                      <a:pt x="790" y="785"/>
                    </a:lnTo>
                    <a:lnTo>
                      <a:pt x="793" y="787"/>
                    </a:lnTo>
                    <a:lnTo>
                      <a:pt x="793" y="787"/>
                    </a:lnTo>
                    <a:lnTo>
                      <a:pt x="793" y="787"/>
                    </a:lnTo>
                    <a:lnTo>
                      <a:pt x="795" y="787"/>
                    </a:lnTo>
                    <a:lnTo>
                      <a:pt x="795" y="787"/>
                    </a:lnTo>
                    <a:lnTo>
                      <a:pt x="798" y="789"/>
                    </a:lnTo>
                    <a:lnTo>
                      <a:pt x="795" y="787"/>
                    </a:lnTo>
                    <a:lnTo>
                      <a:pt x="798" y="787"/>
                    </a:lnTo>
                    <a:lnTo>
                      <a:pt x="798" y="787"/>
                    </a:lnTo>
                    <a:lnTo>
                      <a:pt x="800" y="789"/>
                    </a:lnTo>
                    <a:lnTo>
                      <a:pt x="802" y="789"/>
                    </a:lnTo>
                    <a:lnTo>
                      <a:pt x="805" y="787"/>
                    </a:lnTo>
                    <a:lnTo>
                      <a:pt x="805" y="785"/>
                    </a:lnTo>
                    <a:lnTo>
                      <a:pt x="805" y="785"/>
                    </a:lnTo>
                    <a:lnTo>
                      <a:pt x="805" y="787"/>
                    </a:lnTo>
                    <a:lnTo>
                      <a:pt x="807" y="787"/>
                    </a:lnTo>
                    <a:lnTo>
                      <a:pt x="807" y="787"/>
                    </a:lnTo>
                    <a:lnTo>
                      <a:pt x="809" y="787"/>
                    </a:lnTo>
                    <a:lnTo>
                      <a:pt x="807" y="787"/>
                    </a:lnTo>
                    <a:lnTo>
                      <a:pt x="807" y="789"/>
                    </a:lnTo>
                    <a:lnTo>
                      <a:pt x="809" y="789"/>
                    </a:lnTo>
                    <a:lnTo>
                      <a:pt x="809" y="789"/>
                    </a:lnTo>
                    <a:lnTo>
                      <a:pt x="809" y="789"/>
                    </a:lnTo>
                    <a:lnTo>
                      <a:pt x="809" y="789"/>
                    </a:lnTo>
                    <a:lnTo>
                      <a:pt x="809" y="792"/>
                    </a:lnTo>
                    <a:lnTo>
                      <a:pt x="809" y="792"/>
                    </a:lnTo>
                    <a:lnTo>
                      <a:pt x="807" y="789"/>
                    </a:lnTo>
                    <a:lnTo>
                      <a:pt x="805" y="789"/>
                    </a:lnTo>
                    <a:lnTo>
                      <a:pt x="807" y="792"/>
                    </a:lnTo>
                    <a:lnTo>
                      <a:pt x="809" y="794"/>
                    </a:lnTo>
                    <a:lnTo>
                      <a:pt x="809" y="797"/>
                    </a:lnTo>
                    <a:lnTo>
                      <a:pt x="812" y="797"/>
                    </a:lnTo>
                    <a:lnTo>
                      <a:pt x="812" y="797"/>
                    </a:lnTo>
                    <a:lnTo>
                      <a:pt x="809" y="797"/>
                    </a:lnTo>
                    <a:lnTo>
                      <a:pt x="812" y="797"/>
                    </a:lnTo>
                    <a:lnTo>
                      <a:pt x="814" y="799"/>
                    </a:lnTo>
                    <a:lnTo>
                      <a:pt x="816" y="801"/>
                    </a:lnTo>
                    <a:lnTo>
                      <a:pt x="816" y="801"/>
                    </a:lnTo>
                    <a:lnTo>
                      <a:pt x="816" y="804"/>
                    </a:lnTo>
                    <a:lnTo>
                      <a:pt x="819" y="804"/>
                    </a:lnTo>
                    <a:lnTo>
                      <a:pt x="821" y="806"/>
                    </a:lnTo>
                    <a:lnTo>
                      <a:pt x="821" y="806"/>
                    </a:lnTo>
                    <a:lnTo>
                      <a:pt x="824" y="808"/>
                    </a:lnTo>
                    <a:lnTo>
                      <a:pt x="826" y="811"/>
                    </a:lnTo>
                    <a:lnTo>
                      <a:pt x="824" y="811"/>
                    </a:lnTo>
                    <a:lnTo>
                      <a:pt x="824" y="813"/>
                    </a:lnTo>
                    <a:lnTo>
                      <a:pt x="826" y="813"/>
                    </a:lnTo>
                    <a:lnTo>
                      <a:pt x="826" y="816"/>
                    </a:lnTo>
                    <a:lnTo>
                      <a:pt x="824" y="818"/>
                    </a:lnTo>
                    <a:lnTo>
                      <a:pt x="824" y="820"/>
                    </a:lnTo>
                    <a:lnTo>
                      <a:pt x="826" y="823"/>
                    </a:lnTo>
                    <a:lnTo>
                      <a:pt x="826" y="823"/>
                    </a:lnTo>
                    <a:lnTo>
                      <a:pt x="828" y="823"/>
                    </a:lnTo>
                    <a:lnTo>
                      <a:pt x="831" y="825"/>
                    </a:lnTo>
                    <a:lnTo>
                      <a:pt x="831" y="825"/>
                    </a:lnTo>
                    <a:lnTo>
                      <a:pt x="831" y="825"/>
                    </a:lnTo>
                    <a:lnTo>
                      <a:pt x="833" y="825"/>
                    </a:lnTo>
                    <a:lnTo>
                      <a:pt x="833" y="823"/>
                    </a:lnTo>
                    <a:lnTo>
                      <a:pt x="831" y="823"/>
                    </a:lnTo>
                    <a:lnTo>
                      <a:pt x="831" y="823"/>
                    </a:lnTo>
                    <a:lnTo>
                      <a:pt x="831" y="823"/>
                    </a:lnTo>
                    <a:lnTo>
                      <a:pt x="831" y="820"/>
                    </a:lnTo>
                    <a:lnTo>
                      <a:pt x="828" y="818"/>
                    </a:lnTo>
                    <a:lnTo>
                      <a:pt x="831" y="820"/>
                    </a:lnTo>
                    <a:lnTo>
                      <a:pt x="831" y="820"/>
                    </a:lnTo>
                    <a:lnTo>
                      <a:pt x="831" y="820"/>
                    </a:lnTo>
                    <a:lnTo>
                      <a:pt x="833" y="820"/>
                    </a:lnTo>
                    <a:lnTo>
                      <a:pt x="833" y="823"/>
                    </a:lnTo>
                    <a:lnTo>
                      <a:pt x="833" y="823"/>
                    </a:lnTo>
                    <a:lnTo>
                      <a:pt x="835" y="825"/>
                    </a:lnTo>
                    <a:lnTo>
                      <a:pt x="835" y="825"/>
                    </a:lnTo>
                    <a:lnTo>
                      <a:pt x="838" y="827"/>
                    </a:lnTo>
                    <a:lnTo>
                      <a:pt x="838" y="827"/>
                    </a:lnTo>
                    <a:lnTo>
                      <a:pt x="840" y="827"/>
                    </a:lnTo>
                    <a:lnTo>
                      <a:pt x="843" y="830"/>
                    </a:lnTo>
                    <a:lnTo>
                      <a:pt x="843" y="830"/>
                    </a:lnTo>
                    <a:lnTo>
                      <a:pt x="845" y="830"/>
                    </a:lnTo>
                    <a:lnTo>
                      <a:pt x="847" y="832"/>
                    </a:lnTo>
                    <a:lnTo>
                      <a:pt x="847" y="835"/>
                    </a:lnTo>
                    <a:lnTo>
                      <a:pt x="847" y="835"/>
                    </a:lnTo>
                    <a:lnTo>
                      <a:pt x="845" y="837"/>
                    </a:lnTo>
                    <a:lnTo>
                      <a:pt x="845" y="837"/>
                    </a:lnTo>
                    <a:lnTo>
                      <a:pt x="847" y="839"/>
                    </a:lnTo>
                    <a:lnTo>
                      <a:pt x="850" y="839"/>
                    </a:lnTo>
                    <a:lnTo>
                      <a:pt x="850" y="837"/>
                    </a:lnTo>
                    <a:lnTo>
                      <a:pt x="850" y="835"/>
                    </a:lnTo>
                    <a:lnTo>
                      <a:pt x="850" y="837"/>
                    </a:lnTo>
                    <a:lnTo>
                      <a:pt x="852" y="839"/>
                    </a:lnTo>
                    <a:lnTo>
                      <a:pt x="852" y="842"/>
                    </a:lnTo>
                    <a:lnTo>
                      <a:pt x="854" y="844"/>
                    </a:lnTo>
                    <a:lnTo>
                      <a:pt x="854" y="842"/>
                    </a:lnTo>
                    <a:lnTo>
                      <a:pt x="854" y="839"/>
                    </a:lnTo>
                    <a:lnTo>
                      <a:pt x="854" y="839"/>
                    </a:lnTo>
                    <a:lnTo>
                      <a:pt x="857" y="839"/>
                    </a:lnTo>
                    <a:lnTo>
                      <a:pt x="859" y="839"/>
                    </a:lnTo>
                    <a:lnTo>
                      <a:pt x="859" y="839"/>
                    </a:lnTo>
                    <a:lnTo>
                      <a:pt x="859" y="839"/>
                    </a:lnTo>
                    <a:lnTo>
                      <a:pt x="861" y="842"/>
                    </a:lnTo>
                    <a:lnTo>
                      <a:pt x="861" y="842"/>
                    </a:lnTo>
                    <a:lnTo>
                      <a:pt x="864" y="842"/>
                    </a:lnTo>
                    <a:lnTo>
                      <a:pt x="864" y="842"/>
                    </a:lnTo>
                    <a:lnTo>
                      <a:pt x="866" y="844"/>
                    </a:lnTo>
                    <a:lnTo>
                      <a:pt x="866" y="844"/>
                    </a:lnTo>
                    <a:lnTo>
                      <a:pt x="866" y="844"/>
                    </a:lnTo>
                    <a:lnTo>
                      <a:pt x="869" y="846"/>
                    </a:lnTo>
                    <a:lnTo>
                      <a:pt x="871" y="846"/>
                    </a:lnTo>
                    <a:lnTo>
                      <a:pt x="871" y="846"/>
                    </a:lnTo>
                    <a:lnTo>
                      <a:pt x="871" y="844"/>
                    </a:lnTo>
                    <a:lnTo>
                      <a:pt x="871" y="844"/>
                    </a:lnTo>
                    <a:lnTo>
                      <a:pt x="871" y="846"/>
                    </a:lnTo>
                    <a:lnTo>
                      <a:pt x="873" y="846"/>
                    </a:lnTo>
                    <a:lnTo>
                      <a:pt x="873" y="849"/>
                    </a:lnTo>
                    <a:lnTo>
                      <a:pt x="873" y="849"/>
                    </a:lnTo>
                    <a:lnTo>
                      <a:pt x="873" y="851"/>
                    </a:lnTo>
                    <a:lnTo>
                      <a:pt x="876" y="851"/>
                    </a:lnTo>
                    <a:lnTo>
                      <a:pt x="876" y="851"/>
                    </a:lnTo>
                    <a:lnTo>
                      <a:pt x="878" y="851"/>
                    </a:lnTo>
                    <a:lnTo>
                      <a:pt x="878" y="849"/>
                    </a:lnTo>
                    <a:lnTo>
                      <a:pt x="880" y="849"/>
                    </a:lnTo>
                    <a:lnTo>
                      <a:pt x="883" y="849"/>
                    </a:lnTo>
                    <a:lnTo>
                      <a:pt x="883" y="849"/>
                    </a:lnTo>
                    <a:lnTo>
                      <a:pt x="883" y="846"/>
                    </a:lnTo>
                    <a:lnTo>
                      <a:pt x="880" y="844"/>
                    </a:lnTo>
                    <a:lnTo>
                      <a:pt x="878" y="844"/>
                    </a:lnTo>
                    <a:lnTo>
                      <a:pt x="878" y="842"/>
                    </a:lnTo>
                    <a:lnTo>
                      <a:pt x="878" y="842"/>
                    </a:lnTo>
                    <a:lnTo>
                      <a:pt x="878" y="839"/>
                    </a:lnTo>
                    <a:lnTo>
                      <a:pt x="878" y="839"/>
                    </a:lnTo>
                    <a:lnTo>
                      <a:pt x="880" y="839"/>
                    </a:lnTo>
                    <a:lnTo>
                      <a:pt x="883" y="839"/>
                    </a:lnTo>
                    <a:lnTo>
                      <a:pt x="883" y="839"/>
                    </a:lnTo>
                    <a:lnTo>
                      <a:pt x="885" y="837"/>
                    </a:lnTo>
                    <a:lnTo>
                      <a:pt x="885" y="835"/>
                    </a:lnTo>
                    <a:lnTo>
                      <a:pt x="885" y="835"/>
                    </a:lnTo>
                    <a:lnTo>
                      <a:pt x="885" y="835"/>
                    </a:lnTo>
                    <a:lnTo>
                      <a:pt x="887" y="832"/>
                    </a:lnTo>
                    <a:lnTo>
                      <a:pt x="887" y="832"/>
                    </a:lnTo>
                    <a:lnTo>
                      <a:pt x="887" y="832"/>
                    </a:lnTo>
                    <a:lnTo>
                      <a:pt x="887" y="832"/>
                    </a:lnTo>
                    <a:lnTo>
                      <a:pt x="887" y="832"/>
                    </a:lnTo>
                    <a:lnTo>
                      <a:pt x="890" y="832"/>
                    </a:lnTo>
                    <a:lnTo>
                      <a:pt x="892" y="832"/>
                    </a:lnTo>
                    <a:lnTo>
                      <a:pt x="892" y="832"/>
                    </a:lnTo>
                    <a:lnTo>
                      <a:pt x="892" y="832"/>
                    </a:lnTo>
                    <a:lnTo>
                      <a:pt x="895" y="835"/>
                    </a:lnTo>
                    <a:lnTo>
                      <a:pt x="897" y="835"/>
                    </a:lnTo>
                    <a:lnTo>
                      <a:pt x="897" y="837"/>
                    </a:lnTo>
                    <a:lnTo>
                      <a:pt x="899" y="839"/>
                    </a:lnTo>
                    <a:lnTo>
                      <a:pt x="899" y="839"/>
                    </a:lnTo>
                    <a:lnTo>
                      <a:pt x="899" y="837"/>
                    </a:lnTo>
                    <a:lnTo>
                      <a:pt x="899" y="839"/>
                    </a:lnTo>
                    <a:lnTo>
                      <a:pt x="902" y="837"/>
                    </a:lnTo>
                    <a:lnTo>
                      <a:pt x="902" y="839"/>
                    </a:lnTo>
                    <a:lnTo>
                      <a:pt x="904" y="839"/>
                    </a:lnTo>
                    <a:lnTo>
                      <a:pt x="904" y="842"/>
                    </a:lnTo>
                    <a:lnTo>
                      <a:pt x="904" y="842"/>
                    </a:lnTo>
                    <a:lnTo>
                      <a:pt x="902" y="839"/>
                    </a:lnTo>
                    <a:lnTo>
                      <a:pt x="899" y="839"/>
                    </a:lnTo>
                    <a:lnTo>
                      <a:pt x="899" y="842"/>
                    </a:lnTo>
                    <a:lnTo>
                      <a:pt x="899" y="842"/>
                    </a:lnTo>
                    <a:lnTo>
                      <a:pt x="899" y="842"/>
                    </a:lnTo>
                    <a:lnTo>
                      <a:pt x="899" y="844"/>
                    </a:lnTo>
                    <a:lnTo>
                      <a:pt x="899" y="846"/>
                    </a:lnTo>
                    <a:lnTo>
                      <a:pt x="902" y="849"/>
                    </a:lnTo>
                    <a:lnTo>
                      <a:pt x="902" y="849"/>
                    </a:lnTo>
                    <a:lnTo>
                      <a:pt x="904" y="851"/>
                    </a:lnTo>
                    <a:lnTo>
                      <a:pt x="906" y="854"/>
                    </a:lnTo>
                    <a:lnTo>
                      <a:pt x="906" y="856"/>
                    </a:lnTo>
                    <a:lnTo>
                      <a:pt x="909" y="858"/>
                    </a:lnTo>
                    <a:lnTo>
                      <a:pt x="909" y="861"/>
                    </a:lnTo>
                    <a:lnTo>
                      <a:pt x="906" y="861"/>
                    </a:lnTo>
                    <a:lnTo>
                      <a:pt x="909" y="863"/>
                    </a:lnTo>
                    <a:lnTo>
                      <a:pt x="909" y="865"/>
                    </a:lnTo>
                    <a:lnTo>
                      <a:pt x="909" y="868"/>
                    </a:lnTo>
                    <a:lnTo>
                      <a:pt x="906" y="868"/>
                    </a:lnTo>
                    <a:lnTo>
                      <a:pt x="909" y="870"/>
                    </a:lnTo>
                    <a:lnTo>
                      <a:pt x="909" y="872"/>
                    </a:lnTo>
                    <a:lnTo>
                      <a:pt x="909" y="875"/>
                    </a:lnTo>
                    <a:lnTo>
                      <a:pt x="909" y="877"/>
                    </a:lnTo>
                    <a:lnTo>
                      <a:pt x="909" y="877"/>
                    </a:lnTo>
                    <a:lnTo>
                      <a:pt x="909" y="880"/>
                    </a:lnTo>
                    <a:lnTo>
                      <a:pt x="909" y="882"/>
                    </a:lnTo>
                    <a:lnTo>
                      <a:pt x="909" y="884"/>
                    </a:lnTo>
                    <a:lnTo>
                      <a:pt x="909" y="884"/>
                    </a:lnTo>
                    <a:lnTo>
                      <a:pt x="911" y="884"/>
                    </a:lnTo>
                    <a:lnTo>
                      <a:pt x="909" y="887"/>
                    </a:lnTo>
                    <a:lnTo>
                      <a:pt x="911" y="887"/>
                    </a:lnTo>
                    <a:lnTo>
                      <a:pt x="911" y="887"/>
                    </a:lnTo>
                    <a:lnTo>
                      <a:pt x="911" y="889"/>
                    </a:lnTo>
                    <a:lnTo>
                      <a:pt x="909" y="891"/>
                    </a:lnTo>
                    <a:lnTo>
                      <a:pt x="909" y="894"/>
                    </a:lnTo>
                    <a:lnTo>
                      <a:pt x="909" y="894"/>
                    </a:lnTo>
                    <a:lnTo>
                      <a:pt x="906" y="896"/>
                    </a:lnTo>
                    <a:lnTo>
                      <a:pt x="906" y="896"/>
                    </a:lnTo>
                    <a:lnTo>
                      <a:pt x="904" y="899"/>
                    </a:lnTo>
                    <a:lnTo>
                      <a:pt x="904" y="901"/>
                    </a:lnTo>
                    <a:lnTo>
                      <a:pt x="904" y="901"/>
                    </a:lnTo>
                    <a:lnTo>
                      <a:pt x="902" y="901"/>
                    </a:lnTo>
                    <a:lnTo>
                      <a:pt x="899" y="901"/>
                    </a:lnTo>
                    <a:lnTo>
                      <a:pt x="899" y="901"/>
                    </a:lnTo>
                    <a:lnTo>
                      <a:pt x="897" y="901"/>
                    </a:lnTo>
                    <a:lnTo>
                      <a:pt x="895" y="903"/>
                    </a:lnTo>
                    <a:lnTo>
                      <a:pt x="897" y="906"/>
                    </a:lnTo>
                    <a:lnTo>
                      <a:pt x="897" y="906"/>
                    </a:lnTo>
                    <a:lnTo>
                      <a:pt x="895" y="908"/>
                    </a:lnTo>
                    <a:lnTo>
                      <a:pt x="892" y="908"/>
                    </a:lnTo>
                    <a:lnTo>
                      <a:pt x="892" y="910"/>
                    </a:lnTo>
                    <a:lnTo>
                      <a:pt x="895" y="913"/>
                    </a:lnTo>
                    <a:lnTo>
                      <a:pt x="892" y="915"/>
                    </a:lnTo>
                    <a:lnTo>
                      <a:pt x="892" y="915"/>
                    </a:lnTo>
                    <a:lnTo>
                      <a:pt x="890" y="915"/>
                    </a:lnTo>
                    <a:lnTo>
                      <a:pt x="887" y="915"/>
                    </a:lnTo>
                    <a:lnTo>
                      <a:pt x="887" y="918"/>
                    </a:lnTo>
                    <a:lnTo>
                      <a:pt x="885" y="918"/>
                    </a:lnTo>
                    <a:lnTo>
                      <a:pt x="885" y="918"/>
                    </a:lnTo>
                    <a:lnTo>
                      <a:pt x="885" y="918"/>
                    </a:lnTo>
                    <a:lnTo>
                      <a:pt x="885" y="918"/>
                    </a:lnTo>
                    <a:lnTo>
                      <a:pt x="885" y="918"/>
                    </a:lnTo>
                    <a:lnTo>
                      <a:pt x="883" y="918"/>
                    </a:lnTo>
                    <a:lnTo>
                      <a:pt x="883" y="920"/>
                    </a:lnTo>
                    <a:lnTo>
                      <a:pt x="883" y="920"/>
                    </a:lnTo>
                    <a:lnTo>
                      <a:pt x="883" y="922"/>
                    </a:lnTo>
                    <a:lnTo>
                      <a:pt x="883" y="922"/>
                    </a:lnTo>
                    <a:lnTo>
                      <a:pt x="883" y="925"/>
                    </a:lnTo>
                    <a:lnTo>
                      <a:pt x="883" y="925"/>
                    </a:lnTo>
                    <a:lnTo>
                      <a:pt x="880" y="927"/>
                    </a:lnTo>
                    <a:lnTo>
                      <a:pt x="878" y="929"/>
                    </a:lnTo>
                    <a:lnTo>
                      <a:pt x="878" y="932"/>
                    </a:lnTo>
                    <a:lnTo>
                      <a:pt x="878" y="934"/>
                    </a:lnTo>
                    <a:lnTo>
                      <a:pt x="880" y="934"/>
                    </a:lnTo>
                    <a:lnTo>
                      <a:pt x="878" y="934"/>
                    </a:lnTo>
                    <a:lnTo>
                      <a:pt x="878" y="937"/>
                    </a:lnTo>
                    <a:lnTo>
                      <a:pt x="876" y="937"/>
                    </a:lnTo>
                    <a:lnTo>
                      <a:pt x="873" y="939"/>
                    </a:lnTo>
                    <a:lnTo>
                      <a:pt x="876" y="941"/>
                    </a:lnTo>
                    <a:lnTo>
                      <a:pt x="873" y="944"/>
                    </a:lnTo>
                    <a:lnTo>
                      <a:pt x="873" y="944"/>
                    </a:lnTo>
                    <a:lnTo>
                      <a:pt x="876" y="946"/>
                    </a:lnTo>
                    <a:lnTo>
                      <a:pt x="876" y="948"/>
                    </a:lnTo>
                    <a:lnTo>
                      <a:pt x="873" y="951"/>
                    </a:lnTo>
                    <a:lnTo>
                      <a:pt x="873" y="951"/>
                    </a:lnTo>
                    <a:lnTo>
                      <a:pt x="873" y="951"/>
                    </a:lnTo>
                    <a:lnTo>
                      <a:pt x="873" y="953"/>
                    </a:lnTo>
                    <a:lnTo>
                      <a:pt x="876" y="953"/>
                    </a:lnTo>
                    <a:lnTo>
                      <a:pt x="878" y="956"/>
                    </a:lnTo>
                    <a:lnTo>
                      <a:pt x="880" y="956"/>
                    </a:lnTo>
                    <a:lnTo>
                      <a:pt x="883" y="953"/>
                    </a:lnTo>
                    <a:lnTo>
                      <a:pt x="883" y="951"/>
                    </a:lnTo>
                    <a:lnTo>
                      <a:pt x="883" y="951"/>
                    </a:lnTo>
                    <a:lnTo>
                      <a:pt x="883" y="953"/>
                    </a:lnTo>
                    <a:lnTo>
                      <a:pt x="883" y="953"/>
                    </a:lnTo>
                    <a:lnTo>
                      <a:pt x="883" y="953"/>
                    </a:lnTo>
                    <a:lnTo>
                      <a:pt x="883" y="953"/>
                    </a:lnTo>
                    <a:lnTo>
                      <a:pt x="883" y="953"/>
                    </a:lnTo>
                    <a:lnTo>
                      <a:pt x="883" y="956"/>
                    </a:lnTo>
                    <a:lnTo>
                      <a:pt x="883" y="956"/>
                    </a:lnTo>
                    <a:lnTo>
                      <a:pt x="883" y="956"/>
                    </a:lnTo>
                    <a:lnTo>
                      <a:pt x="883" y="953"/>
                    </a:lnTo>
                    <a:lnTo>
                      <a:pt x="883" y="951"/>
                    </a:lnTo>
                    <a:lnTo>
                      <a:pt x="883" y="951"/>
                    </a:lnTo>
                    <a:lnTo>
                      <a:pt x="883" y="948"/>
                    </a:lnTo>
                    <a:lnTo>
                      <a:pt x="885" y="948"/>
                    </a:lnTo>
                    <a:lnTo>
                      <a:pt x="883" y="951"/>
                    </a:lnTo>
                    <a:lnTo>
                      <a:pt x="883" y="951"/>
                    </a:lnTo>
                    <a:lnTo>
                      <a:pt x="883" y="953"/>
                    </a:lnTo>
                    <a:lnTo>
                      <a:pt x="885" y="956"/>
                    </a:lnTo>
                    <a:lnTo>
                      <a:pt x="885" y="956"/>
                    </a:lnTo>
                    <a:lnTo>
                      <a:pt x="883" y="958"/>
                    </a:lnTo>
                    <a:lnTo>
                      <a:pt x="883" y="960"/>
                    </a:lnTo>
                    <a:lnTo>
                      <a:pt x="883" y="960"/>
                    </a:lnTo>
                    <a:lnTo>
                      <a:pt x="883" y="960"/>
                    </a:lnTo>
                    <a:lnTo>
                      <a:pt x="883" y="963"/>
                    </a:lnTo>
                    <a:lnTo>
                      <a:pt x="883" y="963"/>
                    </a:lnTo>
                    <a:lnTo>
                      <a:pt x="880" y="963"/>
                    </a:lnTo>
                    <a:lnTo>
                      <a:pt x="880" y="963"/>
                    </a:lnTo>
                    <a:lnTo>
                      <a:pt x="880" y="963"/>
                    </a:lnTo>
                    <a:lnTo>
                      <a:pt x="880" y="963"/>
                    </a:lnTo>
                    <a:lnTo>
                      <a:pt x="878" y="963"/>
                    </a:lnTo>
                    <a:lnTo>
                      <a:pt x="878" y="963"/>
                    </a:lnTo>
                    <a:lnTo>
                      <a:pt x="878" y="965"/>
                    </a:lnTo>
                    <a:lnTo>
                      <a:pt x="876" y="965"/>
                    </a:lnTo>
                    <a:lnTo>
                      <a:pt x="873" y="967"/>
                    </a:lnTo>
                    <a:lnTo>
                      <a:pt x="871" y="970"/>
                    </a:lnTo>
                    <a:lnTo>
                      <a:pt x="871" y="970"/>
                    </a:lnTo>
                    <a:lnTo>
                      <a:pt x="871" y="972"/>
                    </a:lnTo>
                    <a:lnTo>
                      <a:pt x="871" y="972"/>
                    </a:lnTo>
                    <a:lnTo>
                      <a:pt x="869" y="972"/>
                    </a:lnTo>
                    <a:lnTo>
                      <a:pt x="869" y="972"/>
                    </a:lnTo>
                    <a:lnTo>
                      <a:pt x="869" y="974"/>
                    </a:lnTo>
                    <a:lnTo>
                      <a:pt x="869" y="974"/>
                    </a:lnTo>
                    <a:lnTo>
                      <a:pt x="869" y="974"/>
                    </a:lnTo>
                    <a:lnTo>
                      <a:pt x="869" y="977"/>
                    </a:lnTo>
                    <a:lnTo>
                      <a:pt x="871" y="979"/>
                    </a:lnTo>
                    <a:lnTo>
                      <a:pt x="871" y="982"/>
                    </a:lnTo>
                    <a:lnTo>
                      <a:pt x="871" y="984"/>
                    </a:lnTo>
                    <a:lnTo>
                      <a:pt x="873" y="984"/>
                    </a:lnTo>
                    <a:lnTo>
                      <a:pt x="873" y="986"/>
                    </a:lnTo>
                    <a:lnTo>
                      <a:pt x="873" y="989"/>
                    </a:lnTo>
                    <a:lnTo>
                      <a:pt x="871" y="989"/>
                    </a:lnTo>
                    <a:lnTo>
                      <a:pt x="871" y="991"/>
                    </a:lnTo>
                    <a:lnTo>
                      <a:pt x="873" y="991"/>
                    </a:lnTo>
                    <a:lnTo>
                      <a:pt x="876" y="993"/>
                    </a:lnTo>
                    <a:lnTo>
                      <a:pt x="876" y="993"/>
                    </a:lnTo>
                    <a:lnTo>
                      <a:pt x="878" y="996"/>
                    </a:lnTo>
                    <a:lnTo>
                      <a:pt x="880" y="996"/>
                    </a:lnTo>
                    <a:lnTo>
                      <a:pt x="883" y="998"/>
                    </a:lnTo>
                    <a:lnTo>
                      <a:pt x="883" y="998"/>
                    </a:lnTo>
                    <a:lnTo>
                      <a:pt x="883" y="998"/>
                    </a:lnTo>
                    <a:lnTo>
                      <a:pt x="883" y="1001"/>
                    </a:lnTo>
                    <a:lnTo>
                      <a:pt x="885" y="1003"/>
                    </a:lnTo>
                    <a:lnTo>
                      <a:pt x="885" y="1003"/>
                    </a:lnTo>
                    <a:lnTo>
                      <a:pt x="885" y="1005"/>
                    </a:lnTo>
                    <a:lnTo>
                      <a:pt x="887" y="1005"/>
                    </a:lnTo>
                    <a:lnTo>
                      <a:pt x="887" y="1008"/>
                    </a:lnTo>
                    <a:lnTo>
                      <a:pt x="887" y="1010"/>
                    </a:lnTo>
                    <a:lnTo>
                      <a:pt x="890" y="1010"/>
                    </a:lnTo>
                    <a:lnTo>
                      <a:pt x="892" y="1012"/>
                    </a:lnTo>
                    <a:lnTo>
                      <a:pt x="892" y="1015"/>
                    </a:lnTo>
                    <a:lnTo>
                      <a:pt x="895" y="1017"/>
                    </a:lnTo>
                    <a:lnTo>
                      <a:pt x="895" y="1020"/>
                    </a:lnTo>
                    <a:lnTo>
                      <a:pt x="895" y="1022"/>
                    </a:lnTo>
                    <a:lnTo>
                      <a:pt x="895" y="1022"/>
                    </a:lnTo>
                    <a:lnTo>
                      <a:pt x="897" y="1022"/>
                    </a:lnTo>
                    <a:lnTo>
                      <a:pt x="897" y="1022"/>
                    </a:lnTo>
                    <a:lnTo>
                      <a:pt x="897" y="1024"/>
                    </a:lnTo>
                    <a:lnTo>
                      <a:pt x="899" y="1027"/>
                    </a:lnTo>
                    <a:lnTo>
                      <a:pt x="899" y="1029"/>
                    </a:lnTo>
                    <a:lnTo>
                      <a:pt x="899" y="1031"/>
                    </a:lnTo>
                    <a:lnTo>
                      <a:pt x="899" y="1031"/>
                    </a:lnTo>
                    <a:lnTo>
                      <a:pt x="902" y="1034"/>
                    </a:lnTo>
                    <a:lnTo>
                      <a:pt x="904" y="1039"/>
                    </a:lnTo>
                    <a:lnTo>
                      <a:pt x="904" y="1039"/>
                    </a:lnTo>
                    <a:lnTo>
                      <a:pt x="904" y="1039"/>
                    </a:lnTo>
                    <a:lnTo>
                      <a:pt x="904" y="1041"/>
                    </a:lnTo>
                    <a:lnTo>
                      <a:pt x="906" y="1043"/>
                    </a:lnTo>
                    <a:lnTo>
                      <a:pt x="906" y="1043"/>
                    </a:lnTo>
                    <a:lnTo>
                      <a:pt x="906" y="1046"/>
                    </a:lnTo>
                    <a:lnTo>
                      <a:pt x="909" y="1048"/>
                    </a:lnTo>
                    <a:lnTo>
                      <a:pt x="909" y="1050"/>
                    </a:lnTo>
                    <a:lnTo>
                      <a:pt x="911" y="1050"/>
                    </a:lnTo>
                    <a:lnTo>
                      <a:pt x="911" y="1053"/>
                    </a:lnTo>
                    <a:lnTo>
                      <a:pt x="911" y="1055"/>
                    </a:lnTo>
                    <a:lnTo>
                      <a:pt x="911" y="1055"/>
                    </a:lnTo>
                    <a:lnTo>
                      <a:pt x="914" y="1057"/>
                    </a:lnTo>
                    <a:lnTo>
                      <a:pt x="914" y="1057"/>
                    </a:lnTo>
                    <a:lnTo>
                      <a:pt x="916" y="1060"/>
                    </a:lnTo>
                    <a:lnTo>
                      <a:pt x="916" y="1062"/>
                    </a:lnTo>
                    <a:lnTo>
                      <a:pt x="918" y="1065"/>
                    </a:lnTo>
                    <a:lnTo>
                      <a:pt x="918" y="1065"/>
                    </a:lnTo>
                    <a:lnTo>
                      <a:pt x="921" y="1067"/>
                    </a:lnTo>
                    <a:lnTo>
                      <a:pt x="921" y="1069"/>
                    </a:lnTo>
                    <a:lnTo>
                      <a:pt x="921" y="1072"/>
                    </a:lnTo>
                    <a:lnTo>
                      <a:pt x="918" y="1074"/>
                    </a:lnTo>
                    <a:lnTo>
                      <a:pt x="921" y="1076"/>
                    </a:lnTo>
                    <a:lnTo>
                      <a:pt x="921" y="1079"/>
                    </a:lnTo>
                    <a:lnTo>
                      <a:pt x="923" y="1079"/>
                    </a:lnTo>
                    <a:lnTo>
                      <a:pt x="923" y="1081"/>
                    </a:lnTo>
                    <a:lnTo>
                      <a:pt x="925" y="1084"/>
                    </a:lnTo>
                    <a:lnTo>
                      <a:pt x="928" y="1084"/>
                    </a:lnTo>
                    <a:lnTo>
                      <a:pt x="928" y="1086"/>
                    </a:lnTo>
                    <a:lnTo>
                      <a:pt x="928" y="1086"/>
                    </a:lnTo>
                    <a:lnTo>
                      <a:pt x="930" y="1088"/>
                    </a:lnTo>
                    <a:lnTo>
                      <a:pt x="930" y="1091"/>
                    </a:lnTo>
                    <a:lnTo>
                      <a:pt x="932" y="1091"/>
                    </a:lnTo>
                    <a:lnTo>
                      <a:pt x="935" y="1091"/>
                    </a:lnTo>
                    <a:lnTo>
                      <a:pt x="935" y="1093"/>
                    </a:lnTo>
                    <a:lnTo>
                      <a:pt x="937" y="1093"/>
                    </a:lnTo>
                    <a:lnTo>
                      <a:pt x="940" y="1095"/>
                    </a:lnTo>
                    <a:lnTo>
                      <a:pt x="942" y="1095"/>
                    </a:lnTo>
                    <a:lnTo>
                      <a:pt x="942" y="1098"/>
                    </a:lnTo>
                    <a:lnTo>
                      <a:pt x="944" y="1098"/>
                    </a:lnTo>
                    <a:lnTo>
                      <a:pt x="949" y="1100"/>
                    </a:lnTo>
                    <a:lnTo>
                      <a:pt x="951" y="1100"/>
                    </a:lnTo>
                    <a:lnTo>
                      <a:pt x="951" y="1103"/>
                    </a:lnTo>
                    <a:lnTo>
                      <a:pt x="954" y="1103"/>
                    </a:lnTo>
                    <a:lnTo>
                      <a:pt x="954" y="1103"/>
                    </a:lnTo>
                    <a:lnTo>
                      <a:pt x="954" y="1103"/>
                    </a:lnTo>
                    <a:lnTo>
                      <a:pt x="956" y="1103"/>
                    </a:lnTo>
                    <a:lnTo>
                      <a:pt x="959" y="1105"/>
                    </a:lnTo>
                    <a:lnTo>
                      <a:pt x="961" y="1107"/>
                    </a:lnTo>
                    <a:lnTo>
                      <a:pt x="963" y="1107"/>
                    </a:lnTo>
                    <a:lnTo>
                      <a:pt x="963" y="1110"/>
                    </a:lnTo>
                    <a:lnTo>
                      <a:pt x="966" y="1110"/>
                    </a:lnTo>
                    <a:lnTo>
                      <a:pt x="968" y="1110"/>
                    </a:lnTo>
                    <a:lnTo>
                      <a:pt x="968" y="1112"/>
                    </a:lnTo>
                    <a:lnTo>
                      <a:pt x="968" y="1114"/>
                    </a:lnTo>
                    <a:lnTo>
                      <a:pt x="970" y="1117"/>
                    </a:lnTo>
                    <a:lnTo>
                      <a:pt x="973" y="1117"/>
                    </a:lnTo>
                    <a:lnTo>
                      <a:pt x="975" y="1119"/>
                    </a:lnTo>
                    <a:lnTo>
                      <a:pt x="977" y="1119"/>
                    </a:lnTo>
                    <a:lnTo>
                      <a:pt x="977" y="1122"/>
                    </a:lnTo>
                    <a:lnTo>
                      <a:pt x="980" y="1124"/>
                    </a:lnTo>
                    <a:lnTo>
                      <a:pt x="980" y="1124"/>
                    </a:lnTo>
                    <a:lnTo>
                      <a:pt x="980" y="1126"/>
                    </a:lnTo>
                    <a:lnTo>
                      <a:pt x="980" y="1129"/>
                    </a:lnTo>
                    <a:lnTo>
                      <a:pt x="980" y="1131"/>
                    </a:lnTo>
                    <a:lnTo>
                      <a:pt x="980" y="1133"/>
                    </a:lnTo>
                    <a:lnTo>
                      <a:pt x="980" y="1136"/>
                    </a:lnTo>
                    <a:lnTo>
                      <a:pt x="980" y="1136"/>
                    </a:lnTo>
                    <a:lnTo>
                      <a:pt x="982" y="1138"/>
                    </a:lnTo>
                    <a:lnTo>
                      <a:pt x="982" y="1141"/>
                    </a:lnTo>
                    <a:lnTo>
                      <a:pt x="982" y="1143"/>
                    </a:lnTo>
                    <a:lnTo>
                      <a:pt x="980" y="1143"/>
                    </a:lnTo>
                    <a:lnTo>
                      <a:pt x="980" y="1148"/>
                    </a:lnTo>
                    <a:lnTo>
                      <a:pt x="982" y="1150"/>
                    </a:lnTo>
                    <a:lnTo>
                      <a:pt x="982" y="1152"/>
                    </a:lnTo>
                    <a:lnTo>
                      <a:pt x="982" y="1155"/>
                    </a:lnTo>
                    <a:lnTo>
                      <a:pt x="982" y="1155"/>
                    </a:lnTo>
                    <a:lnTo>
                      <a:pt x="982" y="1155"/>
                    </a:lnTo>
                    <a:lnTo>
                      <a:pt x="982" y="1157"/>
                    </a:lnTo>
                    <a:lnTo>
                      <a:pt x="982" y="1159"/>
                    </a:lnTo>
                    <a:lnTo>
                      <a:pt x="980" y="1162"/>
                    </a:lnTo>
                    <a:lnTo>
                      <a:pt x="980" y="1164"/>
                    </a:lnTo>
                    <a:lnTo>
                      <a:pt x="980" y="1167"/>
                    </a:lnTo>
                    <a:lnTo>
                      <a:pt x="980" y="1169"/>
                    </a:lnTo>
                    <a:lnTo>
                      <a:pt x="980" y="1171"/>
                    </a:lnTo>
                    <a:lnTo>
                      <a:pt x="980" y="1171"/>
                    </a:lnTo>
                    <a:lnTo>
                      <a:pt x="977" y="1174"/>
                    </a:lnTo>
                    <a:lnTo>
                      <a:pt x="977" y="1176"/>
                    </a:lnTo>
                    <a:lnTo>
                      <a:pt x="977" y="1178"/>
                    </a:lnTo>
                    <a:lnTo>
                      <a:pt x="977" y="1178"/>
                    </a:lnTo>
                    <a:lnTo>
                      <a:pt x="977" y="1181"/>
                    </a:lnTo>
                    <a:lnTo>
                      <a:pt x="977" y="1183"/>
                    </a:lnTo>
                    <a:lnTo>
                      <a:pt x="977" y="1183"/>
                    </a:lnTo>
                    <a:lnTo>
                      <a:pt x="977" y="1186"/>
                    </a:lnTo>
                    <a:lnTo>
                      <a:pt x="977" y="1188"/>
                    </a:lnTo>
                    <a:lnTo>
                      <a:pt x="977" y="1190"/>
                    </a:lnTo>
                    <a:lnTo>
                      <a:pt x="977" y="1193"/>
                    </a:lnTo>
                    <a:lnTo>
                      <a:pt x="977" y="1195"/>
                    </a:lnTo>
                    <a:lnTo>
                      <a:pt x="977" y="1197"/>
                    </a:lnTo>
                    <a:lnTo>
                      <a:pt x="977" y="1200"/>
                    </a:lnTo>
                    <a:lnTo>
                      <a:pt x="977" y="1200"/>
                    </a:lnTo>
                    <a:lnTo>
                      <a:pt x="975" y="1202"/>
                    </a:lnTo>
                    <a:lnTo>
                      <a:pt x="975" y="1205"/>
                    </a:lnTo>
                    <a:lnTo>
                      <a:pt x="977" y="1207"/>
                    </a:lnTo>
                    <a:lnTo>
                      <a:pt x="975" y="1209"/>
                    </a:lnTo>
                    <a:lnTo>
                      <a:pt x="975" y="1209"/>
                    </a:lnTo>
                    <a:lnTo>
                      <a:pt x="975" y="1212"/>
                    </a:lnTo>
                    <a:lnTo>
                      <a:pt x="975" y="1214"/>
                    </a:lnTo>
                    <a:lnTo>
                      <a:pt x="975" y="1216"/>
                    </a:lnTo>
                    <a:lnTo>
                      <a:pt x="973" y="1219"/>
                    </a:lnTo>
                    <a:lnTo>
                      <a:pt x="973" y="1221"/>
                    </a:lnTo>
                    <a:lnTo>
                      <a:pt x="973" y="1221"/>
                    </a:lnTo>
                    <a:lnTo>
                      <a:pt x="973" y="1224"/>
                    </a:lnTo>
                    <a:lnTo>
                      <a:pt x="973" y="1226"/>
                    </a:lnTo>
                    <a:lnTo>
                      <a:pt x="973" y="1228"/>
                    </a:lnTo>
                    <a:lnTo>
                      <a:pt x="970" y="1228"/>
                    </a:lnTo>
                    <a:lnTo>
                      <a:pt x="970" y="1231"/>
                    </a:lnTo>
                    <a:lnTo>
                      <a:pt x="970" y="1233"/>
                    </a:lnTo>
                    <a:lnTo>
                      <a:pt x="970" y="1233"/>
                    </a:lnTo>
                    <a:lnTo>
                      <a:pt x="970" y="1233"/>
                    </a:lnTo>
                    <a:lnTo>
                      <a:pt x="970" y="1235"/>
                    </a:lnTo>
                    <a:lnTo>
                      <a:pt x="968" y="1238"/>
                    </a:lnTo>
                    <a:lnTo>
                      <a:pt x="968" y="1240"/>
                    </a:lnTo>
                    <a:lnTo>
                      <a:pt x="968" y="1242"/>
                    </a:lnTo>
                    <a:lnTo>
                      <a:pt x="968" y="1242"/>
                    </a:lnTo>
                    <a:lnTo>
                      <a:pt x="968" y="1245"/>
                    </a:lnTo>
                    <a:lnTo>
                      <a:pt x="970" y="1247"/>
                    </a:lnTo>
                    <a:lnTo>
                      <a:pt x="968" y="1250"/>
                    </a:lnTo>
                    <a:lnTo>
                      <a:pt x="970" y="1250"/>
                    </a:lnTo>
                    <a:lnTo>
                      <a:pt x="968" y="1252"/>
                    </a:lnTo>
                    <a:lnTo>
                      <a:pt x="968" y="1254"/>
                    </a:lnTo>
                    <a:lnTo>
                      <a:pt x="966" y="1254"/>
                    </a:lnTo>
                    <a:lnTo>
                      <a:pt x="966" y="1257"/>
                    </a:lnTo>
                    <a:lnTo>
                      <a:pt x="966" y="1259"/>
                    </a:lnTo>
                    <a:lnTo>
                      <a:pt x="966" y="1259"/>
                    </a:lnTo>
                    <a:lnTo>
                      <a:pt x="966" y="1261"/>
                    </a:lnTo>
                    <a:lnTo>
                      <a:pt x="966" y="1264"/>
                    </a:lnTo>
                    <a:lnTo>
                      <a:pt x="966" y="1266"/>
                    </a:lnTo>
                    <a:lnTo>
                      <a:pt x="966" y="1269"/>
                    </a:lnTo>
                    <a:lnTo>
                      <a:pt x="966" y="1271"/>
                    </a:lnTo>
                    <a:lnTo>
                      <a:pt x="966" y="1271"/>
                    </a:lnTo>
                    <a:lnTo>
                      <a:pt x="968" y="1273"/>
                    </a:lnTo>
                    <a:lnTo>
                      <a:pt x="968" y="1273"/>
                    </a:lnTo>
                    <a:lnTo>
                      <a:pt x="968" y="1276"/>
                    </a:lnTo>
                    <a:lnTo>
                      <a:pt x="968" y="1278"/>
                    </a:lnTo>
                    <a:lnTo>
                      <a:pt x="968" y="1278"/>
                    </a:lnTo>
                    <a:lnTo>
                      <a:pt x="968" y="1280"/>
                    </a:lnTo>
                    <a:lnTo>
                      <a:pt x="968" y="1283"/>
                    </a:lnTo>
                    <a:lnTo>
                      <a:pt x="968" y="1285"/>
                    </a:lnTo>
                    <a:lnTo>
                      <a:pt x="968" y="1285"/>
                    </a:lnTo>
                    <a:lnTo>
                      <a:pt x="966" y="1288"/>
                    </a:lnTo>
                    <a:lnTo>
                      <a:pt x="966" y="1290"/>
                    </a:lnTo>
                    <a:lnTo>
                      <a:pt x="966" y="1292"/>
                    </a:lnTo>
                    <a:lnTo>
                      <a:pt x="966" y="1295"/>
                    </a:lnTo>
                    <a:lnTo>
                      <a:pt x="963" y="1297"/>
                    </a:lnTo>
                    <a:lnTo>
                      <a:pt x="963" y="1297"/>
                    </a:lnTo>
                    <a:lnTo>
                      <a:pt x="963" y="1299"/>
                    </a:lnTo>
                    <a:lnTo>
                      <a:pt x="963" y="1302"/>
                    </a:lnTo>
                    <a:lnTo>
                      <a:pt x="963" y="1302"/>
                    </a:lnTo>
                    <a:lnTo>
                      <a:pt x="961" y="1304"/>
                    </a:lnTo>
                    <a:lnTo>
                      <a:pt x="961" y="1307"/>
                    </a:lnTo>
                    <a:lnTo>
                      <a:pt x="961" y="1307"/>
                    </a:lnTo>
                    <a:lnTo>
                      <a:pt x="961" y="1309"/>
                    </a:lnTo>
                    <a:lnTo>
                      <a:pt x="961" y="1311"/>
                    </a:lnTo>
                    <a:lnTo>
                      <a:pt x="959" y="1311"/>
                    </a:lnTo>
                    <a:lnTo>
                      <a:pt x="959" y="1314"/>
                    </a:lnTo>
                    <a:lnTo>
                      <a:pt x="959" y="1314"/>
                    </a:lnTo>
                    <a:lnTo>
                      <a:pt x="956" y="1316"/>
                    </a:lnTo>
                    <a:lnTo>
                      <a:pt x="956" y="1318"/>
                    </a:lnTo>
                    <a:lnTo>
                      <a:pt x="956" y="1321"/>
                    </a:lnTo>
                    <a:lnTo>
                      <a:pt x="954" y="1323"/>
                    </a:lnTo>
                    <a:lnTo>
                      <a:pt x="954" y="1323"/>
                    </a:lnTo>
                    <a:lnTo>
                      <a:pt x="954" y="1326"/>
                    </a:lnTo>
                    <a:lnTo>
                      <a:pt x="954" y="1326"/>
                    </a:lnTo>
                    <a:lnTo>
                      <a:pt x="951" y="1328"/>
                    </a:lnTo>
                    <a:lnTo>
                      <a:pt x="951" y="1330"/>
                    </a:lnTo>
                    <a:lnTo>
                      <a:pt x="951" y="1330"/>
                    </a:lnTo>
                    <a:lnTo>
                      <a:pt x="951" y="1333"/>
                    </a:lnTo>
                    <a:lnTo>
                      <a:pt x="951" y="1333"/>
                    </a:lnTo>
                    <a:lnTo>
                      <a:pt x="951" y="1335"/>
                    </a:lnTo>
                    <a:lnTo>
                      <a:pt x="949" y="1337"/>
                    </a:lnTo>
                    <a:lnTo>
                      <a:pt x="947" y="1335"/>
                    </a:lnTo>
                    <a:lnTo>
                      <a:pt x="947" y="1337"/>
                    </a:lnTo>
                    <a:lnTo>
                      <a:pt x="947" y="1340"/>
                    </a:lnTo>
                    <a:lnTo>
                      <a:pt x="947" y="1342"/>
                    </a:lnTo>
                    <a:lnTo>
                      <a:pt x="947" y="1342"/>
                    </a:lnTo>
                    <a:lnTo>
                      <a:pt x="947" y="1344"/>
                    </a:lnTo>
                    <a:lnTo>
                      <a:pt x="949" y="1347"/>
                    </a:lnTo>
                    <a:lnTo>
                      <a:pt x="947" y="1349"/>
                    </a:lnTo>
                    <a:lnTo>
                      <a:pt x="947" y="1352"/>
                    </a:lnTo>
                    <a:lnTo>
                      <a:pt x="947" y="1352"/>
                    </a:lnTo>
                    <a:lnTo>
                      <a:pt x="947" y="1354"/>
                    </a:lnTo>
                    <a:lnTo>
                      <a:pt x="949" y="1354"/>
                    </a:lnTo>
                    <a:lnTo>
                      <a:pt x="949" y="1356"/>
                    </a:lnTo>
                    <a:lnTo>
                      <a:pt x="949" y="1359"/>
                    </a:lnTo>
                    <a:lnTo>
                      <a:pt x="949" y="1359"/>
                    </a:lnTo>
                    <a:lnTo>
                      <a:pt x="949" y="1361"/>
                    </a:lnTo>
                    <a:lnTo>
                      <a:pt x="949" y="1363"/>
                    </a:lnTo>
                    <a:lnTo>
                      <a:pt x="949" y="1363"/>
                    </a:lnTo>
                    <a:lnTo>
                      <a:pt x="949" y="1366"/>
                    </a:lnTo>
                    <a:lnTo>
                      <a:pt x="949" y="1368"/>
                    </a:lnTo>
                    <a:lnTo>
                      <a:pt x="949" y="1368"/>
                    </a:lnTo>
                    <a:lnTo>
                      <a:pt x="947" y="1371"/>
                    </a:lnTo>
                    <a:lnTo>
                      <a:pt x="944" y="1371"/>
                    </a:lnTo>
                    <a:lnTo>
                      <a:pt x="944" y="1373"/>
                    </a:lnTo>
                    <a:lnTo>
                      <a:pt x="944" y="1375"/>
                    </a:lnTo>
                    <a:lnTo>
                      <a:pt x="944" y="1378"/>
                    </a:lnTo>
                    <a:lnTo>
                      <a:pt x="944" y="1380"/>
                    </a:lnTo>
                    <a:lnTo>
                      <a:pt x="944" y="1380"/>
                    </a:lnTo>
                    <a:lnTo>
                      <a:pt x="944" y="1380"/>
                    </a:lnTo>
                    <a:lnTo>
                      <a:pt x="942" y="1382"/>
                    </a:lnTo>
                    <a:lnTo>
                      <a:pt x="942" y="1385"/>
                    </a:lnTo>
                    <a:lnTo>
                      <a:pt x="944" y="1387"/>
                    </a:lnTo>
                    <a:lnTo>
                      <a:pt x="944" y="1390"/>
                    </a:lnTo>
                    <a:lnTo>
                      <a:pt x="947" y="1390"/>
                    </a:lnTo>
                    <a:lnTo>
                      <a:pt x="947" y="1390"/>
                    </a:lnTo>
                    <a:lnTo>
                      <a:pt x="947" y="1392"/>
                    </a:lnTo>
                    <a:lnTo>
                      <a:pt x="947" y="1392"/>
                    </a:lnTo>
                    <a:lnTo>
                      <a:pt x="949" y="1392"/>
                    </a:lnTo>
                    <a:lnTo>
                      <a:pt x="951" y="1392"/>
                    </a:lnTo>
                    <a:lnTo>
                      <a:pt x="951" y="1390"/>
                    </a:lnTo>
                    <a:lnTo>
                      <a:pt x="954" y="1390"/>
                    </a:lnTo>
                    <a:lnTo>
                      <a:pt x="956" y="1390"/>
                    </a:lnTo>
                    <a:lnTo>
                      <a:pt x="956" y="1392"/>
                    </a:lnTo>
                    <a:lnTo>
                      <a:pt x="959" y="1390"/>
                    </a:lnTo>
                    <a:lnTo>
                      <a:pt x="959" y="1392"/>
                    </a:lnTo>
                    <a:lnTo>
                      <a:pt x="956" y="1392"/>
                    </a:lnTo>
                    <a:lnTo>
                      <a:pt x="954" y="1394"/>
                    </a:lnTo>
                    <a:lnTo>
                      <a:pt x="954" y="1397"/>
                    </a:lnTo>
                    <a:lnTo>
                      <a:pt x="956" y="1397"/>
                    </a:lnTo>
                    <a:lnTo>
                      <a:pt x="959" y="1397"/>
                    </a:lnTo>
                    <a:lnTo>
                      <a:pt x="959" y="1399"/>
                    </a:lnTo>
                    <a:lnTo>
                      <a:pt x="959" y="1401"/>
                    </a:lnTo>
                    <a:lnTo>
                      <a:pt x="959" y="1401"/>
                    </a:lnTo>
                    <a:lnTo>
                      <a:pt x="956" y="1399"/>
                    </a:lnTo>
                    <a:lnTo>
                      <a:pt x="956" y="1399"/>
                    </a:lnTo>
                    <a:lnTo>
                      <a:pt x="954" y="1401"/>
                    </a:lnTo>
                    <a:lnTo>
                      <a:pt x="956" y="1401"/>
                    </a:lnTo>
                    <a:lnTo>
                      <a:pt x="956" y="1401"/>
                    </a:lnTo>
                    <a:lnTo>
                      <a:pt x="956" y="1401"/>
                    </a:lnTo>
                    <a:lnTo>
                      <a:pt x="954" y="1401"/>
                    </a:lnTo>
                    <a:lnTo>
                      <a:pt x="954" y="1404"/>
                    </a:lnTo>
                    <a:lnTo>
                      <a:pt x="954" y="1406"/>
                    </a:lnTo>
                    <a:lnTo>
                      <a:pt x="956" y="1409"/>
                    </a:lnTo>
                    <a:lnTo>
                      <a:pt x="954" y="1409"/>
                    </a:lnTo>
                    <a:lnTo>
                      <a:pt x="954" y="1411"/>
                    </a:lnTo>
                    <a:lnTo>
                      <a:pt x="951" y="1413"/>
                    </a:lnTo>
                    <a:lnTo>
                      <a:pt x="951" y="1416"/>
                    </a:lnTo>
                    <a:lnTo>
                      <a:pt x="954" y="1416"/>
                    </a:lnTo>
                    <a:lnTo>
                      <a:pt x="951" y="1418"/>
                    </a:lnTo>
                    <a:lnTo>
                      <a:pt x="954" y="1418"/>
                    </a:lnTo>
                    <a:lnTo>
                      <a:pt x="951" y="1418"/>
                    </a:lnTo>
                    <a:lnTo>
                      <a:pt x="951" y="1420"/>
                    </a:lnTo>
                    <a:lnTo>
                      <a:pt x="949" y="1423"/>
                    </a:lnTo>
                    <a:lnTo>
                      <a:pt x="951" y="1423"/>
                    </a:lnTo>
                    <a:lnTo>
                      <a:pt x="951" y="1425"/>
                    </a:lnTo>
                    <a:lnTo>
                      <a:pt x="954" y="1427"/>
                    </a:lnTo>
                    <a:lnTo>
                      <a:pt x="956" y="1425"/>
                    </a:lnTo>
                    <a:lnTo>
                      <a:pt x="956" y="1427"/>
                    </a:lnTo>
                    <a:lnTo>
                      <a:pt x="956" y="1430"/>
                    </a:lnTo>
                    <a:lnTo>
                      <a:pt x="954" y="1432"/>
                    </a:lnTo>
                    <a:lnTo>
                      <a:pt x="951" y="1432"/>
                    </a:lnTo>
                    <a:lnTo>
                      <a:pt x="949" y="1432"/>
                    </a:lnTo>
                    <a:lnTo>
                      <a:pt x="949" y="1435"/>
                    </a:lnTo>
                    <a:lnTo>
                      <a:pt x="949" y="1437"/>
                    </a:lnTo>
                    <a:lnTo>
                      <a:pt x="951" y="1437"/>
                    </a:lnTo>
                    <a:lnTo>
                      <a:pt x="954" y="1439"/>
                    </a:lnTo>
                    <a:lnTo>
                      <a:pt x="954" y="1439"/>
                    </a:lnTo>
                    <a:lnTo>
                      <a:pt x="954" y="1439"/>
                    </a:lnTo>
                    <a:lnTo>
                      <a:pt x="951" y="1439"/>
                    </a:lnTo>
                    <a:lnTo>
                      <a:pt x="949" y="1437"/>
                    </a:lnTo>
                    <a:lnTo>
                      <a:pt x="949" y="1439"/>
                    </a:lnTo>
                    <a:lnTo>
                      <a:pt x="947" y="1442"/>
                    </a:lnTo>
                    <a:lnTo>
                      <a:pt x="947" y="1444"/>
                    </a:lnTo>
                    <a:lnTo>
                      <a:pt x="949" y="1442"/>
                    </a:lnTo>
                    <a:lnTo>
                      <a:pt x="947" y="1444"/>
                    </a:lnTo>
                    <a:lnTo>
                      <a:pt x="947" y="1446"/>
                    </a:lnTo>
                    <a:lnTo>
                      <a:pt x="947" y="1449"/>
                    </a:lnTo>
                    <a:lnTo>
                      <a:pt x="947" y="1451"/>
                    </a:lnTo>
                    <a:lnTo>
                      <a:pt x="947" y="1449"/>
                    </a:lnTo>
                    <a:lnTo>
                      <a:pt x="947" y="1451"/>
                    </a:lnTo>
                    <a:lnTo>
                      <a:pt x="944" y="1454"/>
                    </a:lnTo>
                    <a:lnTo>
                      <a:pt x="944" y="1456"/>
                    </a:lnTo>
                    <a:lnTo>
                      <a:pt x="944" y="1454"/>
                    </a:lnTo>
                    <a:lnTo>
                      <a:pt x="944" y="1451"/>
                    </a:lnTo>
                    <a:lnTo>
                      <a:pt x="942" y="1449"/>
                    </a:lnTo>
                    <a:lnTo>
                      <a:pt x="944" y="1451"/>
                    </a:lnTo>
                    <a:lnTo>
                      <a:pt x="942" y="1449"/>
                    </a:lnTo>
                    <a:lnTo>
                      <a:pt x="940" y="1451"/>
                    </a:lnTo>
                    <a:lnTo>
                      <a:pt x="937" y="1449"/>
                    </a:lnTo>
                    <a:lnTo>
                      <a:pt x="940" y="1451"/>
                    </a:lnTo>
                    <a:lnTo>
                      <a:pt x="942" y="1449"/>
                    </a:lnTo>
                    <a:lnTo>
                      <a:pt x="942" y="1446"/>
                    </a:lnTo>
                    <a:lnTo>
                      <a:pt x="940" y="1446"/>
                    </a:lnTo>
                    <a:lnTo>
                      <a:pt x="940" y="1444"/>
                    </a:lnTo>
                    <a:lnTo>
                      <a:pt x="937" y="1446"/>
                    </a:lnTo>
                    <a:lnTo>
                      <a:pt x="937" y="1444"/>
                    </a:lnTo>
                    <a:lnTo>
                      <a:pt x="935" y="1444"/>
                    </a:lnTo>
                    <a:lnTo>
                      <a:pt x="932" y="1446"/>
                    </a:lnTo>
                    <a:lnTo>
                      <a:pt x="932" y="1446"/>
                    </a:lnTo>
                    <a:lnTo>
                      <a:pt x="932" y="1449"/>
                    </a:lnTo>
                    <a:lnTo>
                      <a:pt x="935" y="1446"/>
                    </a:lnTo>
                    <a:lnTo>
                      <a:pt x="935" y="1449"/>
                    </a:lnTo>
                    <a:lnTo>
                      <a:pt x="932" y="1451"/>
                    </a:lnTo>
                    <a:lnTo>
                      <a:pt x="930" y="1451"/>
                    </a:lnTo>
                    <a:lnTo>
                      <a:pt x="930" y="1451"/>
                    </a:lnTo>
                    <a:lnTo>
                      <a:pt x="928" y="1454"/>
                    </a:lnTo>
                    <a:lnTo>
                      <a:pt x="925" y="1456"/>
                    </a:lnTo>
                    <a:lnTo>
                      <a:pt x="925" y="1458"/>
                    </a:lnTo>
                    <a:lnTo>
                      <a:pt x="928" y="1458"/>
                    </a:lnTo>
                    <a:lnTo>
                      <a:pt x="928" y="1458"/>
                    </a:lnTo>
                    <a:lnTo>
                      <a:pt x="928" y="1456"/>
                    </a:lnTo>
                    <a:lnTo>
                      <a:pt x="928" y="1456"/>
                    </a:lnTo>
                    <a:lnTo>
                      <a:pt x="930" y="1456"/>
                    </a:lnTo>
                    <a:lnTo>
                      <a:pt x="932" y="1454"/>
                    </a:lnTo>
                    <a:lnTo>
                      <a:pt x="932" y="1456"/>
                    </a:lnTo>
                    <a:lnTo>
                      <a:pt x="935" y="1458"/>
                    </a:lnTo>
                    <a:lnTo>
                      <a:pt x="935" y="1458"/>
                    </a:lnTo>
                    <a:lnTo>
                      <a:pt x="937" y="1458"/>
                    </a:lnTo>
                    <a:lnTo>
                      <a:pt x="937" y="1456"/>
                    </a:lnTo>
                    <a:lnTo>
                      <a:pt x="940" y="1456"/>
                    </a:lnTo>
                    <a:lnTo>
                      <a:pt x="942" y="1458"/>
                    </a:lnTo>
                    <a:lnTo>
                      <a:pt x="942" y="1461"/>
                    </a:lnTo>
                    <a:lnTo>
                      <a:pt x="942" y="1463"/>
                    </a:lnTo>
                    <a:lnTo>
                      <a:pt x="942" y="1463"/>
                    </a:lnTo>
                    <a:lnTo>
                      <a:pt x="940" y="1463"/>
                    </a:lnTo>
                    <a:lnTo>
                      <a:pt x="937" y="1465"/>
                    </a:lnTo>
                    <a:lnTo>
                      <a:pt x="940" y="1468"/>
                    </a:lnTo>
                    <a:lnTo>
                      <a:pt x="940" y="1468"/>
                    </a:lnTo>
                    <a:lnTo>
                      <a:pt x="940" y="1470"/>
                    </a:lnTo>
                    <a:lnTo>
                      <a:pt x="937" y="1470"/>
                    </a:lnTo>
                    <a:lnTo>
                      <a:pt x="937" y="1468"/>
                    </a:lnTo>
                    <a:lnTo>
                      <a:pt x="935" y="1470"/>
                    </a:lnTo>
                    <a:lnTo>
                      <a:pt x="937" y="1470"/>
                    </a:lnTo>
                    <a:lnTo>
                      <a:pt x="940" y="1470"/>
                    </a:lnTo>
                    <a:lnTo>
                      <a:pt x="942" y="1470"/>
                    </a:lnTo>
                    <a:lnTo>
                      <a:pt x="944" y="1470"/>
                    </a:lnTo>
                    <a:lnTo>
                      <a:pt x="944" y="1470"/>
                    </a:lnTo>
                    <a:lnTo>
                      <a:pt x="947" y="1470"/>
                    </a:lnTo>
                    <a:lnTo>
                      <a:pt x="947" y="1473"/>
                    </a:lnTo>
                    <a:lnTo>
                      <a:pt x="949" y="1473"/>
                    </a:lnTo>
                    <a:lnTo>
                      <a:pt x="947" y="1473"/>
                    </a:lnTo>
                    <a:lnTo>
                      <a:pt x="949" y="1475"/>
                    </a:lnTo>
                    <a:lnTo>
                      <a:pt x="949" y="1477"/>
                    </a:lnTo>
                    <a:lnTo>
                      <a:pt x="947" y="1477"/>
                    </a:lnTo>
                    <a:lnTo>
                      <a:pt x="944" y="1475"/>
                    </a:lnTo>
                    <a:lnTo>
                      <a:pt x="942" y="1475"/>
                    </a:lnTo>
                    <a:lnTo>
                      <a:pt x="942" y="1473"/>
                    </a:lnTo>
                    <a:lnTo>
                      <a:pt x="940" y="1475"/>
                    </a:lnTo>
                    <a:lnTo>
                      <a:pt x="940" y="1473"/>
                    </a:lnTo>
                    <a:lnTo>
                      <a:pt x="937" y="1473"/>
                    </a:lnTo>
                    <a:lnTo>
                      <a:pt x="937" y="1475"/>
                    </a:lnTo>
                    <a:lnTo>
                      <a:pt x="942" y="1480"/>
                    </a:lnTo>
                    <a:lnTo>
                      <a:pt x="942" y="1480"/>
                    </a:lnTo>
                    <a:lnTo>
                      <a:pt x="940" y="1480"/>
                    </a:lnTo>
                    <a:lnTo>
                      <a:pt x="940" y="1482"/>
                    </a:lnTo>
                    <a:lnTo>
                      <a:pt x="940" y="1482"/>
                    </a:lnTo>
                    <a:lnTo>
                      <a:pt x="942" y="1484"/>
                    </a:lnTo>
                    <a:lnTo>
                      <a:pt x="940" y="1484"/>
                    </a:lnTo>
                    <a:lnTo>
                      <a:pt x="937" y="1484"/>
                    </a:lnTo>
                    <a:lnTo>
                      <a:pt x="937" y="1487"/>
                    </a:lnTo>
                    <a:lnTo>
                      <a:pt x="937" y="1489"/>
                    </a:lnTo>
                    <a:lnTo>
                      <a:pt x="937" y="1492"/>
                    </a:lnTo>
                    <a:lnTo>
                      <a:pt x="940" y="1494"/>
                    </a:lnTo>
                    <a:lnTo>
                      <a:pt x="942" y="1492"/>
                    </a:lnTo>
                    <a:lnTo>
                      <a:pt x="940" y="1489"/>
                    </a:lnTo>
                    <a:lnTo>
                      <a:pt x="942" y="1487"/>
                    </a:lnTo>
                    <a:lnTo>
                      <a:pt x="944" y="1487"/>
                    </a:lnTo>
                    <a:lnTo>
                      <a:pt x="942" y="1489"/>
                    </a:lnTo>
                    <a:lnTo>
                      <a:pt x="944" y="1492"/>
                    </a:lnTo>
                    <a:lnTo>
                      <a:pt x="944" y="1492"/>
                    </a:lnTo>
                    <a:lnTo>
                      <a:pt x="942" y="1492"/>
                    </a:lnTo>
                    <a:lnTo>
                      <a:pt x="942" y="1494"/>
                    </a:lnTo>
                    <a:lnTo>
                      <a:pt x="944" y="1494"/>
                    </a:lnTo>
                    <a:lnTo>
                      <a:pt x="944" y="1496"/>
                    </a:lnTo>
                    <a:lnTo>
                      <a:pt x="942" y="1494"/>
                    </a:lnTo>
                    <a:lnTo>
                      <a:pt x="942" y="1494"/>
                    </a:lnTo>
                    <a:lnTo>
                      <a:pt x="940" y="1496"/>
                    </a:lnTo>
                    <a:lnTo>
                      <a:pt x="942" y="1496"/>
                    </a:lnTo>
                    <a:lnTo>
                      <a:pt x="940" y="1499"/>
                    </a:lnTo>
                    <a:lnTo>
                      <a:pt x="942" y="1499"/>
                    </a:lnTo>
                    <a:lnTo>
                      <a:pt x="944" y="1499"/>
                    </a:lnTo>
                    <a:lnTo>
                      <a:pt x="942" y="1501"/>
                    </a:lnTo>
                    <a:lnTo>
                      <a:pt x="942" y="1501"/>
                    </a:lnTo>
                    <a:lnTo>
                      <a:pt x="940" y="1499"/>
                    </a:lnTo>
                    <a:lnTo>
                      <a:pt x="940" y="1501"/>
                    </a:lnTo>
                    <a:lnTo>
                      <a:pt x="940" y="1503"/>
                    </a:lnTo>
                    <a:lnTo>
                      <a:pt x="942" y="1503"/>
                    </a:lnTo>
                    <a:lnTo>
                      <a:pt x="940" y="1503"/>
                    </a:lnTo>
                    <a:lnTo>
                      <a:pt x="937" y="1501"/>
                    </a:lnTo>
                    <a:lnTo>
                      <a:pt x="937" y="1501"/>
                    </a:lnTo>
                    <a:lnTo>
                      <a:pt x="937" y="1503"/>
                    </a:lnTo>
                    <a:lnTo>
                      <a:pt x="940" y="1503"/>
                    </a:lnTo>
                    <a:lnTo>
                      <a:pt x="940" y="1506"/>
                    </a:lnTo>
                    <a:lnTo>
                      <a:pt x="942" y="1506"/>
                    </a:lnTo>
                    <a:lnTo>
                      <a:pt x="944" y="1508"/>
                    </a:lnTo>
                    <a:lnTo>
                      <a:pt x="942" y="1508"/>
                    </a:lnTo>
                    <a:lnTo>
                      <a:pt x="940" y="1508"/>
                    </a:lnTo>
                    <a:lnTo>
                      <a:pt x="942" y="1511"/>
                    </a:lnTo>
                    <a:lnTo>
                      <a:pt x="944" y="1511"/>
                    </a:lnTo>
                    <a:lnTo>
                      <a:pt x="944" y="1511"/>
                    </a:lnTo>
                    <a:lnTo>
                      <a:pt x="944" y="1508"/>
                    </a:lnTo>
                    <a:lnTo>
                      <a:pt x="947" y="1506"/>
                    </a:lnTo>
                    <a:lnTo>
                      <a:pt x="947" y="1508"/>
                    </a:lnTo>
                    <a:lnTo>
                      <a:pt x="947" y="1511"/>
                    </a:lnTo>
                    <a:lnTo>
                      <a:pt x="944" y="1511"/>
                    </a:lnTo>
                    <a:lnTo>
                      <a:pt x="944" y="1511"/>
                    </a:lnTo>
                    <a:lnTo>
                      <a:pt x="944" y="1513"/>
                    </a:lnTo>
                    <a:lnTo>
                      <a:pt x="942" y="1513"/>
                    </a:lnTo>
                    <a:lnTo>
                      <a:pt x="940" y="1513"/>
                    </a:lnTo>
                    <a:lnTo>
                      <a:pt x="940" y="1515"/>
                    </a:lnTo>
                    <a:lnTo>
                      <a:pt x="942" y="1518"/>
                    </a:lnTo>
                    <a:lnTo>
                      <a:pt x="944" y="1518"/>
                    </a:lnTo>
                    <a:lnTo>
                      <a:pt x="944" y="1515"/>
                    </a:lnTo>
                    <a:lnTo>
                      <a:pt x="944" y="1518"/>
                    </a:lnTo>
                    <a:lnTo>
                      <a:pt x="947" y="1520"/>
                    </a:lnTo>
                    <a:lnTo>
                      <a:pt x="947" y="1522"/>
                    </a:lnTo>
                    <a:lnTo>
                      <a:pt x="944" y="1520"/>
                    </a:lnTo>
                    <a:lnTo>
                      <a:pt x="944" y="1522"/>
                    </a:lnTo>
                    <a:lnTo>
                      <a:pt x="944" y="1525"/>
                    </a:lnTo>
                    <a:lnTo>
                      <a:pt x="947" y="1525"/>
                    </a:lnTo>
                    <a:lnTo>
                      <a:pt x="947" y="1525"/>
                    </a:lnTo>
                    <a:lnTo>
                      <a:pt x="949" y="1527"/>
                    </a:lnTo>
                    <a:lnTo>
                      <a:pt x="947" y="1525"/>
                    </a:lnTo>
                    <a:lnTo>
                      <a:pt x="947" y="1527"/>
                    </a:lnTo>
                    <a:lnTo>
                      <a:pt x="949" y="1529"/>
                    </a:lnTo>
                    <a:lnTo>
                      <a:pt x="949" y="1527"/>
                    </a:lnTo>
                    <a:lnTo>
                      <a:pt x="949" y="1525"/>
                    </a:lnTo>
                    <a:lnTo>
                      <a:pt x="949" y="1525"/>
                    </a:lnTo>
                    <a:lnTo>
                      <a:pt x="949" y="1527"/>
                    </a:lnTo>
                    <a:lnTo>
                      <a:pt x="949" y="1527"/>
                    </a:lnTo>
                    <a:lnTo>
                      <a:pt x="951" y="1527"/>
                    </a:lnTo>
                    <a:lnTo>
                      <a:pt x="951" y="1525"/>
                    </a:lnTo>
                    <a:lnTo>
                      <a:pt x="949" y="1522"/>
                    </a:lnTo>
                    <a:lnTo>
                      <a:pt x="951" y="1525"/>
                    </a:lnTo>
                    <a:lnTo>
                      <a:pt x="954" y="1525"/>
                    </a:lnTo>
                    <a:lnTo>
                      <a:pt x="956" y="1525"/>
                    </a:lnTo>
                    <a:lnTo>
                      <a:pt x="956" y="1525"/>
                    </a:lnTo>
                    <a:lnTo>
                      <a:pt x="954" y="1522"/>
                    </a:lnTo>
                    <a:lnTo>
                      <a:pt x="951" y="1522"/>
                    </a:lnTo>
                    <a:lnTo>
                      <a:pt x="951" y="1520"/>
                    </a:lnTo>
                    <a:lnTo>
                      <a:pt x="951" y="1520"/>
                    </a:lnTo>
                    <a:lnTo>
                      <a:pt x="954" y="1522"/>
                    </a:lnTo>
                    <a:lnTo>
                      <a:pt x="956" y="1522"/>
                    </a:lnTo>
                    <a:lnTo>
                      <a:pt x="959" y="1525"/>
                    </a:lnTo>
                    <a:lnTo>
                      <a:pt x="959" y="1527"/>
                    </a:lnTo>
                    <a:lnTo>
                      <a:pt x="956" y="1527"/>
                    </a:lnTo>
                    <a:lnTo>
                      <a:pt x="956" y="1529"/>
                    </a:lnTo>
                    <a:lnTo>
                      <a:pt x="959" y="1532"/>
                    </a:lnTo>
                    <a:lnTo>
                      <a:pt x="959" y="1532"/>
                    </a:lnTo>
                    <a:lnTo>
                      <a:pt x="956" y="1534"/>
                    </a:lnTo>
                    <a:lnTo>
                      <a:pt x="954" y="1534"/>
                    </a:lnTo>
                    <a:lnTo>
                      <a:pt x="956" y="1534"/>
                    </a:lnTo>
                    <a:lnTo>
                      <a:pt x="956" y="1532"/>
                    </a:lnTo>
                    <a:lnTo>
                      <a:pt x="956" y="1529"/>
                    </a:lnTo>
                    <a:lnTo>
                      <a:pt x="954" y="1529"/>
                    </a:lnTo>
                    <a:lnTo>
                      <a:pt x="954" y="1532"/>
                    </a:lnTo>
                    <a:lnTo>
                      <a:pt x="954" y="1529"/>
                    </a:lnTo>
                    <a:lnTo>
                      <a:pt x="954" y="1532"/>
                    </a:lnTo>
                    <a:lnTo>
                      <a:pt x="951" y="1532"/>
                    </a:lnTo>
                    <a:lnTo>
                      <a:pt x="949" y="1532"/>
                    </a:lnTo>
                    <a:lnTo>
                      <a:pt x="947" y="1529"/>
                    </a:lnTo>
                    <a:lnTo>
                      <a:pt x="947" y="1534"/>
                    </a:lnTo>
                    <a:lnTo>
                      <a:pt x="947" y="1537"/>
                    </a:lnTo>
                    <a:lnTo>
                      <a:pt x="947" y="1539"/>
                    </a:lnTo>
                    <a:lnTo>
                      <a:pt x="949" y="1537"/>
                    </a:lnTo>
                    <a:lnTo>
                      <a:pt x="949" y="1537"/>
                    </a:lnTo>
                    <a:lnTo>
                      <a:pt x="951" y="1534"/>
                    </a:lnTo>
                    <a:lnTo>
                      <a:pt x="951" y="1534"/>
                    </a:lnTo>
                    <a:lnTo>
                      <a:pt x="951" y="1537"/>
                    </a:lnTo>
                    <a:lnTo>
                      <a:pt x="949" y="1539"/>
                    </a:lnTo>
                    <a:lnTo>
                      <a:pt x="949" y="1539"/>
                    </a:lnTo>
                    <a:lnTo>
                      <a:pt x="949" y="1541"/>
                    </a:lnTo>
                    <a:lnTo>
                      <a:pt x="949" y="1541"/>
                    </a:lnTo>
                    <a:lnTo>
                      <a:pt x="949" y="1544"/>
                    </a:lnTo>
                    <a:lnTo>
                      <a:pt x="951" y="1544"/>
                    </a:lnTo>
                    <a:lnTo>
                      <a:pt x="954" y="1541"/>
                    </a:lnTo>
                    <a:lnTo>
                      <a:pt x="954" y="1539"/>
                    </a:lnTo>
                    <a:lnTo>
                      <a:pt x="956" y="1537"/>
                    </a:lnTo>
                    <a:lnTo>
                      <a:pt x="954" y="1537"/>
                    </a:lnTo>
                    <a:lnTo>
                      <a:pt x="954" y="1534"/>
                    </a:lnTo>
                    <a:lnTo>
                      <a:pt x="956" y="1537"/>
                    </a:lnTo>
                    <a:lnTo>
                      <a:pt x="959" y="1537"/>
                    </a:lnTo>
                    <a:lnTo>
                      <a:pt x="961" y="1537"/>
                    </a:lnTo>
                    <a:lnTo>
                      <a:pt x="963" y="1537"/>
                    </a:lnTo>
                    <a:lnTo>
                      <a:pt x="966" y="1537"/>
                    </a:lnTo>
                    <a:lnTo>
                      <a:pt x="968" y="1537"/>
                    </a:lnTo>
                    <a:lnTo>
                      <a:pt x="966" y="1539"/>
                    </a:lnTo>
                    <a:lnTo>
                      <a:pt x="963" y="1539"/>
                    </a:lnTo>
                    <a:lnTo>
                      <a:pt x="961" y="1537"/>
                    </a:lnTo>
                    <a:lnTo>
                      <a:pt x="961" y="1539"/>
                    </a:lnTo>
                    <a:lnTo>
                      <a:pt x="959" y="1539"/>
                    </a:lnTo>
                    <a:lnTo>
                      <a:pt x="956" y="1539"/>
                    </a:lnTo>
                    <a:lnTo>
                      <a:pt x="954" y="1539"/>
                    </a:lnTo>
                    <a:lnTo>
                      <a:pt x="954" y="1541"/>
                    </a:lnTo>
                    <a:lnTo>
                      <a:pt x="954" y="1544"/>
                    </a:lnTo>
                    <a:lnTo>
                      <a:pt x="956" y="1544"/>
                    </a:lnTo>
                    <a:lnTo>
                      <a:pt x="956" y="1546"/>
                    </a:lnTo>
                    <a:lnTo>
                      <a:pt x="954" y="1546"/>
                    </a:lnTo>
                    <a:lnTo>
                      <a:pt x="951" y="1544"/>
                    </a:lnTo>
                    <a:lnTo>
                      <a:pt x="951" y="1546"/>
                    </a:lnTo>
                    <a:lnTo>
                      <a:pt x="954" y="1548"/>
                    </a:lnTo>
                    <a:lnTo>
                      <a:pt x="956" y="1548"/>
                    </a:lnTo>
                    <a:lnTo>
                      <a:pt x="959" y="1551"/>
                    </a:lnTo>
                    <a:lnTo>
                      <a:pt x="956" y="1548"/>
                    </a:lnTo>
                    <a:lnTo>
                      <a:pt x="959" y="1546"/>
                    </a:lnTo>
                    <a:lnTo>
                      <a:pt x="961" y="1546"/>
                    </a:lnTo>
                    <a:lnTo>
                      <a:pt x="959" y="1544"/>
                    </a:lnTo>
                    <a:lnTo>
                      <a:pt x="961" y="1544"/>
                    </a:lnTo>
                    <a:lnTo>
                      <a:pt x="963" y="1544"/>
                    </a:lnTo>
                    <a:lnTo>
                      <a:pt x="963" y="1541"/>
                    </a:lnTo>
                    <a:lnTo>
                      <a:pt x="966" y="1541"/>
                    </a:lnTo>
                    <a:lnTo>
                      <a:pt x="968" y="1539"/>
                    </a:lnTo>
                    <a:lnTo>
                      <a:pt x="968" y="1539"/>
                    </a:lnTo>
                    <a:lnTo>
                      <a:pt x="970" y="1539"/>
                    </a:lnTo>
                    <a:lnTo>
                      <a:pt x="970" y="1541"/>
                    </a:lnTo>
                    <a:lnTo>
                      <a:pt x="970" y="1544"/>
                    </a:lnTo>
                    <a:lnTo>
                      <a:pt x="968" y="1544"/>
                    </a:lnTo>
                    <a:lnTo>
                      <a:pt x="966" y="1546"/>
                    </a:lnTo>
                    <a:lnTo>
                      <a:pt x="966" y="1548"/>
                    </a:lnTo>
                    <a:lnTo>
                      <a:pt x="966" y="1548"/>
                    </a:lnTo>
                    <a:lnTo>
                      <a:pt x="963" y="1551"/>
                    </a:lnTo>
                    <a:lnTo>
                      <a:pt x="966" y="1548"/>
                    </a:lnTo>
                    <a:lnTo>
                      <a:pt x="963" y="1546"/>
                    </a:lnTo>
                    <a:lnTo>
                      <a:pt x="963" y="1546"/>
                    </a:lnTo>
                    <a:lnTo>
                      <a:pt x="961" y="1548"/>
                    </a:lnTo>
                    <a:lnTo>
                      <a:pt x="961" y="1546"/>
                    </a:lnTo>
                    <a:lnTo>
                      <a:pt x="959" y="1546"/>
                    </a:lnTo>
                    <a:lnTo>
                      <a:pt x="959" y="1548"/>
                    </a:lnTo>
                    <a:lnTo>
                      <a:pt x="959" y="1551"/>
                    </a:lnTo>
                    <a:lnTo>
                      <a:pt x="961" y="1553"/>
                    </a:lnTo>
                    <a:lnTo>
                      <a:pt x="963" y="1553"/>
                    </a:lnTo>
                    <a:lnTo>
                      <a:pt x="966" y="1553"/>
                    </a:lnTo>
                    <a:lnTo>
                      <a:pt x="968" y="1553"/>
                    </a:lnTo>
                    <a:lnTo>
                      <a:pt x="970" y="1556"/>
                    </a:lnTo>
                    <a:lnTo>
                      <a:pt x="973" y="1553"/>
                    </a:lnTo>
                    <a:lnTo>
                      <a:pt x="973" y="1553"/>
                    </a:lnTo>
                    <a:lnTo>
                      <a:pt x="973" y="1551"/>
                    </a:lnTo>
                    <a:lnTo>
                      <a:pt x="973" y="1548"/>
                    </a:lnTo>
                    <a:lnTo>
                      <a:pt x="973" y="1546"/>
                    </a:lnTo>
                    <a:lnTo>
                      <a:pt x="973" y="1544"/>
                    </a:lnTo>
                    <a:lnTo>
                      <a:pt x="975" y="1541"/>
                    </a:lnTo>
                    <a:lnTo>
                      <a:pt x="975" y="1539"/>
                    </a:lnTo>
                    <a:lnTo>
                      <a:pt x="977" y="1537"/>
                    </a:lnTo>
                    <a:lnTo>
                      <a:pt x="977" y="1537"/>
                    </a:lnTo>
                    <a:lnTo>
                      <a:pt x="980" y="1537"/>
                    </a:lnTo>
                    <a:lnTo>
                      <a:pt x="982" y="1537"/>
                    </a:lnTo>
                    <a:lnTo>
                      <a:pt x="985" y="1534"/>
                    </a:lnTo>
                    <a:lnTo>
                      <a:pt x="987" y="1534"/>
                    </a:lnTo>
                    <a:lnTo>
                      <a:pt x="987" y="1534"/>
                    </a:lnTo>
                    <a:lnTo>
                      <a:pt x="987" y="1534"/>
                    </a:lnTo>
                    <a:lnTo>
                      <a:pt x="987" y="1534"/>
                    </a:lnTo>
                    <a:lnTo>
                      <a:pt x="987" y="1534"/>
                    </a:lnTo>
                    <a:lnTo>
                      <a:pt x="987" y="1532"/>
                    </a:lnTo>
                    <a:lnTo>
                      <a:pt x="989" y="1532"/>
                    </a:lnTo>
                    <a:lnTo>
                      <a:pt x="992" y="1532"/>
                    </a:lnTo>
                    <a:lnTo>
                      <a:pt x="994" y="1532"/>
                    </a:lnTo>
                    <a:lnTo>
                      <a:pt x="996" y="1532"/>
                    </a:lnTo>
                    <a:lnTo>
                      <a:pt x="996" y="1532"/>
                    </a:lnTo>
                    <a:lnTo>
                      <a:pt x="996" y="1532"/>
                    </a:lnTo>
                    <a:lnTo>
                      <a:pt x="999" y="1534"/>
                    </a:lnTo>
                    <a:lnTo>
                      <a:pt x="999" y="1534"/>
                    </a:lnTo>
                    <a:lnTo>
                      <a:pt x="999" y="1534"/>
                    </a:lnTo>
                    <a:lnTo>
                      <a:pt x="999" y="1534"/>
                    </a:lnTo>
                    <a:lnTo>
                      <a:pt x="999" y="1532"/>
                    </a:lnTo>
                    <a:lnTo>
                      <a:pt x="996" y="1529"/>
                    </a:lnTo>
                    <a:lnTo>
                      <a:pt x="994" y="1527"/>
                    </a:lnTo>
                    <a:lnTo>
                      <a:pt x="994" y="1525"/>
                    </a:lnTo>
                    <a:lnTo>
                      <a:pt x="992" y="1522"/>
                    </a:lnTo>
                    <a:lnTo>
                      <a:pt x="992" y="1525"/>
                    </a:lnTo>
                    <a:lnTo>
                      <a:pt x="989" y="1522"/>
                    </a:lnTo>
                    <a:lnTo>
                      <a:pt x="987" y="1522"/>
                    </a:lnTo>
                    <a:lnTo>
                      <a:pt x="987" y="1522"/>
                    </a:lnTo>
                    <a:lnTo>
                      <a:pt x="989" y="1522"/>
                    </a:lnTo>
                    <a:lnTo>
                      <a:pt x="989" y="1522"/>
                    </a:lnTo>
                    <a:lnTo>
                      <a:pt x="992" y="1522"/>
                    </a:lnTo>
                    <a:lnTo>
                      <a:pt x="992" y="1520"/>
                    </a:lnTo>
                    <a:lnTo>
                      <a:pt x="992" y="1518"/>
                    </a:lnTo>
                    <a:lnTo>
                      <a:pt x="992" y="1515"/>
                    </a:lnTo>
                    <a:lnTo>
                      <a:pt x="992" y="1513"/>
                    </a:lnTo>
                    <a:lnTo>
                      <a:pt x="989" y="1515"/>
                    </a:lnTo>
                    <a:lnTo>
                      <a:pt x="989" y="1515"/>
                    </a:lnTo>
                    <a:lnTo>
                      <a:pt x="989" y="1513"/>
                    </a:lnTo>
                    <a:lnTo>
                      <a:pt x="992" y="1511"/>
                    </a:lnTo>
                    <a:lnTo>
                      <a:pt x="992" y="1508"/>
                    </a:lnTo>
                    <a:lnTo>
                      <a:pt x="992" y="1508"/>
                    </a:lnTo>
                    <a:lnTo>
                      <a:pt x="994" y="1506"/>
                    </a:lnTo>
                    <a:lnTo>
                      <a:pt x="996" y="1503"/>
                    </a:lnTo>
                    <a:lnTo>
                      <a:pt x="999" y="1503"/>
                    </a:lnTo>
                    <a:lnTo>
                      <a:pt x="996" y="1501"/>
                    </a:lnTo>
                    <a:lnTo>
                      <a:pt x="996" y="1501"/>
                    </a:lnTo>
                    <a:lnTo>
                      <a:pt x="994" y="1501"/>
                    </a:lnTo>
                    <a:lnTo>
                      <a:pt x="994" y="1501"/>
                    </a:lnTo>
                    <a:lnTo>
                      <a:pt x="994" y="1501"/>
                    </a:lnTo>
                    <a:lnTo>
                      <a:pt x="992" y="1501"/>
                    </a:lnTo>
                    <a:lnTo>
                      <a:pt x="992" y="1501"/>
                    </a:lnTo>
                    <a:lnTo>
                      <a:pt x="994" y="1501"/>
                    </a:lnTo>
                    <a:lnTo>
                      <a:pt x="994" y="1501"/>
                    </a:lnTo>
                    <a:lnTo>
                      <a:pt x="994" y="1501"/>
                    </a:lnTo>
                    <a:lnTo>
                      <a:pt x="994" y="1501"/>
                    </a:lnTo>
                    <a:lnTo>
                      <a:pt x="996" y="1501"/>
                    </a:lnTo>
                    <a:lnTo>
                      <a:pt x="996" y="1499"/>
                    </a:lnTo>
                    <a:lnTo>
                      <a:pt x="996" y="1496"/>
                    </a:lnTo>
                    <a:lnTo>
                      <a:pt x="994" y="1496"/>
                    </a:lnTo>
                    <a:lnTo>
                      <a:pt x="996" y="1496"/>
                    </a:lnTo>
                    <a:lnTo>
                      <a:pt x="996" y="1499"/>
                    </a:lnTo>
                    <a:lnTo>
                      <a:pt x="999" y="1501"/>
                    </a:lnTo>
                    <a:lnTo>
                      <a:pt x="999" y="1501"/>
                    </a:lnTo>
                    <a:lnTo>
                      <a:pt x="999" y="1503"/>
                    </a:lnTo>
                    <a:lnTo>
                      <a:pt x="1001" y="1501"/>
                    </a:lnTo>
                    <a:lnTo>
                      <a:pt x="1004" y="1501"/>
                    </a:lnTo>
                    <a:lnTo>
                      <a:pt x="1006" y="1499"/>
                    </a:lnTo>
                    <a:lnTo>
                      <a:pt x="1006" y="1496"/>
                    </a:lnTo>
                    <a:lnTo>
                      <a:pt x="1006" y="1492"/>
                    </a:lnTo>
                    <a:lnTo>
                      <a:pt x="1006" y="1489"/>
                    </a:lnTo>
                    <a:lnTo>
                      <a:pt x="1006" y="1489"/>
                    </a:lnTo>
                    <a:lnTo>
                      <a:pt x="1008" y="1487"/>
                    </a:lnTo>
                    <a:lnTo>
                      <a:pt x="1011" y="1484"/>
                    </a:lnTo>
                    <a:lnTo>
                      <a:pt x="1011" y="1482"/>
                    </a:lnTo>
                    <a:lnTo>
                      <a:pt x="1013" y="1482"/>
                    </a:lnTo>
                    <a:lnTo>
                      <a:pt x="1015" y="1480"/>
                    </a:lnTo>
                    <a:lnTo>
                      <a:pt x="1018" y="1480"/>
                    </a:lnTo>
                    <a:lnTo>
                      <a:pt x="1020" y="1477"/>
                    </a:lnTo>
                    <a:lnTo>
                      <a:pt x="1020" y="1475"/>
                    </a:lnTo>
                    <a:lnTo>
                      <a:pt x="1022" y="1475"/>
                    </a:lnTo>
                    <a:lnTo>
                      <a:pt x="1025" y="1473"/>
                    </a:lnTo>
                    <a:lnTo>
                      <a:pt x="1022" y="1470"/>
                    </a:lnTo>
                    <a:lnTo>
                      <a:pt x="1020" y="1470"/>
                    </a:lnTo>
                    <a:lnTo>
                      <a:pt x="1020" y="1473"/>
                    </a:lnTo>
                    <a:lnTo>
                      <a:pt x="1018" y="1473"/>
                    </a:lnTo>
                    <a:lnTo>
                      <a:pt x="1020" y="1470"/>
                    </a:lnTo>
                    <a:lnTo>
                      <a:pt x="1022" y="1470"/>
                    </a:lnTo>
                    <a:lnTo>
                      <a:pt x="1025" y="1468"/>
                    </a:lnTo>
                    <a:lnTo>
                      <a:pt x="1025" y="1465"/>
                    </a:lnTo>
                    <a:lnTo>
                      <a:pt x="1025" y="1465"/>
                    </a:lnTo>
                    <a:lnTo>
                      <a:pt x="1025" y="1463"/>
                    </a:lnTo>
                    <a:lnTo>
                      <a:pt x="1022" y="1461"/>
                    </a:lnTo>
                    <a:lnTo>
                      <a:pt x="1020" y="1461"/>
                    </a:lnTo>
                    <a:lnTo>
                      <a:pt x="1018" y="1461"/>
                    </a:lnTo>
                    <a:lnTo>
                      <a:pt x="1018" y="1461"/>
                    </a:lnTo>
                    <a:lnTo>
                      <a:pt x="1015" y="1461"/>
                    </a:lnTo>
                    <a:lnTo>
                      <a:pt x="1013" y="1458"/>
                    </a:lnTo>
                    <a:lnTo>
                      <a:pt x="1011" y="1456"/>
                    </a:lnTo>
                    <a:lnTo>
                      <a:pt x="1008" y="1454"/>
                    </a:lnTo>
                    <a:lnTo>
                      <a:pt x="1008" y="1454"/>
                    </a:lnTo>
                    <a:lnTo>
                      <a:pt x="1006" y="1451"/>
                    </a:lnTo>
                    <a:lnTo>
                      <a:pt x="1006" y="1449"/>
                    </a:lnTo>
                    <a:lnTo>
                      <a:pt x="1006" y="1446"/>
                    </a:lnTo>
                    <a:lnTo>
                      <a:pt x="1008" y="1444"/>
                    </a:lnTo>
                    <a:lnTo>
                      <a:pt x="1008" y="1442"/>
                    </a:lnTo>
                    <a:lnTo>
                      <a:pt x="1011" y="1442"/>
                    </a:lnTo>
                    <a:lnTo>
                      <a:pt x="1013" y="1439"/>
                    </a:lnTo>
                    <a:lnTo>
                      <a:pt x="1013" y="1437"/>
                    </a:lnTo>
                    <a:lnTo>
                      <a:pt x="1015" y="1437"/>
                    </a:lnTo>
                    <a:lnTo>
                      <a:pt x="1018" y="1435"/>
                    </a:lnTo>
                    <a:lnTo>
                      <a:pt x="1020" y="1435"/>
                    </a:lnTo>
                    <a:lnTo>
                      <a:pt x="1020" y="1435"/>
                    </a:lnTo>
                    <a:lnTo>
                      <a:pt x="1022" y="1435"/>
                    </a:lnTo>
                    <a:lnTo>
                      <a:pt x="1022" y="1435"/>
                    </a:lnTo>
                    <a:lnTo>
                      <a:pt x="1025" y="1435"/>
                    </a:lnTo>
                    <a:lnTo>
                      <a:pt x="1027" y="1435"/>
                    </a:lnTo>
                    <a:lnTo>
                      <a:pt x="1027" y="1435"/>
                    </a:lnTo>
                    <a:lnTo>
                      <a:pt x="1025" y="1432"/>
                    </a:lnTo>
                    <a:lnTo>
                      <a:pt x="1027" y="1430"/>
                    </a:lnTo>
                    <a:lnTo>
                      <a:pt x="1027" y="1427"/>
                    </a:lnTo>
                    <a:lnTo>
                      <a:pt x="1030" y="1425"/>
                    </a:lnTo>
                    <a:lnTo>
                      <a:pt x="1030" y="1425"/>
                    </a:lnTo>
                    <a:lnTo>
                      <a:pt x="1030" y="1423"/>
                    </a:lnTo>
                    <a:lnTo>
                      <a:pt x="1030" y="1420"/>
                    </a:lnTo>
                    <a:lnTo>
                      <a:pt x="1030" y="1418"/>
                    </a:lnTo>
                    <a:lnTo>
                      <a:pt x="1030" y="1416"/>
                    </a:lnTo>
                    <a:lnTo>
                      <a:pt x="1032" y="1413"/>
                    </a:lnTo>
                    <a:lnTo>
                      <a:pt x="1032" y="1413"/>
                    </a:lnTo>
                    <a:lnTo>
                      <a:pt x="1032" y="1411"/>
                    </a:lnTo>
                    <a:lnTo>
                      <a:pt x="1034" y="1411"/>
                    </a:lnTo>
                    <a:lnTo>
                      <a:pt x="1037" y="1411"/>
                    </a:lnTo>
                    <a:lnTo>
                      <a:pt x="1039" y="1409"/>
                    </a:lnTo>
                    <a:lnTo>
                      <a:pt x="1037" y="1409"/>
                    </a:lnTo>
                    <a:lnTo>
                      <a:pt x="1034" y="1406"/>
                    </a:lnTo>
                    <a:lnTo>
                      <a:pt x="1032" y="1404"/>
                    </a:lnTo>
                    <a:lnTo>
                      <a:pt x="1034" y="1404"/>
                    </a:lnTo>
                    <a:lnTo>
                      <a:pt x="1037" y="1401"/>
                    </a:lnTo>
                    <a:lnTo>
                      <a:pt x="1039" y="1401"/>
                    </a:lnTo>
                    <a:lnTo>
                      <a:pt x="1041" y="1404"/>
                    </a:lnTo>
                    <a:lnTo>
                      <a:pt x="1041" y="1406"/>
                    </a:lnTo>
                    <a:lnTo>
                      <a:pt x="1044" y="1406"/>
                    </a:lnTo>
                    <a:lnTo>
                      <a:pt x="1046" y="1406"/>
                    </a:lnTo>
                    <a:lnTo>
                      <a:pt x="1046" y="1404"/>
                    </a:lnTo>
                    <a:lnTo>
                      <a:pt x="1046" y="1401"/>
                    </a:lnTo>
                    <a:lnTo>
                      <a:pt x="1046" y="1399"/>
                    </a:lnTo>
                    <a:lnTo>
                      <a:pt x="1046" y="1397"/>
                    </a:lnTo>
                    <a:lnTo>
                      <a:pt x="1044" y="1397"/>
                    </a:lnTo>
                    <a:lnTo>
                      <a:pt x="1041" y="1399"/>
                    </a:lnTo>
                    <a:lnTo>
                      <a:pt x="1039" y="1399"/>
                    </a:lnTo>
                    <a:lnTo>
                      <a:pt x="1041" y="1399"/>
                    </a:lnTo>
                    <a:lnTo>
                      <a:pt x="1041" y="1401"/>
                    </a:lnTo>
                    <a:lnTo>
                      <a:pt x="1039" y="1401"/>
                    </a:lnTo>
                    <a:lnTo>
                      <a:pt x="1037" y="1401"/>
                    </a:lnTo>
                    <a:lnTo>
                      <a:pt x="1039" y="1399"/>
                    </a:lnTo>
                    <a:lnTo>
                      <a:pt x="1037" y="1399"/>
                    </a:lnTo>
                    <a:lnTo>
                      <a:pt x="1034" y="1399"/>
                    </a:lnTo>
                    <a:lnTo>
                      <a:pt x="1032" y="1397"/>
                    </a:lnTo>
                    <a:lnTo>
                      <a:pt x="1032" y="1397"/>
                    </a:lnTo>
                    <a:lnTo>
                      <a:pt x="1032" y="1394"/>
                    </a:lnTo>
                    <a:lnTo>
                      <a:pt x="1032" y="1392"/>
                    </a:lnTo>
                    <a:lnTo>
                      <a:pt x="1032" y="1390"/>
                    </a:lnTo>
                    <a:lnTo>
                      <a:pt x="1032" y="1387"/>
                    </a:lnTo>
                    <a:lnTo>
                      <a:pt x="1032" y="1385"/>
                    </a:lnTo>
                    <a:lnTo>
                      <a:pt x="1032" y="1382"/>
                    </a:lnTo>
                    <a:lnTo>
                      <a:pt x="1032" y="1382"/>
                    </a:lnTo>
                    <a:lnTo>
                      <a:pt x="1034" y="1380"/>
                    </a:lnTo>
                    <a:lnTo>
                      <a:pt x="1034" y="1380"/>
                    </a:lnTo>
                    <a:lnTo>
                      <a:pt x="1037" y="1382"/>
                    </a:lnTo>
                    <a:lnTo>
                      <a:pt x="1041" y="1382"/>
                    </a:lnTo>
                    <a:lnTo>
                      <a:pt x="1044" y="1385"/>
                    </a:lnTo>
                    <a:lnTo>
                      <a:pt x="1046" y="1385"/>
                    </a:lnTo>
                    <a:lnTo>
                      <a:pt x="1046" y="1385"/>
                    </a:lnTo>
                    <a:lnTo>
                      <a:pt x="1048" y="1385"/>
                    </a:lnTo>
                    <a:lnTo>
                      <a:pt x="1051" y="1385"/>
                    </a:lnTo>
                    <a:lnTo>
                      <a:pt x="1053" y="1385"/>
                    </a:lnTo>
                    <a:lnTo>
                      <a:pt x="1056" y="1382"/>
                    </a:lnTo>
                    <a:lnTo>
                      <a:pt x="1058" y="1382"/>
                    </a:lnTo>
                    <a:lnTo>
                      <a:pt x="1058" y="1382"/>
                    </a:lnTo>
                    <a:lnTo>
                      <a:pt x="1060" y="1380"/>
                    </a:lnTo>
                    <a:lnTo>
                      <a:pt x="1060" y="1378"/>
                    </a:lnTo>
                    <a:lnTo>
                      <a:pt x="1058" y="1375"/>
                    </a:lnTo>
                    <a:lnTo>
                      <a:pt x="1058" y="1373"/>
                    </a:lnTo>
                    <a:lnTo>
                      <a:pt x="1058" y="1371"/>
                    </a:lnTo>
                    <a:lnTo>
                      <a:pt x="1060" y="1371"/>
                    </a:lnTo>
                    <a:lnTo>
                      <a:pt x="1060" y="1368"/>
                    </a:lnTo>
                    <a:lnTo>
                      <a:pt x="1060" y="1368"/>
                    </a:lnTo>
                    <a:lnTo>
                      <a:pt x="1063" y="1366"/>
                    </a:lnTo>
                    <a:lnTo>
                      <a:pt x="1063" y="1363"/>
                    </a:lnTo>
                    <a:lnTo>
                      <a:pt x="1060" y="1363"/>
                    </a:lnTo>
                    <a:lnTo>
                      <a:pt x="1063" y="1363"/>
                    </a:lnTo>
                    <a:lnTo>
                      <a:pt x="1060" y="1361"/>
                    </a:lnTo>
                    <a:lnTo>
                      <a:pt x="1060" y="1359"/>
                    </a:lnTo>
                    <a:lnTo>
                      <a:pt x="1060" y="1356"/>
                    </a:lnTo>
                    <a:lnTo>
                      <a:pt x="1060" y="1356"/>
                    </a:lnTo>
                    <a:lnTo>
                      <a:pt x="1063" y="1359"/>
                    </a:lnTo>
                    <a:lnTo>
                      <a:pt x="1065" y="1359"/>
                    </a:lnTo>
                    <a:lnTo>
                      <a:pt x="1067" y="1359"/>
                    </a:lnTo>
                    <a:lnTo>
                      <a:pt x="1070" y="1359"/>
                    </a:lnTo>
                    <a:lnTo>
                      <a:pt x="1072" y="1359"/>
                    </a:lnTo>
                    <a:lnTo>
                      <a:pt x="1072" y="1359"/>
                    </a:lnTo>
                    <a:lnTo>
                      <a:pt x="1075" y="1359"/>
                    </a:lnTo>
                    <a:lnTo>
                      <a:pt x="1077" y="1356"/>
                    </a:lnTo>
                    <a:lnTo>
                      <a:pt x="1079" y="1356"/>
                    </a:lnTo>
                    <a:lnTo>
                      <a:pt x="1082" y="1356"/>
                    </a:lnTo>
                    <a:lnTo>
                      <a:pt x="1082" y="1356"/>
                    </a:lnTo>
                    <a:lnTo>
                      <a:pt x="1084" y="1356"/>
                    </a:lnTo>
                    <a:lnTo>
                      <a:pt x="1086" y="1356"/>
                    </a:lnTo>
                    <a:lnTo>
                      <a:pt x="1089" y="1356"/>
                    </a:lnTo>
                    <a:lnTo>
                      <a:pt x="1091" y="1354"/>
                    </a:lnTo>
                    <a:lnTo>
                      <a:pt x="1093" y="1354"/>
                    </a:lnTo>
                    <a:lnTo>
                      <a:pt x="1093" y="1354"/>
                    </a:lnTo>
                    <a:lnTo>
                      <a:pt x="1096" y="1354"/>
                    </a:lnTo>
                    <a:lnTo>
                      <a:pt x="1098" y="1352"/>
                    </a:lnTo>
                    <a:lnTo>
                      <a:pt x="1101" y="1352"/>
                    </a:lnTo>
                    <a:lnTo>
                      <a:pt x="1103" y="1352"/>
                    </a:lnTo>
                    <a:lnTo>
                      <a:pt x="1103" y="1349"/>
                    </a:lnTo>
                    <a:lnTo>
                      <a:pt x="1105" y="1349"/>
                    </a:lnTo>
                    <a:lnTo>
                      <a:pt x="1108" y="1347"/>
                    </a:lnTo>
                    <a:lnTo>
                      <a:pt x="1108" y="1344"/>
                    </a:lnTo>
                    <a:lnTo>
                      <a:pt x="1108" y="1344"/>
                    </a:lnTo>
                    <a:lnTo>
                      <a:pt x="1110" y="1342"/>
                    </a:lnTo>
                    <a:lnTo>
                      <a:pt x="1112" y="1340"/>
                    </a:lnTo>
                    <a:lnTo>
                      <a:pt x="1112" y="1337"/>
                    </a:lnTo>
                    <a:lnTo>
                      <a:pt x="1115" y="1335"/>
                    </a:lnTo>
                    <a:lnTo>
                      <a:pt x="1115" y="1333"/>
                    </a:lnTo>
                    <a:lnTo>
                      <a:pt x="1117" y="1330"/>
                    </a:lnTo>
                    <a:lnTo>
                      <a:pt x="1117" y="1328"/>
                    </a:lnTo>
                    <a:lnTo>
                      <a:pt x="1115" y="1328"/>
                    </a:lnTo>
                    <a:lnTo>
                      <a:pt x="1115" y="1326"/>
                    </a:lnTo>
                    <a:lnTo>
                      <a:pt x="1115" y="1326"/>
                    </a:lnTo>
                    <a:lnTo>
                      <a:pt x="1112" y="1326"/>
                    </a:lnTo>
                    <a:lnTo>
                      <a:pt x="1110" y="1326"/>
                    </a:lnTo>
                    <a:lnTo>
                      <a:pt x="1110" y="1323"/>
                    </a:lnTo>
                    <a:lnTo>
                      <a:pt x="1110" y="1321"/>
                    </a:lnTo>
                    <a:lnTo>
                      <a:pt x="1110" y="1318"/>
                    </a:lnTo>
                    <a:lnTo>
                      <a:pt x="1110" y="1316"/>
                    </a:lnTo>
                    <a:lnTo>
                      <a:pt x="1112" y="1316"/>
                    </a:lnTo>
                    <a:lnTo>
                      <a:pt x="1110" y="1314"/>
                    </a:lnTo>
                    <a:lnTo>
                      <a:pt x="1108" y="1311"/>
                    </a:lnTo>
                    <a:lnTo>
                      <a:pt x="1108" y="1309"/>
                    </a:lnTo>
                    <a:lnTo>
                      <a:pt x="1105" y="1309"/>
                    </a:lnTo>
                    <a:lnTo>
                      <a:pt x="1103" y="1307"/>
                    </a:lnTo>
                    <a:lnTo>
                      <a:pt x="1101" y="1307"/>
                    </a:lnTo>
                    <a:lnTo>
                      <a:pt x="1098" y="1304"/>
                    </a:lnTo>
                    <a:lnTo>
                      <a:pt x="1098" y="1304"/>
                    </a:lnTo>
                    <a:lnTo>
                      <a:pt x="1098" y="1302"/>
                    </a:lnTo>
                    <a:lnTo>
                      <a:pt x="1098" y="1302"/>
                    </a:lnTo>
                    <a:lnTo>
                      <a:pt x="1098" y="1302"/>
                    </a:lnTo>
                    <a:lnTo>
                      <a:pt x="1098" y="1299"/>
                    </a:lnTo>
                    <a:lnTo>
                      <a:pt x="1098" y="1299"/>
                    </a:lnTo>
                    <a:lnTo>
                      <a:pt x="1098" y="1297"/>
                    </a:lnTo>
                    <a:lnTo>
                      <a:pt x="1098" y="1297"/>
                    </a:lnTo>
                    <a:lnTo>
                      <a:pt x="1098" y="1295"/>
                    </a:lnTo>
                    <a:lnTo>
                      <a:pt x="1098" y="1292"/>
                    </a:lnTo>
                    <a:lnTo>
                      <a:pt x="1098" y="1290"/>
                    </a:lnTo>
                    <a:lnTo>
                      <a:pt x="1098" y="1288"/>
                    </a:lnTo>
                    <a:lnTo>
                      <a:pt x="1101" y="1288"/>
                    </a:lnTo>
                    <a:lnTo>
                      <a:pt x="1101" y="1285"/>
                    </a:lnTo>
                    <a:lnTo>
                      <a:pt x="1101" y="1283"/>
                    </a:lnTo>
                    <a:lnTo>
                      <a:pt x="1101" y="1280"/>
                    </a:lnTo>
                    <a:lnTo>
                      <a:pt x="1101" y="1280"/>
                    </a:lnTo>
                    <a:lnTo>
                      <a:pt x="1101" y="1280"/>
                    </a:lnTo>
                    <a:lnTo>
                      <a:pt x="1101" y="1283"/>
                    </a:lnTo>
                    <a:lnTo>
                      <a:pt x="1103" y="1285"/>
                    </a:lnTo>
                    <a:lnTo>
                      <a:pt x="1103" y="1288"/>
                    </a:lnTo>
                    <a:lnTo>
                      <a:pt x="1101" y="1288"/>
                    </a:lnTo>
                    <a:lnTo>
                      <a:pt x="1098" y="1290"/>
                    </a:lnTo>
                    <a:lnTo>
                      <a:pt x="1098" y="1292"/>
                    </a:lnTo>
                    <a:lnTo>
                      <a:pt x="1098" y="1292"/>
                    </a:lnTo>
                    <a:lnTo>
                      <a:pt x="1098" y="1295"/>
                    </a:lnTo>
                    <a:lnTo>
                      <a:pt x="1098" y="1297"/>
                    </a:lnTo>
                    <a:lnTo>
                      <a:pt x="1101" y="1299"/>
                    </a:lnTo>
                    <a:lnTo>
                      <a:pt x="1103" y="1302"/>
                    </a:lnTo>
                    <a:lnTo>
                      <a:pt x="1103" y="1302"/>
                    </a:lnTo>
                    <a:lnTo>
                      <a:pt x="1105" y="1304"/>
                    </a:lnTo>
                    <a:lnTo>
                      <a:pt x="1105" y="1304"/>
                    </a:lnTo>
                    <a:lnTo>
                      <a:pt x="1105" y="1304"/>
                    </a:lnTo>
                    <a:lnTo>
                      <a:pt x="1110" y="1304"/>
                    </a:lnTo>
                    <a:lnTo>
                      <a:pt x="1112" y="1304"/>
                    </a:lnTo>
                    <a:lnTo>
                      <a:pt x="1115" y="1307"/>
                    </a:lnTo>
                    <a:lnTo>
                      <a:pt x="1117" y="1307"/>
                    </a:lnTo>
                    <a:lnTo>
                      <a:pt x="1120" y="1307"/>
                    </a:lnTo>
                    <a:lnTo>
                      <a:pt x="1120" y="1307"/>
                    </a:lnTo>
                    <a:lnTo>
                      <a:pt x="1122" y="1309"/>
                    </a:lnTo>
                    <a:lnTo>
                      <a:pt x="1122" y="1309"/>
                    </a:lnTo>
                    <a:lnTo>
                      <a:pt x="1124" y="1309"/>
                    </a:lnTo>
                    <a:lnTo>
                      <a:pt x="1127" y="1307"/>
                    </a:lnTo>
                    <a:lnTo>
                      <a:pt x="1129" y="1309"/>
                    </a:lnTo>
                    <a:lnTo>
                      <a:pt x="1129" y="1309"/>
                    </a:lnTo>
                    <a:lnTo>
                      <a:pt x="1131" y="1309"/>
                    </a:lnTo>
                    <a:lnTo>
                      <a:pt x="1134" y="1309"/>
                    </a:lnTo>
                    <a:lnTo>
                      <a:pt x="1134" y="1309"/>
                    </a:lnTo>
                    <a:lnTo>
                      <a:pt x="1136" y="1309"/>
                    </a:lnTo>
                    <a:lnTo>
                      <a:pt x="1138" y="1309"/>
                    </a:lnTo>
                    <a:lnTo>
                      <a:pt x="1138" y="1307"/>
                    </a:lnTo>
                    <a:lnTo>
                      <a:pt x="1141" y="1307"/>
                    </a:lnTo>
                    <a:lnTo>
                      <a:pt x="1143" y="1304"/>
                    </a:lnTo>
                    <a:lnTo>
                      <a:pt x="1146" y="1302"/>
                    </a:lnTo>
                    <a:lnTo>
                      <a:pt x="1146" y="1302"/>
                    </a:lnTo>
                    <a:lnTo>
                      <a:pt x="1148" y="1299"/>
                    </a:lnTo>
                    <a:lnTo>
                      <a:pt x="1148" y="1297"/>
                    </a:lnTo>
                    <a:lnTo>
                      <a:pt x="1148" y="1295"/>
                    </a:lnTo>
                    <a:lnTo>
                      <a:pt x="1150" y="1292"/>
                    </a:lnTo>
                    <a:lnTo>
                      <a:pt x="1153" y="1292"/>
                    </a:lnTo>
                    <a:lnTo>
                      <a:pt x="1155" y="1290"/>
                    </a:lnTo>
                    <a:lnTo>
                      <a:pt x="1157" y="1288"/>
                    </a:lnTo>
                    <a:lnTo>
                      <a:pt x="1157" y="1285"/>
                    </a:lnTo>
                    <a:lnTo>
                      <a:pt x="1157" y="1283"/>
                    </a:lnTo>
                    <a:lnTo>
                      <a:pt x="1160" y="1280"/>
                    </a:lnTo>
                    <a:lnTo>
                      <a:pt x="1160" y="1280"/>
                    </a:lnTo>
                    <a:lnTo>
                      <a:pt x="1160" y="1278"/>
                    </a:lnTo>
                    <a:lnTo>
                      <a:pt x="1162" y="1276"/>
                    </a:lnTo>
                    <a:lnTo>
                      <a:pt x="1160" y="1273"/>
                    </a:lnTo>
                    <a:lnTo>
                      <a:pt x="1160" y="1271"/>
                    </a:lnTo>
                    <a:lnTo>
                      <a:pt x="1162" y="1271"/>
                    </a:lnTo>
                    <a:lnTo>
                      <a:pt x="1162" y="1269"/>
                    </a:lnTo>
                    <a:lnTo>
                      <a:pt x="1164" y="1266"/>
                    </a:lnTo>
                    <a:lnTo>
                      <a:pt x="1164" y="1266"/>
                    </a:lnTo>
                    <a:lnTo>
                      <a:pt x="1167" y="1264"/>
                    </a:lnTo>
                    <a:lnTo>
                      <a:pt x="1169" y="1261"/>
                    </a:lnTo>
                    <a:lnTo>
                      <a:pt x="1169" y="1259"/>
                    </a:lnTo>
                    <a:lnTo>
                      <a:pt x="1169" y="1259"/>
                    </a:lnTo>
                    <a:lnTo>
                      <a:pt x="1172" y="1257"/>
                    </a:lnTo>
                    <a:lnTo>
                      <a:pt x="1169" y="1254"/>
                    </a:lnTo>
                    <a:lnTo>
                      <a:pt x="1169" y="1252"/>
                    </a:lnTo>
                    <a:lnTo>
                      <a:pt x="1172" y="1252"/>
                    </a:lnTo>
                    <a:lnTo>
                      <a:pt x="1172" y="1254"/>
                    </a:lnTo>
                    <a:lnTo>
                      <a:pt x="1174" y="1257"/>
                    </a:lnTo>
                    <a:lnTo>
                      <a:pt x="1174" y="1254"/>
                    </a:lnTo>
                    <a:lnTo>
                      <a:pt x="1176" y="1254"/>
                    </a:lnTo>
                    <a:lnTo>
                      <a:pt x="1176" y="1257"/>
                    </a:lnTo>
                    <a:lnTo>
                      <a:pt x="1176" y="1257"/>
                    </a:lnTo>
                    <a:lnTo>
                      <a:pt x="1176" y="1259"/>
                    </a:lnTo>
                    <a:lnTo>
                      <a:pt x="1176" y="1261"/>
                    </a:lnTo>
                    <a:lnTo>
                      <a:pt x="1174" y="1261"/>
                    </a:lnTo>
                    <a:lnTo>
                      <a:pt x="1174" y="1264"/>
                    </a:lnTo>
                    <a:lnTo>
                      <a:pt x="1172" y="1264"/>
                    </a:lnTo>
                    <a:lnTo>
                      <a:pt x="1172" y="1266"/>
                    </a:lnTo>
                    <a:lnTo>
                      <a:pt x="1172" y="1269"/>
                    </a:lnTo>
                    <a:lnTo>
                      <a:pt x="1169" y="1269"/>
                    </a:lnTo>
                    <a:lnTo>
                      <a:pt x="1167" y="1271"/>
                    </a:lnTo>
                    <a:lnTo>
                      <a:pt x="1164" y="1273"/>
                    </a:lnTo>
                    <a:lnTo>
                      <a:pt x="1162" y="1273"/>
                    </a:lnTo>
                    <a:lnTo>
                      <a:pt x="1162" y="1276"/>
                    </a:lnTo>
                    <a:lnTo>
                      <a:pt x="1164" y="1273"/>
                    </a:lnTo>
                    <a:lnTo>
                      <a:pt x="1167" y="1273"/>
                    </a:lnTo>
                    <a:lnTo>
                      <a:pt x="1169" y="1271"/>
                    </a:lnTo>
                    <a:lnTo>
                      <a:pt x="1172" y="1269"/>
                    </a:lnTo>
                    <a:lnTo>
                      <a:pt x="1172" y="1269"/>
                    </a:lnTo>
                    <a:lnTo>
                      <a:pt x="1174" y="1266"/>
                    </a:lnTo>
                    <a:lnTo>
                      <a:pt x="1176" y="1264"/>
                    </a:lnTo>
                    <a:lnTo>
                      <a:pt x="1176" y="1261"/>
                    </a:lnTo>
                    <a:lnTo>
                      <a:pt x="1179" y="1259"/>
                    </a:lnTo>
                    <a:lnTo>
                      <a:pt x="1179" y="1259"/>
                    </a:lnTo>
                    <a:lnTo>
                      <a:pt x="1181" y="1257"/>
                    </a:lnTo>
                    <a:lnTo>
                      <a:pt x="1181" y="1254"/>
                    </a:lnTo>
                    <a:lnTo>
                      <a:pt x="1181" y="1252"/>
                    </a:lnTo>
                    <a:lnTo>
                      <a:pt x="1183" y="1250"/>
                    </a:lnTo>
                    <a:lnTo>
                      <a:pt x="1183" y="1250"/>
                    </a:lnTo>
                    <a:lnTo>
                      <a:pt x="1183" y="1247"/>
                    </a:lnTo>
                    <a:lnTo>
                      <a:pt x="1186" y="1245"/>
                    </a:lnTo>
                    <a:lnTo>
                      <a:pt x="1186" y="1245"/>
                    </a:lnTo>
                    <a:lnTo>
                      <a:pt x="1188" y="1242"/>
                    </a:lnTo>
                    <a:lnTo>
                      <a:pt x="1188" y="1240"/>
                    </a:lnTo>
                    <a:lnTo>
                      <a:pt x="1191" y="1238"/>
                    </a:lnTo>
                    <a:lnTo>
                      <a:pt x="1193" y="1238"/>
                    </a:lnTo>
                    <a:lnTo>
                      <a:pt x="1195" y="1235"/>
                    </a:lnTo>
                    <a:lnTo>
                      <a:pt x="1195" y="1233"/>
                    </a:lnTo>
                    <a:lnTo>
                      <a:pt x="1195" y="1233"/>
                    </a:lnTo>
                    <a:lnTo>
                      <a:pt x="1195" y="1233"/>
                    </a:lnTo>
                    <a:lnTo>
                      <a:pt x="1195" y="1235"/>
                    </a:lnTo>
                    <a:lnTo>
                      <a:pt x="1195" y="1233"/>
                    </a:lnTo>
                    <a:lnTo>
                      <a:pt x="1198" y="1231"/>
                    </a:lnTo>
                    <a:lnTo>
                      <a:pt x="1198" y="1228"/>
                    </a:lnTo>
                    <a:lnTo>
                      <a:pt x="1198" y="1224"/>
                    </a:lnTo>
                    <a:lnTo>
                      <a:pt x="1198" y="1221"/>
                    </a:lnTo>
                    <a:lnTo>
                      <a:pt x="1198" y="1219"/>
                    </a:lnTo>
                    <a:lnTo>
                      <a:pt x="1198" y="1216"/>
                    </a:lnTo>
                    <a:lnTo>
                      <a:pt x="1195" y="1214"/>
                    </a:lnTo>
                    <a:lnTo>
                      <a:pt x="1195" y="1214"/>
                    </a:lnTo>
                    <a:lnTo>
                      <a:pt x="1198" y="1212"/>
                    </a:lnTo>
                    <a:lnTo>
                      <a:pt x="1195" y="1209"/>
                    </a:lnTo>
                    <a:lnTo>
                      <a:pt x="1195" y="1209"/>
                    </a:lnTo>
                    <a:lnTo>
                      <a:pt x="1195" y="1209"/>
                    </a:lnTo>
                    <a:lnTo>
                      <a:pt x="1198" y="1207"/>
                    </a:lnTo>
                    <a:lnTo>
                      <a:pt x="1198" y="1205"/>
                    </a:lnTo>
                    <a:lnTo>
                      <a:pt x="1200" y="1202"/>
                    </a:lnTo>
                    <a:lnTo>
                      <a:pt x="1198" y="1202"/>
                    </a:lnTo>
                    <a:lnTo>
                      <a:pt x="1198" y="1200"/>
                    </a:lnTo>
                    <a:lnTo>
                      <a:pt x="1195" y="1200"/>
                    </a:lnTo>
                    <a:lnTo>
                      <a:pt x="1198" y="1200"/>
                    </a:lnTo>
                    <a:lnTo>
                      <a:pt x="1198" y="1197"/>
                    </a:lnTo>
                    <a:lnTo>
                      <a:pt x="1200" y="1197"/>
                    </a:lnTo>
                    <a:lnTo>
                      <a:pt x="1202" y="1197"/>
                    </a:lnTo>
                    <a:lnTo>
                      <a:pt x="1202" y="1197"/>
                    </a:lnTo>
                    <a:lnTo>
                      <a:pt x="1202" y="1195"/>
                    </a:lnTo>
                    <a:lnTo>
                      <a:pt x="1202" y="1195"/>
                    </a:lnTo>
                    <a:lnTo>
                      <a:pt x="1205" y="1193"/>
                    </a:lnTo>
                    <a:lnTo>
                      <a:pt x="1207" y="1193"/>
                    </a:lnTo>
                    <a:lnTo>
                      <a:pt x="1207" y="1193"/>
                    </a:lnTo>
                    <a:lnTo>
                      <a:pt x="1209" y="1190"/>
                    </a:lnTo>
                    <a:lnTo>
                      <a:pt x="1212" y="1190"/>
                    </a:lnTo>
                    <a:lnTo>
                      <a:pt x="1214" y="1188"/>
                    </a:lnTo>
                    <a:lnTo>
                      <a:pt x="1214" y="1186"/>
                    </a:lnTo>
                    <a:lnTo>
                      <a:pt x="1217" y="1186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19" y="1183"/>
                    </a:lnTo>
                    <a:lnTo>
                      <a:pt x="1221" y="1183"/>
                    </a:lnTo>
                    <a:lnTo>
                      <a:pt x="1224" y="1181"/>
                    </a:lnTo>
                    <a:lnTo>
                      <a:pt x="1226" y="1181"/>
                    </a:lnTo>
                    <a:lnTo>
                      <a:pt x="1228" y="1183"/>
                    </a:lnTo>
                    <a:lnTo>
                      <a:pt x="1228" y="1181"/>
                    </a:lnTo>
                    <a:lnTo>
                      <a:pt x="1231" y="1178"/>
                    </a:lnTo>
                    <a:lnTo>
                      <a:pt x="1233" y="1178"/>
                    </a:lnTo>
                    <a:lnTo>
                      <a:pt x="1233" y="1178"/>
                    </a:lnTo>
                    <a:lnTo>
                      <a:pt x="1236" y="1176"/>
                    </a:lnTo>
                    <a:lnTo>
                      <a:pt x="1236" y="1176"/>
                    </a:lnTo>
                    <a:lnTo>
                      <a:pt x="1238" y="1176"/>
                    </a:lnTo>
                    <a:lnTo>
                      <a:pt x="1236" y="1174"/>
                    </a:lnTo>
                    <a:lnTo>
                      <a:pt x="1238" y="1174"/>
                    </a:lnTo>
                    <a:lnTo>
                      <a:pt x="1240" y="1171"/>
                    </a:lnTo>
                    <a:lnTo>
                      <a:pt x="1243" y="1174"/>
                    </a:lnTo>
                    <a:lnTo>
                      <a:pt x="1245" y="1171"/>
                    </a:lnTo>
                    <a:lnTo>
                      <a:pt x="1245" y="1171"/>
                    </a:lnTo>
                    <a:lnTo>
                      <a:pt x="1247" y="1174"/>
                    </a:lnTo>
                    <a:lnTo>
                      <a:pt x="1245" y="1174"/>
                    </a:lnTo>
                    <a:lnTo>
                      <a:pt x="1243" y="1174"/>
                    </a:lnTo>
                    <a:lnTo>
                      <a:pt x="1245" y="1174"/>
                    </a:lnTo>
                    <a:lnTo>
                      <a:pt x="1247" y="1174"/>
                    </a:lnTo>
                    <a:lnTo>
                      <a:pt x="1250" y="1174"/>
                    </a:lnTo>
                    <a:lnTo>
                      <a:pt x="1252" y="1174"/>
                    </a:lnTo>
                    <a:lnTo>
                      <a:pt x="1252" y="1171"/>
                    </a:lnTo>
                    <a:lnTo>
                      <a:pt x="1252" y="1171"/>
                    </a:lnTo>
                    <a:lnTo>
                      <a:pt x="1252" y="1171"/>
                    </a:lnTo>
                    <a:lnTo>
                      <a:pt x="1250" y="1171"/>
                    </a:lnTo>
                    <a:lnTo>
                      <a:pt x="1252" y="1169"/>
                    </a:lnTo>
                    <a:lnTo>
                      <a:pt x="1252" y="1171"/>
                    </a:lnTo>
                    <a:lnTo>
                      <a:pt x="1252" y="1171"/>
                    </a:lnTo>
                    <a:lnTo>
                      <a:pt x="1254" y="1174"/>
                    </a:lnTo>
                    <a:lnTo>
                      <a:pt x="1257" y="1171"/>
                    </a:lnTo>
                    <a:lnTo>
                      <a:pt x="1257" y="1171"/>
                    </a:lnTo>
                    <a:lnTo>
                      <a:pt x="1259" y="1171"/>
                    </a:lnTo>
                    <a:lnTo>
                      <a:pt x="1262" y="1171"/>
                    </a:lnTo>
                    <a:lnTo>
                      <a:pt x="1262" y="1171"/>
                    </a:lnTo>
                    <a:lnTo>
                      <a:pt x="1264" y="1174"/>
                    </a:lnTo>
                    <a:lnTo>
                      <a:pt x="1264" y="1171"/>
                    </a:lnTo>
                    <a:lnTo>
                      <a:pt x="1264" y="1169"/>
                    </a:lnTo>
                    <a:lnTo>
                      <a:pt x="1264" y="1167"/>
                    </a:lnTo>
                    <a:lnTo>
                      <a:pt x="1266" y="1164"/>
                    </a:lnTo>
                    <a:lnTo>
                      <a:pt x="1269" y="1164"/>
                    </a:lnTo>
                    <a:lnTo>
                      <a:pt x="1271" y="1164"/>
                    </a:lnTo>
                    <a:lnTo>
                      <a:pt x="1273" y="1162"/>
                    </a:lnTo>
                    <a:lnTo>
                      <a:pt x="1273" y="1159"/>
                    </a:lnTo>
                    <a:lnTo>
                      <a:pt x="1273" y="1157"/>
                    </a:lnTo>
                    <a:lnTo>
                      <a:pt x="1273" y="1155"/>
                    </a:lnTo>
                    <a:lnTo>
                      <a:pt x="1273" y="1155"/>
                    </a:lnTo>
                    <a:lnTo>
                      <a:pt x="1276" y="1152"/>
                    </a:lnTo>
                    <a:lnTo>
                      <a:pt x="1276" y="1150"/>
                    </a:lnTo>
                    <a:lnTo>
                      <a:pt x="1278" y="1148"/>
                    </a:lnTo>
                    <a:lnTo>
                      <a:pt x="1278" y="1148"/>
                    </a:lnTo>
                    <a:lnTo>
                      <a:pt x="1280" y="1145"/>
                    </a:lnTo>
                    <a:lnTo>
                      <a:pt x="1280" y="1143"/>
                    </a:lnTo>
                    <a:lnTo>
                      <a:pt x="1280" y="1143"/>
                    </a:lnTo>
                    <a:lnTo>
                      <a:pt x="1280" y="1141"/>
                    </a:lnTo>
                    <a:lnTo>
                      <a:pt x="1283" y="1141"/>
                    </a:lnTo>
                    <a:lnTo>
                      <a:pt x="1283" y="1138"/>
                    </a:lnTo>
                    <a:lnTo>
                      <a:pt x="1283" y="1138"/>
                    </a:lnTo>
                    <a:lnTo>
                      <a:pt x="1285" y="1136"/>
                    </a:lnTo>
                    <a:lnTo>
                      <a:pt x="1285" y="1133"/>
                    </a:lnTo>
                    <a:lnTo>
                      <a:pt x="1285" y="1131"/>
                    </a:lnTo>
                    <a:lnTo>
                      <a:pt x="1285" y="1129"/>
                    </a:lnTo>
                    <a:lnTo>
                      <a:pt x="1285" y="1129"/>
                    </a:lnTo>
                    <a:lnTo>
                      <a:pt x="1285" y="1126"/>
                    </a:lnTo>
                    <a:lnTo>
                      <a:pt x="1285" y="1124"/>
                    </a:lnTo>
                    <a:lnTo>
                      <a:pt x="1285" y="1122"/>
                    </a:lnTo>
                    <a:lnTo>
                      <a:pt x="1288" y="1119"/>
                    </a:lnTo>
                    <a:lnTo>
                      <a:pt x="1288" y="1119"/>
                    </a:lnTo>
                    <a:lnTo>
                      <a:pt x="1290" y="1117"/>
                    </a:lnTo>
                    <a:lnTo>
                      <a:pt x="1292" y="1114"/>
                    </a:lnTo>
                    <a:lnTo>
                      <a:pt x="1292" y="1112"/>
                    </a:lnTo>
                    <a:lnTo>
                      <a:pt x="1290" y="1112"/>
                    </a:lnTo>
                    <a:lnTo>
                      <a:pt x="1290" y="1110"/>
                    </a:lnTo>
                    <a:lnTo>
                      <a:pt x="1292" y="1107"/>
                    </a:lnTo>
                    <a:lnTo>
                      <a:pt x="1292" y="1105"/>
                    </a:lnTo>
                    <a:lnTo>
                      <a:pt x="1292" y="1103"/>
                    </a:lnTo>
                    <a:lnTo>
                      <a:pt x="1292" y="1100"/>
                    </a:lnTo>
                    <a:lnTo>
                      <a:pt x="1295" y="1098"/>
                    </a:lnTo>
                    <a:lnTo>
                      <a:pt x="1295" y="1098"/>
                    </a:lnTo>
                    <a:lnTo>
                      <a:pt x="1295" y="1095"/>
                    </a:lnTo>
                    <a:lnTo>
                      <a:pt x="1295" y="1093"/>
                    </a:lnTo>
                    <a:lnTo>
                      <a:pt x="1295" y="1091"/>
                    </a:lnTo>
                    <a:lnTo>
                      <a:pt x="1292" y="1088"/>
                    </a:lnTo>
                    <a:lnTo>
                      <a:pt x="1292" y="1086"/>
                    </a:lnTo>
                    <a:lnTo>
                      <a:pt x="1292" y="1086"/>
                    </a:lnTo>
                    <a:lnTo>
                      <a:pt x="1292" y="1084"/>
                    </a:lnTo>
                    <a:lnTo>
                      <a:pt x="1292" y="1081"/>
                    </a:lnTo>
                    <a:lnTo>
                      <a:pt x="1292" y="1079"/>
                    </a:lnTo>
                    <a:lnTo>
                      <a:pt x="1292" y="1079"/>
                    </a:lnTo>
                    <a:lnTo>
                      <a:pt x="1295" y="1076"/>
                    </a:lnTo>
                    <a:lnTo>
                      <a:pt x="1292" y="1074"/>
                    </a:lnTo>
                    <a:lnTo>
                      <a:pt x="1295" y="1072"/>
                    </a:lnTo>
                    <a:lnTo>
                      <a:pt x="1292" y="1069"/>
                    </a:lnTo>
                    <a:lnTo>
                      <a:pt x="1292" y="1069"/>
                    </a:lnTo>
                    <a:lnTo>
                      <a:pt x="1292" y="1072"/>
                    </a:lnTo>
                    <a:lnTo>
                      <a:pt x="1292" y="1069"/>
                    </a:lnTo>
                    <a:lnTo>
                      <a:pt x="1295" y="1067"/>
                    </a:lnTo>
                    <a:lnTo>
                      <a:pt x="1295" y="1065"/>
                    </a:lnTo>
                    <a:lnTo>
                      <a:pt x="1295" y="1062"/>
                    </a:lnTo>
                    <a:lnTo>
                      <a:pt x="1295" y="1062"/>
                    </a:lnTo>
                    <a:lnTo>
                      <a:pt x="1297" y="1062"/>
                    </a:lnTo>
                    <a:lnTo>
                      <a:pt x="1297" y="1062"/>
                    </a:lnTo>
                    <a:lnTo>
                      <a:pt x="1299" y="1065"/>
                    </a:lnTo>
                    <a:lnTo>
                      <a:pt x="1299" y="1062"/>
                    </a:lnTo>
                    <a:lnTo>
                      <a:pt x="1302" y="1062"/>
                    </a:lnTo>
                    <a:lnTo>
                      <a:pt x="1304" y="1060"/>
                    </a:lnTo>
                    <a:lnTo>
                      <a:pt x="1304" y="1057"/>
                    </a:lnTo>
                    <a:lnTo>
                      <a:pt x="1307" y="1055"/>
                    </a:lnTo>
                    <a:lnTo>
                      <a:pt x="1307" y="1053"/>
                    </a:lnTo>
                    <a:lnTo>
                      <a:pt x="1309" y="1050"/>
                    </a:lnTo>
                    <a:lnTo>
                      <a:pt x="1309" y="1050"/>
                    </a:lnTo>
                    <a:lnTo>
                      <a:pt x="1309" y="1048"/>
                    </a:lnTo>
                    <a:lnTo>
                      <a:pt x="1309" y="1048"/>
                    </a:lnTo>
                    <a:lnTo>
                      <a:pt x="1309" y="1046"/>
                    </a:lnTo>
                    <a:lnTo>
                      <a:pt x="1311" y="1046"/>
                    </a:lnTo>
                    <a:lnTo>
                      <a:pt x="1311" y="1043"/>
                    </a:lnTo>
                    <a:lnTo>
                      <a:pt x="1311" y="1043"/>
                    </a:lnTo>
                    <a:lnTo>
                      <a:pt x="1311" y="1043"/>
                    </a:lnTo>
                    <a:lnTo>
                      <a:pt x="1311" y="1041"/>
                    </a:lnTo>
                    <a:lnTo>
                      <a:pt x="1311" y="1041"/>
                    </a:lnTo>
                    <a:lnTo>
                      <a:pt x="1314" y="1041"/>
                    </a:lnTo>
                    <a:lnTo>
                      <a:pt x="1316" y="1039"/>
                    </a:lnTo>
                    <a:lnTo>
                      <a:pt x="1318" y="1039"/>
                    </a:lnTo>
                    <a:lnTo>
                      <a:pt x="1318" y="1039"/>
                    </a:lnTo>
                    <a:lnTo>
                      <a:pt x="1321" y="1036"/>
                    </a:lnTo>
                    <a:lnTo>
                      <a:pt x="1323" y="1034"/>
                    </a:lnTo>
                    <a:lnTo>
                      <a:pt x="1323" y="1031"/>
                    </a:lnTo>
                    <a:lnTo>
                      <a:pt x="1325" y="1031"/>
                    </a:lnTo>
                    <a:lnTo>
                      <a:pt x="1325" y="1029"/>
                    </a:lnTo>
                    <a:lnTo>
                      <a:pt x="1325" y="1029"/>
                    </a:lnTo>
                    <a:lnTo>
                      <a:pt x="1325" y="1029"/>
                    </a:lnTo>
                    <a:lnTo>
                      <a:pt x="1325" y="1029"/>
                    </a:lnTo>
                    <a:lnTo>
                      <a:pt x="1328" y="1027"/>
                    </a:lnTo>
                    <a:lnTo>
                      <a:pt x="1330" y="1024"/>
                    </a:lnTo>
                    <a:lnTo>
                      <a:pt x="1330" y="1022"/>
                    </a:lnTo>
                    <a:lnTo>
                      <a:pt x="1333" y="1022"/>
                    </a:lnTo>
                    <a:lnTo>
                      <a:pt x="1333" y="1020"/>
                    </a:lnTo>
                    <a:lnTo>
                      <a:pt x="1333" y="1017"/>
                    </a:lnTo>
                    <a:lnTo>
                      <a:pt x="1333" y="1015"/>
                    </a:lnTo>
                    <a:lnTo>
                      <a:pt x="1335" y="1012"/>
                    </a:lnTo>
                    <a:lnTo>
                      <a:pt x="1335" y="1012"/>
                    </a:lnTo>
                    <a:lnTo>
                      <a:pt x="1335" y="1012"/>
                    </a:lnTo>
                    <a:lnTo>
                      <a:pt x="1335" y="1012"/>
                    </a:lnTo>
                    <a:lnTo>
                      <a:pt x="1335" y="1012"/>
                    </a:lnTo>
                    <a:lnTo>
                      <a:pt x="1335" y="1010"/>
                    </a:lnTo>
                    <a:lnTo>
                      <a:pt x="1335" y="1010"/>
                    </a:lnTo>
                    <a:lnTo>
                      <a:pt x="1335" y="1008"/>
                    </a:lnTo>
                    <a:lnTo>
                      <a:pt x="1335" y="1005"/>
                    </a:lnTo>
                    <a:lnTo>
                      <a:pt x="1335" y="1005"/>
                    </a:lnTo>
                    <a:lnTo>
                      <a:pt x="1335" y="1003"/>
                    </a:lnTo>
                    <a:lnTo>
                      <a:pt x="1335" y="1001"/>
                    </a:lnTo>
                    <a:lnTo>
                      <a:pt x="1335" y="1003"/>
                    </a:lnTo>
                    <a:lnTo>
                      <a:pt x="1335" y="1001"/>
                    </a:lnTo>
                    <a:lnTo>
                      <a:pt x="1335" y="998"/>
                    </a:lnTo>
                    <a:lnTo>
                      <a:pt x="1333" y="998"/>
                    </a:lnTo>
                    <a:lnTo>
                      <a:pt x="1333" y="996"/>
                    </a:lnTo>
                    <a:lnTo>
                      <a:pt x="1333" y="993"/>
                    </a:lnTo>
                    <a:lnTo>
                      <a:pt x="1333" y="991"/>
                    </a:lnTo>
                    <a:lnTo>
                      <a:pt x="1333" y="989"/>
                    </a:lnTo>
                    <a:lnTo>
                      <a:pt x="1330" y="989"/>
                    </a:lnTo>
                    <a:lnTo>
                      <a:pt x="1330" y="986"/>
                    </a:lnTo>
                    <a:lnTo>
                      <a:pt x="1330" y="984"/>
                    </a:lnTo>
                    <a:lnTo>
                      <a:pt x="1328" y="982"/>
                    </a:lnTo>
                    <a:lnTo>
                      <a:pt x="1328" y="982"/>
                    </a:lnTo>
                    <a:lnTo>
                      <a:pt x="1325" y="982"/>
                    </a:lnTo>
                    <a:lnTo>
                      <a:pt x="1325" y="982"/>
                    </a:lnTo>
                    <a:lnTo>
                      <a:pt x="1323" y="982"/>
                    </a:lnTo>
                    <a:lnTo>
                      <a:pt x="1321" y="982"/>
                    </a:lnTo>
                    <a:lnTo>
                      <a:pt x="1318" y="982"/>
                    </a:lnTo>
                    <a:lnTo>
                      <a:pt x="1316" y="982"/>
                    </a:lnTo>
                    <a:lnTo>
                      <a:pt x="1316" y="982"/>
                    </a:lnTo>
                    <a:lnTo>
                      <a:pt x="1314" y="979"/>
                    </a:lnTo>
                    <a:lnTo>
                      <a:pt x="1311" y="979"/>
                    </a:lnTo>
                    <a:lnTo>
                      <a:pt x="1311" y="979"/>
                    </a:lnTo>
                    <a:lnTo>
                      <a:pt x="1311" y="977"/>
                    </a:lnTo>
                    <a:lnTo>
                      <a:pt x="1309" y="977"/>
                    </a:lnTo>
                    <a:lnTo>
                      <a:pt x="1307" y="974"/>
                    </a:lnTo>
                    <a:lnTo>
                      <a:pt x="1307" y="974"/>
                    </a:lnTo>
                    <a:lnTo>
                      <a:pt x="1304" y="972"/>
                    </a:lnTo>
                    <a:lnTo>
                      <a:pt x="1302" y="970"/>
                    </a:lnTo>
                    <a:lnTo>
                      <a:pt x="1299" y="967"/>
                    </a:lnTo>
                    <a:lnTo>
                      <a:pt x="1299" y="967"/>
                    </a:lnTo>
                    <a:lnTo>
                      <a:pt x="1297" y="965"/>
                    </a:lnTo>
                    <a:lnTo>
                      <a:pt x="1295" y="965"/>
                    </a:lnTo>
                    <a:lnTo>
                      <a:pt x="1292" y="963"/>
                    </a:lnTo>
                    <a:lnTo>
                      <a:pt x="1290" y="963"/>
                    </a:lnTo>
                    <a:lnTo>
                      <a:pt x="1288" y="960"/>
                    </a:lnTo>
                    <a:lnTo>
                      <a:pt x="1288" y="960"/>
                    </a:lnTo>
                    <a:lnTo>
                      <a:pt x="1285" y="958"/>
                    </a:lnTo>
                    <a:lnTo>
                      <a:pt x="1283" y="958"/>
                    </a:lnTo>
                    <a:lnTo>
                      <a:pt x="1283" y="958"/>
                    </a:lnTo>
                    <a:lnTo>
                      <a:pt x="1280" y="958"/>
                    </a:lnTo>
                    <a:lnTo>
                      <a:pt x="1278" y="958"/>
                    </a:lnTo>
                    <a:lnTo>
                      <a:pt x="1276" y="958"/>
                    </a:lnTo>
                    <a:lnTo>
                      <a:pt x="1276" y="958"/>
                    </a:lnTo>
                    <a:lnTo>
                      <a:pt x="1273" y="958"/>
                    </a:lnTo>
                    <a:lnTo>
                      <a:pt x="1271" y="958"/>
                    </a:lnTo>
                    <a:lnTo>
                      <a:pt x="1271" y="958"/>
                    </a:lnTo>
                    <a:lnTo>
                      <a:pt x="1269" y="958"/>
                    </a:lnTo>
                    <a:lnTo>
                      <a:pt x="1266" y="958"/>
                    </a:lnTo>
                    <a:lnTo>
                      <a:pt x="1266" y="958"/>
                    </a:lnTo>
                    <a:lnTo>
                      <a:pt x="1264" y="956"/>
                    </a:lnTo>
                    <a:lnTo>
                      <a:pt x="1264" y="958"/>
                    </a:lnTo>
                    <a:lnTo>
                      <a:pt x="1262" y="958"/>
                    </a:lnTo>
                    <a:lnTo>
                      <a:pt x="1259" y="956"/>
                    </a:lnTo>
                    <a:lnTo>
                      <a:pt x="1259" y="956"/>
                    </a:lnTo>
                    <a:lnTo>
                      <a:pt x="1257" y="956"/>
                    </a:lnTo>
                    <a:lnTo>
                      <a:pt x="1254" y="953"/>
                    </a:lnTo>
                    <a:lnTo>
                      <a:pt x="1252" y="953"/>
                    </a:lnTo>
                    <a:lnTo>
                      <a:pt x="1250" y="953"/>
                    </a:lnTo>
                    <a:lnTo>
                      <a:pt x="1247" y="953"/>
                    </a:lnTo>
                    <a:lnTo>
                      <a:pt x="1247" y="953"/>
                    </a:lnTo>
                    <a:lnTo>
                      <a:pt x="1247" y="953"/>
                    </a:lnTo>
                    <a:lnTo>
                      <a:pt x="1245" y="953"/>
                    </a:lnTo>
                    <a:lnTo>
                      <a:pt x="1243" y="956"/>
                    </a:lnTo>
                    <a:lnTo>
                      <a:pt x="1243" y="956"/>
                    </a:lnTo>
                    <a:lnTo>
                      <a:pt x="1240" y="958"/>
                    </a:lnTo>
                    <a:lnTo>
                      <a:pt x="1240" y="956"/>
                    </a:lnTo>
                    <a:lnTo>
                      <a:pt x="1243" y="953"/>
                    </a:lnTo>
                    <a:lnTo>
                      <a:pt x="1240" y="953"/>
                    </a:lnTo>
                    <a:lnTo>
                      <a:pt x="1240" y="953"/>
                    </a:lnTo>
                    <a:lnTo>
                      <a:pt x="1240" y="953"/>
                    </a:lnTo>
                    <a:lnTo>
                      <a:pt x="1240" y="956"/>
                    </a:lnTo>
                    <a:lnTo>
                      <a:pt x="1238" y="958"/>
                    </a:lnTo>
                    <a:lnTo>
                      <a:pt x="1238" y="960"/>
                    </a:lnTo>
                    <a:lnTo>
                      <a:pt x="1236" y="963"/>
                    </a:lnTo>
                    <a:lnTo>
                      <a:pt x="1236" y="963"/>
                    </a:lnTo>
                    <a:lnTo>
                      <a:pt x="1236" y="963"/>
                    </a:lnTo>
                    <a:lnTo>
                      <a:pt x="1236" y="960"/>
                    </a:lnTo>
                    <a:lnTo>
                      <a:pt x="1236" y="958"/>
                    </a:lnTo>
                    <a:lnTo>
                      <a:pt x="1238" y="956"/>
                    </a:lnTo>
                    <a:lnTo>
                      <a:pt x="1238" y="953"/>
                    </a:lnTo>
                    <a:lnTo>
                      <a:pt x="1240" y="951"/>
                    </a:lnTo>
                    <a:lnTo>
                      <a:pt x="1238" y="951"/>
                    </a:lnTo>
                    <a:lnTo>
                      <a:pt x="1238" y="951"/>
                    </a:lnTo>
                    <a:lnTo>
                      <a:pt x="1236" y="951"/>
                    </a:lnTo>
                    <a:lnTo>
                      <a:pt x="1238" y="951"/>
                    </a:lnTo>
                    <a:lnTo>
                      <a:pt x="1238" y="948"/>
                    </a:lnTo>
                    <a:lnTo>
                      <a:pt x="1236" y="946"/>
                    </a:lnTo>
                    <a:lnTo>
                      <a:pt x="1236" y="944"/>
                    </a:lnTo>
                    <a:lnTo>
                      <a:pt x="1233" y="944"/>
                    </a:lnTo>
                    <a:lnTo>
                      <a:pt x="1233" y="944"/>
                    </a:lnTo>
                    <a:lnTo>
                      <a:pt x="1233" y="944"/>
                    </a:lnTo>
                    <a:lnTo>
                      <a:pt x="1231" y="944"/>
                    </a:lnTo>
                    <a:lnTo>
                      <a:pt x="1231" y="946"/>
                    </a:lnTo>
                    <a:lnTo>
                      <a:pt x="1228" y="944"/>
                    </a:lnTo>
                    <a:lnTo>
                      <a:pt x="1231" y="941"/>
                    </a:lnTo>
                    <a:lnTo>
                      <a:pt x="1228" y="944"/>
                    </a:lnTo>
                    <a:lnTo>
                      <a:pt x="1228" y="941"/>
                    </a:lnTo>
                    <a:lnTo>
                      <a:pt x="1226" y="941"/>
                    </a:lnTo>
                    <a:lnTo>
                      <a:pt x="1226" y="941"/>
                    </a:lnTo>
                    <a:lnTo>
                      <a:pt x="1224" y="939"/>
                    </a:lnTo>
                    <a:lnTo>
                      <a:pt x="1221" y="939"/>
                    </a:lnTo>
                    <a:lnTo>
                      <a:pt x="1221" y="939"/>
                    </a:lnTo>
                    <a:lnTo>
                      <a:pt x="1217" y="939"/>
                    </a:lnTo>
                    <a:lnTo>
                      <a:pt x="1214" y="937"/>
                    </a:lnTo>
                    <a:lnTo>
                      <a:pt x="1214" y="934"/>
                    </a:lnTo>
                    <a:lnTo>
                      <a:pt x="1212" y="937"/>
                    </a:lnTo>
                    <a:lnTo>
                      <a:pt x="1209" y="934"/>
                    </a:lnTo>
                    <a:lnTo>
                      <a:pt x="1209" y="937"/>
                    </a:lnTo>
                    <a:lnTo>
                      <a:pt x="1207" y="934"/>
                    </a:lnTo>
                    <a:lnTo>
                      <a:pt x="1205" y="934"/>
                    </a:lnTo>
                    <a:lnTo>
                      <a:pt x="1205" y="934"/>
                    </a:lnTo>
                    <a:lnTo>
                      <a:pt x="1202" y="934"/>
                    </a:lnTo>
                    <a:lnTo>
                      <a:pt x="1200" y="937"/>
                    </a:lnTo>
                    <a:lnTo>
                      <a:pt x="1200" y="939"/>
                    </a:lnTo>
                    <a:lnTo>
                      <a:pt x="1200" y="939"/>
                    </a:lnTo>
                    <a:lnTo>
                      <a:pt x="1198" y="941"/>
                    </a:lnTo>
                    <a:lnTo>
                      <a:pt x="1200" y="944"/>
                    </a:lnTo>
                    <a:lnTo>
                      <a:pt x="1200" y="944"/>
                    </a:lnTo>
                    <a:lnTo>
                      <a:pt x="1200" y="944"/>
                    </a:lnTo>
                    <a:lnTo>
                      <a:pt x="1198" y="944"/>
                    </a:lnTo>
                    <a:lnTo>
                      <a:pt x="1198" y="944"/>
                    </a:lnTo>
                    <a:lnTo>
                      <a:pt x="1198" y="944"/>
                    </a:lnTo>
                    <a:lnTo>
                      <a:pt x="1195" y="944"/>
                    </a:lnTo>
                    <a:lnTo>
                      <a:pt x="1193" y="946"/>
                    </a:lnTo>
                    <a:lnTo>
                      <a:pt x="1191" y="946"/>
                    </a:lnTo>
                    <a:lnTo>
                      <a:pt x="1191" y="948"/>
                    </a:lnTo>
                    <a:lnTo>
                      <a:pt x="1188" y="951"/>
                    </a:lnTo>
                    <a:lnTo>
                      <a:pt x="1188" y="953"/>
                    </a:lnTo>
                    <a:lnTo>
                      <a:pt x="1188" y="953"/>
                    </a:lnTo>
                    <a:lnTo>
                      <a:pt x="1188" y="951"/>
                    </a:lnTo>
                    <a:lnTo>
                      <a:pt x="1188" y="951"/>
                    </a:lnTo>
                    <a:lnTo>
                      <a:pt x="1188" y="948"/>
                    </a:lnTo>
                    <a:lnTo>
                      <a:pt x="1191" y="946"/>
                    </a:lnTo>
                    <a:lnTo>
                      <a:pt x="1188" y="946"/>
                    </a:lnTo>
                    <a:lnTo>
                      <a:pt x="1186" y="946"/>
                    </a:lnTo>
                    <a:lnTo>
                      <a:pt x="1186" y="948"/>
                    </a:lnTo>
                    <a:lnTo>
                      <a:pt x="1183" y="946"/>
                    </a:lnTo>
                    <a:lnTo>
                      <a:pt x="1183" y="946"/>
                    </a:lnTo>
                    <a:lnTo>
                      <a:pt x="1181" y="948"/>
                    </a:lnTo>
                    <a:lnTo>
                      <a:pt x="1179" y="948"/>
                    </a:lnTo>
                    <a:lnTo>
                      <a:pt x="1176" y="946"/>
                    </a:lnTo>
                    <a:lnTo>
                      <a:pt x="1176" y="946"/>
                    </a:lnTo>
                    <a:lnTo>
                      <a:pt x="1176" y="946"/>
                    </a:lnTo>
                    <a:lnTo>
                      <a:pt x="1176" y="944"/>
                    </a:lnTo>
                    <a:lnTo>
                      <a:pt x="1174" y="941"/>
                    </a:lnTo>
                    <a:lnTo>
                      <a:pt x="1174" y="939"/>
                    </a:lnTo>
                    <a:lnTo>
                      <a:pt x="1174" y="937"/>
                    </a:lnTo>
                    <a:lnTo>
                      <a:pt x="1172" y="939"/>
                    </a:lnTo>
                    <a:lnTo>
                      <a:pt x="1172" y="939"/>
                    </a:lnTo>
                    <a:lnTo>
                      <a:pt x="1169" y="941"/>
                    </a:lnTo>
                    <a:lnTo>
                      <a:pt x="1167" y="941"/>
                    </a:lnTo>
                    <a:lnTo>
                      <a:pt x="1167" y="941"/>
                    </a:lnTo>
                    <a:lnTo>
                      <a:pt x="1164" y="944"/>
                    </a:lnTo>
                    <a:lnTo>
                      <a:pt x="1162" y="944"/>
                    </a:lnTo>
                    <a:lnTo>
                      <a:pt x="1160" y="946"/>
                    </a:lnTo>
                    <a:lnTo>
                      <a:pt x="1157" y="944"/>
                    </a:lnTo>
                    <a:lnTo>
                      <a:pt x="1157" y="944"/>
                    </a:lnTo>
                    <a:lnTo>
                      <a:pt x="1155" y="944"/>
                    </a:lnTo>
                    <a:lnTo>
                      <a:pt x="1155" y="944"/>
                    </a:lnTo>
                    <a:lnTo>
                      <a:pt x="1157" y="944"/>
                    </a:lnTo>
                    <a:lnTo>
                      <a:pt x="1157" y="941"/>
                    </a:lnTo>
                    <a:lnTo>
                      <a:pt x="1160" y="941"/>
                    </a:lnTo>
                    <a:lnTo>
                      <a:pt x="1162" y="941"/>
                    </a:lnTo>
                    <a:lnTo>
                      <a:pt x="1164" y="939"/>
                    </a:lnTo>
                    <a:lnTo>
                      <a:pt x="1164" y="939"/>
                    </a:lnTo>
                    <a:lnTo>
                      <a:pt x="1167" y="939"/>
                    </a:lnTo>
                    <a:lnTo>
                      <a:pt x="1167" y="937"/>
                    </a:lnTo>
                    <a:lnTo>
                      <a:pt x="1167" y="934"/>
                    </a:lnTo>
                    <a:lnTo>
                      <a:pt x="1169" y="932"/>
                    </a:lnTo>
                    <a:lnTo>
                      <a:pt x="1169" y="929"/>
                    </a:lnTo>
                    <a:lnTo>
                      <a:pt x="1172" y="929"/>
                    </a:lnTo>
                    <a:lnTo>
                      <a:pt x="1172" y="927"/>
                    </a:lnTo>
                    <a:lnTo>
                      <a:pt x="1172" y="927"/>
                    </a:lnTo>
                    <a:lnTo>
                      <a:pt x="1174" y="925"/>
                    </a:lnTo>
                    <a:lnTo>
                      <a:pt x="1176" y="925"/>
                    </a:lnTo>
                    <a:lnTo>
                      <a:pt x="1179" y="922"/>
                    </a:lnTo>
                    <a:lnTo>
                      <a:pt x="1179" y="920"/>
                    </a:lnTo>
                    <a:lnTo>
                      <a:pt x="1181" y="918"/>
                    </a:lnTo>
                    <a:lnTo>
                      <a:pt x="1183" y="915"/>
                    </a:lnTo>
                    <a:lnTo>
                      <a:pt x="1183" y="915"/>
                    </a:lnTo>
                    <a:lnTo>
                      <a:pt x="1181" y="915"/>
                    </a:lnTo>
                    <a:lnTo>
                      <a:pt x="1183" y="915"/>
                    </a:lnTo>
                    <a:lnTo>
                      <a:pt x="1183" y="913"/>
                    </a:lnTo>
                    <a:lnTo>
                      <a:pt x="1183" y="910"/>
                    </a:lnTo>
                    <a:lnTo>
                      <a:pt x="1183" y="908"/>
                    </a:lnTo>
                    <a:lnTo>
                      <a:pt x="1181" y="908"/>
                    </a:lnTo>
                    <a:lnTo>
                      <a:pt x="1179" y="908"/>
                    </a:lnTo>
                    <a:lnTo>
                      <a:pt x="1176" y="906"/>
                    </a:lnTo>
                    <a:lnTo>
                      <a:pt x="1176" y="906"/>
                    </a:lnTo>
                    <a:lnTo>
                      <a:pt x="1176" y="903"/>
                    </a:lnTo>
                    <a:lnTo>
                      <a:pt x="1174" y="901"/>
                    </a:lnTo>
                    <a:lnTo>
                      <a:pt x="1174" y="899"/>
                    </a:lnTo>
                    <a:lnTo>
                      <a:pt x="1174" y="896"/>
                    </a:lnTo>
                    <a:lnTo>
                      <a:pt x="1172" y="894"/>
                    </a:lnTo>
                    <a:lnTo>
                      <a:pt x="1172" y="891"/>
                    </a:lnTo>
                    <a:lnTo>
                      <a:pt x="1172" y="891"/>
                    </a:lnTo>
                    <a:lnTo>
                      <a:pt x="1172" y="889"/>
                    </a:lnTo>
                    <a:lnTo>
                      <a:pt x="1172" y="887"/>
                    </a:lnTo>
                    <a:lnTo>
                      <a:pt x="1172" y="889"/>
                    </a:lnTo>
                    <a:lnTo>
                      <a:pt x="1172" y="889"/>
                    </a:lnTo>
                    <a:lnTo>
                      <a:pt x="1172" y="887"/>
                    </a:lnTo>
                    <a:lnTo>
                      <a:pt x="1172" y="884"/>
                    </a:lnTo>
                    <a:lnTo>
                      <a:pt x="1169" y="882"/>
                    </a:lnTo>
                    <a:lnTo>
                      <a:pt x="1167" y="882"/>
                    </a:lnTo>
                    <a:lnTo>
                      <a:pt x="1167" y="884"/>
                    </a:lnTo>
                    <a:lnTo>
                      <a:pt x="1169" y="887"/>
                    </a:lnTo>
                    <a:lnTo>
                      <a:pt x="1167" y="884"/>
                    </a:lnTo>
                    <a:lnTo>
                      <a:pt x="1167" y="884"/>
                    </a:lnTo>
                    <a:lnTo>
                      <a:pt x="1167" y="882"/>
                    </a:lnTo>
                    <a:lnTo>
                      <a:pt x="1164" y="882"/>
                    </a:lnTo>
                    <a:lnTo>
                      <a:pt x="1164" y="880"/>
                    </a:lnTo>
                    <a:lnTo>
                      <a:pt x="1164" y="882"/>
                    </a:lnTo>
                    <a:lnTo>
                      <a:pt x="1162" y="882"/>
                    </a:lnTo>
                    <a:lnTo>
                      <a:pt x="1162" y="880"/>
                    </a:lnTo>
                    <a:lnTo>
                      <a:pt x="1162" y="877"/>
                    </a:lnTo>
                    <a:lnTo>
                      <a:pt x="1160" y="877"/>
                    </a:lnTo>
                    <a:lnTo>
                      <a:pt x="1160" y="877"/>
                    </a:lnTo>
                    <a:lnTo>
                      <a:pt x="1160" y="877"/>
                    </a:lnTo>
                    <a:lnTo>
                      <a:pt x="1160" y="875"/>
                    </a:lnTo>
                    <a:lnTo>
                      <a:pt x="1160" y="875"/>
                    </a:lnTo>
                    <a:lnTo>
                      <a:pt x="1157" y="872"/>
                    </a:lnTo>
                    <a:lnTo>
                      <a:pt x="1155" y="872"/>
                    </a:lnTo>
                    <a:lnTo>
                      <a:pt x="1153" y="870"/>
                    </a:lnTo>
                    <a:lnTo>
                      <a:pt x="1153" y="870"/>
                    </a:lnTo>
                    <a:lnTo>
                      <a:pt x="1153" y="870"/>
                    </a:lnTo>
                    <a:lnTo>
                      <a:pt x="1150" y="870"/>
                    </a:lnTo>
                    <a:lnTo>
                      <a:pt x="1148" y="868"/>
                    </a:lnTo>
                    <a:lnTo>
                      <a:pt x="1146" y="868"/>
                    </a:lnTo>
                    <a:lnTo>
                      <a:pt x="1143" y="868"/>
                    </a:lnTo>
                    <a:lnTo>
                      <a:pt x="1143" y="870"/>
                    </a:lnTo>
                    <a:lnTo>
                      <a:pt x="1143" y="870"/>
                    </a:lnTo>
                    <a:lnTo>
                      <a:pt x="1141" y="870"/>
                    </a:lnTo>
                    <a:lnTo>
                      <a:pt x="1143" y="870"/>
                    </a:lnTo>
                    <a:lnTo>
                      <a:pt x="1143" y="868"/>
                    </a:lnTo>
                    <a:lnTo>
                      <a:pt x="1141" y="865"/>
                    </a:lnTo>
                    <a:lnTo>
                      <a:pt x="1138" y="865"/>
                    </a:lnTo>
                    <a:lnTo>
                      <a:pt x="1136" y="865"/>
                    </a:lnTo>
                    <a:lnTo>
                      <a:pt x="1136" y="865"/>
                    </a:lnTo>
                    <a:lnTo>
                      <a:pt x="1134" y="865"/>
                    </a:lnTo>
                    <a:lnTo>
                      <a:pt x="1134" y="865"/>
                    </a:lnTo>
                    <a:lnTo>
                      <a:pt x="1134" y="865"/>
                    </a:lnTo>
                    <a:lnTo>
                      <a:pt x="1134" y="865"/>
                    </a:lnTo>
                    <a:lnTo>
                      <a:pt x="1134" y="865"/>
                    </a:lnTo>
                    <a:lnTo>
                      <a:pt x="1134" y="865"/>
                    </a:lnTo>
                    <a:lnTo>
                      <a:pt x="1131" y="865"/>
                    </a:lnTo>
                    <a:lnTo>
                      <a:pt x="1131" y="865"/>
                    </a:lnTo>
                    <a:lnTo>
                      <a:pt x="1131" y="865"/>
                    </a:lnTo>
                    <a:lnTo>
                      <a:pt x="1129" y="865"/>
                    </a:lnTo>
                    <a:lnTo>
                      <a:pt x="1127" y="865"/>
                    </a:lnTo>
                    <a:lnTo>
                      <a:pt x="1127" y="865"/>
                    </a:lnTo>
                    <a:lnTo>
                      <a:pt x="1124" y="865"/>
                    </a:lnTo>
                    <a:lnTo>
                      <a:pt x="1124" y="865"/>
                    </a:lnTo>
                    <a:lnTo>
                      <a:pt x="1124" y="865"/>
                    </a:lnTo>
                    <a:lnTo>
                      <a:pt x="1124" y="868"/>
                    </a:lnTo>
                    <a:lnTo>
                      <a:pt x="1122" y="865"/>
                    </a:lnTo>
                    <a:lnTo>
                      <a:pt x="1120" y="865"/>
                    </a:lnTo>
                    <a:lnTo>
                      <a:pt x="1117" y="865"/>
                    </a:lnTo>
                    <a:lnTo>
                      <a:pt x="1117" y="865"/>
                    </a:lnTo>
                    <a:lnTo>
                      <a:pt x="1115" y="865"/>
                    </a:lnTo>
                    <a:lnTo>
                      <a:pt x="1112" y="865"/>
                    </a:lnTo>
                    <a:lnTo>
                      <a:pt x="1112" y="865"/>
                    </a:lnTo>
                    <a:lnTo>
                      <a:pt x="1112" y="865"/>
                    </a:lnTo>
                    <a:lnTo>
                      <a:pt x="1112" y="865"/>
                    </a:lnTo>
                    <a:lnTo>
                      <a:pt x="1112" y="868"/>
                    </a:lnTo>
                    <a:lnTo>
                      <a:pt x="1110" y="870"/>
                    </a:lnTo>
                    <a:lnTo>
                      <a:pt x="1110" y="868"/>
                    </a:lnTo>
                    <a:lnTo>
                      <a:pt x="1112" y="865"/>
                    </a:lnTo>
                    <a:lnTo>
                      <a:pt x="1112" y="865"/>
                    </a:lnTo>
                    <a:lnTo>
                      <a:pt x="1110" y="863"/>
                    </a:lnTo>
                    <a:lnTo>
                      <a:pt x="1110" y="861"/>
                    </a:lnTo>
                    <a:lnTo>
                      <a:pt x="1108" y="861"/>
                    </a:lnTo>
                    <a:lnTo>
                      <a:pt x="1108" y="861"/>
                    </a:lnTo>
                    <a:lnTo>
                      <a:pt x="1105" y="858"/>
                    </a:lnTo>
                    <a:lnTo>
                      <a:pt x="1103" y="856"/>
                    </a:lnTo>
                    <a:lnTo>
                      <a:pt x="1103" y="856"/>
                    </a:lnTo>
                    <a:lnTo>
                      <a:pt x="1101" y="856"/>
                    </a:lnTo>
                    <a:lnTo>
                      <a:pt x="1101" y="856"/>
                    </a:lnTo>
                    <a:lnTo>
                      <a:pt x="1098" y="856"/>
                    </a:lnTo>
                    <a:lnTo>
                      <a:pt x="1098" y="858"/>
                    </a:lnTo>
                    <a:lnTo>
                      <a:pt x="1096" y="858"/>
                    </a:lnTo>
                    <a:lnTo>
                      <a:pt x="1096" y="861"/>
                    </a:lnTo>
                    <a:lnTo>
                      <a:pt x="1096" y="861"/>
                    </a:lnTo>
                    <a:lnTo>
                      <a:pt x="1096" y="861"/>
                    </a:lnTo>
                    <a:lnTo>
                      <a:pt x="1096" y="858"/>
                    </a:lnTo>
                    <a:lnTo>
                      <a:pt x="1096" y="858"/>
                    </a:lnTo>
                    <a:lnTo>
                      <a:pt x="1096" y="856"/>
                    </a:lnTo>
                    <a:lnTo>
                      <a:pt x="1098" y="854"/>
                    </a:lnTo>
                    <a:lnTo>
                      <a:pt x="1098" y="851"/>
                    </a:lnTo>
                    <a:lnTo>
                      <a:pt x="1098" y="851"/>
                    </a:lnTo>
                    <a:lnTo>
                      <a:pt x="1096" y="849"/>
                    </a:lnTo>
                    <a:lnTo>
                      <a:pt x="1096" y="846"/>
                    </a:lnTo>
                    <a:lnTo>
                      <a:pt x="1096" y="846"/>
                    </a:lnTo>
                    <a:lnTo>
                      <a:pt x="1093" y="844"/>
                    </a:lnTo>
                    <a:lnTo>
                      <a:pt x="1093" y="844"/>
                    </a:lnTo>
                    <a:lnTo>
                      <a:pt x="1091" y="842"/>
                    </a:lnTo>
                    <a:lnTo>
                      <a:pt x="1089" y="842"/>
                    </a:lnTo>
                    <a:lnTo>
                      <a:pt x="1086" y="839"/>
                    </a:lnTo>
                    <a:lnTo>
                      <a:pt x="1089" y="842"/>
                    </a:lnTo>
                    <a:lnTo>
                      <a:pt x="1086" y="842"/>
                    </a:lnTo>
                    <a:lnTo>
                      <a:pt x="1084" y="839"/>
                    </a:lnTo>
                    <a:lnTo>
                      <a:pt x="1084" y="839"/>
                    </a:lnTo>
                    <a:lnTo>
                      <a:pt x="1084" y="837"/>
                    </a:lnTo>
                    <a:lnTo>
                      <a:pt x="1082" y="837"/>
                    </a:lnTo>
                    <a:lnTo>
                      <a:pt x="1082" y="837"/>
                    </a:lnTo>
                    <a:lnTo>
                      <a:pt x="1079" y="837"/>
                    </a:lnTo>
                    <a:lnTo>
                      <a:pt x="1079" y="837"/>
                    </a:lnTo>
                    <a:lnTo>
                      <a:pt x="1077" y="837"/>
                    </a:lnTo>
                    <a:lnTo>
                      <a:pt x="1077" y="837"/>
                    </a:lnTo>
                    <a:lnTo>
                      <a:pt x="1075" y="837"/>
                    </a:lnTo>
                    <a:lnTo>
                      <a:pt x="1075" y="837"/>
                    </a:lnTo>
                    <a:lnTo>
                      <a:pt x="1072" y="837"/>
                    </a:lnTo>
                    <a:lnTo>
                      <a:pt x="1070" y="839"/>
                    </a:lnTo>
                    <a:lnTo>
                      <a:pt x="1067" y="837"/>
                    </a:lnTo>
                    <a:lnTo>
                      <a:pt x="1065" y="837"/>
                    </a:lnTo>
                    <a:lnTo>
                      <a:pt x="1065" y="837"/>
                    </a:lnTo>
                    <a:lnTo>
                      <a:pt x="1067" y="837"/>
                    </a:lnTo>
                    <a:lnTo>
                      <a:pt x="1070" y="837"/>
                    </a:lnTo>
                    <a:lnTo>
                      <a:pt x="1070" y="837"/>
                    </a:lnTo>
                    <a:lnTo>
                      <a:pt x="1072" y="835"/>
                    </a:lnTo>
                    <a:lnTo>
                      <a:pt x="1072" y="835"/>
                    </a:lnTo>
                    <a:lnTo>
                      <a:pt x="1072" y="832"/>
                    </a:lnTo>
                    <a:lnTo>
                      <a:pt x="1072" y="832"/>
                    </a:lnTo>
                    <a:lnTo>
                      <a:pt x="1072" y="830"/>
                    </a:lnTo>
                    <a:lnTo>
                      <a:pt x="1075" y="827"/>
                    </a:lnTo>
                    <a:lnTo>
                      <a:pt x="1072" y="827"/>
                    </a:lnTo>
                    <a:lnTo>
                      <a:pt x="1070" y="827"/>
                    </a:lnTo>
                    <a:lnTo>
                      <a:pt x="1070" y="827"/>
                    </a:lnTo>
                    <a:lnTo>
                      <a:pt x="1070" y="825"/>
                    </a:lnTo>
                    <a:lnTo>
                      <a:pt x="1067" y="825"/>
                    </a:lnTo>
                    <a:lnTo>
                      <a:pt x="1067" y="825"/>
                    </a:lnTo>
                    <a:lnTo>
                      <a:pt x="1065" y="825"/>
                    </a:lnTo>
                    <a:lnTo>
                      <a:pt x="1065" y="825"/>
                    </a:lnTo>
                    <a:lnTo>
                      <a:pt x="1065" y="825"/>
                    </a:lnTo>
                    <a:lnTo>
                      <a:pt x="1065" y="825"/>
                    </a:lnTo>
                    <a:lnTo>
                      <a:pt x="1065" y="825"/>
                    </a:lnTo>
                    <a:lnTo>
                      <a:pt x="1063" y="823"/>
                    </a:lnTo>
                    <a:lnTo>
                      <a:pt x="1060" y="823"/>
                    </a:lnTo>
                    <a:lnTo>
                      <a:pt x="1060" y="823"/>
                    </a:lnTo>
                    <a:lnTo>
                      <a:pt x="1060" y="823"/>
                    </a:lnTo>
                    <a:lnTo>
                      <a:pt x="1063" y="823"/>
                    </a:lnTo>
                    <a:lnTo>
                      <a:pt x="1060" y="823"/>
                    </a:lnTo>
                    <a:lnTo>
                      <a:pt x="1060" y="825"/>
                    </a:lnTo>
                    <a:lnTo>
                      <a:pt x="1060" y="825"/>
                    </a:lnTo>
                    <a:lnTo>
                      <a:pt x="1060" y="825"/>
                    </a:lnTo>
                    <a:lnTo>
                      <a:pt x="1060" y="823"/>
                    </a:lnTo>
                    <a:lnTo>
                      <a:pt x="1060" y="825"/>
                    </a:lnTo>
                    <a:lnTo>
                      <a:pt x="1060" y="825"/>
                    </a:lnTo>
                    <a:lnTo>
                      <a:pt x="1060" y="825"/>
                    </a:lnTo>
                    <a:lnTo>
                      <a:pt x="1058" y="823"/>
                    </a:lnTo>
                    <a:lnTo>
                      <a:pt x="1058" y="823"/>
                    </a:lnTo>
                    <a:lnTo>
                      <a:pt x="1058" y="823"/>
                    </a:lnTo>
                    <a:lnTo>
                      <a:pt x="1056" y="820"/>
                    </a:lnTo>
                    <a:lnTo>
                      <a:pt x="1056" y="823"/>
                    </a:lnTo>
                    <a:lnTo>
                      <a:pt x="1053" y="823"/>
                    </a:lnTo>
                    <a:lnTo>
                      <a:pt x="1053" y="820"/>
                    </a:lnTo>
                    <a:lnTo>
                      <a:pt x="1053" y="820"/>
                    </a:lnTo>
                    <a:lnTo>
                      <a:pt x="1056" y="820"/>
                    </a:lnTo>
                    <a:lnTo>
                      <a:pt x="1056" y="818"/>
                    </a:lnTo>
                    <a:lnTo>
                      <a:pt x="1053" y="818"/>
                    </a:lnTo>
                    <a:lnTo>
                      <a:pt x="1053" y="818"/>
                    </a:lnTo>
                    <a:lnTo>
                      <a:pt x="1056" y="816"/>
                    </a:lnTo>
                    <a:lnTo>
                      <a:pt x="1058" y="816"/>
                    </a:lnTo>
                    <a:lnTo>
                      <a:pt x="1058" y="816"/>
                    </a:lnTo>
                    <a:lnTo>
                      <a:pt x="1060" y="816"/>
                    </a:lnTo>
                    <a:lnTo>
                      <a:pt x="1063" y="816"/>
                    </a:lnTo>
                    <a:lnTo>
                      <a:pt x="1060" y="816"/>
                    </a:lnTo>
                    <a:lnTo>
                      <a:pt x="1058" y="816"/>
                    </a:lnTo>
                    <a:lnTo>
                      <a:pt x="1058" y="813"/>
                    </a:lnTo>
                    <a:lnTo>
                      <a:pt x="1056" y="813"/>
                    </a:lnTo>
                    <a:lnTo>
                      <a:pt x="1053" y="816"/>
                    </a:lnTo>
                    <a:lnTo>
                      <a:pt x="1051" y="816"/>
                    </a:lnTo>
                    <a:lnTo>
                      <a:pt x="1048" y="816"/>
                    </a:lnTo>
                    <a:lnTo>
                      <a:pt x="1046" y="816"/>
                    </a:lnTo>
                    <a:lnTo>
                      <a:pt x="1046" y="816"/>
                    </a:lnTo>
                    <a:lnTo>
                      <a:pt x="1044" y="816"/>
                    </a:lnTo>
                    <a:lnTo>
                      <a:pt x="1041" y="816"/>
                    </a:lnTo>
                    <a:lnTo>
                      <a:pt x="1044" y="816"/>
                    </a:lnTo>
                    <a:lnTo>
                      <a:pt x="1046" y="818"/>
                    </a:lnTo>
                    <a:lnTo>
                      <a:pt x="1044" y="818"/>
                    </a:lnTo>
                    <a:lnTo>
                      <a:pt x="1041" y="818"/>
                    </a:lnTo>
                    <a:lnTo>
                      <a:pt x="1039" y="818"/>
                    </a:lnTo>
                    <a:lnTo>
                      <a:pt x="1037" y="820"/>
                    </a:lnTo>
                    <a:lnTo>
                      <a:pt x="1034" y="820"/>
                    </a:lnTo>
                    <a:lnTo>
                      <a:pt x="1034" y="820"/>
                    </a:lnTo>
                    <a:lnTo>
                      <a:pt x="1032" y="820"/>
                    </a:lnTo>
                    <a:lnTo>
                      <a:pt x="1030" y="820"/>
                    </a:lnTo>
                    <a:lnTo>
                      <a:pt x="1030" y="820"/>
                    </a:lnTo>
                    <a:lnTo>
                      <a:pt x="1027" y="820"/>
                    </a:lnTo>
                    <a:lnTo>
                      <a:pt x="1025" y="820"/>
                    </a:lnTo>
                    <a:lnTo>
                      <a:pt x="1022" y="818"/>
                    </a:lnTo>
                    <a:lnTo>
                      <a:pt x="1022" y="818"/>
                    </a:lnTo>
                    <a:lnTo>
                      <a:pt x="1022" y="816"/>
                    </a:lnTo>
                    <a:lnTo>
                      <a:pt x="1020" y="816"/>
                    </a:lnTo>
                    <a:lnTo>
                      <a:pt x="1015" y="816"/>
                    </a:lnTo>
                    <a:lnTo>
                      <a:pt x="1013" y="816"/>
                    </a:lnTo>
                    <a:lnTo>
                      <a:pt x="1011" y="816"/>
                    </a:lnTo>
                    <a:lnTo>
                      <a:pt x="1008" y="816"/>
                    </a:lnTo>
                    <a:lnTo>
                      <a:pt x="1006" y="816"/>
                    </a:lnTo>
                    <a:lnTo>
                      <a:pt x="1006" y="818"/>
                    </a:lnTo>
                    <a:lnTo>
                      <a:pt x="1004" y="818"/>
                    </a:lnTo>
                    <a:lnTo>
                      <a:pt x="1001" y="818"/>
                    </a:lnTo>
                    <a:lnTo>
                      <a:pt x="1001" y="816"/>
                    </a:lnTo>
                    <a:lnTo>
                      <a:pt x="999" y="816"/>
                    </a:lnTo>
                    <a:lnTo>
                      <a:pt x="1001" y="813"/>
                    </a:lnTo>
                    <a:lnTo>
                      <a:pt x="999" y="811"/>
                    </a:lnTo>
                    <a:lnTo>
                      <a:pt x="999" y="808"/>
                    </a:lnTo>
                    <a:lnTo>
                      <a:pt x="996" y="808"/>
                    </a:lnTo>
                    <a:lnTo>
                      <a:pt x="994" y="806"/>
                    </a:lnTo>
                    <a:lnTo>
                      <a:pt x="992" y="806"/>
                    </a:lnTo>
                    <a:lnTo>
                      <a:pt x="992" y="806"/>
                    </a:lnTo>
                    <a:lnTo>
                      <a:pt x="989" y="806"/>
                    </a:lnTo>
                    <a:lnTo>
                      <a:pt x="987" y="806"/>
                    </a:lnTo>
                    <a:lnTo>
                      <a:pt x="985" y="804"/>
                    </a:lnTo>
                    <a:lnTo>
                      <a:pt x="985" y="804"/>
                    </a:lnTo>
                    <a:lnTo>
                      <a:pt x="985" y="801"/>
                    </a:lnTo>
                    <a:lnTo>
                      <a:pt x="982" y="799"/>
                    </a:lnTo>
                    <a:lnTo>
                      <a:pt x="982" y="799"/>
                    </a:lnTo>
                    <a:lnTo>
                      <a:pt x="980" y="799"/>
                    </a:lnTo>
                    <a:lnTo>
                      <a:pt x="980" y="801"/>
                    </a:lnTo>
                    <a:lnTo>
                      <a:pt x="980" y="804"/>
                    </a:lnTo>
                    <a:lnTo>
                      <a:pt x="980" y="804"/>
                    </a:lnTo>
                    <a:lnTo>
                      <a:pt x="980" y="806"/>
                    </a:lnTo>
                    <a:lnTo>
                      <a:pt x="980" y="806"/>
                    </a:lnTo>
                    <a:lnTo>
                      <a:pt x="980" y="804"/>
                    </a:lnTo>
                    <a:lnTo>
                      <a:pt x="982" y="804"/>
                    </a:lnTo>
                    <a:lnTo>
                      <a:pt x="982" y="804"/>
                    </a:lnTo>
                    <a:lnTo>
                      <a:pt x="985" y="804"/>
                    </a:lnTo>
                    <a:lnTo>
                      <a:pt x="982" y="806"/>
                    </a:lnTo>
                    <a:lnTo>
                      <a:pt x="982" y="806"/>
                    </a:lnTo>
                    <a:lnTo>
                      <a:pt x="982" y="806"/>
                    </a:lnTo>
                    <a:lnTo>
                      <a:pt x="982" y="806"/>
                    </a:lnTo>
                    <a:lnTo>
                      <a:pt x="980" y="808"/>
                    </a:lnTo>
                    <a:lnTo>
                      <a:pt x="980" y="808"/>
                    </a:lnTo>
                    <a:lnTo>
                      <a:pt x="977" y="808"/>
                    </a:lnTo>
                    <a:lnTo>
                      <a:pt x="975" y="808"/>
                    </a:lnTo>
                    <a:lnTo>
                      <a:pt x="973" y="808"/>
                    </a:lnTo>
                    <a:lnTo>
                      <a:pt x="973" y="811"/>
                    </a:lnTo>
                    <a:lnTo>
                      <a:pt x="970" y="811"/>
                    </a:lnTo>
                    <a:lnTo>
                      <a:pt x="968" y="813"/>
                    </a:lnTo>
                    <a:lnTo>
                      <a:pt x="966" y="813"/>
                    </a:lnTo>
                    <a:lnTo>
                      <a:pt x="968" y="813"/>
                    </a:lnTo>
                    <a:lnTo>
                      <a:pt x="968" y="813"/>
                    </a:lnTo>
                    <a:lnTo>
                      <a:pt x="968" y="816"/>
                    </a:lnTo>
                    <a:lnTo>
                      <a:pt x="968" y="818"/>
                    </a:lnTo>
                    <a:lnTo>
                      <a:pt x="968" y="818"/>
                    </a:lnTo>
                    <a:lnTo>
                      <a:pt x="968" y="818"/>
                    </a:lnTo>
                    <a:lnTo>
                      <a:pt x="968" y="820"/>
                    </a:lnTo>
                    <a:lnTo>
                      <a:pt x="970" y="820"/>
                    </a:lnTo>
                    <a:lnTo>
                      <a:pt x="970" y="823"/>
                    </a:lnTo>
                    <a:lnTo>
                      <a:pt x="973" y="823"/>
                    </a:lnTo>
                    <a:lnTo>
                      <a:pt x="973" y="823"/>
                    </a:lnTo>
                    <a:lnTo>
                      <a:pt x="973" y="825"/>
                    </a:lnTo>
                    <a:lnTo>
                      <a:pt x="973" y="825"/>
                    </a:lnTo>
                    <a:lnTo>
                      <a:pt x="973" y="827"/>
                    </a:lnTo>
                    <a:lnTo>
                      <a:pt x="973" y="830"/>
                    </a:lnTo>
                    <a:lnTo>
                      <a:pt x="970" y="830"/>
                    </a:lnTo>
                    <a:lnTo>
                      <a:pt x="970" y="830"/>
                    </a:lnTo>
                    <a:lnTo>
                      <a:pt x="970" y="832"/>
                    </a:lnTo>
                    <a:lnTo>
                      <a:pt x="968" y="832"/>
                    </a:lnTo>
                    <a:lnTo>
                      <a:pt x="966" y="832"/>
                    </a:lnTo>
                    <a:lnTo>
                      <a:pt x="966" y="830"/>
                    </a:lnTo>
                    <a:lnTo>
                      <a:pt x="966" y="830"/>
                    </a:lnTo>
                    <a:lnTo>
                      <a:pt x="966" y="827"/>
                    </a:lnTo>
                    <a:lnTo>
                      <a:pt x="963" y="827"/>
                    </a:lnTo>
                    <a:lnTo>
                      <a:pt x="963" y="827"/>
                    </a:lnTo>
                    <a:lnTo>
                      <a:pt x="963" y="825"/>
                    </a:lnTo>
                    <a:lnTo>
                      <a:pt x="961" y="825"/>
                    </a:lnTo>
                    <a:lnTo>
                      <a:pt x="963" y="823"/>
                    </a:lnTo>
                    <a:lnTo>
                      <a:pt x="963" y="820"/>
                    </a:lnTo>
                    <a:lnTo>
                      <a:pt x="963" y="820"/>
                    </a:lnTo>
                    <a:lnTo>
                      <a:pt x="966" y="818"/>
                    </a:lnTo>
                    <a:lnTo>
                      <a:pt x="966" y="818"/>
                    </a:lnTo>
                    <a:lnTo>
                      <a:pt x="966" y="816"/>
                    </a:lnTo>
                    <a:lnTo>
                      <a:pt x="966" y="813"/>
                    </a:lnTo>
                    <a:lnTo>
                      <a:pt x="966" y="813"/>
                    </a:lnTo>
                    <a:lnTo>
                      <a:pt x="966" y="813"/>
                    </a:lnTo>
                    <a:lnTo>
                      <a:pt x="966" y="811"/>
                    </a:lnTo>
                    <a:lnTo>
                      <a:pt x="966" y="811"/>
                    </a:lnTo>
                    <a:lnTo>
                      <a:pt x="963" y="808"/>
                    </a:lnTo>
                    <a:lnTo>
                      <a:pt x="963" y="806"/>
                    </a:lnTo>
                    <a:lnTo>
                      <a:pt x="963" y="806"/>
                    </a:lnTo>
                    <a:lnTo>
                      <a:pt x="966" y="804"/>
                    </a:lnTo>
                    <a:lnTo>
                      <a:pt x="968" y="804"/>
                    </a:lnTo>
                    <a:lnTo>
                      <a:pt x="970" y="801"/>
                    </a:lnTo>
                    <a:lnTo>
                      <a:pt x="970" y="801"/>
                    </a:lnTo>
                    <a:lnTo>
                      <a:pt x="970" y="799"/>
                    </a:lnTo>
                    <a:lnTo>
                      <a:pt x="970" y="797"/>
                    </a:lnTo>
                    <a:lnTo>
                      <a:pt x="968" y="797"/>
                    </a:lnTo>
                    <a:lnTo>
                      <a:pt x="966" y="797"/>
                    </a:lnTo>
                    <a:lnTo>
                      <a:pt x="966" y="797"/>
                    </a:lnTo>
                    <a:lnTo>
                      <a:pt x="963" y="799"/>
                    </a:lnTo>
                    <a:lnTo>
                      <a:pt x="961" y="799"/>
                    </a:lnTo>
                    <a:lnTo>
                      <a:pt x="961" y="801"/>
                    </a:lnTo>
                    <a:lnTo>
                      <a:pt x="959" y="804"/>
                    </a:lnTo>
                    <a:lnTo>
                      <a:pt x="956" y="804"/>
                    </a:lnTo>
                    <a:lnTo>
                      <a:pt x="956" y="804"/>
                    </a:lnTo>
                    <a:lnTo>
                      <a:pt x="954" y="804"/>
                    </a:lnTo>
                    <a:lnTo>
                      <a:pt x="954" y="806"/>
                    </a:lnTo>
                    <a:lnTo>
                      <a:pt x="954" y="806"/>
                    </a:lnTo>
                    <a:lnTo>
                      <a:pt x="954" y="806"/>
                    </a:lnTo>
                    <a:lnTo>
                      <a:pt x="951" y="806"/>
                    </a:lnTo>
                    <a:lnTo>
                      <a:pt x="949" y="808"/>
                    </a:lnTo>
                    <a:lnTo>
                      <a:pt x="944" y="808"/>
                    </a:lnTo>
                    <a:lnTo>
                      <a:pt x="942" y="808"/>
                    </a:lnTo>
                    <a:lnTo>
                      <a:pt x="940" y="808"/>
                    </a:lnTo>
                    <a:lnTo>
                      <a:pt x="940" y="811"/>
                    </a:lnTo>
                    <a:lnTo>
                      <a:pt x="940" y="813"/>
                    </a:lnTo>
                    <a:lnTo>
                      <a:pt x="937" y="813"/>
                    </a:lnTo>
                    <a:lnTo>
                      <a:pt x="937" y="813"/>
                    </a:lnTo>
                    <a:lnTo>
                      <a:pt x="937" y="811"/>
                    </a:lnTo>
                    <a:lnTo>
                      <a:pt x="937" y="811"/>
                    </a:lnTo>
                    <a:lnTo>
                      <a:pt x="937" y="811"/>
                    </a:lnTo>
                    <a:lnTo>
                      <a:pt x="940" y="811"/>
                    </a:lnTo>
                    <a:lnTo>
                      <a:pt x="940" y="811"/>
                    </a:lnTo>
                    <a:lnTo>
                      <a:pt x="937" y="811"/>
                    </a:lnTo>
                    <a:lnTo>
                      <a:pt x="935" y="811"/>
                    </a:lnTo>
                    <a:lnTo>
                      <a:pt x="935" y="811"/>
                    </a:lnTo>
                    <a:lnTo>
                      <a:pt x="932" y="811"/>
                    </a:lnTo>
                    <a:lnTo>
                      <a:pt x="932" y="813"/>
                    </a:lnTo>
                    <a:lnTo>
                      <a:pt x="930" y="813"/>
                    </a:lnTo>
                    <a:lnTo>
                      <a:pt x="930" y="816"/>
                    </a:lnTo>
                    <a:lnTo>
                      <a:pt x="930" y="816"/>
                    </a:lnTo>
                    <a:lnTo>
                      <a:pt x="928" y="816"/>
                    </a:lnTo>
                    <a:lnTo>
                      <a:pt x="928" y="818"/>
                    </a:lnTo>
                    <a:lnTo>
                      <a:pt x="925" y="818"/>
                    </a:lnTo>
                    <a:lnTo>
                      <a:pt x="928" y="820"/>
                    </a:lnTo>
                    <a:lnTo>
                      <a:pt x="925" y="823"/>
                    </a:lnTo>
                    <a:lnTo>
                      <a:pt x="925" y="825"/>
                    </a:lnTo>
                    <a:lnTo>
                      <a:pt x="925" y="825"/>
                    </a:lnTo>
                    <a:lnTo>
                      <a:pt x="925" y="827"/>
                    </a:lnTo>
                    <a:lnTo>
                      <a:pt x="923" y="827"/>
                    </a:lnTo>
                    <a:lnTo>
                      <a:pt x="921" y="830"/>
                    </a:lnTo>
                    <a:lnTo>
                      <a:pt x="921" y="832"/>
                    </a:lnTo>
                    <a:lnTo>
                      <a:pt x="918" y="835"/>
                    </a:lnTo>
                    <a:lnTo>
                      <a:pt x="918" y="835"/>
                    </a:lnTo>
                    <a:lnTo>
                      <a:pt x="916" y="837"/>
                    </a:lnTo>
                    <a:lnTo>
                      <a:pt x="914" y="837"/>
                    </a:lnTo>
                    <a:lnTo>
                      <a:pt x="914" y="839"/>
                    </a:lnTo>
                    <a:lnTo>
                      <a:pt x="916" y="842"/>
                    </a:lnTo>
                    <a:lnTo>
                      <a:pt x="916" y="842"/>
                    </a:lnTo>
                    <a:lnTo>
                      <a:pt x="914" y="844"/>
                    </a:lnTo>
                    <a:lnTo>
                      <a:pt x="914" y="842"/>
                    </a:lnTo>
                    <a:lnTo>
                      <a:pt x="914" y="839"/>
                    </a:lnTo>
                    <a:lnTo>
                      <a:pt x="911" y="839"/>
                    </a:lnTo>
                    <a:lnTo>
                      <a:pt x="909" y="837"/>
                    </a:lnTo>
                    <a:lnTo>
                      <a:pt x="909" y="837"/>
                    </a:lnTo>
                    <a:lnTo>
                      <a:pt x="906" y="837"/>
                    </a:lnTo>
                    <a:lnTo>
                      <a:pt x="906" y="835"/>
                    </a:lnTo>
                    <a:lnTo>
                      <a:pt x="904" y="832"/>
                    </a:lnTo>
                    <a:lnTo>
                      <a:pt x="902" y="830"/>
                    </a:lnTo>
                    <a:lnTo>
                      <a:pt x="899" y="830"/>
                    </a:lnTo>
                    <a:lnTo>
                      <a:pt x="899" y="830"/>
                    </a:lnTo>
                    <a:lnTo>
                      <a:pt x="897" y="827"/>
                    </a:lnTo>
                    <a:lnTo>
                      <a:pt x="895" y="827"/>
                    </a:lnTo>
                    <a:lnTo>
                      <a:pt x="895" y="827"/>
                    </a:lnTo>
                    <a:lnTo>
                      <a:pt x="892" y="827"/>
                    </a:lnTo>
                    <a:lnTo>
                      <a:pt x="892" y="827"/>
                    </a:lnTo>
                    <a:lnTo>
                      <a:pt x="892" y="827"/>
                    </a:lnTo>
                    <a:lnTo>
                      <a:pt x="890" y="827"/>
                    </a:lnTo>
                    <a:lnTo>
                      <a:pt x="887" y="827"/>
                    </a:lnTo>
                    <a:lnTo>
                      <a:pt x="885" y="827"/>
                    </a:lnTo>
                    <a:lnTo>
                      <a:pt x="885" y="830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0" y="830"/>
                    </a:lnTo>
                    <a:lnTo>
                      <a:pt x="878" y="832"/>
                    </a:lnTo>
                    <a:lnTo>
                      <a:pt x="876" y="832"/>
                    </a:lnTo>
                    <a:lnTo>
                      <a:pt x="876" y="832"/>
                    </a:lnTo>
                    <a:lnTo>
                      <a:pt x="873" y="835"/>
                    </a:lnTo>
                    <a:lnTo>
                      <a:pt x="871" y="835"/>
                    </a:lnTo>
                    <a:lnTo>
                      <a:pt x="871" y="835"/>
                    </a:lnTo>
                    <a:lnTo>
                      <a:pt x="869" y="835"/>
                    </a:lnTo>
                    <a:lnTo>
                      <a:pt x="866" y="835"/>
                    </a:lnTo>
                    <a:lnTo>
                      <a:pt x="866" y="835"/>
                    </a:lnTo>
                    <a:lnTo>
                      <a:pt x="864" y="832"/>
                    </a:lnTo>
                    <a:lnTo>
                      <a:pt x="864" y="832"/>
                    </a:lnTo>
                    <a:lnTo>
                      <a:pt x="864" y="832"/>
                    </a:lnTo>
                    <a:lnTo>
                      <a:pt x="864" y="832"/>
                    </a:lnTo>
                    <a:lnTo>
                      <a:pt x="861" y="832"/>
                    </a:lnTo>
                    <a:lnTo>
                      <a:pt x="861" y="832"/>
                    </a:lnTo>
                    <a:lnTo>
                      <a:pt x="859" y="832"/>
                    </a:lnTo>
                    <a:lnTo>
                      <a:pt x="861" y="830"/>
                    </a:lnTo>
                    <a:lnTo>
                      <a:pt x="859" y="830"/>
                    </a:lnTo>
                    <a:lnTo>
                      <a:pt x="859" y="827"/>
                    </a:lnTo>
                    <a:lnTo>
                      <a:pt x="857" y="827"/>
                    </a:lnTo>
                    <a:lnTo>
                      <a:pt x="854" y="825"/>
                    </a:lnTo>
                    <a:lnTo>
                      <a:pt x="854" y="825"/>
                    </a:lnTo>
                    <a:lnTo>
                      <a:pt x="854" y="825"/>
                    </a:lnTo>
                    <a:lnTo>
                      <a:pt x="852" y="823"/>
                    </a:lnTo>
                    <a:lnTo>
                      <a:pt x="852" y="823"/>
                    </a:lnTo>
                    <a:lnTo>
                      <a:pt x="850" y="820"/>
                    </a:lnTo>
                    <a:lnTo>
                      <a:pt x="850" y="818"/>
                    </a:lnTo>
                    <a:lnTo>
                      <a:pt x="850" y="818"/>
                    </a:lnTo>
                    <a:lnTo>
                      <a:pt x="847" y="816"/>
                    </a:lnTo>
                    <a:lnTo>
                      <a:pt x="847" y="816"/>
                    </a:lnTo>
                    <a:lnTo>
                      <a:pt x="845" y="816"/>
                    </a:lnTo>
                    <a:lnTo>
                      <a:pt x="847" y="813"/>
                    </a:lnTo>
                    <a:lnTo>
                      <a:pt x="845" y="813"/>
                    </a:lnTo>
                    <a:lnTo>
                      <a:pt x="845" y="811"/>
                    </a:lnTo>
                    <a:lnTo>
                      <a:pt x="845" y="811"/>
                    </a:lnTo>
                    <a:lnTo>
                      <a:pt x="845" y="811"/>
                    </a:lnTo>
                    <a:lnTo>
                      <a:pt x="843" y="808"/>
                    </a:lnTo>
                    <a:lnTo>
                      <a:pt x="845" y="806"/>
                    </a:lnTo>
                    <a:lnTo>
                      <a:pt x="845" y="804"/>
                    </a:lnTo>
                    <a:lnTo>
                      <a:pt x="845" y="801"/>
                    </a:lnTo>
                    <a:lnTo>
                      <a:pt x="845" y="799"/>
                    </a:lnTo>
                    <a:lnTo>
                      <a:pt x="845" y="799"/>
                    </a:lnTo>
                    <a:lnTo>
                      <a:pt x="845" y="797"/>
                    </a:lnTo>
                    <a:lnTo>
                      <a:pt x="845" y="797"/>
                    </a:lnTo>
                    <a:lnTo>
                      <a:pt x="845" y="794"/>
                    </a:lnTo>
                    <a:lnTo>
                      <a:pt x="845" y="792"/>
                    </a:lnTo>
                    <a:lnTo>
                      <a:pt x="847" y="792"/>
                    </a:lnTo>
                    <a:lnTo>
                      <a:pt x="847" y="794"/>
                    </a:lnTo>
                    <a:lnTo>
                      <a:pt x="845" y="794"/>
                    </a:lnTo>
                    <a:lnTo>
                      <a:pt x="847" y="797"/>
                    </a:lnTo>
                    <a:lnTo>
                      <a:pt x="847" y="794"/>
                    </a:lnTo>
                    <a:lnTo>
                      <a:pt x="847" y="794"/>
                    </a:lnTo>
                    <a:lnTo>
                      <a:pt x="847" y="792"/>
                    </a:lnTo>
                    <a:lnTo>
                      <a:pt x="847" y="789"/>
                    </a:lnTo>
                    <a:lnTo>
                      <a:pt x="847" y="787"/>
                    </a:lnTo>
                    <a:lnTo>
                      <a:pt x="847" y="785"/>
                    </a:lnTo>
                    <a:lnTo>
                      <a:pt x="847" y="785"/>
                    </a:lnTo>
                    <a:lnTo>
                      <a:pt x="847" y="782"/>
                    </a:lnTo>
                    <a:lnTo>
                      <a:pt x="847" y="780"/>
                    </a:lnTo>
                    <a:lnTo>
                      <a:pt x="847" y="780"/>
                    </a:lnTo>
                    <a:lnTo>
                      <a:pt x="850" y="778"/>
                    </a:lnTo>
                    <a:lnTo>
                      <a:pt x="850" y="778"/>
                    </a:lnTo>
                    <a:lnTo>
                      <a:pt x="850" y="775"/>
                    </a:lnTo>
                    <a:lnTo>
                      <a:pt x="850" y="775"/>
                    </a:lnTo>
                    <a:lnTo>
                      <a:pt x="850" y="775"/>
                    </a:lnTo>
                    <a:lnTo>
                      <a:pt x="850" y="773"/>
                    </a:lnTo>
                    <a:lnTo>
                      <a:pt x="850" y="771"/>
                    </a:lnTo>
                    <a:lnTo>
                      <a:pt x="850" y="771"/>
                    </a:lnTo>
                    <a:lnTo>
                      <a:pt x="852" y="768"/>
                    </a:lnTo>
                    <a:lnTo>
                      <a:pt x="850" y="768"/>
                    </a:lnTo>
                    <a:lnTo>
                      <a:pt x="850" y="766"/>
                    </a:lnTo>
                    <a:lnTo>
                      <a:pt x="847" y="766"/>
                    </a:lnTo>
                    <a:lnTo>
                      <a:pt x="847" y="768"/>
                    </a:lnTo>
                    <a:lnTo>
                      <a:pt x="847" y="766"/>
                    </a:lnTo>
                    <a:lnTo>
                      <a:pt x="845" y="766"/>
                    </a:lnTo>
                    <a:lnTo>
                      <a:pt x="843" y="763"/>
                    </a:lnTo>
                    <a:lnTo>
                      <a:pt x="843" y="766"/>
                    </a:lnTo>
                    <a:lnTo>
                      <a:pt x="843" y="766"/>
                    </a:lnTo>
                    <a:lnTo>
                      <a:pt x="840" y="763"/>
                    </a:lnTo>
                    <a:lnTo>
                      <a:pt x="843" y="763"/>
                    </a:lnTo>
                    <a:lnTo>
                      <a:pt x="845" y="766"/>
                    </a:lnTo>
                    <a:lnTo>
                      <a:pt x="845" y="763"/>
                    </a:lnTo>
                    <a:lnTo>
                      <a:pt x="843" y="763"/>
                    </a:lnTo>
                    <a:lnTo>
                      <a:pt x="840" y="761"/>
                    </a:lnTo>
                    <a:lnTo>
                      <a:pt x="840" y="761"/>
                    </a:lnTo>
                    <a:lnTo>
                      <a:pt x="840" y="759"/>
                    </a:lnTo>
                    <a:lnTo>
                      <a:pt x="838" y="761"/>
                    </a:lnTo>
                    <a:lnTo>
                      <a:pt x="835" y="759"/>
                    </a:lnTo>
                    <a:lnTo>
                      <a:pt x="833" y="759"/>
                    </a:lnTo>
                    <a:lnTo>
                      <a:pt x="833" y="759"/>
                    </a:lnTo>
                    <a:lnTo>
                      <a:pt x="831" y="759"/>
                    </a:lnTo>
                    <a:lnTo>
                      <a:pt x="828" y="759"/>
                    </a:lnTo>
                    <a:lnTo>
                      <a:pt x="828" y="759"/>
                    </a:lnTo>
                    <a:lnTo>
                      <a:pt x="826" y="759"/>
                    </a:lnTo>
                    <a:lnTo>
                      <a:pt x="826" y="759"/>
                    </a:lnTo>
                    <a:lnTo>
                      <a:pt x="824" y="759"/>
                    </a:lnTo>
                    <a:lnTo>
                      <a:pt x="824" y="759"/>
                    </a:lnTo>
                    <a:lnTo>
                      <a:pt x="821" y="759"/>
                    </a:lnTo>
                    <a:lnTo>
                      <a:pt x="819" y="761"/>
                    </a:lnTo>
                    <a:lnTo>
                      <a:pt x="819" y="761"/>
                    </a:lnTo>
                    <a:lnTo>
                      <a:pt x="816" y="761"/>
                    </a:lnTo>
                    <a:lnTo>
                      <a:pt x="816" y="761"/>
                    </a:lnTo>
                    <a:lnTo>
                      <a:pt x="814" y="761"/>
                    </a:lnTo>
                    <a:lnTo>
                      <a:pt x="812" y="761"/>
                    </a:lnTo>
                    <a:lnTo>
                      <a:pt x="809" y="759"/>
                    </a:lnTo>
                    <a:lnTo>
                      <a:pt x="809" y="759"/>
                    </a:lnTo>
                    <a:lnTo>
                      <a:pt x="807" y="761"/>
                    </a:lnTo>
                    <a:lnTo>
                      <a:pt x="807" y="761"/>
                    </a:lnTo>
                    <a:lnTo>
                      <a:pt x="805" y="759"/>
                    </a:lnTo>
                    <a:lnTo>
                      <a:pt x="805" y="759"/>
                    </a:lnTo>
                    <a:lnTo>
                      <a:pt x="805" y="759"/>
                    </a:lnTo>
                    <a:lnTo>
                      <a:pt x="802" y="761"/>
                    </a:lnTo>
                    <a:lnTo>
                      <a:pt x="800" y="761"/>
                    </a:lnTo>
                    <a:lnTo>
                      <a:pt x="800" y="761"/>
                    </a:lnTo>
                    <a:lnTo>
                      <a:pt x="798" y="759"/>
                    </a:lnTo>
                    <a:lnTo>
                      <a:pt x="798" y="759"/>
                    </a:lnTo>
                    <a:lnTo>
                      <a:pt x="795" y="761"/>
                    </a:lnTo>
                    <a:lnTo>
                      <a:pt x="795" y="761"/>
                    </a:lnTo>
                    <a:lnTo>
                      <a:pt x="795" y="761"/>
                    </a:lnTo>
                    <a:lnTo>
                      <a:pt x="795" y="761"/>
                    </a:lnTo>
                    <a:lnTo>
                      <a:pt x="793" y="759"/>
                    </a:lnTo>
                    <a:lnTo>
                      <a:pt x="793" y="759"/>
                    </a:lnTo>
                    <a:lnTo>
                      <a:pt x="793" y="759"/>
                    </a:lnTo>
                    <a:lnTo>
                      <a:pt x="795" y="756"/>
                    </a:lnTo>
                    <a:lnTo>
                      <a:pt x="795" y="756"/>
                    </a:lnTo>
                    <a:lnTo>
                      <a:pt x="798" y="754"/>
                    </a:lnTo>
                    <a:lnTo>
                      <a:pt x="798" y="752"/>
                    </a:lnTo>
                    <a:lnTo>
                      <a:pt x="798" y="752"/>
                    </a:lnTo>
                    <a:lnTo>
                      <a:pt x="800" y="752"/>
                    </a:lnTo>
                    <a:lnTo>
                      <a:pt x="800" y="749"/>
                    </a:lnTo>
                    <a:lnTo>
                      <a:pt x="800" y="749"/>
                    </a:lnTo>
                    <a:lnTo>
                      <a:pt x="800" y="747"/>
                    </a:lnTo>
                    <a:lnTo>
                      <a:pt x="800" y="747"/>
                    </a:lnTo>
                    <a:lnTo>
                      <a:pt x="800" y="744"/>
                    </a:lnTo>
                    <a:lnTo>
                      <a:pt x="800" y="742"/>
                    </a:lnTo>
                    <a:lnTo>
                      <a:pt x="800" y="742"/>
                    </a:lnTo>
                    <a:lnTo>
                      <a:pt x="800" y="740"/>
                    </a:lnTo>
                    <a:lnTo>
                      <a:pt x="800" y="737"/>
                    </a:lnTo>
                    <a:lnTo>
                      <a:pt x="800" y="735"/>
                    </a:lnTo>
                    <a:lnTo>
                      <a:pt x="802" y="733"/>
                    </a:lnTo>
                    <a:lnTo>
                      <a:pt x="800" y="730"/>
                    </a:lnTo>
                    <a:lnTo>
                      <a:pt x="800" y="730"/>
                    </a:lnTo>
                    <a:lnTo>
                      <a:pt x="800" y="728"/>
                    </a:lnTo>
                    <a:lnTo>
                      <a:pt x="802" y="728"/>
                    </a:lnTo>
                    <a:lnTo>
                      <a:pt x="802" y="730"/>
                    </a:lnTo>
                    <a:lnTo>
                      <a:pt x="802" y="733"/>
                    </a:lnTo>
                    <a:lnTo>
                      <a:pt x="805" y="735"/>
                    </a:lnTo>
                    <a:lnTo>
                      <a:pt x="805" y="733"/>
                    </a:lnTo>
                    <a:lnTo>
                      <a:pt x="805" y="730"/>
                    </a:lnTo>
                    <a:lnTo>
                      <a:pt x="805" y="728"/>
                    </a:lnTo>
                    <a:lnTo>
                      <a:pt x="807" y="725"/>
                    </a:lnTo>
                    <a:lnTo>
                      <a:pt x="807" y="723"/>
                    </a:lnTo>
                    <a:lnTo>
                      <a:pt x="807" y="723"/>
                    </a:lnTo>
                    <a:lnTo>
                      <a:pt x="807" y="723"/>
                    </a:lnTo>
                    <a:lnTo>
                      <a:pt x="805" y="721"/>
                    </a:lnTo>
                    <a:lnTo>
                      <a:pt x="807" y="721"/>
                    </a:lnTo>
                    <a:lnTo>
                      <a:pt x="805" y="718"/>
                    </a:lnTo>
                    <a:lnTo>
                      <a:pt x="807" y="718"/>
                    </a:lnTo>
                    <a:lnTo>
                      <a:pt x="807" y="716"/>
                    </a:lnTo>
                    <a:lnTo>
                      <a:pt x="807" y="716"/>
                    </a:lnTo>
                    <a:lnTo>
                      <a:pt x="807" y="714"/>
                    </a:lnTo>
                    <a:lnTo>
                      <a:pt x="809" y="711"/>
                    </a:lnTo>
                    <a:lnTo>
                      <a:pt x="809" y="709"/>
                    </a:lnTo>
                    <a:lnTo>
                      <a:pt x="812" y="709"/>
                    </a:lnTo>
                    <a:lnTo>
                      <a:pt x="812" y="706"/>
                    </a:lnTo>
                    <a:lnTo>
                      <a:pt x="814" y="706"/>
                    </a:lnTo>
                    <a:lnTo>
                      <a:pt x="814" y="704"/>
                    </a:lnTo>
                    <a:lnTo>
                      <a:pt x="814" y="702"/>
                    </a:lnTo>
                    <a:lnTo>
                      <a:pt x="814" y="702"/>
                    </a:lnTo>
                    <a:lnTo>
                      <a:pt x="812" y="699"/>
                    </a:lnTo>
                    <a:lnTo>
                      <a:pt x="812" y="697"/>
                    </a:lnTo>
                    <a:lnTo>
                      <a:pt x="809" y="699"/>
                    </a:lnTo>
                    <a:lnTo>
                      <a:pt x="807" y="699"/>
                    </a:lnTo>
                    <a:lnTo>
                      <a:pt x="805" y="697"/>
                    </a:lnTo>
                    <a:lnTo>
                      <a:pt x="805" y="697"/>
                    </a:lnTo>
                    <a:lnTo>
                      <a:pt x="805" y="699"/>
                    </a:lnTo>
                    <a:lnTo>
                      <a:pt x="802" y="697"/>
                    </a:lnTo>
                    <a:lnTo>
                      <a:pt x="802" y="697"/>
                    </a:lnTo>
                    <a:lnTo>
                      <a:pt x="800" y="697"/>
                    </a:lnTo>
                    <a:lnTo>
                      <a:pt x="798" y="697"/>
                    </a:lnTo>
                    <a:lnTo>
                      <a:pt x="795" y="697"/>
                    </a:lnTo>
                    <a:lnTo>
                      <a:pt x="795" y="699"/>
                    </a:lnTo>
                    <a:lnTo>
                      <a:pt x="793" y="699"/>
                    </a:lnTo>
                    <a:lnTo>
                      <a:pt x="790" y="699"/>
                    </a:lnTo>
                    <a:lnTo>
                      <a:pt x="788" y="699"/>
                    </a:lnTo>
                    <a:lnTo>
                      <a:pt x="786" y="702"/>
                    </a:lnTo>
                    <a:lnTo>
                      <a:pt x="783" y="702"/>
                    </a:lnTo>
                    <a:lnTo>
                      <a:pt x="781" y="702"/>
                    </a:lnTo>
                    <a:lnTo>
                      <a:pt x="781" y="702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4"/>
                    </a:lnTo>
                    <a:lnTo>
                      <a:pt x="779" y="706"/>
                    </a:lnTo>
                    <a:lnTo>
                      <a:pt x="779" y="706"/>
                    </a:lnTo>
                    <a:lnTo>
                      <a:pt x="776" y="709"/>
                    </a:lnTo>
                    <a:lnTo>
                      <a:pt x="779" y="711"/>
                    </a:lnTo>
                    <a:lnTo>
                      <a:pt x="776" y="714"/>
                    </a:lnTo>
                    <a:lnTo>
                      <a:pt x="779" y="714"/>
                    </a:lnTo>
                    <a:lnTo>
                      <a:pt x="776" y="716"/>
                    </a:lnTo>
                    <a:lnTo>
                      <a:pt x="776" y="718"/>
                    </a:lnTo>
                    <a:lnTo>
                      <a:pt x="774" y="718"/>
                    </a:lnTo>
                    <a:lnTo>
                      <a:pt x="774" y="721"/>
                    </a:lnTo>
                    <a:lnTo>
                      <a:pt x="774" y="723"/>
                    </a:lnTo>
                    <a:lnTo>
                      <a:pt x="774" y="723"/>
                    </a:lnTo>
                    <a:lnTo>
                      <a:pt x="771" y="725"/>
                    </a:lnTo>
                    <a:lnTo>
                      <a:pt x="769" y="725"/>
                    </a:lnTo>
                    <a:lnTo>
                      <a:pt x="767" y="728"/>
                    </a:lnTo>
                    <a:lnTo>
                      <a:pt x="769" y="728"/>
                    </a:lnTo>
                    <a:lnTo>
                      <a:pt x="769" y="730"/>
                    </a:lnTo>
                    <a:lnTo>
                      <a:pt x="769" y="730"/>
                    </a:lnTo>
                    <a:lnTo>
                      <a:pt x="767" y="733"/>
                    </a:lnTo>
                    <a:lnTo>
                      <a:pt x="767" y="733"/>
                    </a:lnTo>
                    <a:lnTo>
                      <a:pt x="764" y="733"/>
                    </a:lnTo>
                    <a:lnTo>
                      <a:pt x="762" y="730"/>
                    </a:lnTo>
                    <a:lnTo>
                      <a:pt x="762" y="730"/>
                    </a:lnTo>
                    <a:lnTo>
                      <a:pt x="762" y="730"/>
                    </a:lnTo>
                    <a:lnTo>
                      <a:pt x="762" y="730"/>
                    </a:lnTo>
                    <a:lnTo>
                      <a:pt x="764" y="730"/>
                    </a:lnTo>
                    <a:lnTo>
                      <a:pt x="764" y="730"/>
                    </a:lnTo>
                    <a:lnTo>
                      <a:pt x="762" y="728"/>
                    </a:lnTo>
                    <a:lnTo>
                      <a:pt x="762" y="728"/>
                    </a:lnTo>
                    <a:lnTo>
                      <a:pt x="760" y="730"/>
                    </a:lnTo>
                    <a:lnTo>
                      <a:pt x="757" y="730"/>
                    </a:lnTo>
                    <a:lnTo>
                      <a:pt x="757" y="730"/>
                    </a:lnTo>
                    <a:lnTo>
                      <a:pt x="755" y="730"/>
                    </a:lnTo>
                    <a:lnTo>
                      <a:pt x="755" y="733"/>
                    </a:lnTo>
                    <a:lnTo>
                      <a:pt x="755" y="730"/>
                    </a:lnTo>
                    <a:lnTo>
                      <a:pt x="755" y="730"/>
                    </a:lnTo>
                    <a:lnTo>
                      <a:pt x="753" y="733"/>
                    </a:lnTo>
                    <a:lnTo>
                      <a:pt x="750" y="733"/>
                    </a:lnTo>
                    <a:lnTo>
                      <a:pt x="750" y="733"/>
                    </a:lnTo>
                    <a:lnTo>
                      <a:pt x="750" y="733"/>
                    </a:lnTo>
                    <a:lnTo>
                      <a:pt x="748" y="733"/>
                    </a:lnTo>
                    <a:lnTo>
                      <a:pt x="745" y="733"/>
                    </a:lnTo>
                    <a:lnTo>
                      <a:pt x="743" y="733"/>
                    </a:lnTo>
                    <a:lnTo>
                      <a:pt x="745" y="733"/>
                    </a:lnTo>
                    <a:lnTo>
                      <a:pt x="745" y="733"/>
                    </a:lnTo>
                    <a:lnTo>
                      <a:pt x="745" y="733"/>
                    </a:lnTo>
                    <a:lnTo>
                      <a:pt x="745" y="733"/>
                    </a:lnTo>
                    <a:lnTo>
                      <a:pt x="743" y="733"/>
                    </a:lnTo>
                    <a:lnTo>
                      <a:pt x="741" y="735"/>
                    </a:lnTo>
                    <a:lnTo>
                      <a:pt x="741" y="735"/>
                    </a:lnTo>
                    <a:lnTo>
                      <a:pt x="741" y="735"/>
                    </a:lnTo>
                    <a:lnTo>
                      <a:pt x="738" y="735"/>
                    </a:lnTo>
                    <a:lnTo>
                      <a:pt x="738" y="735"/>
                    </a:lnTo>
                    <a:lnTo>
                      <a:pt x="736" y="735"/>
                    </a:lnTo>
                    <a:lnTo>
                      <a:pt x="736" y="735"/>
                    </a:lnTo>
                    <a:lnTo>
                      <a:pt x="736" y="733"/>
                    </a:lnTo>
                    <a:lnTo>
                      <a:pt x="734" y="730"/>
                    </a:lnTo>
                    <a:lnTo>
                      <a:pt x="731" y="730"/>
                    </a:lnTo>
                    <a:lnTo>
                      <a:pt x="731" y="730"/>
                    </a:lnTo>
                    <a:lnTo>
                      <a:pt x="729" y="728"/>
                    </a:lnTo>
                    <a:lnTo>
                      <a:pt x="727" y="728"/>
                    </a:lnTo>
                    <a:lnTo>
                      <a:pt x="727" y="728"/>
                    </a:lnTo>
                    <a:lnTo>
                      <a:pt x="724" y="728"/>
                    </a:lnTo>
                    <a:lnTo>
                      <a:pt x="724" y="728"/>
                    </a:lnTo>
                    <a:lnTo>
                      <a:pt x="724" y="728"/>
                    </a:lnTo>
                    <a:lnTo>
                      <a:pt x="724" y="730"/>
                    </a:lnTo>
                    <a:lnTo>
                      <a:pt x="722" y="730"/>
                    </a:lnTo>
                    <a:lnTo>
                      <a:pt x="724" y="728"/>
                    </a:lnTo>
                    <a:lnTo>
                      <a:pt x="722" y="728"/>
                    </a:lnTo>
                    <a:lnTo>
                      <a:pt x="724" y="728"/>
                    </a:lnTo>
                    <a:lnTo>
                      <a:pt x="724" y="728"/>
                    </a:lnTo>
                    <a:lnTo>
                      <a:pt x="722" y="728"/>
                    </a:lnTo>
                    <a:lnTo>
                      <a:pt x="722" y="725"/>
                    </a:lnTo>
                    <a:lnTo>
                      <a:pt x="722" y="723"/>
                    </a:lnTo>
                    <a:lnTo>
                      <a:pt x="719" y="723"/>
                    </a:lnTo>
                    <a:lnTo>
                      <a:pt x="719" y="721"/>
                    </a:lnTo>
                    <a:lnTo>
                      <a:pt x="719" y="721"/>
                    </a:lnTo>
                    <a:lnTo>
                      <a:pt x="717" y="718"/>
                    </a:lnTo>
                    <a:lnTo>
                      <a:pt x="717" y="716"/>
                    </a:lnTo>
                    <a:lnTo>
                      <a:pt x="717" y="714"/>
                    </a:lnTo>
                    <a:lnTo>
                      <a:pt x="715" y="714"/>
                    </a:lnTo>
                    <a:lnTo>
                      <a:pt x="715" y="711"/>
                    </a:lnTo>
                    <a:lnTo>
                      <a:pt x="715" y="711"/>
                    </a:lnTo>
                    <a:lnTo>
                      <a:pt x="712" y="709"/>
                    </a:lnTo>
                    <a:lnTo>
                      <a:pt x="710" y="709"/>
                    </a:lnTo>
                    <a:lnTo>
                      <a:pt x="710" y="706"/>
                    </a:lnTo>
                    <a:lnTo>
                      <a:pt x="710" y="704"/>
                    </a:lnTo>
                    <a:lnTo>
                      <a:pt x="710" y="704"/>
                    </a:lnTo>
                    <a:lnTo>
                      <a:pt x="710" y="704"/>
                    </a:lnTo>
                    <a:lnTo>
                      <a:pt x="708" y="702"/>
                    </a:lnTo>
                    <a:lnTo>
                      <a:pt x="708" y="699"/>
                    </a:lnTo>
                    <a:lnTo>
                      <a:pt x="708" y="699"/>
                    </a:lnTo>
                    <a:lnTo>
                      <a:pt x="705" y="697"/>
                    </a:lnTo>
                    <a:lnTo>
                      <a:pt x="705" y="695"/>
                    </a:lnTo>
                    <a:lnTo>
                      <a:pt x="705" y="692"/>
                    </a:lnTo>
                    <a:lnTo>
                      <a:pt x="705" y="695"/>
                    </a:lnTo>
                    <a:lnTo>
                      <a:pt x="708" y="697"/>
                    </a:lnTo>
                    <a:lnTo>
                      <a:pt x="708" y="697"/>
                    </a:lnTo>
                    <a:lnTo>
                      <a:pt x="708" y="699"/>
                    </a:lnTo>
                    <a:lnTo>
                      <a:pt x="708" y="699"/>
                    </a:lnTo>
                    <a:lnTo>
                      <a:pt x="710" y="697"/>
                    </a:lnTo>
                    <a:lnTo>
                      <a:pt x="708" y="697"/>
                    </a:lnTo>
                    <a:lnTo>
                      <a:pt x="705" y="695"/>
                    </a:lnTo>
                    <a:lnTo>
                      <a:pt x="705" y="692"/>
                    </a:lnTo>
                    <a:lnTo>
                      <a:pt x="705" y="690"/>
                    </a:lnTo>
                    <a:lnTo>
                      <a:pt x="705" y="690"/>
                    </a:lnTo>
                    <a:lnTo>
                      <a:pt x="703" y="687"/>
                    </a:lnTo>
                    <a:lnTo>
                      <a:pt x="703" y="685"/>
                    </a:lnTo>
                    <a:lnTo>
                      <a:pt x="703" y="685"/>
                    </a:lnTo>
                    <a:lnTo>
                      <a:pt x="705" y="683"/>
                    </a:lnTo>
                    <a:lnTo>
                      <a:pt x="705" y="680"/>
                    </a:lnTo>
                    <a:lnTo>
                      <a:pt x="705" y="678"/>
                    </a:lnTo>
                    <a:lnTo>
                      <a:pt x="705" y="678"/>
                    </a:lnTo>
                    <a:lnTo>
                      <a:pt x="705" y="676"/>
                    </a:lnTo>
                    <a:lnTo>
                      <a:pt x="703" y="673"/>
                    </a:lnTo>
                    <a:lnTo>
                      <a:pt x="705" y="671"/>
                    </a:lnTo>
                    <a:lnTo>
                      <a:pt x="705" y="671"/>
                    </a:lnTo>
                    <a:lnTo>
                      <a:pt x="705" y="669"/>
                    </a:lnTo>
                    <a:lnTo>
                      <a:pt x="705" y="666"/>
                    </a:lnTo>
                    <a:lnTo>
                      <a:pt x="705" y="664"/>
                    </a:lnTo>
                    <a:lnTo>
                      <a:pt x="705" y="661"/>
                    </a:lnTo>
                    <a:lnTo>
                      <a:pt x="708" y="659"/>
                    </a:lnTo>
                    <a:lnTo>
                      <a:pt x="708" y="659"/>
                    </a:lnTo>
                    <a:lnTo>
                      <a:pt x="708" y="657"/>
                    </a:lnTo>
                    <a:lnTo>
                      <a:pt x="710" y="654"/>
                    </a:lnTo>
                    <a:lnTo>
                      <a:pt x="710" y="652"/>
                    </a:lnTo>
                    <a:lnTo>
                      <a:pt x="710" y="650"/>
                    </a:lnTo>
                    <a:lnTo>
                      <a:pt x="710" y="650"/>
                    </a:lnTo>
                    <a:lnTo>
                      <a:pt x="710" y="647"/>
                    </a:lnTo>
                    <a:lnTo>
                      <a:pt x="708" y="645"/>
                    </a:lnTo>
                    <a:lnTo>
                      <a:pt x="708" y="642"/>
                    </a:lnTo>
                    <a:lnTo>
                      <a:pt x="708" y="642"/>
                    </a:lnTo>
                    <a:lnTo>
                      <a:pt x="708" y="640"/>
                    </a:lnTo>
                    <a:lnTo>
                      <a:pt x="705" y="638"/>
                    </a:lnTo>
                    <a:lnTo>
                      <a:pt x="708" y="635"/>
                    </a:lnTo>
                    <a:lnTo>
                      <a:pt x="705" y="635"/>
                    </a:lnTo>
                    <a:lnTo>
                      <a:pt x="705" y="633"/>
                    </a:lnTo>
                    <a:lnTo>
                      <a:pt x="705" y="633"/>
                    </a:lnTo>
                    <a:lnTo>
                      <a:pt x="708" y="633"/>
                    </a:lnTo>
                    <a:lnTo>
                      <a:pt x="708" y="631"/>
                    </a:lnTo>
                    <a:lnTo>
                      <a:pt x="710" y="628"/>
                    </a:lnTo>
                    <a:lnTo>
                      <a:pt x="708" y="628"/>
                    </a:lnTo>
                    <a:lnTo>
                      <a:pt x="708" y="628"/>
                    </a:lnTo>
                    <a:lnTo>
                      <a:pt x="708" y="628"/>
                    </a:lnTo>
                    <a:lnTo>
                      <a:pt x="710" y="628"/>
                    </a:lnTo>
                    <a:lnTo>
                      <a:pt x="712" y="626"/>
                    </a:lnTo>
                    <a:lnTo>
                      <a:pt x="712" y="623"/>
                    </a:lnTo>
                    <a:lnTo>
                      <a:pt x="712" y="623"/>
                    </a:lnTo>
                    <a:lnTo>
                      <a:pt x="715" y="623"/>
                    </a:lnTo>
                    <a:lnTo>
                      <a:pt x="715" y="621"/>
                    </a:lnTo>
                    <a:lnTo>
                      <a:pt x="715" y="621"/>
                    </a:lnTo>
                    <a:lnTo>
                      <a:pt x="717" y="621"/>
                    </a:lnTo>
                    <a:lnTo>
                      <a:pt x="717" y="621"/>
                    </a:lnTo>
                    <a:lnTo>
                      <a:pt x="717" y="621"/>
                    </a:lnTo>
                    <a:lnTo>
                      <a:pt x="717" y="619"/>
                    </a:lnTo>
                    <a:lnTo>
                      <a:pt x="715" y="619"/>
                    </a:lnTo>
                    <a:lnTo>
                      <a:pt x="717" y="619"/>
                    </a:lnTo>
                    <a:lnTo>
                      <a:pt x="717" y="619"/>
                    </a:lnTo>
                    <a:lnTo>
                      <a:pt x="717" y="616"/>
                    </a:lnTo>
                    <a:lnTo>
                      <a:pt x="717" y="616"/>
                    </a:lnTo>
                    <a:lnTo>
                      <a:pt x="719" y="619"/>
                    </a:lnTo>
                    <a:lnTo>
                      <a:pt x="722" y="619"/>
                    </a:lnTo>
                    <a:lnTo>
                      <a:pt x="719" y="619"/>
                    </a:lnTo>
                    <a:lnTo>
                      <a:pt x="719" y="619"/>
                    </a:lnTo>
                    <a:lnTo>
                      <a:pt x="722" y="619"/>
                    </a:lnTo>
                    <a:lnTo>
                      <a:pt x="719" y="619"/>
                    </a:lnTo>
                    <a:lnTo>
                      <a:pt x="719" y="621"/>
                    </a:lnTo>
                    <a:lnTo>
                      <a:pt x="722" y="619"/>
                    </a:lnTo>
                    <a:lnTo>
                      <a:pt x="724" y="619"/>
                    </a:lnTo>
                    <a:lnTo>
                      <a:pt x="727" y="616"/>
                    </a:lnTo>
                    <a:lnTo>
                      <a:pt x="727" y="616"/>
                    </a:lnTo>
                    <a:lnTo>
                      <a:pt x="729" y="616"/>
                    </a:lnTo>
                    <a:lnTo>
                      <a:pt x="731" y="614"/>
                    </a:lnTo>
                    <a:lnTo>
                      <a:pt x="731" y="612"/>
                    </a:lnTo>
                    <a:lnTo>
                      <a:pt x="731" y="612"/>
                    </a:lnTo>
                    <a:lnTo>
                      <a:pt x="734" y="612"/>
                    </a:lnTo>
                    <a:lnTo>
                      <a:pt x="734" y="612"/>
                    </a:lnTo>
                    <a:lnTo>
                      <a:pt x="734" y="612"/>
                    </a:lnTo>
                    <a:lnTo>
                      <a:pt x="731" y="609"/>
                    </a:lnTo>
                    <a:lnTo>
                      <a:pt x="731" y="607"/>
                    </a:lnTo>
                    <a:lnTo>
                      <a:pt x="731" y="607"/>
                    </a:lnTo>
                    <a:lnTo>
                      <a:pt x="734" y="607"/>
                    </a:lnTo>
                    <a:lnTo>
                      <a:pt x="736" y="607"/>
                    </a:lnTo>
                    <a:lnTo>
                      <a:pt x="736" y="609"/>
                    </a:lnTo>
                    <a:lnTo>
                      <a:pt x="738" y="609"/>
                    </a:lnTo>
                    <a:lnTo>
                      <a:pt x="736" y="609"/>
                    </a:lnTo>
                    <a:lnTo>
                      <a:pt x="736" y="609"/>
                    </a:lnTo>
                    <a:lnTo>
                      <a:pt x="734" y="609"/>
                    </a:lnTo>
                    <a:lnTo>
                      <a:pt x="734" y="609"/>
                    </a:lnTo>
                    <a:lnTo>
                      <a:pt x="736" y="609"/>
                    </a:lnTo>
                    <a:lnTo>
                      <a:pt x="738" y="607"/>
                    </a:lnTo>
                    <a:lnTo>
                      <a:pt x="741" y="607"/>
                    </a:lnTo>
                    <a:lnTo>
                      <a:pt x="743" y="607"/>
                    </a:lnTo>
                    <a:lnTo>
                      <a:pt x="743" y="604"/>
                    </a:lnTo>
                    <a:lnTo>
                      <a:pt x="743" y="604"/>
                    </a:lnTo>
                    <a:lnTo>
                      <a:pt x="743" y="602"/>
                    </a:lnTo>
                    <a:lnTo>
                      <a:pt x="743" y="604"/>
                    </a:lnTo>
                    <a:lnTo>
                      <a:pt x="743" y="604"/>
                    </a:lnTo>
                    <a:lnTo>
                      <a:pt x="748" y="604"/>
                    </a:lnTo>
                    <a:lnTo>
                      <a:pt x="748" y="604"/>
                    </a:lnTo>
                    <a:lnTo>
                      <a:pt x="748" y="602"/>
                    </a:lnTo>
                    <a:lnTo>
                      <a:pt x="750" y="602"/>
                    </a:lnTo>
                    <a:lnTo>
                      <a:pt x="748" y="604"/>
                    </a:lnTo>
                    <a:lnTo>
                      <a:pt x="748" y="604"/>
                    </a:lnTo>
                    <a:lnTo>
                      <a:pt x="750" y="604"/>
                    </a:lnTo>
                    <a:lnTo>
                      <a:pt x="753" y="607"/>
                    </a:lnTo>
                    <a:lnTo>
                      <a:pt x="755" y="607"/>
                    </a:lnTo>
                    <a:lnTo>
                      <a:pt x="757" y="607"/>
                    </a:lnTo>
                    <a:lnTo>
                      <a:pt x="760" y="609"/>
                    </a:lnTo>
                    <a:lnTo>
                      <a:pt x="760" y="607"/>
                    </a:lnTo>
                    <a:lnTo>
                      <a:pt x="762" y="607"/>
                    </a:lnTo>
                    <a:lnTo>
                      <a:pt x="762" y="604"/>
                    </a:lnTo>
                    <a:lnTo>
                      <a:pt x="764" y="607"/>
                    </a:lnTo>
                    <a:lnTo>
                      <a:pt x="767" y="607"/>
                    </a:lnTo>
                    <a:lnTo>
                      <a:pt x="769" y="609"/>
                    </a:lnTo>
                    <a:lnTo>
                      <a:pt x="769" y="607"/>
                    </a:lnTo>
                    <a:lnTo>
                      <a:pt x="769" y="609"/>
                    </a:lnTo>
                    <a:lnTo>
                      <a:pt x="771" y="609"/>
                    </a:lnTo>
                    <a:lnTo>
                      <a:pt x="771" y="612"/>
                    </a:lnTo>
                    <a:lnTo>
                      <a:pt x="774" y="612"/>
                    </a:lnTo>
                    <a:lnTo>
                      <a:pt x="776" y="612"/>
                    </a:lnTo>
                    <a:lnTo>
                      <a:pt x="776" y="612"/>
                    </a:lnTo>
                    <a:lnTo>
                      <a:pt x="779" y="609"/>
                    </a:lnTo>
                    <a:lnTo>
                      <a:pt x="779" y="612"/>
                    </a:lnTo>
                    <a:lnTo>
                      <a:pt x="781" y="614"/>
                    </a:lnTo>
                    <a:lnTo>
                      <a:pt x="781" y="612"/>
                    </a:lnTo>
                    <a:lnTo>
                      <a:pt x="781" y="609"/>
                    </a:lnTo>
                    <a:lnTo>
                      <a:pt x="781" y="607"/>
                    </a:lnTo>
                    <a:lnTo>
                      <a:pt x="781" y="609"/>
                    </a:lnTo>
                    <a:lnTo>
                      <a:pt x="783" y="609"/>
                    </a:lnTo>
                    <a:lnTo>
                      <a:pt x="786" y="612"/>
                    </a:lnTo>
                    <a:lnTo>
                      <a:pt x="788" y="612"/>
                    </a:lnTo>
                    <a:lnTo>
                      <a:pt x="788" y="614"/>
                    </a:lnTo>
                    <a:lnTo>
                      <a:pt x="788" y="616"/>
                    </a:lnTo>
                    <a:lnTo>
                      <a:pt x="790" y="614"/>
                    </a:lnTo>
                    <a:lnTo>
                      <a:pt x="793" y="612"/>
                    </a:lnTo>
                    <a:lnTo>
                      <a:pt x="793" y="612"/>
                    </a:lnTo>
                    <a:lnTo>
                      <a:pt x="790" y="612"/>
                    </a:lnTo>
                    <a:lnTo>
                      <a:pt x="788" y="609"/>
                    </a:lnTo>
                    <a:lnTo>
                      <a:pt x="786" y="609"/>
                    </a:lnTo>
                    <a:lnTo>
                      <a:pt x="786" y="609"/>
                    </a:lnTo>
                    <a:lnTo>
                      <a:pt x="786" y="607"/>
                    </a:lnTo>
                    <a:lnTo>
                      <a:pt x="788" y="604"/>
                    </a:lnTo>
                    <a:lnTo>
                      <a:pt x="788" y="602"/>
                    </a:lnTo>
                    <a:lnTo>
                      <a:pt x="786" y="602"/>
                    </a:lnTo>
                    <a:lnTo>
                      <a:pt x="786" y="604"/>
                    </a:lnTo>
                    <a:lnTo>
                      <a:pt x="783" y="602"/>
                    </a:lnTo>
                    <a:lnTo>
                      <a:pt x="786" y="602"/>
                    </a:lnTo>
                    <a:lnTo>
                      <a:pt x="786" y="602"/>
                    </a:lnTo>
                    <a:lnTo>
                      <a:pt x="783" y="602"/>
                    </a:lnTo>
                    <a:lnTo>
                      <a:pt x="781" y="602"/>
                    </a:lnTo>
                    <a:lnTo>
                      <a:pt x="781" y="602"/>
                    </a:lnTo>
                    <a:lnTo>
                      <a:pt x="781" y="602"/>
                    </a:lnTo>
                    <a:lnTo>
                      <a:pt x="779" y="602"/>
                    </a:lnTo>
                    <a:lnTo>
                      <a:pt x="779" y="600"/>
                    </a:lnTo>
                    <a:lnTo>
                      <a:pt x="779" y="600"/>
                    </a:lnTo>
                    <a:lnTo>
                      <a:pt x="781" y="600"/>
                    </a:lnTo>
                    <a:lnTo>
                      <a:pt x="781" y="600"/>
                    </a:lnTo>
                    <a:lnTo>
                      <a:pt x="783" y="600"/>
                    </a:lnTo>
                    <a:lnTo>
                      <a:pt x="783" y="600"/>
                    </a:lnTo>
                    <a:lnTo>
                      <a:pt x="786" y="600"/>
                    </a:lnTo>
                    <a:lnTo>
                      <a:pt x="786" y="602"/>
                    </a:lnTo>
                    <a:lnTo>
                      <a:pt x="788" y="600"/>
                    </a:lnTo>
                    <a:lnTo>
                      <a:pt x="788" y="600"/>
                    </a:lnTo>
                    <a:lnTo>
                      <a:pt x="788" y="600"/>
                    </a:lnTo>
                    <a:lnTo>
                      <a:pt x="788" y="600"/>
                    </a:lnTo>
                    <a:lnTo>
                      <a:pt x="790" y="600"/>
                    </a:lnTo>
                    <a:lnTo>
                      <a:pt x="790" y="600"/>
                    </a:lnTo>
                    <a:lnTo>
                      <a:pt x="790" y="600"/>
                    </a:lnTo>
                    <a:lnTo>
                      <a:pt x="793" y="597"/>
                    </a:lnTo>
                    <a:lnTo>
                      <a:pt x="793" y="597"/>
                    </a:lnTo>
                    <a:lnTo>
                      <a:pt x="793" y="597"/>
                    </a:lnTo>
                    <a:lnTo>
                      <a:pt x="793" y="597"/>
                    </a:lnTo>
                    <a:lnTo>
                      <a:pt x="793" y="597"/>
                    </a:lnTo>
                    <a:lnTo>
                      <a:pt x="795" y="600"/>
                    </a:lnTo>
                    <a:lnTo>
                      <a:pt x="795" y="597"/>
                    </a:lnTo>
                    <a:lnTo>
                      <a:pt x="798" y="597"/>
                    </a:lnTo>
                    <a:lnTo>
                      <a:pt x="800" y="600"/>
                    </a:lnTo>
                    <a:lnTo>
                      <a:pt x="802" y="597"/>
                    </a:lnTo>
                    <a:lnTo>
                      <a:pt x="802" y="595"/>
                    </a:lnTo>
                    <a:lnTo>
                      <a:pt x="802" y="595"/>
                    </a:lnTo>
                    <a:lnTo>
                      <a:pt x="802" y="595"/>
                    </a:lnTo>
                    <a:lnTo>
                      <a:pt x="802" y="595"/>
                    </a:lnTo>
                    <a:lnTo>
                      <a:pt x="802" y="595"/>
                    </a:lnTo>
                    <a:lnTo>
                      <a:pt x="802" y="597"/>
                    </a:lnTo>
                    <a:lnTo>
                      <a:pt x="805" y="600"/>
                    </a:lnTo>
                    <a:lnTo>
                      <a:pt x="802" y="600"/>
                    </a:lnTo>
                    <a:lnTo>
                      <a:pt x="805" y="600"/>
                    </a:lnTo>
                    <a:lnTo>
                      <a:pt x="807" y="600"/>
                    </a:lnTo>
                    <a:lnTo>
                      <a:pt x="807" y="597"/>
                    </a:lnTo>
                    <a:lnTo>
                      <a:pt x="807" y="597"/>
                    </a:lnTo>
                    <a:lnTo>
                      <a:pt x="809" y="597"/>
                    </a:lnTo>
                    <a:lnTo>
                      <a:pt x="809" y="597"/>
                    </a:lnTo>
                    <a:lnTo>
                      <a:pt x="809" y="597"/>
                    </a:lnTo>
                    <a:lnTo>
                      <a:pt x="812" y="597"/>
                    </a:lnTo>
                    <a:lnTo>
                      <a:pt x="812" y="597"/>
                    </a:lnTo>
                    <a:lnTo>
                      <a:pt x="812" y="595"/>
                    </a:lnTo>
                    <a:lnTo>
                      <a:pt x="812" y="595"/>
                    </a:lnTo>
                    <a:lnTo>
                      <a:pt x="812" y="597"/>
                    </a:lnTo>
                    <a:lnTo>
                      <a:pt x="812" y="597"/>
                    </a:lnTo>
                    <a:lnTo>
                      <a:pt x="812" y="597"/>
                    </a:lnTo>
                    <a:lnTo>
                      <a:pt x="814" y="597"/>
                    </a:lnTo>
                    <a:lnTo>
                      <a:pt x="816" y="597"/>
                    </a:lnTo>
                    <a:lnTo>
                      <a:pt x="819" y="597"/>
                    </a:lnTo>
                    <a:lnTo>
                      <a:pt x="821" y="597"/>
                    </a:lnTo>
                    <a:lnTo>
                      <a:pt x="821" y="597"/>
                    </a:lnTo>
                    <a:lnTo>
                      <a:pt x="821" y="600"/>
                    </a:lnTo>
                    <a:lnTo>
                      <a:pt x="821" y="597"/>
                    </a:lnTo>
                    <a:lnTo>
                      <a:pt x="819" y="597"/>
                    </a:lnTo>
                    <a:lnTo>
                      <a:pt x="816" y="597"/>
                    </a:lnTo>
                    <a:lnTo>
                      <a:pt x="816" y="597"/>
                    </a:lnTo>
                    <a:lnTo>
                      <a:pt x="819" y="600"/>
                    </a:lnTo>
                    <a:lnTo>
                      <a:pt x="821" y="600"/>
                    </a:lnTo>
                    <a:lnTo>
                      <a:pt x="824" y="600"/>
                    </a:lnTo>
                    <a:lnTo>
                      <a:pt x="826" y="602"/>
                    </a:lnTo>
                    <a:lnTo>
                      <a:pt x="824" y="600"/>
                    </a:lnTo>
                    <a:lnTo>
                      <a:pt x="824" y="600"/>
                    </a:lnTo>
                    <a:lnTo>
                      <a:pt x="826" y="600"/>
                    </a:lnTo>
                    <a:lnTo>
                      <a:pt x="826" y="600"/>
                    </a:lnTo>
                    <a:lnTo>
                      <a:pt x="826" y="600"/>
                    </a:lnTo>
                    <a:lnTo>
                      <a:pt x="826" y="602"/>
                    </a:lnTo>
                    <a:lnTo>
                      <a:pt x="828" y="602"/>
                    </a:lnTo>
                    <a:lnTo>
                      <a:pt x="826" y="602"/>
                    </a:lnTo>
                    <a:lnTo>
                      <a:pt x="826" y="602"/>
                    </a:lnTo>
                    <a:lnTo>
                      <a:pt x="826" y="602"/>
                    </a:lnTo>
                    <a:lnTo>
                      <a:pt x="828" y="604"/>
                    </a:lnTo>
                    <a:lnTo>
                      <a:pt x="828" y="607"/>
                    </a:lnTo>
                    <a:lnTo>
                      <a:pt x="828" y="604"/>
                    </a:lnTo>
                    <a:lnTo>
                      <a:pt x="828" y="607"/>
                    </a:lnTo>
                    <a:lnTo>
                      <a:pt x="831" y="607"/>
                    </a:lnTo>
                    <a:lnTo>
                      <a:pt x="833" y="607"/>
                    </a:lnTo>
                    <a:lnTo>
                      <a:pt x="833" y="607"/>
                    </a:lnTo>
                    <a:lnTo>
                      <a:pt x="833" y="607"/>
                    </a:lnTo>
                    <a:lnTo>
                      <a:pt x="833" y="607"/>
                    </a:lnTo>
                    <a:lnTo>
                      <a:pt x="833" y="604"/>
                    </a:lnTo>
                    <a:lnTo>
                      <a:pt x="835" y="604"/>
                    </a:lnTo>
                    <a:lnTo>
                      <a:pt x="838" y="604"/>
                    </a:lnTo>
                    <a:lnTo>
                      <a:pt x="838" y="602"/>
                    </a:lnTo>
                    <a:lnTo>
                      <a:pt x="838" y="602"/>
                    </a:lnTo>
                    <a:lnTo>
                      <a:pt x="840" y="602"/>
                    </a:lnTo>
                    <a:lnTo>
                      <a:pt x="843" y="602"/>
                    </a:lnTo>
                    <a:lnTo>
                      <a:pt x="845" y="602"/>
                    </a:lnTo>
                    <a:lnTo>
                      <a:pt x="845" y="604"/>
                    </a:lnTo>
                    <a:lnTo>
                      <a:pt x="847" y="607"/>
                    </a:lnTo>
                    <a:lnTo>
                      <a:pt x="847" y="609"/>
                    </a:lnTo>
                    <a:lnTo>
                      <a:pt x="850" y="609"/>
                    </a:lnTo>
                    <a:lnTo>
                      <a:pt x="850" y="612"/>
                    </a:lnTo>
                    <a:lnTo>
                      <a:pt x="852" y="612"/>
                    </a:lnTo>
                    <a:lnTo>
                      <a:pt x="854" y="614"/>
                    </a:lnTo>
                    <a:lnTo>
                      <a:pt x="857" y="616"/>
                    </a:lnTo>
                    <a:lnTo>
                      <a:pt x="857" y="619"/>
                    </a:lnTo>
                    <a:lnTo>
                      <a:pt x="854" y="621"/>
                    </a:lnTo>
                    <a:lnTo>
                      <a:pt x="854" y="623"/>
                    </a:lnTo>
                    <a:lnTo>
                      <a:pt x="854" y="626"/>
                    </a:lnTo>
                    <a:lnTo>
                      <a:pt x="854" y="628"/>
                    </a:lnTo>
                    <a:lnTo>
                      <a:pt x="854" y="631"/>
                    </a:lnTo>
                    <a:lnTo>
                      <a:pt x="857" y="628"/>
                    </a:lnTo>
                    <a:lnTo>
                      <a:pt x="854" y="626"/>
                    </a:lnTo>
                    <a:lnTo>
                      <a:pt x="854" y="626"/>
                    </a:lnTo>
                    <a:lnTo>
                      <a:pt x="857" y="628"/>
                    </a:lnTo>
                    <a:lnTo>
                      <a:pt x="857" y="631"/>
                    </a:lnTo>
                    <a:lnTo>
                      <a:pt x="857" y="631"/>
                    </a:lnTo>
                    <a:lnTo>
                      <a:pt x="857" y="633"/>
                    </a:lnTo>
                    <a:lnTo>
                      <a:pt x="857" y="635"/>
                    </a:lnTo>
                    <a:lnTo>
                      <a:pt x="857" y="635"/>
                    </a:lnTo>
                    <a:lnTo>
                      <a:pt x="859" y="638"/>
                    </a:lnTo>
                    <a:lnTo>
                      <a:pt x="861" y="640"/>
                    </a:lnTo>
                    <a:lnTo>
                      <a:pt x="859" y="638"/>
                    </a:lnTo>
                    <a:lnTo>
                      <a:pt x="861" y="638"/>
                    </a:lnTo>
                    <a:lnTo>
                      <a:pt x="861" y="640"/>
                    </a:lnTo>
                    <a:lnTo>
                      <a:pt x="861" y="642"/>
                    </a:lnTo>
                    <a:lnTo>
                      <a:pt x="864" y="640"/>
                    </a:lnTo>
                    <a:lnTo>
                      <a:pt x="864" y="640"/>
                    </a:lnTo>
                    <a:lnTo>
                      <a:pt x="864" y="642"/>
                    </a:lnTo>
                    <a:lnTo>
                      <a:pt x="864" y="645"/>
                    </a:lnTo>
                    <a:lnTo>
                      <a:pt x="864" y="647"/>
                    </a:lnTo>
                    <a:lnTo>
                      <a:pt x="866" y="650"/>
                    </a:lnTo>
                    <a:lnTo>
                      <a:pt x="864" y="650"/>
                    </a:lnTo>
                    <a:lnTo>
                      <a:pt x="866" y="650"/>
                    </a:lnTo>
                    <a:lnTo>
                      <a:pt x="869" y="650"/>
                    </a:lnTo>
                    <a:lnTo>
                      <a:pt x="871" y="652"/>
                    </a:lnTo>
                    <a:lnTo>
                      <a:pt x="871" y="654"/>
                    </a:lnTo>
                    <a:lnTo>
                      <a:pt x="873" y="657"/>
                    </a:lnTo>
                    <a:lnTo>
                      <a:pt x="871" y="657"/>
                    </a:lnTo>
                    <a:lnTo>
                      <a:pt x="871" y="657"/>
                    </a:lnTo>
                    <a:lnTo>
                      <a:pt x="873" y="659"/>
                    </a:lnTo>
                    <a:lnTo>
                      <a:pt x="876" y="657"/>
                    </a:lnTo>
                    <a:lnTo>
                      <a:pt x="876" y="657"/>
                    </a:lnTo>
                    <a:lnTo>
                      <a:pt x="878" y="657"/>
                    </a:lnTo>
                    <a:lnTo>
                      <a:pt x="878" y="654"/>
                    </a:lnTo>
                    <a:lnTo>
                      <a:pt x="878" y="654"/>
                    </a:lnTo>
                    <a:lnTo>
                      <a:pt x="880" y="652"/>
                    </a:lnTo>
                    <a:lnTo>
                      <a:pt x="880" y="652"/>
                    </a:lnTo>
                    <a:lnTo>
                      <a:pt x="880" y="650"/>
                    </a:lnTo>
                    <a:lnTo>
                      <a:pt x="880" y="647"/>
                    </a:lnTo>
                    <a:lnTo>
                      <a:pt x="880" y="645"/>
                    </a:lnTo>
                    <a:lnTo>
                      <a:pt x="883" y="642"/>
                    </a:lnTo>
                    <a:lnTo>
                      <a:pt x="883" y="640"/>
                    </a:lnTo>
                    <a:lnTo>
                      <a:pt x="883" y="640"/>
                    </a:lnTo>
                    <a:lnTo>
                      <a:pt x="883" y="638"/>
                    </a:lnTo>
                    <a:lnTo>
                      <a:pt x="880" y="638"/>
                    </a:lnTo>
                    <a:lnTo>
                      <a:pt x="880" y="638"/>
                    </a:lnTo>
                    <a:lnTo>
                      <a:pt x="880" y="635"/>
                    </a:lnTo>
                    <a:lnTo>
                      <a:pt x="880" y="635"/>
                    </a:lnTo>
                    <a:lnTo>
                      <a:pt x="880" y="635"/>
                    </a:lnTo>
                    <a:lnTo>
                      <a:pt x="880" y="635"/>
                    </a:lnTo>
                    <a:lnTo>
                      <a:pt x="880" y="633"/>
                    </a:lnTo>
                    <a:lnTo>
                      <a:pt x="878" y="631"/>
                    </a:lnTo>
                    <a:lnTo>
                      <a:pt x="878" y="628"/>
                    </a:lnTo>
                    <a:lnTo>
                      <a:pt x="876" y="623"/>
                    </a:lnTo>
                    <a:lnTo>
                      <a:pt x="876" y="623"/>
                    </a:lnTo>
                    <a:lnTo>
                      <a:pt x="876" y="621"/>
                    </a:lnTo>
                    <a:lnTo>
                      <a:pt x="873" y="619"/>
                    </a:lnTo>
                    <a:lnTo>
                      <a:pt x="873" y="616"/>
                    </a:lnTo>
                    <a:lnTo>
                      <a:pt x="876" y="619"/>
                    </a:lnTo>
                    <a:lnTo>
                      <a:pt x="876" y="621"/>
                    </a:lnTo>
                    <a:lnTo>
                      <a:pt x="876" y="623"/>
                    </a:lnTo>
                    <a:lnTo>
                      <a:pt x="876" y="626"/>
                    </a:lnTo>
                    <a:lnTo>
                      <a:pt x="878" y="628"/>
                    </a:lnTo>
                    <a:lnTo>
                      <a:pt x="878" y="628"/>
                    </a:lnTo>
                    <a:lnTo>
                      <a:pt x="878" y="626"/>
                    </a:lnTo>
                    <a:lnTo>
                      <a:pt x="876" y="623"/>
                    </a:lnTo>
                    <a:lnTo>
                      <a:pt x="876" y="621"/>
                    </a:lnTo>
                    <a:lnTo>
                      <a:pt x="876" y="619"/>
                    </a:lnTo>
                    <a:lnTo>
                      <a:pt x="876" y="616"/>
                    </a:lnTo>
                    <a:lnTo>
                      <a:pt x="873" y="614"/>
                    </a:lnTo>
                    <a:lnTo>
                      <a:pt x="873" y="612"/>
                    </a:lnTo>
                    <a:lnTo>
                      <a:pt x="871" y="609"/>
                    </a:lnTo>
                    <a:lnTo>
                      <a:pt x="871" y="607"/>
                    </a:lnTo>
                    <a:lnTo>
                      <a:pt x="871" y="607"/>
                    </a:lnTo>
                    <a:lnTo>
                      <a:pt x="869" y="604"/>
                    </a:lnTo>
                    <a:lnTo>
                      <a:pt x="869" y="602"/>
                    </a:lnTo>
                    <a:lnTo>
                      <a:pt x="869" y="600"/>
                    </a:lnTo>
                    <a:lnTo>
                      <a:pt x="869" y="600"/>
                    </a:lnTo>
                    <a:lnTo>
                      <a:pt x="869" y="597"/>
                    </a:lnTo>
                    <a:lnTo>
                      <a:pt x="866" y="597"/>
                    </a:lnTo>
                    <a:lnTo>
                      <a:pt x="866" y="595"/>
                    </a:lnTo>
                    <a:lnTo>
                      <a:pt x="866" y="593"/>
                    </a:lnTo>
                    <a:lnTo>
                      <a:pt x="866" y="590"/>
                    </a:lnTo>
                    <a:lnTo>
                      <a:pt x="869" y="588"/>
                    </a:lnTo>
                    <a:lnTo>
                      <a:pt x="866" y="588"/>
                    </a:lnTo>
                    <a:lnTo>
                      <a:pt x="869" y="588"/>
                    </a:lnTo>
                    <a:lnTo>
                      <a:pt x="869" y="588"/>
                    </a:lnTo>
                    <a:lnTo>
                      <a:pt x="869" y="586"/>
                    </a:lnTo>
                    <a:lnTo>
                      <a:pt x="871" y="583"/>
                    </a:lnTo>
                    <a:lnTo>
                      <a:pt x="871" y="581"/>
                    </a:lnTo>
                    <a:lnTo>
                      <a:pt x="873" y="581"/>
                    </a:lnTo>
                    <a:lnTo>
                      <a:pt x="873" y="578"/>
                    </a:lnTo>
                    <a:lnTo>
                      <a:pt x="876" y="578"/>
                    </a:lnTo>
                    <a:lnTo>
                      <a:pt x="876" y="576"/>
                    </a:lnTo>
                    <a:lnTo>
                      <a:pt x="873" y="574"/>
                    </a:lnTo>
                    <a:lnTo>
                      <a:pt x="876" y="576"/>
                    </a:lnTo>
                    <a:lnTo>
                      <a:pt x="878" y="576"/>
                    </a:lnTo>
                    <a:lnTo>
                      <a:pt x="878" y="574"/>
                    </a:lnTo>
                    <a:lnTo>
                      <a:pt x="878" y="574"/>
                    </a:lnTo>
                    <a:lnTo>
                      <a:pt x="880" y="574"/>
                    </a:lnTo>
                    <a:lnTo>
                      <a:pt x="883" y="574"/>
                    </a:lnTo>
                    <a:lnTo>
                      <a:pt x="883" y="571"/>
                    </a:lnTo>
                    <a:lnTo>
                      <a:pt x="883" y="571"/>
                    </a:lnTo>
                    <a:lnTo>
                      <a:pt x="883" y="569"/>
                    </a:lnTo>
                    <a:lnTo>
                      <a:pt x="885" y="571"/>
                    </a:lnTo>
                    <a:lnTo>
                      <a:pt x="885" y="569"/>
                    </a:lnTo>
                    <a:lnTo>
                      <a:pt x="887" y="569"/>
                    </a:lnTo>
                    <a:lnTo>
                      <a:pt x="890" y="567"/>
                    </a:lnTo>
                    <a:lnTo>
                      <a:pt x="890" y="564"/>
                    </a:lnTo>
                    <a:lnTo>
                      <a:pt x="892" y="562"/>
                    </a:lnTo>
                    <a:lnTo>
                      <a:pt x="892" y="562"/>
                    </a:lnTo>
                    <a:lnTo>
                      <a:pt x="895" y="559"/>
                    </a:lnTo>
                    <a:lnTo>
                      <a:pt x="897" y="557"/>
                    </a:lnTo>
                    <a:lnTo>
                      <a:pt x="897" y="557"/>
                    </a:lnTo>
                    <a:lnTo>
                      <a:pt x="899" y="557"/>
                    </a:lnTo>
                    <a:lnTo>
                      <a:pt x="902" y="557"/>
                    </a:lnTo>
                    <a:lnTo>
                      <a:pt x="902" y="557"/>
                    </a:lnTo>
                    <a:lnTo>
                      <a:pt x="904" y="555"/>
                    </a:lnTo>
                    <a:lnTo>
                      <a:pt x="904" y="557"/>
                    </a:lnTo>
                    <a:lnTo>
                      <a:pt x="904" y="555"/>
                    </a:lnTo>
                    <a:lnTo>
                      <a:pt x="904" y="552"/>
                    </a:lnTo>
                    <a:lnTo>
                      <a:pt x="906" y="550"/>
                    </a:lnTo>
                    <a:lnTo>
                      <a:pt x="909" y="550"/>
                    </a:lnTo>
                    <a:lnTo>
                      <a:pt x="911" y="548"/>
                    </a:lnTo>
                    <a:lnTo>
                      <a:pt x="914" y="548"/>
                    </a:lnTo>
                    <a:lnTo>
                      <a:pt x="914" y="548"/>
                    </a:lnTo>
                    <a:lnTo>
                      <a:pt x="916" y="548"/>
                    </a:lnTo>
                    <a:lnTo>
                      <a:pt x="916" y="548"/>
                    </a:lnTo>
                    <a:lnTo>
                      <a:pt x="918" y="545"/>
                    </a:lnTo>
                    <a:lnTo>
                      <a:pt x="918" y="545"/>
                    </a:lnTo>
                    <a:lnTo>
                      <a:pt x="916" y="545"/>
                    </a:lnTo>
                    <a:lnTo>
                      <a:pt x="916" y="545"/>
                    </a:lnTo>
                    <a:lnTo>
                      <a:pt x="914" y="545"/>
                    </a:lnTo>
                    <a:lnTo>
                      <a:pt x="914" y="545"/>
                    </a:lnTo>
                    <a:lnTo>
                      <a:pt x="916" y="545"/>
                    </a:lnTo>
                    <a:lnTo>
                      <a:pt x="916" y="543"/>
                    </a:lnTo>
                    <a:lnTo>
                      <a:pt x="916" y="540"/>
                    </a:lnTo>
                    <a:lnTo>
                      <a:pt x="914" y="540"/>
                    </a:lnTo>
                    <a:lnTo>
                      <a:pt x="916" y="540"/>
                    </a:lnTo>
                    <a:lnTo>
                      <a:pt x="918" y="538"/>
                    </a:lnTo>
                    <a:lnTo>
                      <a:pt x="918" y="540"/>
                    </a:lnTo>
                    <a:lnTo>
                      <a:pt x="921" y="540"/>
                    </a:lnTo>
                    <a:lnTo>
                      <a:pt x="921" y="540"/>
                    </a:lnTo>
                    <a:lnTo>
                      <a:pt x="923" y="538"/>
                    </a:lnTo>
                    <a:lnTo>
                      <a:pt x="925" y="538"/>
                    </a:lnTo>
                    <a:lnTo>
                      <a:pt x="925" y="536"/>
                    </a:lnTo>
                    <a:lnTo>
                      <a:pt x="925" y="533"/>
                    </a:lnTo>
                    <a:lnTo>
                      <a:pt x="923" y="533"/>
                    </a:lnTo>
                    <a:lnTo>
                      <a:pt x="923" y="536"/>
                    </a:lnTo>
                    <a:lnTo>
                      <a:pt x="923" y="533"/>
                    </a:lnTo>
                    <a:lnTo>
                      <a:pt x="921" y="533"/>
                    </a:lnTo>
                    <a:lnTo>
                      <a:pt x="918" y="533"/>
                    </a:lnTo>
                    <a:lnTo>
                      <a:pt x="916" y="533"/>
                    </a:lnTo>
                    <a:lnTo>
                      <a:pt x="916" y="533"/>
                    </a:lnTo>
                    <a:lnTo>
                      <a:pt x="916" y="531"/>
                    </a:lnTo>
                    <a:lnTo>
                      <a:pt x="916" y="529"/>
                    </a:lnTo>
                    <a:lnTo>
                      <a:pt x="916" y="531"/>
                    </a:lnTo>
                    <a:lnTo>
                      <a:pt x="918" y="533"/>
                    </a:lnTo>
                    <a:lnTo>
                      <a:pt x="918" y="531"/>
                    </a:lnTo>
                    <a:lnTo>
                      <a:pt x="921" y="531"/>
                    </a:lnTo>
                    <a:lnTo>
                      <a:pt x="921" y="529"/>
                    </a:lnTo>
                    <a:lnTo>
                      <a:pt x="923" y="531"/>
                    </a:lnTo>
                    <a:lnTo>
                      <a:pt x="923" y="531"/>
                    </a:lnTo>
                    <a:lnTo>
                      <a:pt x="923" y="529"/>
                    </a:lnTo>
                    <a:lnTo>
                      <a:pt x="923" y="529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6"/>
                    </a:lnTo>
                    <a:lnTo>
                      <a:pt x="923" y="529"/>
                    </a:lnTo>
                    <a:lnTo>
                      <a:pt x="925" y="531"/>
                    </a:lnTo>
                    <a:lnTo>
                      <a:pt x="925" y="533"/>
                    </a:lnTo>
                    <a:lnTo>
                      <a:pt x="925" y="533"/>
                    </a:lnTo>
                    <a:lnTo>
                      <a:pt x="925" y="533"/>
                    </a:lnTo>
                    <a:lnTo>
                      <a:pt x="925" y="531"/>
                    </a:lnTo>
                    <a:lnTo>
                      <a:pt x="925" y="529"/>
                    </a:lnTo>
                    <a:lnTo>
                      <a:pt x="923" y="526"/>
                    </a:lnTo>
                    <a:lnTo>
                      <a:pt x="923" y="524"/>
                    </a:lnTo>
                    <a:lnTo>
                      <a:pt x="923" y="521"/>
                    </a:lnTo>
                    <a:lnTo>
                      <a:pt x="921" y="521"/>
                    </a:lnTo>
                    <a:lnTo>
                      <a:pt x="918" y="521"/>
                    </a:lnTo>
                    <a:lnTo>
                      <a:pt x="921" y="521"/>
                    </a:lnTo>
                    <a:lnTo>
                      <a:pt x="918" y="521"/>
                    </a:lnTo>
                    <a:lnTo>
                      <a:pt x="916" y="519"/>
                    </a:lnTo>
                    <a:lnTo>
                      <a:pt x="914" y="519"/>
                    </a:lnTo>
                    <a:lnTo>
                      <a:pt x="911" y="517"/>
                    </a:lnTo>
                    <a:lnTo>
                      <a:pt x="911" y="517"/>
                    </a:lnTo>
                    <a:lnTo>
                      <a:pt x="909" y="517"/>
                    </a:lnTo>
                    <a:lnTo>
                      <a:pt x="911" y="517"/>
                    </a:lnTo>
                    <a:lnTo>
                      <a:pt x="914" y="517"/>
                    </a:lnTo>
                    <a:lnTo>
                      <a:pt x="916" y="517"/>
                    </a:lnTo>
                    <a:lnTo>
                      <a:pt x="918" y="519"/>
                    </a:lnTo>
                    <a:lnTo>
                      <a:pt x="918" y="521"/>
                    </a:lnTo>
                    <a:lnTo>
                      <a:pt x="918" y="519"/>
                    </a:lnTo>
                    <a:lnTo>
                      <a:pt x="918" y="517"/>
                    </a:lnTo>
                    <a:lnTo>
                      <a:pt x="916" y="514"/>
                    </a:lnTo>
                    <a:lnTo>
                      <a:pt x="916" y="517"/>
                    </a:lnTo>
                    <a:lnTo>
                      <a:pt x="918" y="517"/>
                    </a:lnTo>
                    <a:lnTo>
                      <a:pt x="921" y="514"/>
                    </a:lnTo>
                    <a:lnTo>
                      <a:pt x="918" y="514"/>
                    </a:lnTo>
                    <a:lnTo>
                      <a:pt x="916" y="512"/>
                    </a:lnTo>
                    <a:lnTo>
                      <a:pt x="914" y="510"/>
                    </a:lnTo>
                    <a:lnTo>
                      <a:pt x="914" y="507"/>
                    </a:lnTo>
                    <a:lnTo>
                      <a:pt x="911" y="507"/>
                    </a:lnTo>
                    <a:lnTo>
                      <a:pt x="914" y="507"/>
                    </a:lnTo>
                    <a:lnTo>
                      <a:pt x="914" y="510"/>
                    </a:lnTo>
                    <a:lnTo>
                      <a:pt x="916" y="512"/>
                    </a:lnTo>
                    <a:lnTo>
                      <a:pt x="918" y="512"/>
                    </a:lnTo>
                    <a:lnTo>
                      <a:pt x="918" y="510"/>
                    </a:lnTo>
                    <a:lnTo>
                      <a:pt x="921" y="510"/>
                    </a:lnTo>
                    <a:lnTo>
                      <a:pt x="918" y="510"/>
                    </a:lnTo>
                    <a:lnTo>
                      <a:pt x="918" y="507"/>
                    </a:lnTo>
                    <a:lnTo>
                      <a:pt x="918" y="507"/>
                    </a:lnTo>
                    <a:lnTo>
                      <a:pt x="916" y="507"/>
                    </a:lnTo>
                    <a:lnTo>
                      <a:pt x="914" y="507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1" y="505"/>
                    </a:lnTo>
                    <a:lnTo>
                      <a:pt x="909" y="505"/>
                    </a:lnTo>
                    <a:lnTo>
                      <a:pt x="909" y="502"/>
                    </a:lnTo>
                    <a:lnTo>
                      <a:pt x="909" y="502"/>
                    </a:lnTo>
                    <a:lnTo>
                      <a:pt x="911" y="500"/>
                    </a:lnTo>
                    <a:lnTo>
                      <a:pt x="911" y="500"/>
                    </a:lnTo>
                    <a:lnTo>
                      <a:pt x="911" y="500"/>
                    </a:lnTo>
                    <a:lnTo>
                      <a:pt x="911" y="500"/>
                    </a:lnTo>
                    <a:lnTo>
                      <a:pt x="911" y="498"/>
                    </a:lnTo>
                    <a:lnTo>
                      <a:pt x="911" y="498"/>
                    </a:lnTo>
                    <a:lnTo>
                      <a:pt x="911" y="498"/>
                    </a:lnTo>
                    <a:lnTo>
                      <a:pt x="911" y="498"/>
                    </a:lnTo>
                    <a:lnTo>
                      <a:pt x="911" y="498"/>
                    </a:lnTo>
                    <a:lnTo>
                      <a:pt x="911" y="500"/>
                    </a:lnTo>
                    <a:lnTo>
                      <a:pt x="909" y="502"/>
                    </a:lnTo>
                    <a:lnTo>
                      <a:pt x="911" y="502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6" y="505"/>
                    </a:lnTo>
                    <a:lnTo>
                      <a:pt x="918" y="507"/>
                    </a:lnTo>
                    <a:lnTo>
                      <a:pt x="918" y="505"/>
                    </a:lnTo>
                    <a:lnTo>
                      <a:pt x="916" y="502"/>
                    </a:lnTo>
                    <a:lnTo>
                      <a:pt x="916" y="500"/>
                    </a:lnTo>
                    <a:lnTo>
                      <a:pt x="916" y="502"/>
                    </a:lnTo>
                    <a:lnTo>
                      <a:pt x="918" y="505"/>
                    </a:lnTo>
                    <a:lnTo>
                      <a:pt x="918" y="502"/>
                    </a:lnTo>
                    <a:lnTo>
                      <a:pt x="918" y="500"/>
                    </a:lnTo>
                    <a:lnTo>
                      <a:pt x="918" y="498"/>
                    </a:lnTo>
                    <a:lnTo>
                      <a:pt x="918" y="495"/>
                    </a:lnTo>
                    <a:lnTo>
                      <a:pt x="918" y="493"/>
                    </a:lnTo>
                    <a:lnTo>
                      <a:pt x="918" y="493"/>
                    </a:lnTo>
                    <a:lnTo>
                      <a:pt x="918" y="491"/>
                    </a:lnTo>
                    <a:lnTo>
                      <a:pt x="918" y="491"/>
                    </a:lnTo>
                    <a:lnTo>
                      <a:pt x="921" y="491"/>
                    </a:lnTo>
                    <a:lnTo>
                      <a:pt x="921" y="491"/>
                    </a:lnTo>
                    <a:lnTo>
                      <a:pt x="921" y="488"/>
                    </a:lnTo>
                    <a:lnTo>
                      <a:pt x="923" y="488"/>
                    </a:lnTo>
                    <a:lnTo>
                      <a:pt x="923" y="491"/>
                    </a:lnTo>
                    <a:lnTo>
                      <a:pt x="921" y="493"/>
                    </a:lnTo>
                    <a:lnTo>
                      <a:pt x="921" y="495"/>
                    </a:lnTo>
                    <a:lnTo>
                      <a:pt x="921" y="495"/>
                    </a:lnTo>
                    <a:lnTo>
                      <a:pt x="918" y="498"/>
                    </a:lnTo>
                    <a:lnTo>
                      <a:pt x="921" y="498"/>
                    </a:lnTo>
                    <a:lnTo>
                      <a:pt x="921" y="500"/>
                    </a:lnTo>
                    <a:lnTo>
                      <a:pt x="918" y="500"/>
                    </a:lnTo>
                    <a:lnTo>
                      <a:pt x="921" y="500"/>
                    </a:lnTo>
                    <a:lnTo>
                      <a:pt x="923" y="502"/>
                    </a:lnTo>
                    <a:lnTo>
                      <a:pt x="921" y="500"/>
                    </a:lnTo>
                    <a:lnTo>
                      <a:pt x="921" y="502"/>
                    </a:lnTo>
                    <a:lnTo>
                      <a:pt x="921" y="505"/>
                    </a:lnTo>
                    <a:lnTo>
                      <a:pt x="923" y="505"/>
                    </a:lnTo>
                    <a:lnTo>
                      <a:pt x="923" y="507"/>
                    </a:lnTo>
                    <a:lnTo>
                      <a:pt x="923" y="510"/>
                    </a:lnTo>
                    <a:lnTo>
                      <a:pt x="925" y="510"/>
                    </a:lnTo>
                    <a:lnTo>
                      <a:pt x="925" y="510"/>
                    </a:lnTo>
                    <a:lnTo>
                      <a:pt x="925" y="512"/>
                    </a:lnTo>
                    <a:lnTo>
                      <a:pt x="923" y="512"/>
                    </a:lnTo>
                    <a:lnTo>
                      <a:pt x="923" y="514"/>
                    </a:lnTo>
                    <a:lnTo>
                      <a:pt x="923" y="517"/>
                    </a:lnTo>
                    <a:lnTo>
                      <a:pt x="923" y="519"/>
                    </a:lnTo>
                    <a:lnTo>
                      <a:pt x="923" y="517"/>
                    </a:lnTo>
                    <a:lnTo>
                      <a:pt x="925" y="514"/>
                    </a:lnTo>
                    <a:lnTo>
                      <a:pt x="928" y="512"/>
                    </a:lnTo>
                    <a:lnTo>
                      <a:pt x="928" y="510"/>
                    </a:lnTo>
                    <a:lnTo>
                      <a:pt x="928" y="507"/>
                    </a:lnTo>
                    <a:lnTo>
                      <a:pt x="930" y="505"/>
                    </a:lnTo>
                    <a:lnTo>
                      <a:pt x="930" y="505"/>
                    </a:lnTo>
                    <a:lnTo>
                      <a:pt x="932" y="502"/>
                    </a:lnTo>
                    <a:lnTo>
                      <a:pt x="932" y="502"/>
                    </a:lnTo>
                    <a:lnTo>
                      <a:pt x="930" y="500"/>
                    </a:lnTo>
                    <a:lnTo>
                      <a:pt x="930" y="500"/>
                    </a:lnTo>
                    <a:lnTo>
                      <a:pt x="930" y="498"/>
                    </a:lnTo>
                    <a:lnTo>
                      <a:pt x="930" y="495"/>
                    </a:lnTo>
                    <a:lnTo>
                      <a:pt x="928" y="495"/>
                    </a:lnTo>
                    <a:lnTo>
                      <a:pt x="928" y="493"/>
                    </a:lnTo>
                    <a:lnTo>
                      <a:pt x="928" y="491"/>
                    </a:lnTo>
                    <a:lnTo>
                      <a:pt x="925" y="488"/>
                    </a:lnTo>
                    <a:lnTo>
                      <a:pt x="928" y="486"/>
                    </a:lnTo>
                    <a:lnTo>
                      <a:pt x="930" y="486"/>
                    </a:lnTo>
                    <a:lnTo>
                      <a:pt x="932" y="484"/>
                    </a:lnTo>
                    <a:lnTo>
                      <a:pt x="932" y="484"/>
                    </a:lnTo>
                    <a:lnTo>
                      <a:pt x="932" y="484"/>
                    </a:lnTo>
                    <a:lnTo>
                      <a:pt x="930" y="486"/>
                    </a:lnTo>
                    <a:lnTo>
                      <a:pt x="928" y="486"/>
                    </a:lnTo>
                    <a:lnTo>
                      <a:pt x="928" y="488"/>
                    </a:lnTo>
                    <a:lnTo>
                      <a:pt x="928" y="491"/>
                    </a:lnTo>
                    <a:lnTo>
                      <a:pt x="928" y="493"/>
                    </a:lnTo>
                    <a:lnTo>
                      <a:pt x="930" y="493"/>
                    </a:lnTo>
                    <a:lnTo>
                      <a:pt x="932" y="493"/>
                    </a:lnTo>
                    <a:lnTo>
                      <a:pt x="932" y="495"/>
                    </a:lnTo>
                    <a:lnTo>
                      <a:pt x="935" y="498"/>
                    </a:lnTo>
                    <a:lnTo>
                      <a:pt x="935" y="495"/>
                    </a:lnTo>
                    <a:lnTo>
                      <a:pt x="937" y="493"/>
                    </a:lnTo>
                    <a:lnTo>
                      <a:pt x="937" y="493"/>
                    </a:lnTo>
                    <a:lnTo>
                      <a:pt x="937" y="491"/>
                    </a:lnTo>
                    <a:lnTo>
                      <a:pt x="940" y="488"/>
                    </a:lnTo>
                    <a:lnTo>
                      <a:pt x="940" y="486"/>
                    </a:lnTo>
                    <a:lnTo>
                      <a:pt x="942" y="486"/>
                    </a:lnTo>
                    <a:lnTo>
                      <a:pt x="942" y="484"/>
                    </a:lnTo>
                    <a:lnTo>
                      <a:pt x="942" y="484"/>
                    </a:lnTo>
                    <a:lnTo>
                      <a:pt x="942" y="4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433"/>
              <p:cNvSpPr/>
              <p:nvPr/>
            </p:nvSpPr>
            <p:spPr bwMode="auto">
              <a:xfrm>
                <a:off x="4039" y="208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434"/>
              <p:cNvSpPr/>
              <p:nvPr/>
            </p:nvSpPr>
            <p:spPr bwMode="auto">
              <a:xfrm>
                <a:off x="4039" y="208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435"/>
              <p:cNvSpPr/>
              <p:nvPr/>
            </p:nvSpPr>
            <p:spPr bwMode="auto">
              <a:xfrm>
                <a:off x="4037" y="2087"/>
                <a:ext cx="4" cy="4"/>
              </a:xfrm>
              <a:custGeom>
                <a:avLst/>
                <a:gdLst>
                  <a:gd name="T0" fmla="*/ 2 w 4"/>
                  <a:gd name="T1" fmla="*/ 2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0 w 4"/>
                  <a:gd name="T9" fmla="*/ 2 h 4"/>
                  <a:gd name="T10" fmla="*/ 2 w 4"/>
                  <a:gd name="T11" fmla="*/ 4 h 4"/>
                  <a:gd name="T12" fmla="*/ 2 w 4"/>
                  <a:gd name="T13" fmla="*/ 4 h 4"/>
                  <a:gd name="T14" fmla="*/ 2 w 4"/>
                  <a:gd name="T15" fmla="*/ 4 h 4"/>
                  <a:gd name="T16" fmla="*/ 2 w 4"/>
                  <a:gd name="T17" fmla="*/ 4 h 4"/>
                  <a:gd name="T18" fmla="*/ 2 w 4"/>
                  <a:gd name="T19" fmla="*/ 4 h 4"/>
                  <a:gd name="T20" fmla="*/ 2 w 4"/>
                  <a:gd name="T21" fmla="*/ 4 h 4"/>
                  <a:gd name="T22" fmla="*/ 2 w 4"/>
                  <a:gd name="T23" fmla="*/ 4 h 4"/>
                  <a:gd name="T24" fmla="*/ 4 w 4"/>
                  <a:gd name="T25" fmla="*/ 4 h 4"/>
                  <a:gd name="T26" fmla="*/ 4 w 4"/>
                  <a:gd name="T27" fmla="*/ 4 h 4"/>
                  <a:gd name="T28" fmla="*/ 4 w 4"/>
                  <a:gd name="T29" fmla="*/ 4 h 4"/>
                  <a:gd name="T30" fmla="*/ 4 w 4"/>
                  <a:gd name="T31" fmla="*/ 4 h 4"/>
                  <a:gd name="T32" fmla="*/ 4 w 4"/>
                  <a:gd name="T33" fmla="*/ 2 h 4"/>
                  <a:gd name="T34" fmla="*/ 4 w 4"/>
                  <a:gd name="T35" fmla="*/ 2 h 4"/>
                  <a:gd name="T36" fmla="*/ 4 w 4"/>
                  <a:gd name="T37" fmla="*/ 2 h 4"/>
                  <a:gd name="T38" fmla="*/ 4 w 4"/>
                  <a:gd name="T39" fmla="*/ 2 h 4"/>
                  <a:gd name="T40" fmla="*/ 2 w 4"/>
                  <a:gd name="T4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436"/>
              <p:cNvSpPr/>
              <p:nvPr/>
            </p:nvSpPr>
            <p:spPr bwMode="auto">
              <a:xfrm>
                <a:off x="4041" y="2096"/>
                <a:ext cx="3" cy="7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2 h 7"/>
                  <a:gd name="T4" fmla="*/ 0 w 3"/>
                  <a:gd name="T5" fmla="*/ 2 h 7"/>
                  <a:gd name="T6" fmla="*/ 0 w 3"/>
                  <a:gd name="T7" fmla="*/ 0 h 7"/>
                  <a:gd name="T8" fmla="*/ 0 w 3"/>
                  <a:gd name="T9" fmla="*/ 0 h 7"/>
                  <a:gd name="T10" fmla="*/ 3 w 3"/>
                  <a:gd name="T11" fmla="*/ 5 h 7"/>
                  <a:gd name="T12" fmla="*/ 3 w 3"/>
                  <a:gd name="T13" fmla="*/ 5 h 7"/>
                  <a:gd name="T14" fmla="*/ 3 w 3"/>
                  <a:gd name="T15" fmla="*/ 5 h 7"/>
                  <a:gd name="T16" fmla="*/ 0 w 3"/>
                  <a:gd name="T17" fmla="*/ 2 h 7"/>
                  <a:gd name="T18" fmla="*/ 3 w 3"/>
                  <a:gd name="T19" fmla="*/ 5 h 7"/>
                  <a:gd name="T20" fmla="*/ 3 w 3"/>
                  <a:gd name="T21" fmla="*/ 5 h 7"/>
                  <a:gd name="T22" fmla="*/ 3 w 3"/>
                  <a:gd name="T23" fmla="*/ 7 h 7"/>
                  <a:gd name="T24" fmla="*/ 3 w 3"/>
                  <a:gd name="T25" fmla="*/ 5 h 7"/>
                  <a:gd name="T26" fmla="*/ 0 w 3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437"/>
              <p:cNvSpPr/>
              <p:nvPr/>
            </p:nvSpPr>
            <p:spPr bwMode="auto">
              <a:xfrm>
                <a:off x="4636" y="1294"/>
                <a:ext cx="63" cy="34"/>
              </a:xfrm>
              <a:custGeom>
                <a:avLst/>
                <a:gdLst>
                  <a:gd name="T0" fmla="*/ 23 w 63"/>
                  <a:gd name="T1" fmla="*/ 34 h 34"/>
                  <a:gd name="T2" fmla="*/ 26 w 63"/>
                  <a:gd name="T3" fmla="*/ 34 h 34"/>
                  <a:gd name="T4" fmla="*/ 21 w 63"/>
                  <a:gd name="T5" fmla="*/ 34 h 34"/>
                  <a:gd name="T6" fmla="*/ 23 w 63"/>
                  <a:gd name="T7" fmla="*/ 31 h 34"/>
                  <a:gd name="T8" fmla="*/ 28 w 63"/>
                  <a:gd name="T9" fmla="*/ 31 h 34"/>
                  <a:gd name="T10" fmla="*/ 33 w 63"/>
                  <a:gd name="T11" fmla="*/ 29 h 34"/>
                  <a:gd name="T12" fmla="*/ 37 w 63"/>
                  <a:gd name="T13" fmla="*/ 29 h 34"/>
                  <a:gd name="T14" fmla="*/ 42 w 63"/>
                  <a:gd name="T15" fmla="*/ 29 h 34"/>
                  <a:gd name="T16" fmla="*/ 45 w 63"/>
                  <a:gd name="T17" fmla="*/ 29 h 34"/>
                  <a:gd name="T18" fmla="*/ 52 w 63"/>
                  <a:gd name="T19" fmla="*/ 26 h 34"/>
                  <a:gd name="T20" fmla="*/ 56 w 63"/>
                  <a:gd name="T21" fmla="*/ 26 h 34"/>
                  <a:gd name="T22" fmla="*/ 56 w 63"/>
                  <a:gd name="T23" fmla="*/ 24 h 34"/>
                  <a:gd name="T24" fmla="*/ 54 w 63"/>
                  <a:gd name="T25" fmla="*/ 19 h 34"/>
                  <a:gd name="T26" fmla="*/ 56 w 63"/>
                  <a:gd name="T27" fmla="*/ 17 h 34"/>
                  <a:gd name="T28" fmla="*/ 61 w 63"/>
                  <a:gd name="T29" fmla="*/ 17 h 34"/>
                  <a:gd name="T30" fmla="*/ 61 w 63"/>
                  <a:gd name="T31" fmla="*/ 15 h 34"/>
                  <a:gd name="T32" fmla="*/ 59 w 63"/>
                  <a:gd name="T33" fmla="*/ 12 h 34"/>
                  <a:gd name="T34" fmla="*/ 54 w 63"/>
                  <a:gd name="T35" fmla="*/ 10 h 34"/>
                  <a:gd name="T36" fmla="*/ 49 w 63"/>
                  <a:gd name="T37" fmla="*/ 7 h 34"/>
                  <a:gd name="T38" fmla="*/ 47 w 63"/>
                  <a:gd name="T39" fmla="*/ 5 h 34"/>
                  <a:gd name="T40" fmla="*/ 42 w 63"/>
                  <a:gd name="T41" fmla="*/ 3 h 34"/>
                  <a:gd name="T42" fmla="*/ 37 w 63"/>
                  <a:gd name="T43" fmla="*/ 3 h 34"/>
                  <a:gd name="T44" fmla="*/ 35 w 63"/>
                  <a:gd name="T45" fmla="*/ 3 h 34"/>
                  <a:gd name="T46" fmla="*/ 37 w 63"/>
                  <a:gd name="T47" fmla="*/ 3 h 34"/>
                  <a:gd name="T48" fmla="*/ 35 w 63"/>
                  <a:gd name="T49" fmla="*/ 5 h 34"/>
                  <a:gd name="T50" fmla="*/ 30 w 63"/>
                  <a:gd name="T51" fmla="*/ 5 h 34"/>
                  <a:gd name="T52" fmla="*/ 26 w 63"/>
                  <a:gd name="T53" fmla="*/ 5 h 34"/>
                  <a:gd name="T54" fmla="*/ 21 w 63"/>
                  <a:gd name="T55" fmla="*/ 7 h 34"/>
                  <a:gd name="T56" fmla="*/ 16 w 63"/>
                  <a:gd name="T57" fmla="*/ 7 h 34"/>
                  <a:gd name="T58" fmla="*/ 14 w 63"/>
                  <a:gd name="T59" fmla="*/ 10 h 34"/>
                  <a:gd name="T60" fmla="*/ 11 w 63"/>
                  <a:gd name="T61" fmla="*/ 12 h 34"/>
                  <a:gd name="T62" fmla="*/ 11 w 63"/>
                  <a:gd name="T63" fmla="*/ 15 h 34"/>
                  <a:gd name="T64" fmla="*/ 16 w 63"/>
                  <a:gd name="T65" fmla="*/ 15 h 34"/>
                  <a:gd name="T66" fmla="*/ 14 w 63"/>
                  <a:gd name="T67" fmla="*/ 17 h 34"/>
                  <a:gd name="T68" fmla="*/ 11 w 63"/>
                  <a:gd name="T69" fmla="*/ 22 h 34"/>
                  <a:gd name="T70" fmla="*/ 7 w 63"/>
                  <a:gd name="T71" fmla="*/ 22 h 34"/>
                  <a:gd name="T72" fmla="*/ 2 w 63"/>
                  <a:gd name="T73" fmla="*/ 22 h 34"/>
                  <a:gd name="T74" fmla="*/ 7 w 63"/>
                  <a:gd name="T75" fmla="*/ 24 h 34"/>
                  <a:gd name="T76" fmla="*/ 7 w 63"/>
                  <a:gd name="T77" fmla="*/ 24 h 34"/>
                  <a:gd name="T78" fmla="*/ 2 w 63"/>
                  <a:gd name="T79" fmla="*/ 24 h 34"/>
                  <a:gd name="T80" fmla="*/ 0 w 63"/>
                  <a:gd name="T81" fmla="*/ 26 h 34"/>
                  <a:gd name="T82" fmla="*/ 4 w 63"/>
                  <a:gd name="T83" fmla="*/ 26 h 34"/>
                  <a:gd name="T84" fmla="*/ 7 w 63"/>
                  <a:gd name="T85" fmla="*/ 26 h 34"/>
                  <a:gd name="T86" fmla="*/ 11 w 63"/>
                  <a:gd name="T87" fmla="*/ 24 h 34"/>
                  <a:gd name="T88" fmla="*/ 16 w 63"/>
                  <a:gd name="T89" fmla="*/ 26 h 34"/>
                  <a:gd name="T90" fmla="*/ 11 w 63"/>
                  <a:gd name="T91" fmla="*/ 26 h 34"/>
                  <a:gd name="T92" fmla="*/ 7 w 63"/>
                  <a:gd name="T93" fmla="*/ 26 h 34"/>
                  <a:gd name="T94" fmla="*/ 7 w 63"/>
                  <a:gd name="T95" fmla="*/ 29 h 34"/>
                  <a:gd name="T96" fmla="*/ 11 w 63"/>
                  <a:gd name="T97" fmla="*/ 29 h 34"/>
                  <a:gd name="T98" fmla="*/ 7 w 63"/>
                  <a:gd name="T99" fmla="*/ 29 h 34"/>
                  <a:gd name="T100" fmla="*/ 7 w 63"/>
                  <a:gd name="T101" fmla="*/ 29 h 34"/>
                  <a:gd name="T102" fmla="*/ 14 w 63"/>
                  <a:gd name="T103" fmla="*/ 31 h 34"/>
                  <a:gd name="T104" fmla="*/ 18 w 63"/>
                  <a:gd name="T105" fmla="*/ 31 h 34"/>
                  <a:gd name="T106" fmla="*/ 21 w 63"/>
                  <a:gd name="T10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" h="34">
                    <a:moveTo>
                      <a:pt x="23" y="34"/>
                    </a:moveTo>
                    <a:lnTo>
                      <a:pt x="23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23" y="34"/>
                    </a:lnTo>
                    <a:lnTo>
                      <a:pt x="23" y="31"/>
                    </a:lnTo>
                    <a:lnTo>
                      <a:pt x="26" y="31"/>
                    </a:lnTo>
                    <a:lnTo>
                      <a:pt x="28" y="31"/>
                    </a:lnTo>
                    <a:lnTo>
                      <a:pt x="30" y="31"/>
                    </a:lnTo>
                    <a:lnTo>
                      <a:pt x="33" y="29"/>
                    </a:lnTo>
                    <a:lnTo>
                      <a:pt x="35" y="29"/>
                    </a:lnTo>
                    <a:lnTo>
                      <a:pt x="37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5" y="29"/>
                    </a:lnTo>
                    <a:lnTo>
                      <a:pt x="49" y="29"/>
                    </a:lnTo>
                    <a:lnTo>
                      <a:pt x="52" y="26"/>
                    </a:lnTo>
                    <a:lnTo>
                      <a:pt x="54" y="26"/>
                    </a:lnTo>
                    <a:lnTo>
                      <a:pt x="56" y="26"/>
                    </a:lnTo>
                    <a:lnTo>
                      <a:pt x="59" y="24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4" y="19"/>
                    </a:lnTo>
                    <a:lnTo>
                      <a:pt x="54" y="17"/>
                    </a:lnTo>
                    <a:lnTo>
                      <a:pt x="56" y="17"/>
                    </a:lnTo>
                    <a:lnTo>
                      <a:pt x="59" y="17"/>
                    </a:lnTo>
                    <a:lnTo>
                      <a:pt x="61" y="17"/>
                    </a:lnTo>
                    <a:lnTo>
                      <a:pt x="63" y="17"/>
                    </a:lnTo>
                    <a:lnTo>
                      <a:pt x="61" y="15"/>
                    </a:lnTo>
                    <a:lnTo>
                      <a:pt x="61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4" y="10"/>
                    </a:lnTo>
                    <a:lnTo>
                      <a:pt x="52" y="10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5" y="3"/>
                    </a:lnTo>
                    <a:lnTo>
                      <a:pt x="42" y="3"/>
                    </a:lnTo>
                    <a:lnTo>
                      <a:pt x="40" y="0"/>
                    </a:lnTo>
                    <a:lnTo>
                      <a:pt x="37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35" y="3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1" y="12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1" y="19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4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9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9" y="29"/>
                    </a:lnTo>
                    <a:lnTo>
                      <a:pt x="14" y="31"/>
                    </a:lnTo>
                    <a:lnTo>
                      <a:pt x="16" y="31"/>
                    </a:lnTo>
                    <a:lnTo>
                      <a:pt x="18" y="31"/>
                    </a:lnTo>
                    <a:lnTo>
                      <a:pt x="21" y="34"/>
                    </a:lnTo>
                    <a:lnTo>
                      <a:pt x="21" y="34"/>
                    </a:lnTo>
                    <a:lnTo>
                      <a:pt x="2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438"/>
              <p:cNvSpPr/>
              <p:nvPr/>
            </p:nvSpPr>
            <p:spPr bwMode="auto">
              <a:xfrm>
                <a:off x="4924" y="2286"/>
                <a:ext cx="19" cy="14"/>
              </a:xfrm>
              <a:custGeom>
                <a:avLst/>
                <a:gdLst>
                  <a:gd name="T0" fmla="*/ 10 w 19"/>
                  <a:gd name="T1" fmla="*/ 12 h 14"/>
                  <a:gd name="T2" fmla="*/ 12 w 19"/>
                  <a:gd name="T3" fmla="*/ 9 h 14"/>
                  <a:gd name="T4" fmla="*/ 12 w 19"/>
                  <a:gd name="T5" fmla="*/ 7 h 14"/>
                  <a:gd name="T6" fmla="*/ 12 w 19"/>
                  <a:gd name="T7" fmla="*/ 7 h 14"/>
                  <a:gd name="T8" fmla="*/ 12 w 19"/>
                  <a:gd name="T9" fmla="*/ 4 h 14"/>
                  <a:gd name="T10" fmla="*/ 10 w 19"/>
                  <a:gd name="T11" fmla="*/ 2 h 14"/>
                  <a:gd name="T12" fmla="*/ 10 w 19"/>
                  <a:gd name="T13" fmla="*/ 2 h 14"/>
                  <a:gd name="T14" fmla="*/ 7 w 19"/>
                  <a:gd name="T15" fmla="*/ 0 h 14"/>
                  <a:gd name="T16" fmla="*/ 5 w 19"/>
                  <a:gd name="T17" fmla="*/ 0 h 14"/>
                  <a:gd name="T18" fmla="*/ 3 w 19"/>
                  <a:gd name="T19" fmla="*/ 0 h 14"/>
                  <a:gd name="T20" fmla="*/ 0 w 19"/>
                  <a:gd name="T21" fmla="*/ 0 h 14"/>
                  <a:gd name="T22" fmla="*/ 0 w 19"/>
                  <a:gd name="T23" fmla="*/ 0 h 14"/>
                  <a:gd name="T24" fmla="*/ 0 w 19"/>
                  <a:gd name="T25" fmla="*/ 0 h 14"/>
                  <a:gd name="T26" fmla="*/ 3 w 19"/>
                  <a:gd name="T27" fmla="*/ 2 h 14"/>
                  <a:gd name="T28" fmla="*/ 3 w 19"/>
                  <a:gd name="T29" fmla="*/ 4 h 14"/>
                  <a:gd name="T30" fmla="*/ 3 w 19"/>
                  <a:gd name="T31" fmla="*/ 4 h 14"/>
                  <a:gd name="T32" fmla="*/ 5 w 19"/>
                  <a:gd name="T33" fmla="*/ 4 h 14"/>
                  <a:gd name="T34" fmla="*/ 5 w 19"/>
                  <a:gd name="T35" fmla="*/ 7 h 14"/>
                  <a:gd name="T36" fmla="*/ 5 w 19"/>
                  <a:gd name="T37" fmla="*/ 7 h 14"/>
                  <a:gd name="T38" fmla="*/ 5 w 19"/>
                  <a:gd name="T39" fmla="*/ 7 h 14"/>
                  <a:gd name="T40" fmla="*/ 5 w 19"/>
                  <a:gd name="T41" fmla="*/ 9 h 14"/>
                  <a:gd name="T42" fmla="*/ 5 w 19"/>
                  <a:gd name="T43" fmla="*/ 9 h 14"/>
                  <a:gd name="T44" fmla="*/ 5 w 19"/>
                  <a:gd name="T45" fmla="*/ 12 h 14"/>
                  <a:gd name="T46" fmla="*/ 5 w 19"/>
                  <a:gd name="T47" fmla="*/ 12 h 14"/>
                  <a:gd name="T48" fmla="*/ 7 w 19"/>
                  <a:gd name="T49" fmla="*/ 14 h 14"/>
                  <a:gd name="T50" fmla="*/ 10 w 19"/>
                  <a:gd name="T51" fmla="*/ 14 h 14"/>
                  <a:gd name="T52" fmla="*/ 10 w 19"/>
                  <a:gd name="T53" fmla="*/ 12 h 14"/>
                  <a:gd name="T54" fmla="*/ 10 w 19"/>
                  <a:gd name="T55" fmla="*/ 12 h 14"/>
                  <a:gd name="T56" fmla="*/ 10 w 19"/>
                  <a:gd name="T57" fmla="*/ 12 h 14"/>
                  <a:gd name="T58" fmla="*/ 19 w 19"/>
                  <a:gd name="T59" fmla="*/ 12 h 14"/>
                  <a:gd name="T60" fmla="*/ 19 w 19"/>
                  <a:gd name="T61" fmla="*/ 12 h 14"/>
                  <a:gd name="T62" fmla="*/ 19 w 19"/>
                  <a:gd name="T63" fmla="*/ 12 h 14"/>
                  <a:gd name="T64" fmla="*/ 10 w 19"/>
                  <a:gd name="T6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14">
                    <a:moveTo>
                      <a:pt x="10" y="12"/>
                    </a:moveTo>
                    <a:lnTo>
                      <a:pt x="12" y="9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439"/>
              <p:cNvSpPr/>
              <p:nvPr/>
            </p:nvSpPr>
            <p:spPr bwMode="auto">
              <a:xfrm>
                <a:off x="4953" y="2298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2 h 7"/>
                  <a:gd name="T8" fmla="*/ 0 w 7"/>
                  <a:gd name="T9" fmla="*/ 4 h 7"/>
                  <a:gd name="T10" fmla="*/ 0 w 7"/>
                  <a:gd name="T11" fmla="*/ 4 h 7"/>
                  <a:gd name="T12" fmla="*/ 2 w 7"/>
                  <a:gd name="T13" fmla="*/ 2 h 7"/>
                  <a:gd name="T14" fmla="*/ 2 w 7"/>
                  <a:gd name="T15" fmla="*/ 2 h 7"/>
                  <a:gd name="T16" fmla="*/ 5 w 7"/>
                  <a:gd name="T17" fmla="*/ 2 h 7"/>
                  <a:gd name="T18" fmla="*/ 5 w 7"/>
                  <a:gd name="T19" fmla="*/ 4 h 7"/>
                  <a:gd name="T20" fmla="*/ 7 w 7"/>
                  <a:gd name="T21" fmla="*/ 7 h 7"/>
                  <a:gd name="T22" fmla="*/ 7 w 7"/>
                  <a:gd name="T23" fmla="*/ 4 h 7"/>
                  <a:gd name="T24" fmla="*/ 7 w 7"/>
                  <a:gd name="T25" fmla="*/ 4 h 7"/>
                  <a:gd name="T26" fmla="*/ 7 w 7"/>
                  <a:gd name="T27" fmla="*/ 2 h 7"/>
                  <a:gd name="T28" fmla="*/ 5 w 7"/>
                  <a:gd name="T29" fmla="*/ 2 h 7"/>
                  <a:gd name="T30" fmla="*/ 5 w 7"/>
                  <a:gd name="T31" fmla="*/ 0 h 7"/>
                  <a:gd name="T32" fmla="*/ 2 w 7"/>
                  <a:gd name="T33" fmla="*/ 0 h 7"/>
                  <a:gd name="T34" fmla="*/ 0 w 7"/>
                  <a:gd name="T35" fmla="*/ 0 h 7"/>
                  <a:gd name="T36" fmla="*/ 5 w 7"/>
                  <a:gd name="T37" fmla="*/ 0 h 7"/>
                  <a:gd name="T38" fmla="*/ 5 w 7"/>
                  <a:gd name="T39" fmla="*/ 0 h 7"/>
                  <a:gd name="T40" fmla="*/ 5 w 7"/>
                  <a:gd name="T41" fmla="*/ 0 h 7"/>
                  <a:gd name="T42" fmla="*/ 5 w 7"/>
                  <a:gd name="T43" fmla="*/ 0 h 7"/>
                  <a:gd name="T44" fmla="*/ 0 w 7"/>
                  <a:gd name="T4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440"/>
              <p:cNvSpPr/>
              <p:nvPr/>
            </p:nvSpPr>
            <p:spPr bwMode="auto">
              <a:xfrm>
                <a:off x="4939" y="2295"/>
                <a:ext cx="9" cy="5"/>
              </a:xfrm>
              <a:custGeom>
                <a:avLst/>
                <a:gdLst>
                  <a:gd name="T0" fmla="*/ 2 w 9"/>
                  <a:gd name="T1" fmla="*/ 3 h 5"/>
                  <a:gd name="T2" fmla="*/ 2 w 9"/>
                  <a:gd name="T3" fmla="*/ 0 h 5"/>
                  <a:gd name="T4" fmla="*/ 2 w 9"/>
                  <a:gd name="T5" fmla="*/ 3 h 5"/>
                  <a:gd name="T6" fmla="*/ 2 w 9"/>
                  <a:gd name="T7" fmla="*/ 3 h 5"/>
                  <a:gd name="T8" fmla="*/ 0 w 9"/>
                  <a:gd name="T9" fmla="*/ 3 h 5"/>
                  <a:gd name="T10" fmla="*/ 2 w 9"/>
                  <a:gd name="T11" fmla="*/ 5 h 5"/>
                  <a:gd name="T12" fmla="*/ 2 w 9"/>
                  <a:gd name="T13" fmla="*/ 3 h 5"/>
                  <a:gd name="T14" fmla="*/ 2 w 9"/>
                  <a:gd name="T15" fmla="*/ 3 h 5"/>
                  <a:gd name="T16" fmla="*/ 7 w 9"/>
                  <a:gd name="T17" fmla="*/ 3 h 5"/>
                  <a:gd name="T18" fmla="*/ 7 w 9"/>
                  <a:gd name="T19" fmla="*/ 3 h 5"/>
                  <a:gd name="T20" fmla="*/ 9 w 9"/>
                  <a:gd name="T21" fmla="*/ 3 h 5"/>
                  <a:gd name="T22" fmla="*/ 7 w 9"/>
                  <a:gd name="T23" fmla="*/ 5 h 5"/>
                  <a:gd name="T24" fmla="*/ 7 w 9"/>
                  <a:gd name="T25" fmla="*/ 3 h 5"/>
                  <a:gd name="T26" fmla="*/ 7 w 9"/>
                  <a:gd name="T27" fmla="*/ 3 h 5"/>
                  <a:gd name="T28" fmla="*/ 2 w 9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5">
                    <a:moveTo>
                      <a:pt x="2" y="3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441"/>
              <p:cNvSpPr/>
              <p:nvPr/>
            </p:nvSpPr>
            <p:spPr bwMode="auto">
              <a:xfrm>
                <a:off x="5448" y="2805"/>
                <a:ext cx="59" cy="86"/>
              </a:xfrm>
              <a:custGeom>
                <a:avLst/>
                <a:gdLst>
                  <a:gd name="T0" fmla="*/ 35 w 59"/>
                  <a:gd name="T1" fmla="*/ 78 h 86"/>
                  <a:gd name="T2" fmla="*/ 30 w 59"/>
                  <a:gd name="T3" fmla="*/ 86 h 86"/>
                  <a:gd name="T4" fmla="*/ 26 w 59"/>
                  <a:gd name="T5" fmla="*/ 83 h 86"/>
                  <a:gd name="T6" fmla="*/ 21 w 59"/>
                  <a:gd name="T7" fmla="*/ 83 h 86"/>
                  <a:gd name="T8" fmla="*/ 21 w 59"/>
                  <a:gd name="T9" fmla="*/ 81 h 86"/>
                  <a:gd name="T10" fmla="*/ 26 w 59"/>
                  <a:gd name="T11" fmla="*/ 76 h 86"/>
                  <a:gd name="T12" fmla="*/ 26 w 59"/>
                  <a:gd name="T13" fmla="*/ 71 h 86"/>
                  <a:gd name="T14" fmla="*/ 23 w 59"/>
                  <a:gd name="T15" fmla="*/ 67 h 86"/>
                  <a:gd name="T16" fmla="*/ 21 w 59"/>
                  <a:gd name="T17" fmla="*/ 64 h 86"/>
                  <a:gd name="T18" fmla="*/ 16 w 59"/>
                  <a:gd name="T19" fmla="*/ 62 h 86"/>
                  <a:gd name="T20" fmla="*/ 11 w 59"/>
                  <a:gd name="T21" fmla="*/ 59 h 86"/>
                  <a:gd name="T22" fmla="*/ 14 w 59"/>
                  <a:gd name="T23" fmla="*/ 55 h 86"/>
                  <a:gd name="T24" fmla="*/ 19 w 59"/>
                  <a:gd name="T25" fmla="*/ 52 h 86"/>
                  <a:gd name="T26" fmla="*/ 21 w 59"/>
                  <a:gd name="T27" fmla="*/ 45 h 86"/>
                  <a:gd name="T28" fmla="*/ 21 w 59"/>
                  <a:gd name="T29" fmla="*/ 38 h 86"/>
                  <a:gd name="T30" fmla="*/ 21 w 59"/>
                  <a:gd name="T31" fmla="*/ 33 h 86"/>
                  <a:gd name="T32" fmla="*/ 19 w 59"/>
                  <a:gd name="T33" fmla="*/ 29 h 86"/>
                  <a:gd name="T34" fmla="*/ 16 w 59"/>
                  <a:gd name="T35" fmla="*/ 24 h 86"/>
                  <a:gd name="T36" fmla="*/ 16 w 59"/>
                  <a:gd name="T37" fmla="*/ 22 h 86"/>
                  <a:gd name="T38" fmla="*/ 16 w 59"/>
                  <a:gd name="T39" fmla="*/ 19 h 86"/>
                  <a:gd name="T40" fmla="*/ 14 w 59"/>
                  <a:gd name="T41" fmla="*/ 22 h 86"/>
                  <a:gd name="T42" fmla="*/ 9 w 59"/>
                  <a:gd name="T43" fmla="*/ 14 h 86"/>
                  <a:gd name="T44" fmla="*/ 7 w 59"/>
                  <a:gd name="T45" fmla="*/ 12 h 86"/>
                  <a:gd name="T46" fmla="*/ 4 w 59"/>
                  <a:gd name="T47" fmla="*/ 5 h 86"/>
                  <a:gd name="T48" fmla="*/ 0 w 59"/>
                  <a:gd name="T49" fmla="*/ 0 h 86"/>
                  <a:gd name="T50" fmla="*/ 4 w 59"/>
                  <a:gd name="T51" fmla="*/ 3 h 86"/>
                  <a:gd name="T52" fmla="*/ 9 w 59"/>
                  <a:gd name="T53" fmla="*/ 5 h 86"/>
                  <a:gd name="T54" fmla="*/ 16 w 59"/>
                  <a:gd name="T55" fmla="*/ 10 h 86"/>
                  <a:gd name="T56" fmla="*/ 19 w 59"/>
                  <a:gd name="T57" fmla="*/ 14 h 86"/>
                  <a:gd name="T58" fmla="*/ 19 w 59"/>
                  <a:gd name="T59" fmla="*/ 17 h 86"/>
                  <a:gd name="T60" fmla="*/ 21 w 59"/>
                  <a:gd name="T61" fmla="*/ 24 h 86"/>
                  <a:gd name="T62" fmla="*/ 21 w 59"/>
                  <a:gd name="T63" fmla="*/ 29 h 86"/>
                  <a:gd name="T64" fmla="*/ 21 w 59"/>
                  <a:gd name="T65" fmla="*/ 29 h 86"/>
                  <a:gd name="T66" fmla="*/ 26 w 59"/>
                  <a:gd name="T67" fmla="*/ 31 h 86"/>
                  <a:gd name="T68" fmla="*/ 28 w 59"/>
                  <a:gd name="T69" fmla="*/ 29 h 86"/>
                  <a:gd name="T70" fmla="*/ 30 w 59"/>
                  <a:gd name="T71" fmla="*/ 26 h 86"/>
                  <a:gd name="T72" fmla="*/ 33 w 59"/>
                  <a:gd name="T73" fmla="*/ 33 h 86"/>
                  <a:gd name="T74" fmla="*/ 35 w 59"/>
                  <a:gd name="T75" fmla="*/ 38 h 86"/>
                  <a:gd name="T76" fmla="*/ 40 w 59"/>
                  <a:gd name="T77" fmla="*/ 40 h 86"/>
                  <a:gd name="T78" fmla="*/ 45 w 59"/>
                  <a:gd name="T79" fmla="*/ 40 h 86"/>
                  <a:gd name="T80" fmla="*/ 49 w 59"/>
                  <a:gd name="T81" fmla="*/ 40 h 86"/>
                  <a:gd name="T82" fmla="*/ 52 w 59"/>
                  <a:gd name="T83" fmla="*/ 38 h 86"/>
                  <a:gd name="T84" fmla="*/ 59 w 59"/>
                  <a:gd name="T85" fmla="*/ 38 h 86"/>
                  <a:gd name="T86" fmla="*/ 56 w 59"/>
                  <a:gd name="T87" fmla="*/ 45 h 86"/>
                  <a:gd name="T88" fmla="*/ 54 w 59"/>
                  <a:gd name="T89" fmla="*/ 50 h 86"/>
                  <a:gd name="T90" fmla="*/ 52 w 59"/>
                  <a:gd name="T91" fmla="*/ 55 h 86"/>
                  <a:gd name="T92" fmla="*/ 47 w 59"/>
                  <a:gd name="T93" fmla="*/ 55 h 86"/>
                  <a:gd name="T94" fmla="*/ 42 w 59"/>
                  <a:gd name="T95" fmla="*/ 57 h 86"/>
                  <a:gd name="T96" fmla="*/ 42 w 59"/>
                  <a:gd name="T97" fmla="*/ 62 h 86"/>
                  <a:gd name="T98" fmla="*/ 42 w 59"/>
                  <a:gd name="T99" fmla="*/ 67 h 86"/>
                  <a:gd name="T100" fmla="*/ 40 w 59"/>
                  <a:gd name="T101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" h="86">
                    <a:moveTo>
                      <a:pt x="35" y="76"/>
                    </a:moveTo>
                    <a:lnTo>
                      <a:pt x="35" y="76"/>
                    </a:lnTo>
                    <a:lnTo>
                      <a:pt x="35" y="78"/>
                    </a:lnTo>
                    <a:lnTo>
                      <a:pt x="33" y="81"/>
                    </a:lnTo>
                    <a:lnTo>
                      <a:pt x="33" y="83"/>
                    </a:lnTo>
                    <a:lnTo>
                      <a:pt x="30" y="86"/>
                    </a:lnTo>
                    <a:lnTo>
                      <a:pt x="28" y="86"/>
                    </a:lnTo>
                    <a:lnTo>
                      <a:pt x="26" y="86"/>
                    </a:lnTo>
                    <a:lnTo>
                      <a:pt x="26" y="83"/>
                    </a:lnTo>
                    <a:lnTo>
                      <a:pt x="23" y="83"/>
                    </a:lnTo>
                    <a:lnTo>
                      <a:pt x="23" y="83"/>
                    </a:lnTo>
                    <a:lnTo>
                      <a:pt x="21" y="83"/>
                    </a:lnTo>
                    <a:lnTo>
                      <a:pt x="21" y="81"/>
                    </a:lnTo>
                    <a:lnTo>
                      <a:pt x="23" y="81"/>
                    </a:lnTo>
                    <a:lnTo>
                      <a:pt x="21" y="81"/>
                    </a:lnTo>
                    <a:lnTo>
                      <a:pt x="21" y="78"/>
                    </a:lnTo>
                    <a:lnTo>
                      <a:pt x="23" y="78"/>
                    </a:lnTo>
                    <a:lnTo>
                      <a:pt x="26" y="76"/>
                    </a:lnTo>
                    <a:lnTo>
                      <a:pt x="26" y="74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69"/>
                    </a:lnTo>
                    <a:lnTo>
                      <a:pt x="23" y="67"/>
                    </a:lnTo>
                    <a:lnTo>
                      <a:pt x="23" y="67"/>
                    </a:lnTo>
                    <a:lnTo>
                      <a:pt x="23" y="64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4"/>
                    </a:lnTo>
                    <a:lnTo>
                      <a:pt x="16" y="62"/>
                    </a:lnTo>
                    <a:lnTo>
                      <a:pt x="14" y="62"/>
                    </a:lnTo>
                    <a:lnTo>
                      <a:pt x="11" y="59"/>
                    </a:lnTo>
                    <a:lnTo>
                      <a:pt x="11" y="59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4" y="55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9" y="52"/>
                    </a:lnTo>
                    <a:lnTo>
                      <a:pt x="19" y="50"/>
                    </a:lnTo>
                    <a:lnTo>
                      <a:pt x="19" y="48"/>
                    </a:lnTo>
                    <a:lnTo>
                      <a:pt x="21" y="45"/>
                    </a:lnTo>
                    <a:lnTo>
                      <a:pt x="21" y="43"/>
                    </a:lnTo>
                    <a:lnTo>
                      <a:pt x="21" y="40"/>
                    </a:lnTo>
                    <a:lnTo>
                      <a:pt x="21" y="38"/>
                    </a:lnTo>
                    <a:lnTo>
                      <a:pt x="21" y="36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1"/>
                    </a:lnTo>
                    <a:lnTo>
                      <a:pt x="21" y="29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9" y="24"/>
                    </a:lnTo>
                    <a:lnTo>
                      <a:pt x="16" y="22"/>
                    </a:lnTo>
                    <a:lnTo>
                      <a:pt x="19" y="22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22"/>
                    </a:lnTo>
                    <a:lnTo>
                      <a:pt x="14" y="19"/>
                    </a:lnTo>
                    <a:lnTo>
                      <a:pt x="14" y="22"/>
                    </a:lnTo>
                    <a:lnTo>
                      <a:pt x="11" y="19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6" y="14"/>
                    </a:lnTo>
                    <a:lnTo>
                      <a:pt x="19" y="17"/>
                    </a:lnTo>
                    <a:lnTo>
                      <a:pt x="21" y="19"/>
                    </a:lnTo>
                    <a:lnTo>
                      <a:pt x="21" y="22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8" y="31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3" y="29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7" y="38"/>
                    </a:lnTo>
                    <a:lnTo>
                      <a:pt x="40" y="40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45" y="40"/>
                    </a:lnTo>
                    <a:lnTo>
                      <a:pt x="45" y="43"/>
                    </a:lnTo>
                    <a:lnTo>
                      <a:pt x="47" y="43"/>
                    </a:lnTo>
                    <a:lnTo>
                      <a:pt x="49" y="40"/>
                    </a:lnTo>
                    <a:lnTo>
                      <a:pt x="49" y="40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36"/>
                    </a:lnTo>
                    <a:lnTo>
                      <a:pt x="56" y="38"/>
                    </a:lnTo>
                    <a:lnTo>
                      <a:pt x="59" y="38"/>
                    </a:lnTo>
                    <a:lnTo>
                      <a:pt x="56" y="40"/>
                    </a:lnTo>
                    <a:lnTo>
                      <a:pt x="56" y="43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6" y="48"/>
                    </a:lnTo>
                    <a:lnTo>
                      <a:pt x="54" y="50"/>
                    </a:lnTo>
                    <a:lnTo>
                      <a:pt x="52" y="50"/>
                    </a:lnTo>
                    <a:lnTo>
                      <a:pt x="52" y="52"/>
                    </a:lnTo>
                    <a:lnTo>
                      <a:pt x="52" y="55"/>
                    </a:lnTo>
                    <a:lnTo>
                      <a:pt x="52" y="57"/>
                    </a:lnTo>
                    <a:lnTo>
                      <a:pt x="52" y="55"/>
                    </a:lnTo>
                    <a:lnTo>
                      <a:pt x="47" y="55"/>
                    </a:lnTo>
                    <a:lnTo>
                      <a:pt x="45" y="55"/>
                    </a:lnTo>
                    <a:lnTo>
                      <a:pt x="45" y="55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5" y="64"/>
                    </a:lnTo>
                    <a:lnTo>
                      <a:pt x="42" y="67"/>
                    </a:lnTo>
                    <a:lnTo>
                      <a:pt x="42" y="67"/>
                    </a:lnTo>
                    <a:lnTo>
                      <a:pt x="42" y="69"/>
                    </a:lnTo>
                    <a:lnTo>
                      <a:pt x="40" y="71"/>
                    </a:lnTo>
                    <a:lnTo>
                      <a:pt x="40" y="74"/>
                    </a:lnTo>
                    <a:lnTo>
                      <a:pt x="37" y="76"/>
                    </a:lnTo>
                    <a:lnTo>
                      <a:pt x="3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442"/>
              <p:cNvSpPr/>
              <p:nvPr/>
            </p:nvSpPr>
            <p:spPr bwMode="auto">
              <a:xfrm>
                <a:off x="5000" y="2046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0 w 7"/>
                  <a:gd name="T5" fmla="*/ 3 h 3"/>
                  <a:gd name="T6" fmla="*/ 0 w 7"/>
                  <a:gd name="T7" fmla="*/ 3 h 3"/>
                  <a:gd name="T8" fmla="*/ 0 w 7"/>
                  <a:gd name="T9" fmla="*/ 0 h 3"/>
                  <a:gd name="T10" fmla="*/ 7 w 7"/>
                  <a:gd name="T11" fmla="*/ 0 h 3"/>
                  <a:gd name="T12" fmla="*/ 7 w 7"/>
                  <a:gd name="T13" fmla="*/ 0 h 3"/>
                  <a:gd name="T14" fmla="*/ 5 w 7"/>
                  <a:gd name="T15" fmla="*/ 0 h 3"/>
                  <a:gd name="T16" fmla="*/ 7 w 7"/>
                  <a:gd name="T17" fmla="*/ 3 h 3"/>
                  <a:gd name="T18" fmla="*/ 7 w 7"/>
                  <a:gd name="T19" fmla="*/ 0 h 3"/>
                  <a:gd name="T20" fmla="*/ 0 w 7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443"/>
              <p:cNvSpPr/>
              <p:nvPr/>
            </p:nvSpPr>
            <p:spPr bwMode="auto">
              <a:xfrm>
                <a:off x="5386" y="2879"/>
                <a:ext cx="78" cy="78"/>
              </a:xfrm>
              <a:custGeom>
                <a:avLst/>
                <a:gdLst>
                  <a:gd name="T0" fmla="*/ 38 w 78"/>
                  <a:gd name="T1" fmla="*/ 71 h 78"/>
                  <a:gd name="T2" fmla="*/ 40 w 78"/>
                  <a:gd name="T3" fmla="*/ 66 h 78"/>
                  <a:gd name="T4" fmla="*/ 43 w 78"/>
                  <a:gd name="T5" fmla="*/ 59 h 78"/>
                  <a:gd name="T6" fmla="*/ 47 w 78"/>
                  <a:gd name="T7" fmla="*/ 52 h 78"/>
                  <a:gd name="T8" fmla="*/ 50 w 78"/>
                  <a:gd name="T9" fmla="*/ 47 h 78"/>
                  <a:gd name="T10" fmla="*/ 54 w 78"/>
                  <a:gd name="T11" fmla="*/ 45 h 78"/>
                  <a:gd name="T12" fmla="*/ 57 w 78"/>
                  <a:gd name="T13" fmla="*/ 42 h 78"/>
                  <a:gd name="T14" fmla="*/ 62 w 78"/>
                  <a:gd name="T15" fmla="*/ 40 h 78"/>
                  <a:gd name="T16" fmla="*/ 64 w 78"/>
                  <a:gd name="T17" fmla="*/ 38 h 78"/>
                  <a:gd name="T18" fmla="*/ 62 w 78"/>
                  <a:gd name="T19" fmla="*/ 33 h 78"/>
                  <a:gd name="T20" fmla="*/ 69 w 78"/>
                  <a:gd name="T21" fmla="*/ 28 h 78"/>
                  <a:gd name="T22" fmla="*/ 71 w 78"/>
                  <a:gd name="T23" fmla="*/ 23 h 78"/>
                  <a:gd name="T24" fmla="*/ 76 w 78"/>
                  <a:gd name="T25" fmla="*/ 19 h 78"/>
                  <a:gd name="T26" fmla="*/ 78 w 78"/>
                  <a:gd name="T27" fmla="*/ 12 h 78"/>
                  <a:gd name="T28" fmla="*/ 78 w 78"/>
                  <a:gd name="T29" fmla="*/ 7 h 78"/>
                  <a:gd name="T30" fmla="*/ 78 w 78"/>
                  <a:gd name="T31" fmla="*/ 7 h 78"/>
                  <a:gd name="T32" fmla="*/ 76 w 78"/>
                  <a:gd name="T33" fmla="*/ 7 h 78"/>
                  <a:gd name="T34" fmla="*/ 73 w 78"/>
                  <a:gd name="T35" fmla="*/ 4 h 78"/>
                  <a:gd name="T36" fmla="*/ 71 w 78"/>
                  <a:gd name="T37" fmla="*/ 4 h 78"/>
                  <a:gd name="T38" fmla="*/ 66 w 78"/>
                  <a:gd name="T39" fmla="*/ 7 h 78"/>
                  <a:gd name="T40" fmla="*/ 66 w 78"/>
                  <a:gd name="T41" fmla="*/ 2 h 78"/>
                  <a:gd name="T42" fmla="*/ 62 w 78"/>
                  <a:gd name="T43" fmla="*/ 0 h 78"/>
                  <a:gd name="T44" fmla="*/ 59 w 78"/>
                  <a:gd name="T45" fmla="*/ 0 h 78"/>
                  <a:gd name="T46" fmla="*/ 57 w 78"/>
                  <a:gd name="T47" fmla="*/ 7 h 78"/>
                  <a:gd name="T48" fmla="*/ 54 w 78"/>
                  <a:gd name="T49" fmla="*/ 12 h 78"/>
                  <a:gd name="T50" fmla="*/ 50 w 78"/>
                  <a:gd name="T51" fmla="*/ 14 h 78"/>
                  <a:gd name="T52" fmla="*/ 47 w 78"/>
                  <a:gd name="T53" fmla="*/ 21 h 78"/>
                  <a:gd name="T54" fmla="*/ 45 w 78"/>
                  <a:gd name="T55" fmla="*/ 26 h 78"/>
                  <a:gd name="T56" fmla="*/ 40 w 78"/>
                  <a:gd name="T57" fmla="*/ 31 h 78"/>
                  <a:gd name="T58" fmla="*/ 36 w 78"/>
                  <a:gd name="T59" fmla="*/ 35 h 78"/>
                  <a:gd name="T60" fmla="*/ 28 w 78"/>
                  <a:gd name="T61" fmla="*/ 38 h 78"/>
                  <a:gd name="T62" fmla="*/ 24 w 78"/>
                  <a:gd name="T63" fmla="*/ 42 h 78"/>
                  <a:gd name="T64" fmla="*/ 17 w 78"/>
                  <a:gd name="T65" fmla="*/ 45 h 78"/>
                  <a:gd name="T66" fmla="*/ 14 w 78"/>
                  <a:gd name="T67" fmla="*/ 49 h 78"/>
                  <a:gd name="T68" fmla="*/ 9 w 78"/>
                  <a:gd name="T69" fmla="*/ 54 h 78"/>
                  <a:gd name="T70" fmla="*/ 5 w 78"/>
                  <a:gd name="T71" fmla="*/ 59 h 78"/>
                  <a:gd name="T72" fmla="*/ 2 w 78"/>
                  <a:gd name="T73" fmla="*/ 61 h 78"/>
                  <a:gd name="T74" fmla="*/ 5 w 78"/>
                  <a:gd name="T75" fmla="*/ 64 h 78"/>
                  <a:gd name="T76" fmla="*/ 2 w 78"/>
                  <a:gd name="T77" fmla="*/ 66 h 78"/>
                  <a:gd name="T78" fmla="*/ 0 w 78"/>
                  <a:gd name="T79" fmla="*/ 68 h 78"/>
                  <a:gd name="T80" fmla="*/ 2 w 78"/>
                  <a:gd name="T81" fmla="*/ 68 h 78"/>
                  <a:gd name="T82" fmla="*/ 5 w 78"/>
                  <a:gd name="T83" fmla="*/ 71 h 78"/>
                  <a:gd name="T84" fmla="*/ 12 w 78"/>
                  <a:gd name="T85" fmla="*/ 71 h 78"/>
                  <a:gd name="T86" fmla="*/ 17 w 78"/>
                  <a:gd name="T87" fmla="*/ 73 h 78"/>
                  <a:gd name="T88" fmla="*/ 19 w 78"/>
                  <a:gd name="T89" fmla="*/ 78 h 78"/>
                  <a:gd name="T90" fmla="*/ 21 w 78"/>
                  <a:gd name="T91" fmla="*/ 76 h 78"/>
                  <a:gd name="T92" fmla="*/ 28 w 78"/>
                  <a:gd name="T93" fmla="*/ 78 h 78"/>
                  <a:gd name="T94" fmla="*/ 33 w 78"/>
                  <a:gd name="T95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78">
                    <a:moveTo>
                      <a:pt x="36" y="73"/>
                    </a:moveTo>
                    <a:lnTo>
                      <a:pt x="36" y="71"/>
                    </a:lnTo>
                    <a:lnTo>
                      <a:pt x="38" y="71"/>
                    </a:lnTo>
                    <a:lnTo>
                      <a:pt x="38" y="68"/>
                    </a:lnTo>
                    <a:lnTo>
                      <a:pt x="40" y="68"/>
                    </a:lnTo>
                    <a:lnTo>
                      <a:pt x="40" y="66"/>
                    </a:lnTo>
                    <a:lnTo>
                      <a:pt x="43" y="64"/>
                    </a:lnTo>
                    <a:lnTo>
                      <a:pt x="43" y="61"/>
                    </a:lnTo>
                    <a:lnTo>
                      <a:pt x="43" y="59"/>
                    </a:lnTo>
                    <a:lnTo>
                      <a:pt x="45" y="57"/>
                    </a:lnTo>
                    <a:lnTo>
                      <a:pt x="47" y="54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7" y="49"/>
                    </a:lnTo>
                    <a:lnTo>
                      <a:pt x="50" y="47"/>
                    </a:lnTo>
                    <a:lnTo>
                      <a:pt x="50" y="45"/>
                    </a:lnTo>
                    <a:lnTo>
                      <a:pt x="52" y="45"/>
                    </a:lnTo>
                    <a:lnTo>
                      <a:pt x="54" y="45"/>
                    </a:lnTo>
                    <a:lnTo>
                      <a:pt x="54" y="42"/>
                    </a:lnTo>
                    <a:lnTo>
                      <a:pt x="57" y="42"/>
                    </a:lnTo>
                    <a:lnTo>
                      <a:pt x="57" y="42"/>
                    </a:lnTo>
                    <a:lnTo>
                      <a:pt x="59" y="4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2" y="35"/>
                    </a:lnTo>
                    <a:lnTo>
                      <a:pt x="62" y="33"/>
                    </a:lnTo>
                    <a:lnTo>
                      <a:pt x="64" y="33"/>
                    </a:lnTo>
                    <a:lnTo>
                      <a:pt x="66" y="31"/>
                    </a:lnTo>
                    <a:lnTo>
                      <a:pt x="69" y="28"/>
                    </a:lnTo>
                    <a:lnTo>
                      <a:pt x="69" y="28"/>
                    </a:lnTo>
                    <a:lnTo>
                      <a:pt x="71" y="26"/>
                    </a:lnTo>
                    <a:lnTo>
                      <a:pt x="71" y="23"/>
                    </a:lnTo>
                    <a:lnTo>
                      <a:pt x="73" y="21"/>
                    </a:lnTo>
                    <a:lnTo>
                      <a:pt x="76" y="19"/>
                    </a:lnTo>
                    <a:lnTo>
                      <a:pt x="76" y="19"/>
                    </a:lnTo>
                    <a:lnTo>
                      <a:pt x="76" y="16"/>
                    </a:lnTo>
                    <a:lnTo>
                      <a:pt x="78" y="14"/>
                    </a:lnTo>
                    <a:lnTo>
                      <a:pt x="78" y="12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78" y="7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78" y="4"/>
                    </a:lnTo>
                    <a:lnTo>
                      <a:pt x="76" y="4"/>
                    </a:lnTo>
                    <a:lnTo>
                      <a:pt x="76" y="7"/>
                    </a:lnTo>
                    <a:lnTo>
                      <a:pt x="73" y="9"/>
                    </a:lnTo>
                    <a:lnTo>
                      <a:pt x="73" y="7"/>
                    </a:lnTo>
                    <a:lnTo>
                      <a:pt x="73" y="4"/>
                    </a:lnTo>
                    <a:lnTo>
                      <a:pt x="76" y="4"/>
                    </a:lnTo>
                    <a:lnTo>
                      <a:pt x="73" y="4"/>
                    </a:lnTo>
                    <a:lnTo>
                      <a:pt x="71" y="4"/>
                    </a:lnTo>
                    <a:lnTo>
                      <a:pt x="71" y="7"/>
                    </a:lnTo>
                    <a:lnTo>
                      <a:pt x="69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7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4" y="12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50" y="19"/>
                    </a:lnTo>
                    <a:lnTo>
                      <a:pt x="47" y="21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5" y="26"/>
                    </a:lnTo>
                    <a:lnTo>
                      <a:pt x="43" y="28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8" y="33"/>
                    </a:lnTo>
                    <a:lnTo>
                      <a:pt x="36" y="35"/>
                    </a:lnTo>
                    <a:lnTo>
                      <a:pt x="33" y="35"/>
                    </a:lnTo>
                    <a:lnTo>
                      <a:pt x="31" y="38"/>
                    </a:lnTo>
                    <a:lnTo>
                      <a:pt x="28" y="38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4" y="42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2" y="52"/>
                    </a:lnTo>
                    <a:lnTo>
                      <a:pt x="9" y="54"/>
                    </a:lnTo>
                    <a:lnTo>
                      <a:pt x="9" y="54"/>
                    </a:lnTo>
                    <a:lnTo>
                      <a:pt x="7" y="54"/>
                    </a:lnTo>
                    <a:lnTo>
                      <a:pt x="5" y="57"/>
                    </a:lnTo>
                    <a:lnTo>
                      <a:pt x="5" y="59"/>
                    </a:lnTo>
                    <a:lnTo>
                      <a:pt x="7" y="61"/>
                    </a:lnTo>
                    <a:lnTo>
                      <a:pt x="5" y="59"/>
                    </a:lnTo>
                    <a:lnTo>
                      <a:pt x="2" y="61"/>
                    </a:lnTo>
                    <a:lnTo>
                      <a:pt x="5" y="61"/>
                    </a:lnTo>
                    <a:lnTo>
                      <a:pt x="2" y="64"/>
                    </a:lnTo>
                    <a:lnTo>
                      <a:pt x="5" y="64"/>
                    </a:lnTo>
                    <a:lnTo>
                      <a:pt x="2" y="66"/>
                    </a:lnTo>
                    <a:lnTo>
                      <a:pt x="5" y="66"/>
                    </a:lnTo>
                    <a:lnTo>
                      <a:pt x="2" y="66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0" y="71"/>
                    </a:lnTo>
                    <a:lnTo>
                      <a:pt x="2" y="68"/>
                    </a:lnTo>
                    <a:lnTo>
                      <a:pt x="2" y="71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7" y="73"/>
                    </a:lnTo>
                    <a:lnTo>
                      <a:pt x="9" y="71"/>
                    </a:lnTo>
                    <a:lnTo>
                      <a:pt x="12" y="71"/>
                    </a:lnTo>
                    <a:lnTo>
                      <a:pt x="12" y="73"/>
                    </a:lnTo>
                    <a:lnTo>
                      <a:pt x="14" y="73"/>
                    </a:lnTo>
                    <a:lnTo>
                      <a:pt x="17" y="73"/>
                    </a:lnTo>
                    <a:lnTo>
                      <a:pt x="17" y="76"/>
                    </a:lnTo>
                    <a:lnTo>
                      <a:pt x="19" y="76"/>
                    </a:lnTo>
                    <a:lnTo>
                      <a:pt x="19" y="78"/>
                    </a:lnTo>
                    <a:lnTo>
                      <a:pt x="19" y="76"/>
                    </a:lnTo>
                    <a:lnTo>
                      <a:pt x="21" y="78"/>
                    </a:lnTo>
                    <a:lnTo>
                      <a:pt x="21" y="76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31" y="76"/>
                    </a:lnTo>
                    <a:lnTo>
                      <a:pt x="33" y="76"/>
                    </a:lnTo>
                    <a:lnTo>
                      <a:pt x="33" y="73"/>
                    </a:lnTo>
                    <a:lnTo>
                      <a:pt x="33" y="73"/>
                    </a:lnTo>
                    <a:lnTo>
                      <a:pt x="36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444"/>
              <p:cNvSpPr/>
              <p:nvPr/>
            </p:nvSpPr>
            <p:spPr bwMode="auto">
              <a:xfrm>
                <a:off x="3672" y="1807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5 w 5"/>
                  <a:gd name="T3" fmla="*/ 4 h 4"/>
                  <a:gd name="T4" fmla="*/ 5 w 5"/>
                  <a:gd name="T5" fmla="*/ 2 h 4"/>
                  <a:gd name="T6" fmla="*/ 5 w 5"/>
                  <a:gd name="T7" fmla="*/ 2 h 4"/>
                  <a:gd name="T8" fmla="*/ 2 w 5"/>
                  <a:gd name="T9" fmla="*/ 0 h 4"/>
                  <a:gd name="T10" fmla="*/ 0 w 5"/>
                  <a:gd name="T11" fmla="*/ 2 h 4"/>
                  <a:gd name="T12" fmla="*/ 0 w 5"/>
                  <a:gd name="T13" fmla="*/ 2 h 4"/>
                  <a:gd name="T14" fmla="*/ 2 w 5"/>
                  <a:gd name="T15" fmla="*/ 4 h 4"/>
                  <a:gd name="T16" fmla="*/ 0 w 5"/>
                  <a:gd name="T17" fmla="*/ 2 h 4"/>
                  <a:gd name="T18" fmla="*/ 0 w 5"/>
                  <a:gd name="T19" fmla="*/ 2 h 4"/>
                  <a:gd name="T20" fmla="*/ 0 w 5"/>
                  <a:gd name="T21" fmla="*/ 2 h 4"/>
                  <a:gd name="T22" fmla="*/ 2 w 5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5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445"/>
              <p:cNvSpPr/>
              <p:nvPr/>
            </p:nvSpPr>
            <p:spPr bwMode="auto">
              <a:xfrm>
                <a:off x="3816" y="1776"/>
                <a:ext cx="12" cy="9"/>
              </a:xfrm>
              <a:custGeom>
                <a:avLst/>
                <a:gdLst>
                  <a:gd name="T0" fmla="*/ 3 w 12"/>
                  <a:gd name="T1" fmla="*/ 5 h 9"/>
                  <a:gd name="T2" fmla="*/ 3 w 12"/>
                  <a:gd name="T3" fmla="*/ 7 h 9"/>
                  <a:gd name="T4" fmla="*/ 5 w 12"/>
                  <a:gd name="T5" fmla="*/ 7 h 9"/>
                  <a:gd name="T6" fmla="*/ 5 w 12"/>
                  <a:gd name="T7" fmla="*/ 7 h 9"/>
                  <a:gd name="T8" fmla="*/ 7 w 12"/>
                  <a:gd name="T9" fmla="*/ 7 h 9"/>
                  <a:gd name="T10" fmla="*/ 10 w 12"/>
                  <a:gd name="T11" fmla="*/ 7 h 9"/>
                  <a:gd name="T12" fmla="*/ 10 w 12"/>
                  <a:gd name="T13" fmla="*/ 7 h 9"/>
                  <a:gd name="T14" fmla="*/ 10 w 12"/>
                  <a:gd name="T15" fmla="*/ 5 h 9"/>
                  <a:gd name="T16" fmla="*/ 10 w 12"/>
                  <a:gd name="T17" fmla="*/ 5 h 9"/>
                  <a:gd name="T18" fmla="*/ 10 w 12"/>
                  <a:gd name="T19" fmla="*/ 2 h 9"/>
                  <a:gd name="T20" fmla="*/ 7 w 12"/>
                  <a:gd name="T21" fmla="*/ 0 h 9"/>
                  <a:gd name="T22" fmla="*/ 7 w 12"/>
                  <a:gd name="T23" fmla="*/ 0 h 9"/>
                  <a:gd name="T24" fmla="*/ 5 w 12"/>
                  <a:gd name="T25" fmla="*/ 2 h 9"/>
                  <a:gd name="T26" fmla="*/ 5 w 12"/>
                  <a:gd name="T27" fmla="*/ 0 h 9"/>
                  <a:gd name="T28" fmla="*/ 5 w 12"/>
                  <a:gd name="T29" fmla="*/ 0 h 9"/>
                  <a:gd name="T30" fmla="*/ 3 w 12"/>
                  <a:gd name="T31" fmla="*/ 0 h 9"/>
                  <a:gd name="T32" fmla="*/ 0 w 12"/>
                  <a:gd name="T33" fmla="*/ 0 h 9"/>
                  <a:gd name="T34" fmla="*/ 0 w 12"/>
                  <a:gd name="T35" fmla="*/ 0 h 9"/>
                  <a:gd name="T36" fmla="*/ 0 w 12"/>
                  <a:gd name="T37" fmla="*/ 2 h 9"/>
                  <a:gd name="T38" fmla="*/ 0 w 12"/>
                  <a:gd name="T39" fmla="*/ 5 h 9"/>
                  <a:gd name="T40" fmla="*/ 3 w 12"/>
                  <a:gd name="T41" fmla="*/ 7 h 9"/>
                  <a:gd name="T42" fmla="*/ 3 w 12"/>
                  <a:gd name="T43" fmla="*/ 5 h 9"/>
                  <a:gd name="T44" fmla="*/ 10 w 12"/>
                  <a:gd name="T45" fmla="*/ 9 h 9"/>
                  <a:gd name="T46" fmla="*/ 10 w 12"/>
                  <a:gd name="T47" fmla="*/ 9 h 9"/>
                  <a:gd name="T48" fmla="*/ 10 w 12"/>
                  <a:gd name="T49" fmla="*/ 9 h 9"/>
                  <a:gd name="T50" fmla="*/ 12 w 12"/>
                  <a:gd name="T51" fmla="*/ 9 h 9"/>
                  <a:gd name="T52" fmla="*/ 12 w 12"/>
                  <a:gd name="T53" fmla="*/ 7 h 9"/>
                  <a:gd name="T54" fmla="*/ 10 w 12"/>
                  <a:gd name="T55" fmla="*/ 9 h 9"/>
                  <a:gd name="T56" fmla="*/ 3 w 12"/>
                  <a:gd name="T5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9">
                    <a:moveTo>
                      <a:pt x="3" y="5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446"/>
              <p:cNvSpPr/>
              <p:nvPr/>
            </p:nvSpPr>
            <p:spPr bwMode="auto">
              <a:xfrm>
                <a:off x="4995" y="2407"/>
                <a:ext cx="15" cy="31"/>
              </a:xfrm>
              <a:custGeom>
                <a:avLst/>
                <a:gdLst>
                  <a:gd name="T0" fmla="*/ 3 w 15"/>
                  <a:gd name="T1" fmla="*/ 21 h 31"/>
                  <a:gd name="T2" fmla="*/ 3 w 15"/>
                  <a:gd name="T3" fmla="*/ 23 h 31"/>
                  <a:gd name="T4" fmla="*/ 3 w 15"/>
                  <a:gd name="T5" fmla="*/ 26 h 31"/>
                  <a:gd name="T6" fmla="*/ 5 w 15"/>
                  <a:gd name="T7" fmla="*/ 26 h 31"/>
                  <a:gd name="T8" fmla="*/ 7 w 15"/>
                  <a:gd name="T9" fmla="*/ 28 h 31"/>
                  <a:gd name="T10" fmla="*/ 7 w 15"/>
                  <a:gd name="T11" fmla="*/ 31 h 31"/>
                  <a:gd name="T12" fmla="*/ 7 w 15"/>
                  <a:gd name="T13" fmla="*/ 28 h 31"/>
                  <a:gd name="T14" fmla="*/ 5 w 15"/>
                  <a:gd name="T15" fmla="*/ 26 h 31"/>
                  <a:gd name="T16" fmla="*/ 5 w 15"/>
                  <a:gd name="T17" fmla="*/ 23 h 31"/>
                  <a:gd name="T18" fmla="*/ 5 w 15"/>
                  <a:gd name="T19" fmla="*/ 21 h 31"/>
                  <a:gd name="T20" fmla="*/ 5 w 15"/>
                  <a:gd name="T21" fmla="*/ 19 h 31"/>
                  <a:gd name="T22" fmla="*/ 5 w 15"/>
                  <a:gd name="T23" fmla="*/ 19 h 31"/>
                  <a:gd name="T24" fmla="*/ 7 w 15"/>
                  <a:gd name="T25" fmla="*/ 16 h 31"/>
                  <a:gd name="T26" fmla="*/ 7 w 15"/>
                  <a:gd name="T27" fmla="*/ 16 h 31"/>
                  <a:gd name="T28" fmla="*/ 10 w 15"/>
                  <a:gd name="T29" fmla="*/ 16 h 31"/>
                  <a:gd name="T30" fmla="*/ 12 w 15"/>
                  <a:gd name="T31" fmla="*/ 19 h 31"/>
                  <a:gd name="T32" fmla="*/ 15 w 15"/>
                  <a:gd name="T33" fmla="*/ 19 h 31"/>
                  <a:gd name="T34" fmla="*/ 12 w 15"/>
                  <a:gd name="T35" fmla="*/ 19 h 31"/>
                  <a:gd name="T36" fmla="*/ 12 w 15"/>
                  <a:gd name="T37" fmla="*/ 16 h 31"/>
                  <a:gd name="T38" fmla="*/ 10 w 15"/>
                  <a:gd name="T39" fmla="*/ 14 h 31"/>
                  <a:gd name="T40" fmla="*/ 7 w 15"/>
                  <a:gd name="T41" fmla="*/ 14 h 31"/>
                  <a:gd name="T42" fmla="*/ 10 w 15"/>
                  <a:gd name="T43" fmla="*/ 12 h 31"/>
                  <a:gd name="T44" fmla="*/ 12 w 15"/>
                  <a:gd name="T45" fmla="*/ 12 h 31"/>
                  <a:gd name="T46" fmla="*/ 12 w 15"/>
                  <a:gd name="T47" fmla="*/ 9 h 31"/>
                  <a:gd name="T48" fmla="*/ 12 w 15"/>
                  <a:gd name="T49" fmla="*/ 7 h 31"/>
                  <a:gd name="T50" fmla="*/ 10 w 15"/>
                  <a:gd name="T51" fmla="*/ 4 h 31"/>
                  <a:gd name="T52" fmla="*/ 10 w 15"/>
                  <a:gd name="T53" fmla="*/ 7 h 31"/>
                  <a:gd name="T54" fmla="*/ 7 w 15"/>
                  <a:gd name="T55" fmla="*/ 7 h 31"/>
                  <a:gd name="T56" fmla="*/ 7 w 15"/>
                  <a:gd name="T57" fmla="*/ 9 h 31"/>
                  <a:gd name="T58" fmla="*/ 5 w 15"/>
                  <a:gd name="T59" fmla="*/ 12 h 31"/>
                  <a:gd name="T60" fmla="*/ 5 w 15"/>
                  <a:gd name="T61" fmla="*/ 12 h 31"/>
                  <a:gd name="T62" fmla="*/ 3 w 15"/>
                  <a:gd name="T63" fmla="*/ 12 h 31"/>
                  <a:gd name="T64" fmla="*/ 3 w 15"/>
                  <a:gd name="T65" fmla="*/ 9 h 31"/>
                  <a:gd name="T66" fmla="*/ 5 w 15"/>
                  <a:gd name="T67" fmla="*/ 9 h 31"/>
                  <a:gd name="T68" fmla="*/ 5 w 15"/>
                  <a:gd name="T69" fmla="*/ 7 h 31"/>
                  <a:gd name="T70" fmla="*/ 5 w 15"/>
                  <a:gd name="T71" fmla="*/ 4 h 31"/>
                  <a:gd name="T72" fmla="*/ 5 w 15"/>
                  <a:gd name="T73" fmla="*/ 2 h 31"/>
                  <a:gd name="T74" fmla="*/ 5 w 15"/>
                  <a:gd name="T75" fmla="*/ 0 h 31"/>
                  <a:gd name="T76" fmla="*/ 5 w 15"/>
                  <a:gd name="T77" fmla="*/ 0 h 31"/>
                  <a:gd name="T78" fmla="*/ 3 w 15"/>
                  <a:gd name="T79" fmla="*/ 0 h 31"/>
                  <a:gd name="T80" fmla="*/ 0 w 15"/>
                  <a:gd name="T81" fmla="*/ 2 h 31"/>
                  <a:gd name="T82" fmla="*/ 0 w 15"/>
                  <a:gd name="T83" fmla="*/ 4 h 31"/>
                  <a:gd name="T84" fmla="*/ 0 w 15"/>
                  <a:gd name="T85" fmla="*/ 7 h 31"/>
                  <a:gd name="T86" fmla="*/ 0 w 15"/>
                  <a:gd name="T87" fmla="*/ 9 h 31"/>
                  <a:gd name="T88" fmla="*/ 0 w 15"/>
                  <a:gd name="T89" fmla="*/ 12 h 31"/>
                  <a:gd name="T90" fmla="*/ 0 w 15"/>
                  <a:gd name="T91" fmla="*/ 14 h 31"/>
                  <a:gd name="T92" fmla="*/ 0 w 15"/>
                  <a:gd name="T93" fmla="*/ 16 h 31"/>
                  <a:gd name="T94" fmla="*/ 0 w 15"/>
                  <a:gd name="T95" fmla="*/ 16 h 31"/>
                  <a:gd name="T96" fmla="*/ 3 w 15"/>
                  <a:gd name="T97" fmla="*/ 19 h 31"/>
                  <a:gd name="T98" fmla="*/ 3 w 15"/>
                  <a:gd name="T99" fmla="*/ 21 h 31"/>
                  <a:gd name="T100" fmla="*/ 0 w 15"/>
                  <a:gd name="T101" fmla="*/ 21 h 31"/>
                  <a:gd name="T102" fmla="*/ 0 w 15"/>
                  <a:gd name="T103" fmla="*/ 21 h 31"/>
                  <a:gd name="T104" fmla="*/ 0 w 15"/>
                  <a:gd name="T105" fmla="*/ 21 h 31"/>
                  <a:gd name="T106" fmla="*/ 3 w 15"/>
                  <a:gd name="T107" fmla="*/ 2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" h="31">
                    <a:moveTo>
                      <a:pt x="3" y="21"/>
                    </a:moveTo>
                    <a:lnTo>
                      <a:pt x="3" y="23"/>
                    </a:lnTo>
                    <a:lnTo>
                      <a:pt x="3" y="26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7" y="28"/>
                    </a:lnTo>
                    <a:lnTo>
                      <a:pt x="5" y="26"/>
                    </a:lnTo>
                    <a:lnTo>
                      <a:pt x="5" y="23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447"/>
              <p:cNvSpPr/>
              <p:nvPr/>
            </p:nvSpPr>
            <p:spPr bwMode="auto">
              <a:xfrm>
                <a:off x="4763" y="2428"/>
                <a:ext cx="7" cy="2"/>
              </a:xfrm>
              <a:custGeom>
                <a:avLst/>
                <a:gdLst>
                  <a:gd name="T0" fmla="*/ 3 w 7"/>
                  <a:gd name="T1" fmla="*/ 0 h 2"/>
                  <a:gd name="T2" fmla="*/ 5 w 7"/>
                  <a:gd name="T3" fmla="*/ 2 h 2"/>
                  <a:gd name="T4" fmla="*/ 7 w 7"/>
                  <a:gd name="T5" fmla="*/ 2 h 2"/>
                  <a:gd name="T6" fmla="*/ 7 w 7"/>
                  <a:gd name="T7" fmla="*/ 2 h 2"/>
                  <a:gd name="T8" fmla="*/ 5 w 7"/>
                  <a:gd name="T9" fmla="*/ 2 h 2"/>
                  <a:gd name="T10" fmla="*/ 3 w 7"/>
                  <a:gd name="T11" fmla="*/ 2 h 2"/>
                  <a:gd name="T12" fmla="*/ 0 w 7"/>
                  <a:gd name="T13" fmla="*/ 2 h 2"/>
                  <a:gd name="T14" fmla="*/ 3 w 7"/>
                  <a:gd name="T15" fmla="*/ 0 h 2"/>
                  <a:gd name="T16" fmla="*/ 3 w 7"/>
                  <a:gd name="T17" fmla="*/ 0 h 2"/>
                  <a:gd name="T18" fmla="*/ 5 w 7"/>
                  <a:gd name="T19" fmla="*/ 0 h 2"/>
                  <a:gd name="T20" fmla="*/ 5 w 7"/>
                  <a:gd name="T21" fmla="*/ 0 h 2"/>
                  <a:gd name="T22" fmla="*/ 5 w 7"/>
                  <a:gd name="T23" fmla="*/ 0 h 2"/>
                  <a:gd name="T24" fmla="*/ 5 w 7"/>
                  <a:gd name="T25" fmla="*/ 0 h 2"/>
                  <a:gd name="T26" fmla="*/ 3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3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448"/>
              <p:cNvSpPr/>
              <p:nvPr/>
            </p:nvSpPr>
            <p:spPr bwMode="auto">
              <a:xfrm>
                <a:off x="4965" y="2307"/>
                <a:ext cx="9" cy="17"/>
              </a:xfrm>
              <a:custGeom>
                <a:avLst/>
                <a:gdLst>
                  <a:gd name="T0" fmla="*/ 2 w 9"/>
                  <a:gd name="T1" fmla="*/ 14 h 17"/>
                  <a:gd name="T2" fmla="*/ 2 w 9"/>
                  <a:gd name="T3" fmla="*/ 12 h 17"/>
                  <a:gd name="T4" fmla="*/ 2 w 9"/>
                  <a:gd name="T5" fmla="*/ 12 h 17"/>
                  <a:gd name="T6" fmla="*/ 4 w 9"/>
                  <a:gd name="T7" fmla="*/ 10 h 17"/>
                  <a:gd name="T8" fmla="*/ 2 w 9"/>
                  <a:gd name="T9" fmla="*/ 7 h 17"/>
                  <a:gd name="T10" fmla="*/ 2 w 9"/>
                  <a:gd name="T11" fmla="*/ 5 h 17"/>
                  <a:gd name="T12" fmla="*/ 0 w 9"/>
                  <a:gd name="T13" fmla="*/ 7 h 17"/>
                  <a:gd name="T14" fmla="*/ 0 w 9"/>
                  <a:gd name="T15" fmla="*/ 5 h 17"/>
                  <a:gd name="T16" fmla="*/ 0 w 9"/>
                  <a:gd name="T17" fmla="*/ 2 h 17"/>
                  <a:gd name="T18" fmla="*/ 0 w 9"/>
                  <a:gd name="T19" fmla="*/ 0 h 17"/>
                  <a:gd name="T20" fmla="*/ 2 w 9"/>
                  <a:gd name="T21" fmla="*/ 2 h 17"/>
                  <a:gd name="T22" fmla="*/ 4 w 9"/>
                  <a:gd name="T23" fmla="*/ 2 h 17"/>
                  <a:gd name="T24" fmla="*/ 4 w 9"/>
                  <a:gd name="T25" fmla="*/ 2 h 17"/>
                  <a:gd name="T26" fmla="*/ 7 w 9"/>
                  <a:gd name="T27" fmla="*/ 5 h 17"/>
                  <a:gd name="T28" fmla="*/ 7 w 9"/>
                  <a:gd name="T29" fmla="*/ 10 h 17"/>
                  <a:gd name="T30" fmla="*/ 7 w 9"/>
                  <a:gd name="T31" fmla="*/ 10 h 17"/>
                  <a:gd name="T32" fmla="*/ 7 w 9"/>
                  <a:gd name="T33" fmla="*/ 12 h 17"/>
                  <a:gd name="T34" fmla="*/ 7 w 9"/>
                  <a:gd name="T35" fmla="*/ 14 h 17"/>
                  <a:gd name="T36" fmla="*/ 4 w 9"/>
                  <a:gd name="T37" fmla="*/ 14 h 17"/>
                  <a:gd name="T38" fmla="*/ 4 w 9"/>
                  <a:gd name="T39" fmla="*/ 17 h 17"/>
                  <a:gd name="T40" fmla="*/ 2 w 9"/>
                  <a:gd name="T41" fmla="*/ 14 h 17"/>
                  <a:gd name="T42" fmla="*/ 7 w 9"/>
                  <a:gd name="T43" fmla="*/ 17 h 17"/>
                  <a:gd name="T44" fmla="*/ 9 w 9"/>
                  <a:gd name="T45" fmla="*/ 17 h 17"/>
                  <a:gd name="T46" fmla="*/ 7 w 9"/>
                  <a:gd name="T47" fmla="*/ 17 h 17"/>
                  <a:gd name="T48" fmla="*/ 2 w 9"/>
                  <a:gd name="T4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17">
                    <a:moveTo>
                      <a:pt x="2" y="14"/>
                    </a:moveTo>
                    <a:lnTo>
                      <a:pt x="2" y="12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4" y="17"/>
                    </a:lnTo>
                    <a:lnTo>
                      <a:pt x="2" y="14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449"/>
              <p:cNvSpPr/>
              <p:nvPr/>
            </p:nvSpPr>
            <p:spPr bwMode="auto">
              <a:xfrm>
                <a:off x="4976" y="2319"/>
                <a:ext cx="5" cy="7"/>
              </a:xfrm>
              <a:custGeom>
                <a:avLst/>
                <a:gdLst>
                  <a:gd name="T0" fmla="*/ 0 w 5"/>
                  <a:gd name="T1" fmla="*/ 5 h 7"/>
                  <a:gd name="T2" fmla="*/ 0 w 5"/>
                  <a:gd name="T3" fmla="*/ 5 h 7"/>
                  <a:gd name="T4" fmla="*/ 0 w 5"/>
                  <a:gd name="T5" fmla="*/ 2 h 7"/>
                  <a:gd name="T6" fmla="*/ 0 w 5"/>
                  <a:gd name="T7" fmla="*/ 0 h 7"/>
                  <a:gd name="T8" fmla="*/ 0 w 5"/>
                  <a:gd name="T9" fmla="*/ 2 h 7"/>
                  <a:gd name="T10" fmla="*/ 0 w 5"/>
                  <a:gd name="T11" fmla="*/ 5 h 7"/>
                  <a:gd name="T12" fmla="*/ 5 w 5"/>
                  <a:gd name="T13" fmla="*/ 5 h 7"/>
                  <a:gd name="T14" fmla="*/ 5 w 5"/>
                  <a:gd name="T15" fmla="*/ 7 h 7"/>
                  <a:gd name="T16" fmla="*/ 5 w 5"/>
                  <a:gd name="T17" fmla="*/ 7 h 7"/>
                  <a:gd name="T18" fmla="*/ 5 w 5"/>
                  <a:gd name="T19" fmla="*/ 7 h 7"/>
                  <a:gd name="T20" fmla="*/ 5 w 5"/>
                  <a:gd name="T21" fmla="*/ 7 h 7"/>
                  <a:gd name="T22" fmla="*/ 5 w 5"/>
                  <a:gd name="T23" fmla="*/ 5 h 7"/>
                  <a:gd name="T24" fmla="*/ 5 w 5"/>
                  <a:gd name="T25" fmla="*/ 5 h 7"/>
                  <a:gd name="T26" fmla="*/ 0 w 5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0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450"/>
              <p:cNvSpPr/>
              <p:nvPr/>
            </p:nvSpPr>
            <p:spPr bwMode="auto">
              <a:xfrm>
                <a:off x="4939" y="2357"/>
                <a:ext cx="4" cy="9"/>
              </a:xfrm>
              <a:custGeom>
                <a:avLst/>
                <a:gdLst>
                  <a:gd name="T0" fmla="*/ 0 w 4"/>
                  <a:gd name="T1" fmla="*/ 9 h 9"/>
                  <a:gd name="T2" fmla="*/ 0 w 4"/>
                  <a:gd name="T3" fmla="*/ 7 h 9"/>
                  <a:gd name="T4" fmla="*/ 0 w 4"/>
                  <a:gd name="T5" fmla="*/ 7 h 9"/>
                  <a:gd name="T6" fmla="*/ 0 w 4"/>
                  <a:gd name="T7" fmla="*/ 7 h 9"/>
                  <a:gd name="T8" fmla="*/ 0 w 4"/>
                  <a:gd name="T9" fmla="*/ 9 h 9"/>
                  <a:gd name="T10" fmla="*/ 0 w 4"/>
                  <a:gd name="T11" fmla="*/ 9 h 9"/>
                  <a:gd name="T12" fmla="*/ 2 w 4"/>
                  <a:gd name="T13" fmla="*/ 5 h 9"/>
                  <a:gd name="T14" fmla="*/ 2 w 4"/>
                  <a:gd name="T15" fmla="*/ 2 h 9"/>
                  <a:gd name="T16" fmla="*/ 4 w 4"/>
                  <a:gd name="T17" fmla="*/ 2 h 9"/>
                  <a:gd name="T18" fmla="*/ 4 w 4"/>
                  <a:gd name="T19" fmla="*/ 2 h 9"/>
                  <a:gd name="T20" fmla="*/ 2 w 4"/>
                  <a:gd name="T21" fmla="*/ 0 h 9"/>
                  <a:gd name="T22" fmla="*/ 0 w 4"/>
                  <a:gd name="T23" fmla="*/ 2 h 9"/>
                  <a:gd name="T24" fmla="*/ 2 w 4"/>
                  <a:gd name="T25" fmla="*/ 5 h 9"/>
                  <a:gd name="T26" fmla="*/ 2 w 4"/>
                  <a:gd name="T27" fmla="*/ 5 h 9"/>
                  <a:gd name="T28" fmla="*/ 0 w 4"/>
                  <a:gd name="T2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451"/>
              <p:cNvSpPr/>
              <p:nvPr/>
            </p:nvSpPr>
            <p:spPr bwMode="auto">
              <a:xfrm>
                <a:off x="4974" y="2371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0 w 2"/>
                  <a:gd name="T7" fmla="*/ 0 w 2"/>
                  <a:gd name="T8" fmla="*/ 0 w 2"/>
                  <a:gd name="T9" fmla="*/ 0 w 2"/>
                  <a:gd name="T10" fmla="*/ 2 w 2"/>
                  <a:gd name="T11" fmla="*/ 0 w 2"/>
                  <a:gd name="T1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452"/>
              <p:cNvSpPr/>
              <p:nvPr/>
            </p:nvSpPr>
            <p:spPr bwMode="auto">
              <a:xfrm>
                <a:off x="4678" y="2397"/>
                <a:ext cx="7" cy="10"/>
              </a:xfrm>
              <a:custGeom>
                <a:avLst/>
                <a:gdLst>
                  <a:gd name="T0" fmla="*/ 7 w 7"/>
                  <a:gd name="T1" fmla="*/ 7 h 10"/>
                  <a:gd name="T2" fmla="*/ 5 w 7"/>
                  <a:gd name="T3" fmla="*/ 7 h 10"/>
                  <a:gd name="T4" fmla="*/ 3 w 7"/>
                  <a:gd name="T5" fmla="*/ 5 h 10"/>
                  <a:gd name="T6" fmla="*/ 3 w 7"/>
                  <a:gd name="T7" fmla="*/ 5 h 10"/>
                  <a:gd name="T8" fmla="*/ 0 w 7"/>
                  <a:gd name="T9" fmla="*/ 3 h 10"/>
                  <a:gd name="T10" fmla="*/ 0 w 7"/>
                  <a:gd name="T11" fmla="*/ 3 h 10"/>
                  <a:gd name="T12" fmla="*/ 0 w 7"/>
                  <a:gd name="T13" fmla="*/ 0 h 10"/>
                  <a:gd name="T14" fmla="*/ 3 w 7"/>
                  <a:gd name="T15" fmla="*/ 3 h 10"/>
                  <a:gd name="T16" fmla="*/ 5 w 7"/>
                  <a:gd name="T17" fmla="*/ 5 h 10"/>
                  <a:gd name="T18" fmla="*/ 7 w 7"/>
                  <a:gd name="T19" fmla="*/ 7 h 10"/>
                  <a:gd name="T20" fmla="*/ 7 w 7"/>
                  <a:gd name="T21" fmla="*/ 10 h 10"/>
                  <a:gd name="T22" fmla="*/ 7 w 7"/>
                  <a:gd name="T23" fmla="*/ 10 h 10"/>
                  <a:gd name="T24" fmla="*/ 7 w 7"/>
                  <a:gd name="T25" fmla="*/ 10 h 10"/>
                  <a:gd name="T26" fmla="*/ 7 w 7"/>
                  <a:gd name="T27" fmla="*/ 10 h 10"/>
                  <a:gd name="T28" fmla="*/ 7 w 7"/>
                  <a:gd name="T2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0">
                    <a:moveTo>
                      <a:pt x="7" y="7"/>
                    </a:moveTo>
                    <a:lnTo>
                      <a:pt x="5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453"/>
              <p:cNvSpPr/>
              <p:nvPr/>
            </p:nvSpPr>
            <p:spPr bwMode="auto">
              <a:xfrm>
                <a:off x="4721" y="2326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0 h 2"/>
                  <a:gd name="T4" fmla="*/ 0 h 2"/>
                  <a:gd name="T5" fmla="*/ 0 h 2"/>
                  <a:gd name="T6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454"/>
              <p:cNvSpPr/>
              <p:nvPr/>
            </p:nvSpPr>
            <p:spPr bwMode="auto">
              <a:xfrm>
                <a:off x="4896" y="2385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0 h 7"/>
                  <a:gd name="T4" fmla="*/ 0 w 2"/>
                  <a:gd name="T5" fmla="*/ 0 h 7"/>
                  <a:gd name="T6" fmla="*/ 2 w 2"/>
                  <a:gd name="T7" fmla="*/ 0 h 7"/>
                  <a:gd name="T8" fmla="*/ 2 w 2"/>
                  <a:gd name="T9" fmla="*/ 0 h 7"/>
                  <a:gd name="T10" fmla="*/ 2 w 2"/>
                  <a:gd name="T11" fmla="*/ 0 h 7"/>
                  <a:gd name="T12" fmla="*/ 2 w 2"/>
                  <a:gd name="T13" fmla="*/ 0 h 7"/>
                  <a:gd name="T14" fmla="*/ 2 w 2"/>
                  <a:gd name="T15" fmla="*/ 5 h 7"/>
                  <a:gd name="T16" fmla="*/ 2 w 2"/>
                  <a:gd name="T17" fmla="*/ 7 h 7"/>
                  <a:gd name="T18" fmla="*/ 2 w 2"/>
                  <a:gd name="T19" fmla="*/ 7 h 7"/>
                  <a:gd name="T20" fmla="*/ 2 w 2"/>
                  <a:gd name="T21" fmla="*/ 5 h 7"/>
                  <a:gd name="T22" fmla="*/ 2 w 2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455"/>
              <p:cNvSpPr/>
              <p:nvPr/>
            </p:nvSpPr>
            <p:spPr bwMode="auto">
              <a:xfrm>
                <a:off x="4920" y="2300"/>
                <a:ext cx="4" cy="5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0 h 5"/>
                  <a:gd name="T4" fmla="*/ 2 w 4"/>
                  <a:gd name="T5" fmla="*/ 0 h 5"/>
                  <a:gd name="T6" fmla="*/ 4 w 4"/>
                  <a:gd name="T7" fmla="*/ 2 h 5"/>
                  <a:gd name="T8" fmla="*/ 4 w 4"/>
                  <a:gd name="T9" fmla="*/ 2 h 5"/>
                  <a:gd name="T10" fmla="*/ 2 w 4"/>
                  <a:gd name="T11" fmla="*/ 2 h 5"/>
                  <a:gd name="T12" fmla="*/ 0 w 4"/>
                  <a:gd name="T13" fmla="*/ 2 h 5"/>
                  <a:gd name="T14" fmla="*/ 0 w 4"/>
                  <a:gd name="T15" fmla="*/ 0 h 5"/>
                  <a:gd name="T16" fmla="*/ 0 w 4"/>
                  <a:gd name="T17" fmla="*/ 0 h 5"/>
                  <a:gd name="T18" fmla="*/ 0 w 4"/>
                  <a:gd name="T19" fmla="*/ 2 h 5"/>
                  <a:gd name="T20" fmla="*/ 0 w 4"/>
                  <a:gd name="T21" fmla="*/ 2 h 5"/>
                  <a:gd name="T22" fmla="*/ 0 w 4"/>
                  <a:gd name="T23" fmla="*/ 2 h 5"/>
                  <a:gd name="T24" fmla="*/ 0 w 4"/>
                  <a:gd name="T25" fmla="*/ 5 h 5"/>
                  <a:gd name="T26" fmla="*/ 0 w 4"/>
                  <a:gd name="T27" fmla="*/ 5 h 5"/>
                  <a:gd name="T28" fmla="*/ 0 w 4"/>
                  <a:gd name="T29" fmla="*/ 5 h 5"/>
                  <a:gd name="T30" fmla="*/ 0 w 4"/>
                  <a:gd name="T31" fmla="*/ 2 h 5"/>
                  <a:gd name="T32" fmla="*/ 0 w 4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456"/>
              <p:cNvSpPr/>
              <p:nvPr/>
            </p:nvSpPr>
            <p:spPr bwMode="auto">
              <a:xfrm>
                <a:off x="4257" y="2167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0 w 7"/>
                  <a:gd name="T3" fmla="*/ 3 h 3"/>
                  <a:gd name="T4" fmla="*/ 0 w 7"/>
                  <a:gd name="T5" fmla="*/ 3 h 3"/>
                  <a:gd name="T6" fmla="*/ 2 w 7"/>
                  <a:gd name="T7" fmla="*/ 3 h 3"/>
                  <a:gd name="T8" fmla="*/ 0 w 7"/>
                  <a:gd name="T9" fmla="*/ 3 h 3"/>
                  <a:gd name="T10" fmla="*/ 0 w 7"/>
                  <a:gd name="T11" fmla="*/ 3 h 3"/>
                  <a:gd name="T12" fmla="*/ 7 w 7"/>
                  <a:gd name="T13" fmla="*/ 0 h 3"/>
                  <a:gd name="T14" fmla="*/ 7 w 7"/>
                  <a:gd name="T15" fmla="*/ 0 h 3"/>
                  <a:gd name="T16" fmla="*/ 7 w 7"/>
                  <a:gd name="T17" fmla="*/ 0 h 3"/>
                  <a:gd name="T18" fmla="*/ 0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457"/>
              <p:cNvSpPr/>
              <p:nvPr/>
            </p:nvSpPr>
            <p:spPr bwMode="auto">
              <a:xfrm>
                <a:off x="4626" y="2184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2 h 2"/>
                  <a:gd name="T4" fmla="*/ 7 w 7"/>
                  <a:gd name="T5" fmla="*/ 2 h 2"/>
                  <a:gd name="T6" fmla="*/ 0 w 7"/>
                  <a:gd name="T7" fmla="*/ 0 h 2"/>
                  <a:gd name="T8" fmla="*/ 0 w 7"/>
                  <a:gd name="T9" fmla="*/ 0 h 2"/>
                  <a:gd name="T10" fmla="*/ 0 w 7"/>
                  <a:gd name="T11" fmla="*/ 0 h 2"/>
                  <a:gd name="T12" fmla="*/ 0 w 7"/>
                  <a:gd name="T13" fmla="*/ 0 h 2"/>
                  <a:gd name="T14" fmla="*/ 7 w 7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458"/>
              <p:cNvSpPr/>
              <p:nvPr/>
            </p:nvSpPr>
            <p:spPr bwMode="auto">
              <a:xfrm>
                <a:off x="4624" y="2179"/>
                <a:ext cx="4" cy="14"/>
              </a:xfrm>
              <a:custGeom>
                <a:avLst/>
                <a:gdLst>
                  <a:gd name="T0" fmla="*/ 0 w 4"/>
                  <a:gd name="T1" fmla="*/ 0 h 14"/>
                  <a:gd name="T2" fmla="*/ 2 w 4"/>
                  <a:gd name="T3" fmla="*/ 0 h 14"/>
                  <a:gd name="T4" fmla="*/ 0 w 4"/>
                  <a:gd name="T5" fmla="*/ 0 h 14"/>
                  <a:gd name="T6" fmla="*/ 0 w 4"/>
                  <a:gd name="T7" fmla="*/ 0 h 14"/>
                  <a:gd name="T8" fmla="*/ 2 w 4"/>
                  <a:gd name="T9" fmla="*/ 7 h 14"/>
                  <a:gd name="T10" fmla="*/ 2 w 4"/>
                  <a:gd name="T11" fmla="*/ 7 h 14"/>
                  <a:gd name="T12" fmla="*/ 4 w 4"/>
                  <a:gd name="T13" fmla="*/ 9 h 14"/>
                  <a:gd name="T14" fmla="*/ 4 w 4"/>
                  <a:gd name="T15" fmla="*/ 12 h 14"/>
                  <a:gd name="T16" fmla="*/ 4 w 4"/>
                  <a:gd name="T17" fmla="*/ 12 h 14"/>
                  <a:gd name="T18" fmla="*/ 2 w 4"/>
                  <a:gd name="T19" fmla="*/ 14 h 14"/>
                  <a:gd name="T20" fmla="*/ 2 w 4"/>
                  <a:gd name="T21" fmla="*/ 14 h 14"/>
                  <a:gd name="T22" fmla="*/ 2 w 4"/>
                  <a:gd name="T23" fmla="*/ 14 h 14"/>
                  <a:gd name="T24" fmla="*/ 2 w 4"/>
                  <a:gd name="T25" fmla="*/ 12 h 14"/>
                  <a:gd name="T26" fmla="*/ 2 w 4"/>
                  <a:gd name="T27" fmla="*/ 9 h 14"/>
                  <a:gd name="T28" fmla="*/ 2 w 4"/>
                  <a:gd name="T29" fmla="*/ 9 h 14"/>
                  <a:gd name="T30" fmla="*/ 2 w 4"/>
                  <a:gd name="T31" fmla="*/ 7 h 14"/>
                  <a:gd name="T32" fmla="*/ 2 w 4"/>
                  <a:gd name="T33" fmla="*/ 7 h 14"/>
                  <a:gd name="T34" fmla="*/ 0 w 4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" h="14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459"/>
              <p:cNvSpPr/>
              <p:nvPr/>
            </p:nvSpPr>
            <p:spPr bwMode="auto">
              <a:xfrm>
                <a:off x="4624" y="2184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0 w 2"/>
                  <a:gd name="T3" fmla="*/ 0 h 9"/>
                  <a:gd name="T4" fmla="*/ 2 w 2"/>
                  <a:gd name="T5" fmla="*/ 2 h 9"/>
                  <a:gd name="T6" fmla="*/ 2 w 2"/>
                  <a:gd name="T7" fmla="*/ 2 h 9"/>
                  <a:gd name="T8" fmla="*/ 2 w 2"/>
                  <a:gd name="T9" fmla="*/ 2 h 9"/>
                  <a:gd name="T10" fmla="*/ 2 w 2"/>
                  <a:gd name="T11" fmla="*/ 2 h 9"/>
                  <a:gd name="T12" fmla="*/ 2 w 2"/>
                  <a:gd name="T13" fmla="*/ 0 h 9"/>
                  <a:gd name="T14" fmla="*/ 2 w 2"/>
                  <a:gd name="T15" fmla="*/ 0 h 9"/>
                  <a:gd name="T16" fmla="*/ 2 w 2"/>
                  <a:gd name="T17" fmla="*/ 9 h 9"/>
                  <a:gd name="T18" fmla="*/ 2 w 2"/>
                  <a:gd name="T19" fmla="*/ 9 h 9"/>
                  <a:gd name="T20" fmla="*/ 2 w 2"/>
                  <a:gd name="T21" fmla="*/ 9 h 9"/>
                  <a:gd name="T22" fmla="*/ 2 w 2"/>
                  <a:gd name="T23" fmla="*/ 9 h 9"/>
                  <a:gd name="T24" fmla="*/ 0 w 2"/>
                  <a:gd name="T25" fmla="*/ 9 h 9"/>
                  <a:gd name="T26" fmla="*/ 2 w 2"/>
                  <a:gd name="T27" fmla="*/ 9 h 9"/>
                  <a:gd name="T28" fmla="*/ 2 w 2"/>
                  <a:gd name="T29" fmla="*/ 9 h 9"/>
                  <a:gd name="T30" fmla="*/ 2 w 2"/>
                  <a:gd name="T31" fmla="*/ 9 h 9"/>
                  <a:gd name="T32" fmla="*/ 2 w 2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460"/>
              <p:cNvSpPr/>
              <p:nvPr/>
            </p:nvSpPr>
            <p:spPr bwMode="auto">
              <a:xfrm>
                <a:off x="4853" y="2184"/>
                <a:ext cx="10" cy="7"/>
              </a:xfrm>
              <a:custGeom>
                <a:avLst/>
                <a:gdLst>
                  <a:gd name="T0" fmla="*/ 3 w 10"/>
                  <a:gd name="T1" fmla="*/ 2 h 7"/>
                  <a:gd name="T2" fmla="*/ 3 w 10"/>
                  <a:gd name="T3" fmla="*/ 0 h 7"/>
                  <a:gd name="T4" fmla="*/ 3 w 10"/>
                  <a:gd name="T5" fmla="*/ 0 h 7"/>
                  <a:gd name="T6" fmla="*/ 0 w 10"/>
                  <a:gd name="T7" fmla="*/ 0 h 7"/>
                  <a:gd name="T8" fmla="*/ 3 w 10"/>
                  <a:gd name="T9" fmla="*/ 0 h 7"/>
                  <a:gd name="T10" fmla="*/ 3 w 10"/>
                  <a:gd name="T11" fmla="*/ 2 h 7"/>
                  <a:gd name="T12" fmla="*/ 10 w 10"/>
                  <a:gd name="T13" fmla="*/ 7 h 7"/>
                  <a:gd name="T14" fmla="*/ 10 w 10"/>
                  <a:gd name="T15" fmla="*/ 7 h 7"/>
                  <a:gd name="T16" fmla="*/ 10 w 10"/>
                  <a:gd name="T17" fmla="*/ 7 h 7"/>
                  <a:gd name="T18" fmla="*/ 3 w 10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7">
                    <a:moveTo>
                      <a:pt x="3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461"/>
              <p:cNvSpPr/>
              <p:nvPr/>
            </p:nvSpPr>
            <p:spPr bwMode="auto">
              <a:xfrm>
                <a:off x="4856" y="2191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2 w 4"/>
                  <a:gd name="T5" fmla="*/ 0 h 2"/>
                  <a:gd name="T6" fmla="*/ 4 w 4"/>
                  <a:gd name="T7" fmla="*/ 0 h 2"/>
                  <a:gd name="T8" fmla="*/ 4 w 4"/>
                  <a:gd name="T9" fmla="*/ 0 h 2"/>
                  <a:gd name="T10" fmla="*/ 2 w 4"/>
                  <a:gd name="T11" fmla="*/ 0 h 2"/>
                  <a:gd name="T12" fmla="*/ 0 w 4"/>
                  <a:gd name="T13" fmla="*/ 2 h 2"/>
                  <a:gd name="T14" fmla="*/ 0 w 4"/>
                  <a:gd name="T15" fmla="*/ 0 h 2"/>
                  <a:gd name="T16" fmla="*/ 0 w 4"/>
                  <a:gd name="T17" fmla="*/ 2 h 2"/>
                  <a:gd name="T18" fmla="*/ 2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462"/>
              <p:cNvSpPr/>
              <p:nvPr/>
            </p:nvSpPr>
            <p:spPr bwMode="auto">
              <a:xfrm>
                <a:off x="3828" y="2049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  <a:gd name="T10" fmla="*/ 3 w 3"/>
                  <a:gd name="T11" fmla="*/ 0 h 2"/>
                  <a:gd name="T12" fmla="*/ 0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463"/>
              <p:cNvSpPr/>
              <p:nvPr/>
            </p:nvSpPr>
            <p:spPr bwMode="auto">
              <a:xfrm>
                <a:off x="4200" y="2103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2 h 5"/>
                  <a:gd name="T6" fmla="*/ 0 w 2"/>
                  <a:gd name="T7" fmla="*/ 2 h 5"/>
                  <a:gd name="T8" fmla="*/ 0 w 2"/>
                  <a:gd name="T9" fmla="*/ 5 h 5"/>
                  <a:gd name="T10" fmla="*/ 2 w 2"/>
                  <a:gd name="T11" fmla="*/ 5 h 5"/>
                  <a:gd name="T12" fmla="*/ 2 w 2"/>
                  <a:gd name="T13" fmla="*/ 2 h 5"/>
                  <a:gd name="T14" fmla="*/ 0 w 2"/>
                  <a:gd name="T15" fmla="*/ 0 h 5"/>
                  <a:gd name="T16" fmla="*/ 0 w 2"/>
                  <a:gd name="T17" fmla="*/ 0 h 5"/>
                  <a:gd name="T18" fmla="*/ 0 w 2"/>
                  <a:gd name="T19" fmla="*/ 0 h 5"/>
                  <a:gd name="T20" fmla="*/ 0 w 2"/>
                  <a:gd name="T21" fmla="*/ 0 h 5"/>
                  <a:gd name="T22" fmla="*/ 0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464"/>
              <p:cNvSpPr/>
              <p:nvPr/>
            </p:nvSpPr>
            <p:spPr bwMode="auto">
              <a:xfrm>
                <a:off x="4917" y="2146"/>
                <a:ext cx="3" cy="9"/>
              </a:xfrm>
              <a:custGeom>
                <a:avLst/>
                <a:gdLst>
                  <a:gd name="T0" fmla="*/ 3 w 3"/>
                  <a:gd name="T1" fmla="*/ 2 h 9"/>
                  <a:gd name="T2" fmla="*/ 3 w 3"/>
                  <a:gd name="T3" fmla="*/ 0 h 9"/>
                  <a:gd name="T4" fmla="*/ 3 w 3"/>
                  <a:gd name="T5" fmla="*/ 2 h 9"/>
                  <a:gd name="T6" fmla="*/ 0 w 3"/>
                  <a:gd name="T7" fmla="*/ 9 h 9"/>
                  <a:gd name="T8" fmla="*/ 0 w 3"/>
                  <a:gd name="T9" fmla="*/ 9 h 9"/>
                  <a:gd name="T10" fmla="*/ 3 w 3"/>
                  <a:gd name="T11" fmla="*/ 9 h 9"/>
                  <a:gd name="T12" fmla="*/ 0 w 3"/>
                  <a:gd name="T13" fmla="*/ 9 h 9"/>
                  <a:gd name="T14" fmla="*/ 0 w 3"/>
                  <a:gd name="T15" fmla="*/ 9 h 9"/>
                  <a:gd name="T16" fmla="*/ 3 w 3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9">
                    <a:moveTo>
                      <a:pt x="3" y="2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465"/>
              <p:cNvSpPr/>
              <p:nvPr/>
            </p:nvSpPr>
            <p:spPr bwMode="auto">
              <a:xfrm>
                <a:off x="4939" y="2103"/>
                <a:ext cx="4" cy="0"/>
              </a:xfrm>
              <a:custGeom>
                <a:avLst/>
                <a:gdLst>
                  <a:gd name="T0" fmla="*/ 2 w 4"/>
                  <a:gd name="T1" fmla="*/ 4 w 4"/>
                  <a:gd name="T2" fmla="*/ 4 w 4"/>
                  <a:gd name="T3" fmla="*/ 2 w 4"/>
                  <a:gd name="T4" fmla="*/ 2 w 4"/>
                  <a:gd name="T5" fmla="*/ 0 w 4"/>
                  <a:gd name="T6" fmla="*/ 0 w 4"/>
                  <a:gd name="T7" fmla="*/ 0 w 4"/>
                  <a:gd name="T8" fmla="*/ 2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4">
                    <a:moveTo>
                      <a:pt x="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466"/>
              <p:cNvSpPr/>
              <p:nvPr/>
            </p:nvSpPr>
            <p:spPr bwMode="auto">
              <a:xfrm>
                <a:off x="3911" y="1987"/>
                <a:ext cx="7" cy="5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5 h 5"/>
                  <a:gd name="T4" fmla="*/ 7 w 7"/>
                  <a:gd name="T5" fmla="*/ 5 h 5"/>
                  <a:gd name="T6" fmla="*/ 5 w 7"/>
                  <a:gd name="T7" fmla="*/ 2 h 5"/>
                  <a:gd name="T8" fmla="*/ 5 w 7"/>
                  <a:gd name="T9" fmla="*/ 0 h 5"/>
                  <a:gd name="T10" fmla="*/ 5 w 7"/>
                  <a:gd name="T11" fmla="*/ 2 h 5"/>
                  <a:gd name="T12" fmla="*/ 5 w 7"/>
                  <a:gd name="T13" fmla="*/ 2 h 5"/>
                  <a:gd name="T14" fmla="*/ 7 w 7"/>
                  <a:gd name="T15" fmla="*/ 5 h 5"/>
                  <a:gd name="T16" fmla="*/ 0 w 7"/>
                  <a:gd name="T17" fmla="*/ 0 h 5"/>
                  <a:gd name="T18" fmla="*/ 2 w 7"/>
                  <a:gd name="T19" fmla="*/ 0 h 5"/>
                  <a:gd name="T20" fmla="*/ 2 w 7"/>
                  <a:gd name="T21" fmla="*/ 0 h 5"/>
                  <a:gd name="T22" fmla="*/ 0 w 7"/>
                  <a:gd name="T23" fmla="*/ 0 h 5"/>
                  <a:gd name="T24" fmla="*/ 7 w 7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467"/>
              <p:cNvSpPr/>
              <p:nvPr/>
            </p:nvSpPr>
            <p:spPr bwMode="auto">
              <a:xfrm>
                <a:off x="3923" y="1999"/>
                <a:ext cx="2" cy="9"/>
              </a:xfrm>
              <a:custGeom>
                <a:avLst/>
                <a:gdLst>
                  <a:gd name="T0" fmla="*/ 0 w 2"/>
                  <a:gd name="T1" fmla="*/ 7 h 9"/>
                  <a:gd name="T2" fmla="*/ 0 w 2"/>
                  <a:gd name="T3" fmla="*/ 7 h 9"/>
                  <a:gd name="T4" fmla="*/ 0 w 2"/>
                  <a:gd name="T5" fmla="*/ 9 h 9"/>
                  <a:gd name="T6" fmla="*/ 2 w 2"/>
                  <a:gd name="T7" fmla="*/ 9 h 9"/>
                  <a:gd name="T8" fmla="*/ 2 w 2"/>
                  <a:gd name="T9" fmla="*/ 9 h 9"/>
                  <a:gd name="T10" fmla="*/ 2 w 2"/>
                  <a:gd name="T11" fmla="*/ 7 h 9"/>
                  <a:gd name="T12" fmla="*/ 0 w 2"/>
                  <a:gd name="T13" fmla="*/ 7 h 9"/>
                  <a:gd name="T14" fmla="*/ 2 w 2"/>
                  <a:gd name="T15" fmla="*/ 0 h 9"/>
                  <a:gd name="T16" fmla="*/ 2 w 2"/>
                  <a:gd name="T17" fmla="*/ 0 h 9"/>
                  <a:gd name="T18" fmla="*/ 2 w 2"/>
                  <a:gd name="T19" fmla="*/ 2 h 9"/>
                  <a:gd name="T20" fmla="*/ 2 w 2"/>
                  <a:gd name="T21" fmla="*/ 0 h 9"/>
                  <a:gd name="T22" fmla="*/ 2 w 2"/>
                  <a:gd name="T23" fmla="*/ 0 h 9"/>
                  <a:gd name="T24" fmla="*/ 0 w 2"/>
                  <a:gd name="T25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9">
                    <a:moveTo>
                      <a:pt x="0" y="7"/>
                    </a:moveTo>
                    <a:lnTo>
                      <a:pt x="0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468"/>
              <p:cNvSpPr/>
              <p:nvPr/>
            </p:nvSpPr>
            <p:spPr bwMode="auto">
              <a:xfrm>
                <a:off x="3968" y="1985"/>
                <a:ext cx="5" cy="7"/>
              </a:xfrm>
              <a:custGeom>
                <a:avLst/>
                <a:gdLst>
                  <a:gd name="T0" fmla="*/ 0 w 5"/>
                  <a:gd name="T1" fmla="*/ 7 h 7"/>
                  <a:gd name="T2" fmla="*/ 0 w 5"/>
                  <a:gd name="T3" fmla="*/ 4 h 7"/>
                  <a:gd name="T4" fmla="*/ 0 w 5"/>
                  <a:gd name="T5" fmla="*/ 7 h 7"/>
                  <a:gd name="T6" fmla="*/ 2 w 5"/>
                  <a:gd name="T7" fmla="*/ 0 h 7"/>
                  <a:gd name="T8" fmla="*/ 0 w 5"/>
                  <a:gd name="T9" fmla="*/ 0 h 7"/>
                  <a:gd name="T10" fmla="*/ 2 w 5"/>
                  <a:gd name="T11" fmla="*/ 2 h 7"/>
                  <a:gd name="T12" fmla="*/ 5 w 5"/>
                  <a:gd name="T13" fmla="*/ 2 h 7"/>
                  <a:gd name="T14" fmla="*/ 5 w 5"/>
                  <a:gd name="T15" fmla="*/ 0 h 7"/>
                  <a:gd name="T16" fmla="*/ 2 w 5"/>
                  <a:gd name="T17" fmla="*/ 0 h 7"/>
                  <a:gd name="T18" fmla="*/ 0 w 5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469"/>
              <p:cNvSpPr/>
              <p:nvPr/>
            </p:nvSpPr>
            <p:spPr bwMode="auto">
              <a:xfrm>
                <a:off x="3975" y="1982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0 w 5"/>
                  <a:gd name="T5" fmla="*/ 3 h 5"/>
                  <a:gd name="T6" fmla="*/ 0 w 5"/>
                  <a:gd name="T7" fmla="*/ 3 h 5"/>
                  <a:gd name="T8" fmla="*/ 0 w 5"/>
                  <a:gd name="T9" fmla="*/ 3 h 5"/>
                  <a:gd name="T10" fmla="*/ 2 w 5"/>
                  <a:gd name="T11" fmla="*/ 0 h 5"/>
                  <a:gd name="T12" fmla="*/ 5 w 5"/>
                  <a:gd name="T13" fmla="*/ 5 h 5"/>
                  <a:gd name="T14" fmla="*/ 2 w 5"/>
                  <a:gd name="T15" fmla="*/ 5 h 5"/>
                  <a:gd name="T16" fmla="*/ 5 w 5"/>
                  <a:gd name="T17" fmla="*/ 5 h 5"/>
                  <a:gd name="T18" fmla="*/ 2 w 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470"/>
              <p:cNvSpPr/>
              <p:nvPr/>
            </p:nvSpPr>
            <p:spPr bwMode="auto">
              <a:xfrm>
                <a:off x="3861" y="1925"/>
                <a:ext cx="10" cy="5"/>
              </a:xfrm>
              <a:custGeom>
                <a:avLst/>
                <a:gdLst>
                  <a:gd name="T0" fmla="*/ 3 w 10"/>
                  <a:gd name="T1" fmla="*/ 3 h 5"/>
                  <a:gd name="T2" fmla="*/ 3 w 10"/>
                  <a:gd name="T3" fmla="*/ 3 h 5"/>
                  <a:gd name="T4" fmla="*/ 0 w 10"/>
                  <a:gd name="T5" fmla="*/ 0 h 5"/>
                  <a:gd name="T6" fmla="*/ 0 w 10"/>
                  <a:gd name="T7" fmla="*/ 0 h 5"/>
                  <a:gd name="T8" fmla="*/ 3 w 10"/>
                  <a:gd name="T9" fmla="*/ 3 h 5"/>
                  <a:gd name="T10" fmla="*/ 7 w 10"/>
                  <a:gd name="T11" fmla="*/ 3 h 5"/>
                  <a:gd name="T12" fmla="*/ 7 w 10"/>
                  <a:gd name="T13" fmla="*/ 3 h 5"/>
                  <a:gd name="T14" fmla="*/ 5 w 10"/>
                  <a:gd name="T15" fmla="*/ 3 h 5"/>
                  <a:gd name="T16" fmla="*/ 7 w 10"/>
                  <a:gd name="T17" fmla="*/ 5 h 5"/>
                  <a:gd name="T18" fmla="*/ 7 w 10"/>
                  <a:gd name="T19" fmla="*/ 5 h 5"/>
                  <a:gd name="T20" fmla="*/ 10 w 10"/>
                  <a:gd name="T21" fmla="*/ 5 h 5"/>
                  <a:gd name="T22" fmla="*/ 10 w 10"/>
                  <a:gd name="T23" fmla="*/ 5 h 5"/>
                  <a:gd name="T24" fmla="*/ 7 w 10"/>
                  <a:gd name="T25" fmla="*/ 3 h 5"/>
                  <a:gd name="T26" fmla="*/ 7 w 10"/>
                  <a:gd name="T27" fmla="*/ 3 h 5"/>
                  <a:gd name="T28" fmla="*/ 3 w 10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5">
                    <a:moveTo>
                      <a:pt x="3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471"/>
              <p:cNvSpPr/>
              <p:nvPr/>
            </p:nvSpPr>
            <p:spPr bwMode="auto">
              <a:xfrm>
                <a:off x="3861" y="1918"/>
                <a:ext cx="5" cy="7"/>
              </a:xfrm>
              <a:custGeom>
                <a:avLst/>
                <a:gdLst>
                  <a:gd name="T0" fmla="*/ 0 w 5"/>
                  <a:gd name="T1" fmla="*/ 5 h 7"/>
                  <a:gd name="T2" fmla="*/ 0 w 5"/>
                  <a:gd name="T3" fmla="*/ 5 h 7"/>
                  <a:gd name="T4" fmla="*/ 0 w 5"/>
                  <a:gd name="T5" fmla="*/ 7 h 7"/>
                  <a:gd name="T6" fmla="*/ 3 w 5"/>
                  <a:gd name="T7" fmla="*/ 7 h 7"/>
                  <a:gd name="T8" fmla="*/ 3 w 5"/>
                  <a:gd name="T9" fmla="*/ 5 h 7"/>
                  <a:gd name="T10" fmla="*/ 0 w 5"/>
                  <a:gd name="T11" fmla="*/ 5 h 7"/>
                  <a:gd name="T12" fmla="*/ 0 w 5"/>
                  <a:gd name="T13" fmla="*/ 2 h 7"/>
                  <a:gd name="T14" fmla="*/ 0 w 5"/>
                  <a:gd name="T15" fmla="*/ 5 h 7"/>
                  <a:gd name="T16" fmla="*/ 3 w 5"/>
                  <a:gd name="T17" fmla="*/ 5 h 7"/>
                  <a:gd name="T18" fmla="*/ 5 w 5"/>
                  <a:gd name="T19" fmla="*/ 5 h 7"/>
                  <a:gd name="T20" fmla="*/ 3 w 5"/>
                  <a:gd name="T21" fmla="*/ 2 h 7"/>
                  <a:gd name="T22" fmla="*/ 3 w 5"/>
                  <a:gd name="T23" fmla="*/ 0 h 7"/>
                  <a:gd name="T24" fmla="*/ 3 w 5"/>
                  <a:gd name="T25" fmla="*/ 2 h 7"/>
                  <a:gd name="T26" fmla="*/ 3 w 5"/>
                  <a:gd name="T27" fmla="*/ 5 h 7"/>
                  <a:gd name="T28" fmla="*/ 0 w 5"/>
                  <a:gd name="T2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7">
                    <a:moveTo>
                      <a:pt x="0" y="5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472"/>
              <p:cNvSpPr/>
              <p:nvPr/>
            </p:nvSpPr>
            <p:spPr bwMode="auto">
              <a:xfrm>
                <a:off x="3769" y="1709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2 w 5"/>
                  <a:gd name="T5" fmla="*/ 0 h 3"/>
                  <a:gd name="T6" fmla="*/ 5 w 5"/>
                  <a:gd name="T7" fmla="*/ 3 h 3"/>
                  <a:gd name="T8" fmla="*/ 5 w 5"/>
                  <a:gd name="T9" fmla="*/ 3 h 3"/>
                  <a:gd name="T10" fmla="*/ 2 w 5"/>
                  <a:gd name="T11" fmla="*/ 0 h 3"/>
                  <a:gd name="T12" fmla="*/ 0 w 5"/>
                  <a:gd name="T13" fmla="*/ 0 h 3"/>
                  <a:gd name="T14" fmla="*/ 2 w 5"/>
                  <a:gd name="T15" fmla="*/ 0 h 3"/>
                  <a:gd name="T16" fmla="*/ 5 w 5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473"/>
              <p:cNvSpPr/>
              <p:nvPr/>
            </p:nvSpPr>
            <p:spPr bwMode="auto">
              <a:xfrm>
                <a:off x="3942" y="1705"/>
                <a:ext cx="7" cy="4"/>
              </a:xfrm>
              <a:custGeom>
                <a:avLst/>
                <a:gdLst>
                  <a:gd name="T0" fmla="*/ 2 w 7"/>
                  <a:gd name="T1" fmla="*/ 4 h 4"/>
                  <a:gd name="T2" fmla="*/ 2 w 7"/>
                  <a:gd name="T3" fmla="*/ 4 h 4"/>
                  <a:gd name="T4" fmla="*/ 2 w 7"/>
                  <a:gd name="T5" fmla="*/ 4 h 4"/>
                  <a:gd name="T6" fmla="*/ 5 w 7"/>
                  <a:gd name="T7" fmla="*/ 2 h 4"/>
                  <a:gd name="T8" fmla="*/ 7 w 7"/>
                  <a:gd name="T9" fmla="*/ 0 h 4"/>
                  <a:gd name="T10" fmla="*/ 5 w 7"/>
                  <a:gd name="T11" fmla="*/ 0 h 4"/>
                  <a:gd name="T12" fmla="*/ 2 w 7"/>
                  <a:gd name="T13" fmla="*/ 2 h 4"/>
                  <a:gd name="T14" fmla="*/ 0 w 7"/>
                  <a:gd name="T15" fmla="*/ 2 h 4"/>
                  <a:gd name="T16" fmla="*/ 0 w 7"/>
                  <a:gd name="T17" fmla="*/ 4 h 4"/>
                  <a:gd name="T18" fmla="*/ 2 w 7"/>
                  <a:gd name="T19" fmla="*/ 4 h 4"/>
                  <a:gd name="T20" fmla="*/ 5 w 7"/>
                  <a:gd name="T21" fmla="*/ 4 h 4"/>
                  <a:gd name="T22" fmla="*/ 7 w 7"/>
                  <a:gd name="T23" fmla="*/ 4 h 4"/>
                  <a:gd name="T24" fmla="*/ 7 w 7"/>
                  <a:gd name="T25" fmla="*/ 4 h 4"/>
                  <a:gd name="T26" fmla="*/ 5 w 7"/>
                  <a:gd name="T27" fmla="*/ 4 h 4"/>
                  <a:gd name="T28" fmla="*/ 5 w 7"/>
                  <a:gd name="T29" fmla="*/ 4 h 4"/>
                  <a:gd name="T30" fmla="*/ 2 w 7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474"/>
              <p:cNvSpPr/>
              <p:nvPr/>
            </p:nvSpPr>
            <p:spPr bwMode="auto">
              <a:xfrm>
                <a:off x="3918" y="1707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3 w 5"/>
                  <a:gd name="T3" fmla="*/ 2 h 2"/>
                  <a:gd name="T4" fmla="*/ 0 w 5"/>
                  <a:gd name="T5" fmla="*/ 0 h 2"/>
                  <a:gd name="T6" fmla="*/ 0 w 5"/>
                  <a:gd name="T7" fmla="*/ 0 h 2"/>
                  <a:gd name="T8" fmla="*/ 0 w 5"/>
                  <a:gd name="T9" fmla="*/ 0 h 2"/>
                  <a:gd name="T10" fmla="*/ 3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5 w 5"/>
                  <a:gd name="T17" fmla="*/ 2 h 2"/>
                  <a:gd name="T18" fmla="*/ 3 w 5"/>
                  <a:gd name="T19" fmla="*/ 2 h 2"/>
                  <a:gd name="T20" fmla="*/ 5 w 5"/>
                  <a:gd name="T21" fmla="*/ 2 h 2"/>
                  <a:gd name="T22" fmla="*/ 3 w 5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475"/>
              <p:cNvSpPr/>
              <p:nvPr/>
            </p:nvSpPr>
            <p:spPr bwMode="auto">
              <a:xfrm>
                <a:off x="5088" y="1783"/>
                <a:ext cx="14" cy="7"/>
              </a:xfrm>
              <a:custGeom>
                <a:avLst/>
                <a:gdLst>
                  <a:gd name="T0" fmla="*/ 12 w 14"/>
                  <a:gd name="T1" fmla="*/ 2 h 7"/>
                  <a:gd name="T2" fmla="*/ 14 w 14"/>
                  <a:gd name="T3" fmla="*/ 2 h 7"/>
                  <a:gd name="T4" fmla="*/ 14 w 14"/>
                  <a:gd name="T5" fmla="*/ 2 h 7"/>
                  <a:gd name="T6" fmla="*/ 12 w 14"/>
                  <a:gd name="T7" fmla="*/ 5 h 7"/>
                  <a:gd name="T8" fmla="*/ 12 w 14"/>
                  <a:gd name="T9" fmla="*/ 7 h 7"/>
                  <a:gd name="T10" fmla="*/ 9 w 14"/>
                  <a:gd name="T11" fmla="*/ 5 h 7"/>
                  <a:gd name="T12" fmla="*/ 7 w 14"/>
                  <a:gd name="T13" fmla="*/ 2 h 7"/>
                  <a:gd name="T14" fmla="*/ 4 w 14"/>
                  <a:gd name="T15" fmla="*/ 5 h 7"/>
                  <a:gd name="T16" fmla="*/ 7 w 14"/>
                  <a:gd name="T17" fmla="*/ 2 h 7"/>
                  <a:gd name="T18" fmla="*/ 7 w 14"/>
                  <a:gd name="T19" fmla="*/ 0 h 7"/>
                  <a:gd name="T20" fmla="*/ 9 w 14"/>
                  <a:gd name="T21" fmla="*/ 0 h 7"/>
                  <a:gd name="T22" fmla="*/ 9 w 14"/>
                  <a:gd name="T23" fmla="*/ 0 h 7"/>
                  <a:gd name="T24" fmla="*/ 12 w 14"/>
                  <a:gd name="T25" fmla="*/ 0 h 7"/>
                  <a:gd name="T26" fmla="*/ 12 w 14"/>
                  <a:gd name="T27" fmla="*/ 2 h 7"/>
                  <a:gd name="T28" fmla="*/ 2 w 14"/>
                  <a:gd name="T29" fmla="*/ 2 h 7"/>
                  <a:gd name="T30" fmla="*/ 2 w 14"/>
                  <a:gd name="T31" fmla="*/ 2 h 7"/>
                  <a:gd name="T32" fmla="*/ 0 w 14"/>
                  <a:gd name="T33" fmla="*/ 2 h 7"/>
                  <a:gd name="T34" fmla="*/ 2 w 14"/>
                  <a:gd name="T35" fmla="*/ 0 h 7"/>
                  <a:gd name="T36" fmla="*/ 2 w 14"/>
                  <a:gd name="T37" fmla="*/ 2 h 7"/>
                  <a:gd name="T38" fmla="*/ 12 w 14"/>
                  <a:gd name="T3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7">
                    <a:moveTo>
                      <a:pt x="12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9" y="5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476"/>
              <p:cNvSpPr/>
              <p:nvPr/>
            </p:nvSpPr>
            <p:spPr bwMode="auto">
              <a:xfrm>
                <a:off x="3613" y="1781"/>
                <a:ext cx="50" cy="54"/>
              </a:xfrm>
              <a:custGeom>
                <a:avLst/>
                <a:gdLst>
                  <a:gd name="T0" fmla="*/ 19 w 50"/>
                  <a:gd name="T1" fmla="*/ 4 h 54"/>
                  <a:gd name="T2" fmla="*/ 19 w 50"/>
                  <a:gd name="T3" fmla="*/ 14 h 54"/>
                  <a:gd name="T4" fmla="*/ 16 w 50"/>
                  <a:gd name="T5" fmla="*/ 14 h 54"/>
                  <a:gd name="T6" fmla="*/ 12 w 50"/>
                  <a:gd name="T7" fmla="*/ 16 h 54"/>
                  <a:gd name="T8" fmla="*/ 7 w 50"/>
                  <a:gd name="T9" fmla="*/ 14 h 54"/>
                  <a:gd name="T10" fmla="*/ 5 w 50"/>
                  <a:gd name="T11" fmla="*/ 14 h 54"/>
                  <a:gd name="T12" fmla="*/ 5 w 50"/>
                  <a:gd name="T13" fmla="*/ 19 h 54"/>
                  <a:gd name="T14" fmla="*/ 7 w 50"/>
                  <a:gd name="T15" fmla="*/ 21 h 54"/>
                  <a:gd name="T16" fmla="*/ 7 w 50"/>
                  <a:gd name="T17" fmla="*/ 23 h 54"/>
                  <a:gd name="T18" fmla="*/ 2 w 50"/>
                  <a:gd name="T19" fmla="*/ 26 h 54"/>
                  <a:gd name="T20" fmla="*/ 9 w 50"/>
                  <a:gd name="T21" fmla="*/ 28 h 54"/>
                  <a:gd name="T22" fmla="*/ 14 w 50"/>
                  <a:gd name="T23" fmla="*/ 28 h 54"/>
                  <a:gd name="T24" fmla="*/ 12 w 50"/>
                  <a:gd name="T25" fmla="*/ 30 h 54"/>
                  <a:gd name="T26" fmla="*/ 9 w 50"/>
                  <a:gd name="T27" fmla="*/ 37 h 54"/>
                  <a:gd name="T28" fmla="*/ 9 w 50"/>
                  <a:gd name="T29" fmla="*/ 37 h 54"/>
                  <a:gd name="T30" fmla="*/ 16 w 50"/>
                  <a:gd name="T31" fmla="*/ 35 h 54"/>
                  <a:gd name="T32" fmla="*/ 16 w 50"/>
                  <a:gd name="T33" fmla="*/ 37 h 54"/>
                  <a:gd name="T34" fmla="*/ 12 w 50"/>
                  <a:gd name="T35" fmla="*/ 37 h 54"/>
                  <a:gd name="T36" fmla="*/ 7 w 50"/>
                  <a:gd name="T37" fmla="*/ 40 h 54"/>
                  <a:gd name="T38" fmla="*/ 0 w 50"/>
                  <a:gd name="T39" fmla="*/ 45 h 54"/>
                  <a:gd name="T40" fmla="*/ 7 w 50"/>
                  <a:gd name="T41" fmla="*/ 45 h 54"/>
                  <a:gd name="T42" fmla="*/ 2 w 50"/>
                  <a:gd name="T43" fmla="*/ 47 h 54"/>
                  <a:gd name="T44" fmla="*/ 5 w 50"/>
                  <a:gd name="T45" fmla="*/ 49 h 54"/>
                  <a:gd name="T46" fmla="*/ 7 w 50"/>
                  <a:gd name="T47" fmla="*/ 49 h 54"/>
                  <a:gd name="T48" fmla="*/ 7 w 50"/>
                  <a:gd name="T49" fmla="*/ 52 h 54"/>
                  <a:gd name="T50" fmla="*/ 9 w 50"/>
                  <a:gd name="T51" fmla="*/ 52 h 54"/>
                  <a:gd name="T52" fmla="*/ 9 w 50"/>
                  <a:gd name="T53" fmla="*/ 52 h 54"/>
                  <a:gd name="T54" fmla="*/ 19 w 50"/>
                  <a:gd name="T55" fmla="*/ 52 h 54"/>
                  <a:gd name="T56" fmla="*/ 21 w 50"/>
                  <a:gd name="T57" fmla="*/ 47 h 54"/>
                  <a:gd name="T58" fmla="*/ 23 w 50"/>
                  <a:gd name="T59" fmla="*/ 49 h 54"/>
                  <a:gd name="T60" fmla="*/ 28 w 50"/>
                  <a:gd name="T61" fmla="*/ 47 h 54"/>
                  <a:gd name="T62" fmla="*/ 33 w 50"/>
                  <a:gd name="T63" fmla="*/ 45 h 54"/>
                  <a:gd name="T64" fmla="*/ 35 w 50"/>
                  <a:gd name="T65" fmla="*/ 42 h 54"/>
                  <a:gd name="T66" fmla="*/ 35 w 50"/>
                  <a:gd name="T67" fmla="*/ 45 h 54"/>
                  <a:gd name="T68" fmla="*/ 42 w 50"/>
                  <a:gd name="T69" fmla="*/ 45 h 54"/>
                  <a:gd name="T70" fmla="*/ 42 w 50"/>
                  <a:gd name="T71" fmla="*/ 40 h 54"/>
                  <a:gd name="T72" fmla="*/ 42 w 50"/>
                  <a:gd name="T73" fmla="*/ 35 h 54"/>
                  <a:gd name="T74" fmla="*/ 45 w 50"/>
                  <a:gd name="T75" fmla="*/ 30 h 54"/>
                  <a:gd name="T76" fmla="*/ 42 w 50"/>
                  <a:gd name="T77" fmla="*/ 26 h 54"/>
                  <a:gd name="T78" fmla="*/ 45 w 50"/>
                  <a:gd name="T79" fmla="*/ 26 h 54"/>
                  <a:gd name="T80" fmla="*/ 42 w 50"/>
                  <a:gd name="T81" fmla="*/ 21 h 54"/>
                  <a:gd name="T82" fmla="*/ 42 w 50"/>
                  <a:gd name="T83" fmla="*/ 16 h 54"/>
                  <a:gd name="T84" fmla="*/ 47 w 50"/>
                  <a:gd name="T85" fmla="*/ 16 h 54"/>
                  <a:gd name="T86" fmla="*/ 50 w 50"/>
                  <a:gd name="T87" fmla="*/ 11 h 54"/>
                  <a:gd name="T88" fmla="*/ 50 w 50"/>
                  <a:gd name="T89" fmla="*/ 11 h 54"/>
                  <a:gd name="T90" fmla="*/ 47 w 50"/>
                  <a:gd name="T91" fmla="*/ 9 h 54"/>
                  <a:gd name="T92" fmla="*/ 47 w 50"/>
                  <a:gd name="T93" fmla="*/ 9 h 54"/>
                  <a:gd name="T94" fmla="*/ 45 w 50"/>
                  <a:gd name="T95" fmla="*/ 4 h 54"/>
                  <a:gd name="T96" fmla="*/ 42 w 50"/>
                  <a:gd name="T97" fmla="*/ 0 h 54"/>
                  <a:gd name="T98" fmla="*/ 40 w 50"/>
                  <a:gd name="T99" fmla="*/ 0 h 54"/>
                  <a:gd name="T100" fmla="*/ 35 w 50"/>
                  <a:gd name="T101" fmla="*/ 2 h 54"/>
                  <a:gd name="T102" fmla="*/ 33 w 50"/>
                  <a:gd name="T103" fmla="*/ 2 h 54"/>
                  <a:gd name="T104" fmla="*/ 31 w 50"/>
                  <a:gd name="T105" fmla="*/ 0 h 54"/>
                  <a:gd name="T106" fmla="*/ 28 w 50"/>
                  <a:gd name="T107" fmla="*/ 4 h 54"/>
                  <a:gd name="T108" fmla="*/ 28 w 50"/>
                  <a:gd name="T109" fmla="*/ 2 h 54"/>
                  <a:gd name="T110" fmla="*/ 21 w 50"/>
                  <a:gd name="T111" fmla="*/ 2 h 54"/>
                  <a:gd name="T112" fmla="*/ 21 w 50"/>
                  <a:gd name="T113" fmla="*/ 7 h 54"/>
                  <a:gd name="T114" fmla="*/ 19 w 50"/>
                  <a:gd name="T115" fmla="*/ 9 h 54"/>
                  <a:gd name="T116" fmla="*/ 23 w 50"/>
                  <a:gd name="T117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" h="54">
                    <a:moveTo>
                      <a:pt x="19" y="4"/>
                    </a:moveTo>
                    <a:lnTo>
                      <a:pt x="19" y="4"/>
                    </a:lnTo>
                    <a:lnTo>
                      <a:pt x="19" y="4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9" y="21"/>
                    </a:lnTo>
                    <a:lnTo>
                      <a:pt x="7" y="21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5" y="23"/>
                    </a:lnTo>
                    <a:lnTo>
                      <a:pt x="5" y="26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9" y="28"/>
                    </a:lnTo>
                    <a:lnTo>
                      <a:pt x="9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2" y="30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9" y="37"/>
                    </a:lnTo>
                    <a:lnTo>
                      <a:pt x="7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6" y="37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2" y="37"/>
                    </a:lnTo>
                    <a:lnTo>
                      <a:pt x="9" y="37"/>
                    </a:lnTo>
                    <a:lnTo>
                      <a:pt x="9" y="40"/>
                    </a:lnTo>
                    <a:lnTo>
                      <a:pt x="7" y="40"/>
                    </a:lnTo>
                    <a:lnTo>
                      <a:pt x="7" y="42"/>
                    </a:lnTo>
                    <a:lnTo>
                      <a:pt x="2" y="42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5" y="45"/>
                    </a:lnTo>
                    <a:lnTo>
                      <a:pt x="7" y="45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2" y="47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5" y="49"/>
                    </a:lnTo>
                    <a:lnTo>
                      <a:pt x="7" y="49"/>
                    </a:lnTo>
                    <a:lnTo>
                      <a:pt x="9" y="49"/>
                    </a:lnTo>
                    <a:lnTo>
                      <a:pt x="7" y="49"/>
                    </a:lnTo>
                    <a:lnTo>
                      <a:pt x="5" y="52"/>
                    </a:lnTo>
                    <a:lnTo>
                      <a:pt x="5" y="52"/>
                    </a:lnTo>
                    <a:lnTo>
                      <a:pt x="7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7" y="52"/>
                    </a:lnTo>
                    <a:lnTo>
                      <a:pt x="9" y="54"/>
                    </a:lnTo>
                    <a:lnTo>
                      <a:pt x="9" y="52"/>
                    </a:lnTo>
                    <a:lnTo>
                      <a:pt x="12" y="54"/>
                    </a:lnTo>
                    <a:lnTo>
                      <a:pt x="14" y="52"/>
                    </a:lnTo>
                    <a:lnTo>
                      <a:pt x="19" y="52"/>
                    </a:lnTo>
                    <a:lnTo>
                      <a:pt x="21" y="52"/>
                    </a:lnTo>
                    <a:lnTo>
                      <a:pt x="21" y="49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3" y="49"/>
                    </a:lnTo>
                    <a:lnTo>
                      <a:pt x="26" y="49"/>
                    </a:lnTo>
                    <a:lnTo>
                      <a:pt x="26" y="47"/>
                    </a:lnTo>
                    <a:lnTo>
                      <a:pt x="28" y="47"/>
                    </a:lnTo>
                    <a:lnTo>
                      <a:pt x="28" y="45"/>
                    </a:lnTo>
                    <a:lnTo>
                      <a:pt x="28" y="45"/>
                    </a:lnTo>
                    <a:lnTo>
                      <a:pt x="33" y="45"/>
                    </a:lnTo>
                    <a:lnTo>
                      <a:pt x="33" y="45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35" y="45"/>
                    </a:lnTo>
                    <a:lnTo>
                      <a:pt x="38" y="42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2" y="40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5" y="33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5" y="26"/>
                    </a:lnTo>
                    <a:lnTo>
                      <a:pt x="42" y="23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0" y="9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5" y="9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1" y="11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477"/>
              <p:cNvSpPr/>
              <p:nvPr/>
            </p:nvSpPr>
            <p:spPr bwMode="auto">
              <a:xfrm>
                <a:off x="3684" y="1724"/>
                <a:ext cx="7" cy="4"/>
              </a:xfrm>
              <a:custGeom>
                <a:avLst/>
                <a:gdLst>
                  <a:gd name="T0" fmla="*/ 5 w 7"/>
                  <a:gd name="T1" fmla="*/ 4 h 4"/>
                  <a:gd name="T2" fmla="*/ 5 w 7"/>
                  <a:gd name="T3" fmla="*/ 2 h 4"/>
                  <a:gd name="T4" fmla="*/ 5 w 7"/>
                  <a:gd name="T5" fmla="*/ 4 h 4"/>
                  <a:gd name="T6" fmla="*/ 5 w 7"/>
                  <a:gd name="T7" fmla="*/ 2 h 4"/>
                  <a:gd name="T8" fmla="*/ 7 w 7"/>
                  <a:gd name="T9" fmla="*/ 2 h 4"/>
                  <a:gd name="T10" fmla="*/ 5 w 7"/>
                  <a:gd name="T11" fmla="*/ 0 h 4"/>
                  <a:gd name="T12" fmla="*/ 2 w 7"/>
                  <a:gd name="T13" fmla="*/ 0 h 4"/>
                  <a:gd name="T14" fmla="*/ 2 w 7"/>
                  <a:gd name="T15" fmla="*/ 0 h 4"/>
                  <a:gd name="T16" fmla="*/ 0 w 7"/>
                  <a:gd name="T17" fmla="*/ 0 h 4"/>
                  <a:gd name="T18" fmla="*/ 2 w 7"/>
                  <a:gd name="T19" fmla="*/ 2 h 4"/>
                  <a:gd name="T20" fmla="*/ 2 w 7"/>
                  <a:gd name="T21" fmla="*/ 2 h 4"/>
                  <a:gd name="T22" fmla="*/ 2 w 7"/>
                  <a:gd name="T23" fmla="*/ 2 h 4"/>
                  <a:gd name="T24" fmla="*/ 5 w 7"/>
                  <a:gd name="T25" fmla="*/ 2 h 4"/>
                  <a:gd name="T26" fmla="*/ 5 w 7"/>
                  <a:gd name="T27" fmla="*/ 2 h 4"/>
                  <a:gd name="T28" fmla="*/ 5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478"/>
              <p:cNvSpPr/>
              <p:nvPr/>
            </p:nvSpPr>
            <p:spPr bwMode="auto">
              <a:xfrm>
                <a:off x="3769" y="171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2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479"/>
              <p:cNvSpPr/>
              <p:nvPr/>
            </p:nvSpPr>
            <p:spPr bwMode="auto">
              <a:xfrm>
                <a:off x="3873" y="1546"/>
                <a:ext cx="26" cy="12"/>
              </a:xfrm>
              <a:custGeom>
                <a:avLst/>
                <a:gdLst>
                  <a:gd name="T0" fmla="*/ 17 w 26"/>
                  <a:gd name="T1" fmla="*/ 4 h 12"/>
                  <a:gd name="T2" fmla="*/ 17 w 26"/>
                  <a:gd name="T3" fmla="*/ 4 h 12"/>
                  <a:gd name="T4" fmla="*/ 14 w 26"/>
                  <a:gd name="T5" fmla="*/ 4 h 12"/>
                  <a:gd name="T6" fmla="*/ 17 w 26"/>
                  <a:gd name="T7" fmla="*/ 2 h 12"/>
                  <a:gd name="T8" fmla="*/ 19 w 26"/>
                  <a:gd name="T9" fmla="*/ 2 h 12"/>
                  <a:gd name="T10" fmla="*/ 19 w 26"/>
                  <a:gd name="T11" fmla="*/ 2 h 12"/>
                  <a:gd name="T12" fmla="*/ 17 w 26"/>
                  <a:gd name="T13" fmla="*/ 2 h 12"/>
                  <a:gd name="T14" fmla="*/ 19 w 26"/>
                  <a:gd name="T15" fmla="*/ 0 h 12"/>
                  <a:gd name="T16" fmla="*/ 22 w 26"/>
                  <a:gd name="T17" fmla="*/ 2 h 12"/>
                  <a:gd name="T18" fmla="*/ 19 w 26"/>
                  <a:gd name="T19" fmla="*/ 0 h 12"/>
                  <a:gd name="T20" fmla="*/ 22 w 26"/>
                  <a:gd name="T21" fmla="*/ 0 h 12"/>
                  <a:gd name="T22" fmla="*/ 24 w 26"/>
                  <a:gd name="T23" fmla="*/ 0 h 12"/>
                  <a:gd name="T24" fmla="*/ 24 w 26"/>
                  <a:gd name="T25" fmla="*/ 2 h 12"/>
                  <a:gd name="T26" fmla="*/ 26 w 26"/>
                  <a:gd name="T27" fmla="*/ 2 h 12"/>
                  <a:gd name="T28" fmla="*/ 26 w 26"/>
                  <a:gd name="T29" fmla="*/ 4 h 12"/>
                  <a:gd name="T30" fmla="*/ 26 w 26"/>
                  <a:gd name="T31" fmla="*/ 7 h 12"/>
                  <a:gd name="T32" fmla="*/ 26 w 26"/>
                  <a:gd name="T33" fmla="*/ 7 h 12"/>
                  <a:gd name="T34" fmla="*/ 24 w 26"/>
                  <a:gd name="T35" fmla="*/ 7 h 12"/>
                  <a:gd name="T36" fmla="*/ 22 w 26"/>
                  <a:gd name="T37" fmla="*/ 7 h 12"/>
                  <a:gd name="T38" fmla="*/ 19 w 26"/>
                  <a:gd name="T39" fmla="*/ 7 h 12"/>
                  <a:gd name="T40" fmla="*/ 17 w 26"/>
                  <a:gd name="T41" fmla="*/ 9 h 12"/>
                  <a:gd name="T42" fmla="*/ 17 w 26"/>
                  <a:gd name="T43" fmla="*/ 9 h 12"/>
                  <a:gd name="T44" fmla="*/ 14 w 26"/>
                  <a:gd name="T45" fmla="*/ 9 h 12"/>
                  <a:gd name="T46" fmla="*/ 17 w 26"/>
                  <a:gd name="T47" fmla="*/ 7 h 12"/>
                  <a:gd name="T48" fmla="*/ 17 w 26"/>
                  <a:gd name="T49" fmla="*/ 7 h 12"/>
                  <a:gd name="T50" fmla="*/ 17 w 26"/>
                  <a:gd name="T51" fmla="*/ 4 h 12"/>
                  <a:gd name="T52" fmla="*/ 7 w 26"/>
                  <a:gd name="T53" fmla="*/ 4 h 12"/>
                  <a:gd name="T54" fmla="*/ 7 w 26"/>
                  <a:gd name="T55" fmla="*/ 7 h 12"/>
                  <a:gd name="T56" fmla="*/ 7 w 26"/>
                  <a:gd name="T57" fmla="*/ 7 h 12"/>
                  <a:gd name="T58" fmla="*/ 5 w 26"/>
                  <a:gd name="T59" fmla="*/ 9 h 12"/>
                  <a:gd name="T60" fmla="*/ 3 w 26"/>
                  <a:gd name="T61" fmla="*/ 12 h 12"/>
                  <a:gd name="T62" fmla="*/ 3 w 26"/>
                  <a:gd name="T63" fmla="*/ 12 h 12"/>
                  <a:gd name="T64" fmla="*/ 0 w 26"/>
                  <a:gd name="T65" fmla="*/ 12 h 12"/>
                  <a:gd name="T66" fmla="*/ 0 w 26"/>
                  <a:gd name="T67" fmla="*/ 9 h 12"/>
                  <a:gd name="T68" fmla="*/ 3 w 26"/>
                  <a:gd name="T69" fmla="*/ 9 h 12"/>
                  <a:gd name="T70" fmla="*/ 3 w 26"/>
                  <a:gd name="T71" fmla="*/ 7 h 12"/>
                  <a:gd name="T72" fmla="*/ 5 w 26"/>
                  <a:gd name="T73" fmla="*/ 4 h 12"/>
                  <a:gd name="T74" fmla="*/ 7 w 26"/>
                  <a:gd name="T75" fmla="*/ 4 h 12"/>
                  <a:gd name="T76" fmla="*/ 17 w 26"/>
                  <a:gd name="T7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" h="12">
                    <a:moveTo>
                      <a:pt x="17" y="4"/>
                    </a:moveTo>
                    <a:lnTo>
                      <a:pt x="17" y="4"/>
                    </a:lnTo>
                    <a:lnTo>
                      <a:pt x="14" y="4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4" y="7"/>
                    </a:lnTo>
                    <a:lnTo>
                      <a:pt x="22" y="7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4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1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480"/>
              <p:cNvSpPr/>
              <p:nvPr/>
            </p:nvSpPr>
            <p:spPr bwMode="auto">
              <a:xfrm>
                <a:off x="3906" y="1534"/>
                <a:ext cx="12" cy="7"/>
              </a:xfrm>
              <a:custGeom>
                <a:avLst/>
                <a:gdLst>
                  <a:gd name="T0" fmla="*/ 12 w 12"/>
                  <a:gd name="T1" fmla="*/ 2 h 7"/>
                  <a:gd name="T2" fmla="*/ 12 w 12"/>
                  <a:gd name="T3" fmla="*/ 2 h 7"/>
                  <a:gd name="T4" fmla="*/ 12 w 12"/>
                  <a:gd name="T5" fmla="*/ 2 h 7"/>
                  <a:gd name="T6" fmla="*/ 10 w 12"/>
                  <a:gd name="T7" fmla="*/ 2 h 7"/>
                  <a:gd name="T8" fmla="*/ 7 w 12"/>
                  <a:gd name="T9" fmla="*/ 0 h 7"/>
                  <a:gd name="T10" fmla="*/ 10 w 12"/>
                  <a:gd name="T11" fmla="*/ 0 h 7"/>
                  <a:gd name="T12" fmla="*/ 12 w 12"/>
                  <a:gd name="T13" fmla="*/ 2 h 7"/>
                  <a:gd name="T14" fmla="*/ 7 w 12"/>
                  <a:gd name="T15" fmla="*/ 5 h 7"/>
                  <a:gd name="T16" fmla="*/ 10 w 12"/>
                  <a:gd name="T17" fmla="*/ 5 h 7"/>
                  <a:gd name="T18" fmla="*/ 7 w 12"/>
                  <a:gd name="T19" fmla="*/ 5 h 7"/>
                  <a:gd name="T20" fmla="*/ 5 w 12"/>
                  <a:gd name="T21" fmla="*/ 7 h 7"/>
                  <a:gd name="T22" fmla="*/ 3 w 12"/>
                  <a:gd name="T23" fmla="*/ 7 h 7"/>
                  <a:gd name="T24" fmla="*/ 0 w 12"/>
                  <a:gd name="T25" fmla="*/ 7 h 7"/>
                  <a:gd name="T26" fmla="*/ 0 w 12"/>
                  <a:gd name="T27" fmla="*/ 5 h 7"/>
                  <a:gd name="T28" fmla="*/ 0 w 12"/>
                  <a:gd name="T29" fmla="*/ 5 h 7"/>
                  <a:gd name="T30" fmla="*/ 3 w 12"/>
                  <a:gd name="T31" fmla="*/ 2 h 7"/>
                  <a:gd name="T32" fmla="*/ 5 w 12"/>
                  <a:gd name="T33" fmla="*/ 2 h 7"/>
                  <a:gd name="T34" fmla="*/ 7 w 12"/>
                  <a:gd name="T35" fmla="*/ 5 h 7"/>
                  <a:gd name="T36" fmla="*/ 7 w 12"/>
                  <a:gd name="T37" fmla="*/ 5 h 7"/>
                  <a:gd name="T38" fmla="*/ 12 w 12"/>
                  <a:gd name="T3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" h="7">
                    <a:moveTo>
                      <a:pt x="12" y="2"/>
                    </a:move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481"/>
              <p:cNvSpPr/>
              <p:nvPr/>
            </p:nvSpPr>
            <p:spPr bwMode="auto">
              <a:xfrm>
                <a:off x="3925" y="153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3 w 5"/>
                  <a:gd name="T5" fmla="*/ 0 w 5"/>
                  <a:gd name="T6" fmla="*/ 0 w 5"/>
                  <a:gd name="T7" fmla="*/ 3 w 5"/>
                  <a:gd name="T8" fmla="*/ 5 w 5"/>
                  <a:gd name="T9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482"/>
              <p:cNvSpPr/>
              <p:nvPr/>
            </p:nvSpPr>
            <p:spPr bwMode="auto">
              <a:xfrm>
                <a:off x="3916" y="1702"/>
                <a:ext cx="5" cy="5"/>
              </a:xfrm>
              <a:custGeom>
                <a:avLst/>
                <a:gdLst>
                  <a:gd name="T0" fmla="*/ 2 w 5"/>
                  <a:gd name="T1" fmla="*/ 3 h 5"/>
                  <a:gd name="T2" fmla="*/ 2 w 5"/>
                  <a:gd name="T3" fmla="*/ 3 h 5"/>
                  <a:gd name="T4" fmla="*/ 5 w 5"/>
                  <a:gd name="T5" fmla="*/ 3 h 5"/>
                  <a:gd name="T6" fmla="*/ 5 w 5"/>
                  <a:gd name="T7" fmla="*/ 0 h 5"/>
                  <a:gd name="T8" fmla="*/ 2 w 5"/>
                  <a:gd name="T9" fmla="*/ 0 h 5"/>
                  <a:gd name="T10" fmla="*/ 0 w 5"/>
                  <a:gd name="T11" fmla="*/ 0 h 5"/>
                  <a:gd name="T12" fmla="*/ 2 w 5"/>
                  <a:gd name="T13" fmla="*/ 3 h 5"/>
                  <a:gd name="T14" fmla="*/ 0 w 5"/>
                  <a:gd name="T15" fmla="*/ 3 h 5"/>
                  <a:gd name="T16" fmla="*/ 2 w 5"/>
                  <a:gd name="T17" fmla="*/ 5 h 5"/>
                  <a:gd name="T18" fmla="*/ 2 w 5"/>
                  <a:gd name="T19" fmla="*/ 5 h 5"/>
                  <a:gd name="T20" fmla="*/ 2 w 5"/>
                  <a:gd name="T21" fmla="*/ 5 h 5"/>
                  <a:gd name="T22" fmla="*/ 2 w 5"/>
                  <a:gd name="T23" fmla="*/ 3 h 5"/>
                  <a:gd name="T24" fmla="*/ 2 w 5"/>
                  <a:gd name="T25" fmla="*/ 3 h 5"/>
                  <a:gd name="T26" fmla="*/ 5 w 5"/>
                  <a:gd name="T27" fmla="*/ 5 h 5"/>
                  <a:gd name="T28" fmla="*/ 5 w 5"/>
                  <a:gd name="T29" fmla="*/ 5 h 5"/>
                  <a:gd name="T30" fmla="*/ 5 w 5"/>
                  <a:gd name="T31" fmla="*/ 5 h 5"/>
                  <a:gd name="T32" fmla="*/ 2 w 5"/>
                  <a:gd name="T3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5">
                    <a:moveTo>
                      <a:pt x="2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483"/>
              <p:cNvSpPr/>
              <p:nvPr/>
            </p:nvSpPr>
            <p:spPr bwMode="auto">
              <a:xfrm>
                <a:off x="3942" y="170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0 h 3"/>
                  <a:gd name="T14" fmla="*/ 2 w 2"/>
                  <a:gd name="T15" fmla="*/ 0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484"/>
              <p:cNvSpPr/>
              <p:nvPr/>
            </p:nvSpPr>
            <p:spPr bwMode="auto">
              <a:xfrm>
                <a:off x="3781" y="16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485"/>
              <p:cNvSpPr/>
              <p:nvPr/>
            </p:nvSpPr>
            <p:spPr bwMode="auto">
              <a:xfrm>
                <a:off x="3795" y="166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2 w 2"/>
                  <a:gd name="T4" fmla="*/ 2 w 2"/>
                  <a:gd name="T5" fmla="*/ 0 w 2"/>
                  <a:gd name="T6" fmla="*/ 2 w 2"/>
                  <a:gd name="T7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486"/>
              <p:cNvSpPr/>
              <p:nvPr/>
            </p:nvSpPr>
            <p:spPr bwMode="auto">
              <a:xfrm>
                <a:off x="3850" y="1569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4 w 11"/>
                  <a:gd name="T3" fmla="*/ 0 h 5"/>
                  <a:gd name="T4" fmla="*/ 7 w 11"/>
                  <a:gd name="T5" fmla="*/ 0 h 5"/>
                  <a:gd name="T6" fmla="*/ 11 w 11"/>
                  <a:gd name="T7" fmla="*/ 0 h 5"/>
                  <a:gd name="T8" fmla="*/ 9 w 11"/>
                  <a:gd name="T9" fmla="*/ 3 h 5"/>
                  <a:gd name="T10" fmla="*/ 7 w 11"/>
                  <a:gd name="T11" fmla="*/ 3 h 5"/>
                  <a:gd name="T12" fmla="*/ 4 w 11"/>
                  <a:gd name="T13" fmla="*/ 3 h 5"/>
                  <a:gd name="T14" fmla="*/ 4 w 11"/>
                  <a:gd name="T15" fmla="*/ 0 h 5"/>
                  <a:gd name="T16" fmla="*/ 2 w 11"/>
                  <a:gd name="T17" fmla="*/ 3 h 5"/>
                  <a:gd name="T18" fmla="*/ 2 w 11"/>
                  <a:gd name="T19" fmla="*/ 5 h 5"/>
                  <a:gd name="T20" fmla="*/ 0 w 11"/>
                  <a:gd name="T21" fmla="*/ 5 h 5"/>
                  <a:gd name="T22" fmla="*/ 2 w 11"/>
                  <a:gd name="T23" fmla="*/ 3 h 5"/>
                  <a:gd name="T24" fmla="*/ 4 w 11"/>
                  <a:gd name="T25" fmla="*/ 3 h 5"/>
                  <a:gd name="T26" fmla="*/ 2 w 11"/>
                  <a:gd name="T27" fmla="*/ 3 h 5"/>
                  <a:gd name="T28" fmla="*/ 4 w 11"/>
                  <a:gd name="T2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487"/>
              <p:cNvSpPr/>
              <p:nvPr/>
            </p:nvSpPr>
            <p:spPr bwMode="auto">
              <a:xfrm>
                <a:off x="3819" y="1636"/>
                <a:ext cx="4" cy="7"/>
              </a:xfrm>
              <a:custGeom>
                <a:avLst/>
                <a:gdLst>
                  <a:gd name="T0" fmla="*/ 4 w 4"/>
                  <a:gd name="T1" fmla="*/ 2 h 7"/>
                  <a:gd name="T2" fmla="*/ 4 w 4"/>
                  <a:gd name="T3" fmla="*/ 0 h 7"/>
                  <a:gd name="T4" fmla="*/ 4 w 4"/>
                  <a:gd name="T5" fmla="*/ 2 h 7"/>
                  <a:gd name="T6" fmla="*/ 0 w 4"/>
                  <a:gd name="T7" fmla="*/ 7 h 7"/>
                  <a:gd name="T8" fmla="*/ 0 w 4"/>
                  <a:gd name="T9" fmla="*/ 7 h 7"/>
                  <a:gd name="T10" fmla="*/ 0 w 4"/>
                  <a:gd name="T11" fmla="*/ 7 h 7"/>
                  <a:gd name="T12" fmla="*/ 4 w 4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488"/>
              <p:cNvSpPr/>
              <p:nvPr/>
            </p:nvSpPr>
            <p:spPr bwMode="auto">
              <a:xfrm>
                <a:off x="3861" y="1567"/>
                <a:ext cx="10" cy="10"/>
              </a:xfrm>
              <a:custGeom>
                <a:avLst/>
                <a:gdLst>
                  <a:gd name="T0" fmla="*/ 7 w 10"/>
                  <a:gd name="T1" fmla="*/ 2 h 10"/>
                  <a:gd name="T2" fmla="*/ 7 w 10"/>
                  <a:gd name="T3" fmla="*/ 0 h 10"/>
                  <a:gd name="T4" fmla="*/ 10 w 10"/>
                  <a:gd name="T5" fmla="*/ 0 h 10"/>
                  <a:gd name="T6" fmla="*/ 7 w 10"/>
                  <a:gd name="T7" fmla="*/ 0 h 10"/>
                  <a:gd name="T8" fmla="*/ 5 w 10"/>
                  <a:gd name="T9" fmla="*/ 0 h 10"/>
                  <a:gd name="T10" fmla="*/ 3 w 10"/>
                  <a:gd name="T11" fmla="*/ 0 h 10"/>
                  <a:gd name="T12" fmla="*/ 3 w 10"/>
                  <a:gd name="T13" fmla="*/ 2 h 10"/>
                  <a:gd name="T14" fmla="*/ 0 w 10"/>
                  <a:gd name="T15" fmla="*/ 2 h 10"/>
                  <a:gd name="T16" fmla="*/ 0 w 10"/>
                  <a:gd name="T17" fmla="*/ 2 h 10"/>
                  <a:gd name="T18" fmla="*/ 0 w 10"/>
                  <a:gd name="T19" fmla="*/ 2 h 10"/>
                  <a:gd name="T20" fmla="*/ 3 w 10"/>
                  <a:gd name="T21" fmla="*/ 5 h 10"/>
                  <a:gd name="T22" fmla="*/ 5 w 10"/>
                  <a:gd name="T23" fmla="*/ 2 h 10"/>
                  <a:gd name="T24" fmla="*/ 7 w 10"/>
                  <a:gd name="T25" fmla="*/ 2 h 10"/>
                  <a:gd name="T26" fmla="*/ 7 w 10"/>
                  <a:gd name="T27" fmla="*/ 2 h 10"/>
                  <a:gd name="T28" fmla="*/ 7 w 10"/>
                  <a:gd name="T29" fmla="*/ 10 h 10"/>
                  <a:gd name="T30" fmla="*/ 7 w 10"/>
                  <a:gd name="T31" fmla="*/ 10 h 10"/>
                  <a:gd name="T32" fmla="*/ 10 w 10"/>
                  <a:gd name="T33" fmla="*/ 10 h 10"/>
                  <a:gd name="T34" fmla="*/ 7 w 10"/>
                  <a:gd name="T35" fmla="*/ 10 h 10"/>
                  <a:gd name="T36" fmla="*/ 7 w 10"/>
                  <a:gd name="T37" fmla="*/ 10 h 10"/>
                  <a:gd name="T38" fmla="*/ 7 w 10"/>
                  <a:gd name="T3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" h="10">
                    <a:moveTo>
                      <a:pt x="7" y="2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489"/>
              <p:cNvSpPr/>
              <p:nvPr/>
            </p:nvSpPr>
            <p:spPr bwMode="auto">
              <a:xfrm>
                <a:off x="3864" y="1558"/>
                <a:ext cx="9" cy="7"/>
              </a:xfrm>
              <a:custGeom>
                <a:avLst/>
                <a:gdLst>
                  <a:gd name="T0" fmla="*/ 4 w 9"/>
                  <a:gd name="T1" fmla="*/ 4 h 7"/>
                  <a:gd name="T2" fmla="*/ 7 w 9"/>
                  <a:gd name="T3" fmla="*/ 4 h 7"/>
                  <a:gd name="T4" fmla="*/ 4 w 9"/>
                  <a:gd name="T5" fmla="*/ 4 h 7"/>
                  <a:gd name="T6" fmla="*/ 4 w 9"/>
                  <a:gd name="T7" fmla="*/ 7 h 7"/>
                  <a:gd name="T8" fmla="*/ 4 w 9"/>
                  <a:gd name="T9" fmla="*/ 7 h 7"/>
                  <a:gd name="T10" fmla="*/ 7 w 9"/>
                  <a:gd name="T11" fmla="*/ 4 h 7"/>
                  <a:gd name="T12" fmla="*/ 9 w 9"/>
                  <a:gd name="T13" fmla="*/ 4 h 7"/>
                  <a:gd name="T14" fmla="*/ 9 w 9"/>
                  <a:gd name="T15" fmla="*/ 4 h 7"/>
                  <a:gd name="T16" fmla="*/ 9 w 9"/>
                  <a:gd name="T17" fmla="*/ 2 h 7"/>
                  <a:gd name="T18" fmla="*/ 7 w 9"/>
                  <a:gd name="T19" fmla="*/ 0 h 7"/>
                  <a:gd name="T20" fmla="*/ 7 w 9"/>
                  <a:gd name="T21" fmla="*/ 2 h 7"/>
                  <a:gd name="T22" fmla="*/ 4 w 9"/>
                  <a:gd name="T23" fmla="*/ 2 h 7"/>
                  <a:gd name="T24" fmla="*/ 4 w 9"/>
                  <a:gd name="T25" fmla="*/ 2 h 7"/>
                  <a:gd name="T26" fmla="*/ 2 w 9"/>
                  <a:gd name="T27" fmla="*/ 2 h 7"/>
                  <a:gd name="T28" fmla="*/ 0 w 9"/>
                  <a:gd name="T29" fmla="*/ 4 h 7"/>
                  <a:gd name="T30" fmla="*/ 0 w 9"/>
                  <a:gd name="T31" fmla="*/ 4 h 7"/>
                  <a:gd name="T32" fmla="*/ 2 w 9"/>
                  <a:gd name="T33" fmla="*/ 4 h 7"/>
                  <a:gd name="T34" fmla="*/ 4 w 9"/>
                  <a:gd name="T35" fmla="*/ 4 h 7"/>
                  <a:gd name="T36" fmla="*/ 4 w 9"/>
                  <a:gd name="T37" fmla="*/ 7 h 7"/>
                  <a:gd name="T38" fmla="*/ 4 w 9"/>
                  <a:gd name="T39" fmla="*/ 7 h 7"/>
                  <a:gd name="T40" fmla="*/ 2 w 9"/>
                  <a:gd name="T41" fmla="*/ 7 h 7"/>
                  <a:gd name="T42" fmla="*/ 2 w 9"/>
                  <a:gd name="T43" fmla="*/ 7 h 7"/>
                  <a:gd name="T44" fmla="*/ 2 w 9"/>
                  <a:gd name="T45" fmla="*/ 7 h 7"/>
                  <a:gd name="T46" fmla="*/ 4 w 9"/>
                  <a:gd name="T47" fmla="*/ 7 h 7"/>
                  <a:gd name="T48" fmla="*/ 4 w 9"/>
                  <a:gd name="T4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7">
                    <a:moveTo>
                      <a:pt x="4" y="4"/>
                    </a:moveTo>
                    <a:lnTo>
                      <a:pt x="7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490"/>
              <p:cNvSpPr/>
              <p:nvPr/>
            </p:nvSpPr>
            <p:spPr bwMode="auto">
              <a:xfrm>
                <a:off x="3016" y="3071"/>
                <a:ext cx="22" cy="12"/>
              </a:xfrm>
              <a:custGeom>
                <a:avLst/>
                <a:gdLst>
                  <a:gd name="T0" fmla="*/ 0 w 22"/>
                  <a:gd name="T1" fmla="*/ 7 h 12"/>
                  <a:gd name="T2" fmla="*/ 0 w 22"/>
                  <a:gd name="T3" fmla="*/ 5 h 12"/>
                  <a:gd name="T4" fmla="*/ 0 w 22"/>
                  <a:gd name="T5" fmla="*/ 7 h 12"/>
                  <a:gd name="T6" fmla="*/ 0 w 22"/>
                  <a:gd name="T7" fmla="*/ 5 h 12"/>
                  <a:gd name="T8" fmla="*/ 0 w 22"/>
                  <a:gd name="T9" fmla="*/ 5 h 12"/>
                  <a:gd name="T10" fmla="*/ 3 w 22"/>
                  <a:gd name="T11" fmla="*/ 5 h 12"/>
                  <a:gd name="T12" fmla="*/ 5 w 22"/>
                  <a:gd name="T13" fmla="*/ 5 h 12"/>
                  <a:gd name="T14" fmla="*/ 3 w 22"/>
                  <a:gd name="T15" fmla="*/ 5 h 12"/>
                  <a:gd name="T16" fmla="*/ 5 w 22"/>
                  <a:gd name="T17" fmla="*/ 7 h 12"/>
                  <a:gd name="T18" fmla="*/ 7 w 22"/>
                  <a:gd name="T19" fmla="*/ 7 h 12"/>
                  <a:gd name="T20" fmla="*/ 10 w 22"/>
                  <a:gd name="T21" fmla="*/ 9 h 12"/>
                  <a:gd name="T22" fmla="*/ 7 w 22"/>
                  <a:gd name="T23" fmla="*/ 7 h 12"/>
                  <a:gd name="T24" fmla="*/ 7 w 22"/>
                  <a:gd name="T25" fmla="*/ 5 h 12"/>
                  <a:gd name="T26" fmla="*/ 7 w 22"/>
                  <a:gd name="T27" fmla="*/ 2 h 12"/>
                  <a:gd name="T28" fmla="*/ 10 w 22"/>
                  <a:gd name="T29" fmla="*/ 5 h 12"/>
                  <a:gd name="T30" fmla="*/ 12 w 22"/>
                  <a:gd name="T31" fmla="*/ 5 h 12"/>
                  <a:gd name="T32" fmla="*/ 12 w 22"/>
                  <a:gd name="T33" fmla="*/ 7 h 12"/>
                  <a:gd name="T34" fmla="*/ 14 w 22"/>
                  <a:gd name="T35" fmla="*/ 7 h 12"/>
                  <a:gd name="T36" fmla="*/ 17 w 22"/>
                  <a:gd name="T37" fmla="*/ 9 h 12"/>
                  <a:gd name="T38" fmla="*/ 19 w 22"/>
                  <a:gd name="T39" fmla="*/ 9 h 12"/>
                  <a:gd name="T40" fmla="*/ 22 w 22"/>
                  <a:gd name="T41" fmla="*/ 12 h 12"/>
                  <a:gd name="T42" fmla="*/ 19 w 22"/>
                  <a:gd name="T43" fmla="*/ 9 h 12"/>
                  <a:gd name="T44" fmla="*/ 19 w 22"/>
                  <a:gd name="T45" fmla="*/ 7 h 12"/>
                  <a:gd name="T46" fmla="*/ 17 w 22"/>
                  <a:gd name="T47" fmla="*/ 7 h 12"/>
                  <a:gd name="T48" fmla="*/ 14 w 22"/>
                  <a:gd name="T49" fmla="*/ 5 h 12"/>
                  <a:gd name="T50" fmla="*/ 17 w 22"/>
                  <a:gd name="T51" fmla="*/ 5 h 12"/>
                  <a:gd name="T52" fmla="*/ 19 w 22"/>
                  <a:gd name="T53" fmla="*/ 5 h 12"/>
                  <a:gd name="T54" fmla="*/ 17 w 22"/>
                  <a:gd name="T55" fmla="*/ 5 h 12"/>
                  <a:gd name="T56" fmla="*/ 14 w 22"/>
                  <a:gd name="T57" fmla="*/ 5 h 12"/>
                  <a:gd name="T58" fmla="*/ 12 w 22"/>
                  <a:gd name="T59" fmla="*/ 2 h 12"/>
                  <a:gd name="T60" fmla="*/ 10 w 22"/>
                  <a:gd name="T61" fmla="*/ 2 h 12"/>
                  <a:gd name="T62" fmla="*/ 12 w 22"/>
                  <a:gd name="T63" fmla="*/ 2 h 12"/>
                  <a:gd name="T64" fmla="*/ 14 w 22"/>
                  <a:gd name="T65" fmla="*/ 2 h 12"/>
                  <a:gd name="T66" fmla="*/ 17 w 22"/>
                  <a:gd name="T67" fmla="*/ 2 h 12"/>
                  <a:gd name="T68" fmla="*/ 17 w 22"/>
                  <a:gd name="T69" fmla="*/ 0 h 12"/>
                  <a:gd name="T70" fmla="*/ 14 w 22"/>
                  <a:gd name="T71" fmla="*/ 0 h 12"/>
                  <a:gd name="T72" fmla="*/ 12 w 22"/>
                  <a:gd name="T73" fmla="*/ 0 h 12"/>
                  <a:gd name="T74" fmla="*/ 10 w 22"/>
                  <a:gd name="T75" fmla="*/ 0 h 12"/>
                  <a:gd name="T76" fmla="*/ 7 w 22"/>
                  <a:gd name="T77" fmla="*/ 2 h 12"/>
                  <a:gd name="T78" fmla="*/ 7 w 22"/>
                  <a:gd name="T79" fmla="*/ 2 h 12"/>
                  <a:gd name="T80" fmla="*/ 5 w 22"/>
                  <a:gd name="T81" fmla="*/ 2 h 12"/>
                  <a:gd name="T82" fmla="*/ 3 w 22"/>
                  <a:gd name="T83" fmla="*/ 2 h 12"/>
                  <a:gd name="T84" fmla="*/ 0 w 22"/>
                  <a:gd name="T85" fmla="*/ 2 h 12"/>
                  <a:gd name="T86" fmla="*/ 0 w 22"/>
                  <a:gd name="T87" fmla="*/ 5 h 12"/>
                  <a:gd name="T88" fmla="*/ 0 w 22"/>
                  <a:gd name="T8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12">
                    <a:moveTo>
                      <a:pt x="0" y="7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9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22" y="12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491"/>
              <p:cNvSpPr/>
              <p:nvPr/>
            </p:nvSpPr>
            <p:spPr bwMode="auto">
              <a:xfrm>
                <a:off x="3106" y="3019"/>
                <a:ext cx="33" cy="14"/>
              </a:xfrm>
              <a:custGeom>
                <a:avLst/>
                <a:gdLst>
                  <a:gd name="T0" fmla="*/ 14 w 33"/>
                  <a:gd name="T1" fmla="*/ 14 h 14"/>
                  <a:gd name="T2" fmla="*/ 17 w 33"/>
                  <a:gd name="T3" fmla="*/ 11 h 14"/>
                  <a:gd name="T4" fmla="*/ 19 w 33"/>
                  <a:gd name="T5" fmla="*/ 11 h 14"/>
                  <a:gd name="T6" fmla="*/ 21 w 33"/>
                  <a:gd name="T7" fmla="*/ 11 h 14"/>
                  <a:gd name="T8" fmla="*/ 24 w 33"/>
                  <a:gd name="T9" fmla="*/ 9 h 14"/>
                  <a:gd name="T10" fmla="*/ 24 w 33"/>
                  <a:gd name="T11" fmla="*/ 9 h 14"/>
                  <a:gd name="T12" fmla="*/ 26 w 33"/>
                  <a:gd name="T13" fmla="*/ 9 h 14"/>
                  <a:gd name="T14" fmla="*/ 29 w 33"/>
                  <a:gd name="T15" fmla="*/ 7 h 14"/>
                  <a:gd name="T16" fmla="*/ 33 w 33"/>
                  <a:gd name="T17" fmla="*/ 4 h 14"/>
                  <a:gd name="T18" fmla="*/ 33 w 33"/>
                  <a:gd name="T19" fmla="*/ 4 h 14"/>
                  <a:gd name="T20" fmla="*/ 29 w 33"/>
                  <a:gd name="T21" fmla="*/ 2 h 14"/>
                  <a:gd name="T22" fmla="*/ 29 w 33"/>
                  <a:gd name="T23" fmla="*/ 4 h 14"/>
                  <a:gd name="T24" fmla="*/ 26 w 33"/>
                  <a:gd name="T25" fmla="*/ 0 h 14"/>
                  <a:gd name="T26" fmla="*/ 21 w 33"/>
                  <a:gd name="T27" fmla="*/ 2 h 14"/>
                  <a:gd name="T28" fmla="*/ 19 w 33"/>
                  <a:gd name="T29" fmla="*/ 4 h 14"/>
                  <a:gd name="T30" fmla="*/ 21 w 33"/>
                  <a:gd name="T31" fmla="*/ 7 h 14"/>
                  <a:gd name="T32" fmla="*/ 17 w 33"/>
                  <a:gd name="T33" fmla="*/ 7 h 14"/>
                  <a:gd name="T34" fmla="*/ 14 w 33"/>
                  <a:gd name="T35" fmla="*/ 11 h 14"/>
                  <a:gd name="T36" fmla="*/ 10 w 33"/>
                  <a:gd name="T37" fmla="*/ 2 h 14"/>
                  <a:gd name="T38" fmla="*/ 10 w 33"/>
                  <a:gd name="T39" fmla="*/ 2 h 14"/>
                  <a:gd name="T40" fmla="*/ 5 w 33"/>
                  <a:gd name="T41" fmla="*/ 2 h 14"/>
                  <a:gd name="T42" fmla="*/ 7 w 33"/>
                  <a:gd name="T43" fmla="*/ 4 h 14"/>
                  <a:gd name="T44" fmla="*/ 7 w 33"/>
                  <a:gd name="T45" fmla="*/ 4 h 14"/>
                  <a:gd name="T46" fmla="*/ 5 w 33"/>
                  <a:gd name="T47" fmla="*/ 7 h 14"/>
                  <a:gd name="T48" fmla="*/ 7 w 33"/>
                  <a:gd name="T49" fmla="*/ 7 h 14"/>
                  <a:gd name="T50" fmla="*/ 5 w 33"/>
                  <a:gd name="T51" fmla="*/ 9 h 14"/>
                  <a:gd name="T52" fmla="*/ 0 w 33"/>
                  <a:gd name="T53" fmla="*/ 11 h 14"/>
                  <a:gd name="T54" fmla="*/ 5 w 33"/>
                  <a:gd name="T55" fmla="*/ 11 h 14"/>
                  <a:gd name="T56" fmla="*/ 10 w 33"/>
                  <a:gd name="T57" fmla="*/ 11 h 14"/>
                  <a:gd name="T58" fmla="*/ 12 w 33"/>
                  <a:gd name="T59" fmla="*/ 9 h 14"/>
                  <a:gd name="T60" fmla="*/ 14 w 33"/>
                  <a:gd name="T61" fmla="*/ 4 h 14"/>
                  <a:gd name="T62" fmla="*/ 19 w 33"/>
                  <a:gd name="T63" fmla="*/ 2 h 14"/>
                  <a:gd name="T64" fmla="*/ 14 w 33"/>
                  <a:gd name="T65" fmla="*/ 2 h 14"/>
                  <a:gd name="T66" fmla="*/ 10 w 33"/>
                  <a:gd name="T67" fmla="*/ 2 h 14"/>
                  <a:gd name="T68" fmla="*/ 14 w 33"/>
                  <a:gd name="T6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" h="14">
                    <a:moveTo>
                      <a:pt x="14" y="11"/>
                    </a:moveTo>
                    <a:lnTo>
                      <a:pt x="14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1" y="7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9" y="4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7" y="9"/>
                    </a:lnTo>
                    <a:lnTo>
                      <a:pt x="14" y="11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10" y="7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1"/>
                    </a:lnTo>
                    <a:lnTo>
                      <a:pt x="10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492"/>
              <p:cNvSpPr/>
              <p:nvPr/>
            </p:nvSpPr>
            <p:spPr bwMode="auto">
              <a:xfrm>
                <a:off x="3213" y="2426"/>
                <a:ext cx="9" cy="4"/>
              </a:xfrm>
              <a:custGeom>
                <a:avLst/>
                <a:gdLst>
                  <a:gd name="T0" fmla="*/ 7 w 9"/>
                  <a:gd name="T1" fmla="*/ 2 h 4"/>
                  <a:gd name="T2" fmla="*/ 7 w 9"/>
                  <a:gd name="T3" fmla="*/ 4 h 4"/>
                  <a:gd name="T4" fmla="*/ 7 w 9"/>
                  <a:gd name="T5" fmla="*/ 4 h 4"/>
                  <a:gd name="T6" fmla="*/ 9 w 9"/>
                  <a:gd name="T7" fmla="*/ 2 h 4"/>
                  <a:gd name="T8" fmla="*/ 9 w 9"/>
                  <a:gd name="T9" fmla="*/ 2 h 4"/>
                  <a:gd name="T10" fmla="*/ 7 w 9"/>
                  <a:gd name="T11" fmla="*/ 2 h 4"/>
                  <a:gd name="T12" fmla="*/ 4 w 9"/>
                  <a:gd name="T13" fmla="*/ 2 h 4"/>
                  <a:gd name="T14" fmla="*/ 4 w 9"/>
                  <a:gd name="T15" fmla="*/ 2 h 4"/>
                  <a:gd name="T16" fmla="*/ 7 w 9"/>
                  <a:gd name="T17" fmla="*/ 2 h 4"/>
                  <a:gd name="T18" fmla="*/ 7 w 9"/>
                  <a:gd name="T19" fmla="*/ 0 h 4"/>
                  <a:gd name="T20" fmla="*/ 4 w 9"/>
                  <a:gd name="T21" fmla="*/ 0 h 4"/>
                  <a:gd name="T22" fmla="*/ 2 w 9"/>
                  <a:gd name="T23" fmla="*/ 0 h 4"/>
                  <a:gd name="T24" fmla="*/ 0 w 9"/>
                  <a:gd name="T25" fmla="*/ 0 h 4"/>
                  <a:gd name="T26" fmla="*/ 2 w 9"/>
                  <a:gd name="T27" fmla="*/ 2 h 4"/>
                  <a:gd name="T28" fmla="*/ 2 w 9"/>
                  <a:gd name="T29" fmla="*/ 2 h 4"/>
                  <a:gd name="T30" fmla="*/ 4 w 9"/>
                  <a:gd name="T31" fmla="*/ 2 h 4"/>
                  <a:gd name="T32" fmla="*/ 7 w 9"/>
                  <a:gd name="T3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4">
                    <a:moveTo>
                      <a:pt x="7" y="2"/>
                    </a:moveTo>
                    <a:lnTo>
                      <a:pt x="7" y="4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493"/>
              <p:cNvSpPr/>
              <p:nvPr/>
            </p:nvSpPr>
            <p:spPr bwMode="auto">
              <a:xfrm>
                <a:off x="3232" y="2435"/>
                <a:ext cx="9" cy="5"/>
              </a:xfrm>
              <a:custGeom>
                <a:avLst/>
                <a:gdLst>
                  <a:gd name="T0" fmla="*/ 2 w 9"/>
                  <a:gd name="T1" fmla="*/ 5 h 5"/>
                  <a:gd name="T2" fmla="*/ 2 w 9"/>
                  <a:gd name="T3" fmla="*/ 5 h 5"/>
                  <a:gd name="T4" fmla="*/ 0 w 9"/>
                  <a:gd name="T5" fmla="*/ 5 h 5"/>
                  <a:gd name="T6" fmla="*/ 2 w 9"/>
                  <a:gd name="T7" fmla="*/ 5 h 5"/>
                  <a:gd name="T8" fmla="*/ 9 w 9"/>
                  <a:gd name="T9" fmla="*/ 0 h 5"/>
                  <a:gd name="T10" fmla="*/ 7 w 9"/>
                  <a:gd name="T11" fmla="*/ 0 h 5"/>
                  <a:gd name="T12" fmla="*/ 9 w 9"/>
                  <a:gd name="T13" fmla="*/ 0 h 5"/>
                  <a:gd name="T14" fmla="*/ 2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494"/>
              <p:cNvSpPr/>
              <p:nvPr/>
            </p:nvSpPr>
            <p:spPr bwMode="auto">
              <a:xfrm>
                <a:off x="2974" y="2933"/>
                <a:ext cx="4" cy="5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3 h 5"/>
                  <a:gd name="T4" fmla="*/ 4 w 4"/>
                  <a:gd name="T5" fmla="*/ 5 h 5"/>
                  <a:gd name="T6" fmla="*/ 4 w 4"/>
                  <a:gd name="T7" fmla="*/ 5 h 5"/>
                  <a:gd name="T8" fmla="*/ 4 w 4"/>
                  <a:gd name="T9" fmla="*/ 3 h 5"/>
                  <a:gd name="T10" fmla="*/ 4 w 4"/>
                  <a:gd name="T11" fmla="*/ 3 h 5"/>
                  <a:gd name="T12" fmla="*/ 0 w 4"/>
                  <a:gd name="T13" fmla="*/ 3 h 5"/>
                  <a:gd name="T14" fmla="*/ 2 w 4"/>
                  <a:gd name="T15" fmla="*/ 3 h 5"/>
                  <a:gd name="T16" fmla="*/ 2 w 4"/>
                  <a:gd name="T17" fmla="*/ 0 h 5"/>
                  <a:gd name="T18" fmla="*/ 2 w 4"/>
                  <a:gd name="T19" fmla="*/ 0 h 5"/>
                  <a:gd name="T20" fmla="*/ 0 w 4"/>
                  <a:gd name="T21" fmla="*/ 3 h 5"/>
                  <a:gd name="T22" fmla="*/ 4 w 4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495"/>
              <p:cNvSpPr/>
              <p:nvPr/>
            </p:nvSpPr>
            <p:spPr bwMode="auto">
              <a:xfrm>
                <a:off x="2233" y="1705"/>
                <a:ext cx="11" cy="7"/>
              </a:xfrm>
              <a:custGeom>
                <a:avLst/>
                <a:gdLst>
                  <a:gd name="T0" fmla="*/ 4 w 11"/>
                  <a:gd name="T1" fmla="*/ 4 h 7"/>
                  <a:gd name="T2" fmla="*/ 4 w 11"/>
                  <a:gd name="T3" fmla="*/ 4 h 7"/>
                  <a:gd name="T4" fmla="*/ 4 w 11"/>
                  <a:gd name="T5" fmla="*/ 7 h 7"/>
                  <a:gd name="T6" fmla="*/ 4 w 11"/>
                  <a:gd name="T7" fmla="*/ 7 h 7"/>
                  <a:gd name="T8" fmla="*/ 7 w 11"/>
                  <a:gd name="T9" fmla="*/ 7 h 7"/>
                  <a:gd name="T10" fmla="*/ 9 w 11"/>
                  <a:gd name="T11" fmla="*/ 4 h 7"/>
                  <a:gd name="T12" fmla="*/ 9 w 11"/>
                  <a:gd name="T13" fmla="*/ 4 h 7"/>
                  <a:gd name="T14" fmla="*/ 11 w 11"/>
                  <a:gd name="T15" fmla="*/ 2 h 7"/>
                  <a:gd name="T16" fmla="*/ 11 w 11"/>
                  <a:gd name="T17" fmla="*/ 0 h 7"/>
                  <a:gd name="T18" fmla="*/ 9 w 11"/>
                  <a:gd name="T19" fmla="*/ 0 h 7"/>
                  <a:gd name="T20" fmla="*/ 9 w 11"/>
                  <a:gd name="T21" fmla="*/ 0 h 7"/>
                  <a:gd name="T22" fmla="*/ 7 w 11"/>
                  <a:gd name="T23" fmla="*/ 2 h 7"/>
                  <a:gd name="T24" fmla="*/ 4 w 11"/>
                  <a:gd name="T25" fmla="*/ 4 h 7"/>
                  <a:gd name="T26" fmla="*/ 2 w 11"/>
                  <a:gd name="T27" fmla="*/ 4 h 7"/>
                  <a:gd name="T28" fmla="*/ 0 w 11"/>
                  <a:gd name="T29" fmla="*/ 4 h 7"/>
                  <a:gd name="T30" fmla="*/ 2 w 11"/>
                  <a:gd name="T31" fmla="*/ 4 h 7"/>
                  <a:gd name="T32" fmla="*/ 2 w 11"/>
                  <a:gd name="T33" fmla="*/ 4 h 7"/>
                  <a:gd name="T34" fmla="*/ 4 w 11"/>
                  <a:gd name="T3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7">
                    <a:moveTo>
                      <a:pt x="4" y="4"/>
                    </a:moveTo>
                    <a:lnTo>
                      <a:pt x="4" y="4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496"/>
              <p:cNvSpPr/>
              <p:nvPr/>
            </p:nvSpPr>
            <p:spPr bwMode="auto">
              <a:xfrm>
                <a:off x="2410" y="1800"/>
                <a:ext cx="12" cy="11"/>
              </a:xfrm>
              <a:custGeom>
                <a:avLst/>
                <a:gdLst>
                  <a:gd name="T0" fmla="*/ 5 w 12"/>
                  <a:gd name="T1" fmla="*/ 2 h 11"/>
                  <a:gd name="T2" fmla="*/ 7 w 12"/>
                  <a:gd name="T3" fmla="*/ 2 h 11"/>
                  <a:gd name="T4" fmla="*/ 10 w 12"/>
                  <a:gd name="T5" fmla="*/ 4 h 11"/>
                  <a:gd name="T6" fmla="*/ 12 w 12"/>
                  <a:gd name="T7" fmla="*/ 7 h 11"/>
                  <a:gd name="T8" fmla="*/ 12 w 12"/>
                  <a:gd name="T9" fmla="*/ 9 h 11"/>
                  <a:gd name="T10" fmla="*/ 10 w 12"/>
                  <a:gd name="T11" fmla="*/ 9 h 11"/>
                  <a:gd name="T12" fmla="*/ 7 w 12"/>
                  <a:gd name="T13" fmla="*/ 7 h 11"/>
                  <a:gd name="T14" fmla="*/ 5 w 12"/>
                  <a:gd name="T15" fmla="*/ 4 h 11"/>
                  <a:gd name="T16" fmla="*/ 5 w 12"/>
                  <a:gd name="T17" fmla="*/ 4 h 11"/>
                  <a:gd name="T18" fmla="*/ 2 w 12"/>
                  <a:gd name="T19" fmla="*/ 2 h 11"/>
                  <a:gd name="T20" fmla="*/ 2 w 12"/>
                  <a:gd name="T21" fmla="*/ 0 h 11"/>
                  <a:gd name="T22" fmla="*/ 5 w 12"/>
                  <a:gd name="T23" fmla="*/ 2 h 11"/>
                  <a:gd name="T24" fmla="*/ 5 w 12"/>
                  <a:gd name="T25" fmla="*/ 9 h 11"/>
                  <a:gd name="T26" fmla="*/ 5 w 12"/>
                  <a:gd name="T27" fmla="*/ 11 h 11"/>
                  <a:gd name="T28" fmla="*/ 7 w 12"/>
                  <a:gd name="T29" fmla="*/ 11 h 11"/>
                  <a:gd name="T30" fmla="*/ 7 w 12"/>
                  <a:gd name="T31" fmla="*/ 9 h 11"/>
                  <a:gd name="T32" fmla="*/ 5 w 12"/>
                  <a:gd name="T33" fmla="*/ 7 h 11"/>
                  <a:gd name="T34" fmla="*/ 5 w 12"/>
                  <a:gd name="T35" fmla="*/ 7 h 11"/>
                  <a:gd name="T36" fmla="*/ 2 w 12"/>
                  <a:gd name="T37" fmla="*/ 4 h 11"/>
                  <a:gd name="T38" fmla="*/ 0 w 12"/>
                  <a:gd name="T39" fmla="*/ 4 h 11"/>
                  <a:gd name="T40" fmla="*/ 2 w 12"/>
                  <a:gd name="T41" fmla="*/ 7 h 11"/>
                  <a:gd name="T42" fmla="*/ 2 w 12"/>
                  <a:gd name="T43" fmla="*/ 9 h 11"/>
                  <a:gd name="T44" fmla="*/ 5 w 12"/>
                  <a:gd name="T45" fmla="*/ 9 h 11"/>
                  <a:gd name="T46" fmla="*/ 5 w 12"/>
                  <a:gd name="T4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11">
                    <a:moveTo>
                      <a:pt x="5" y="2"/>
                    </a:moveTo>
                    <a:lnTo>
                      <a:pt x="7" y="2"/>
                    </a:lnTo>
                    <a:lnTo>
                      <a:pt x="10" y="4"/>
                    </a:lnTo>
                    <a:lnTo>
                      <a:pt x="12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7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497"/>
              <p:cNvSpPr/>
              <p:nvPr/>
            </p:nvSpPr>
            <p:spPr bwMode="auto">
              <a:xfrm>
                <a:off x="2914" y="1762"/>
                <a:ext cx="12" cy="9"/>
              </a:xfrm>
              <a:custGeom>
                <a:avLst/>
                <a:gdLst>
                  <a:gd name="T0" fmla="*/ 3 w 12"/>
                  <a:gd name="T1" fmla="*/ 9 h 9"/>
                  <a:gd name="T2" fmla="*/ 3 w 12"/>
                  <a:gd name="T3" fmla="*/ 7 h 9"/>
                  <a:gd name="T4" fmla="*/ 5 w 12"/>
                  <a:gd name="T5" fmla="*/ 4 h 9"/>
                  <a:gd name="T6" fmla="*/ 7 w 12"/>
                  <a:gd name="T7" fmla="*/ 4 h 9"/>
                  <a:gd name="T8" fmla="*/ 7 w 12"/>
                  <a:gd name="T9" fmla="*/ 2 h 9"/>
                  <a:gd name="T10" fmla="*/ 7 w 12"/>
                  <a:gd name="T11" fmla="*/ 4 h 9"/>
                  <a:gd name="T12" fmla="*/ 7 w 12"/>
                  <a:gd name="T13" fmla="*/ 4 h 9"/>
                  <a:gd name="T14" fmla="*/ 7 w 12"/>
                  <a:gd name="T15" fmla="*/ 4 h 9"/>
                  <a:gd name="T16" fmla="*/ 10 w 12"/>
                  <a:gd name="T17" fmla="*/ 2 h 9"/>
                  <a:gd name="T18" fmla="*/ 10 w 12"/>
                  <a:gd name="T19" fmla="*/ 0 h 9"/>
                  <a:gd name="T20" fmla="*/ 12 w 12"/>
                  <a:gd name="T21" fmla="*/ 2 h 9"/>
                  <a:gd name="T22" fmla="*/ 12 w 12"/>
                  <a:gd name="T23" fmla="*/ 4 h 9"/>
                  <a:gd name="T24" fmla="*/ 12 w 12"/>
                  <a:gd name="T25" fmla="*/ 4 h 9"/>
                  <a:gd name="T26" fmla="*/ 12 w 12"/>
                  <a:gd name="T27" fmla="*/ 7 h 9"/>
                  <a:gd name="T28" fmla="*/ 10 w 12"/>
                  <a:gd name="T29" fmla="*/ 9 h 9"/>
                  <a:gd name="T30" fmla="*/ 12 w 12"/>
                  <a:gd name="T31" fmla="*/ 7 h 9"/>
                  <a:gd name="T32" fmla="*/ 12 w 12"/>
                  <a:gd name="T33" fmla="*/ 4 h 9"/>
                  <a:gd name="T34" fmla="*/ 12 w 12"/>
                  <a:gd name="T35" fmla="*/ 4 h 9"/>
                  <a:gd name="T36" fmla="*/ 12 w 12"/>
                  <a:gd name="T37" fmla="*/ 4 h 9"/>
                  <a:gd name="T38" fmla="*/ 10 w 12"/>
                  <a:gd name="T39" fmla="*/ 7 h 9"/>
                  <a:gd name="T40" fmla="*/ 10 w 12"/>
                  <a:gd name="T41" fmla="*/ 9 h 9"/>
                  <a:gd name="T42" fmla="*/ 10 w 12"/>
                  <a:gd name="T43" fmla="*/ 7 h 9"/>
                  <a:gd name="T44" fmla="*/ 10 w 12"/>
                  <a:gd name="T45" fmla="*/ 4 h 9"/>
                  <a:gd name="T46" fmla="*/ 10 w 12"/>
                  <a:gd name="T47" fmla="*/ 7 h 9"/>
                  <a:gd name="T48" fmla="*/ 7 w 12"/>
                  <a:gd name="T49" fmla="*/ 9 h 9"/>
                  <a:gd name="T50" fmla="*/ 5 w 12"/>
                  <a:gd name="T51" fmla="*/ 9 h 9"/>
                  <a:gd name="T52" fmla="*/ 5 w 12"/>
                  <a:gd name="T53" fmla="*/ 7 h 9"/>
                  <a:gd name="T54" fmla="*/ 5 w 12"/>
                  <a:gd name="T55" fmla="*/ 9 h 9"/>
                  <a:gd name="T56" fmla="*/ 3 w 12"/>
                  <a:gd name="T57" fmla="*/ 9 h 9"/>
                  <a:gd name="T58" fmla="*/ 3 w 12"/>
                  <a:gd name="T59" fmla="*/ 9 h 9"/>
                  <a:gd name="T60" fmla="*/ 3 w 12"/>
                  <a:gd name="T61" fmla="*/ 2 h 9"/>
                  <a:gd name="T62" fmla="*/ 5 w 12"/>
                  <a:gd name="T63" fmla="*/ 2 h 9"/>
                  <a:gd name="T64" fmla="*/ 5 w 12"/>
                  <a:gd name="T65" fmla="*/ 2 h 9"/>
                  <a:gd name="T66" fmla="*/ 5 w 12"/>
                  <a:gd name="T67" fmla="*/ 4 h 9"/>
                  <a:gd name="T68" fmla="*/ 3 w 12"/>
                  <a:gd name="T69" fmla="*/ 4 h 9"/>
                  <a:gd name="T70" fmla="*/ 0 w 12"/>
                  <a:gd name="T71" fmla="*/ 4 h 9"/>
                  <a:gd name="T72" fmla="*/ 3 w 12"/>
                  <a:gd name="T73" fmla="*/ 2 h 9"/>
                  <a:gd name="T74" fmla="*/ 3 w 12"/>
                  <a:gd name="T7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498"/>
              <p:cNvSpPr/>
              <p:nvPr/>
            </p:nvSpPr>
            <p:spPr bwMode="auto">
              <a:xfrm>
                <a:off x="3277" y="1707"/>
                <a:ext cx="9" cy="2"/>
              </a:xfrm>
              <a:custGeom>
                <a:avLst/>
                <a:gdLst>
                  <a:gd name="T0" fmla="*/ 7 w 9"/>
                  <a:gd name="T1" fmla="*/ 2 h 2"/>
                  <a:gd name="T2" fmla="*/ 7 w 9"/>
                  <a:gd name="T3" fmla="*/ 2 h 2"/>
                  <a:gd name="T4" fmla="*/ 7 w 9"/>
                  <a:gd name="T5" fmla="*/ 2 h 2"/>
                  <a:gd name="T6" fmla="*/ 7 w 9"/>
                  <a:gd name="T7" fmla="*/ 2 h 2"/>
                  <a:gd name="T8" fmla="*/ 9 w 9"/>
                  <a:gd name="T9" fmla="*/ 2 h 2"/>
                  <a:gd name="T10" fmla="*/ 7 w 9"/>
                  <a:gd name="T11" fmla="*/ 0 h 2"/>
                  <a:gd name="T12" fmla="*/ 4 w 9"/>
                  <a:gd name="T13" fmla="*/ 0 h 2"/>
                  <a:gd name="T14" fmla="*/ 2 w 9"/>
                  <a:gd name="T15" fmla="*/ 0 h 2"/>
                  <a:gd name="T16" fmla="*/ 2 w 9"/>
                  <a:gd name="T17" fmla="*/ 0 h 2"/>
                  <a:gd name="T18" fmla="*/ 0 w 9"/>
                  <a:gd name="T19" fmla="*/ 0 h 2"/>
                  <a:gd name="T20" fmla="*/ 2 w 9"/>
                  <a:gd name="T21" fmla="*/ 2 h 2"/>
                  <a:gd name="T22" fmla="*/ 2 w 9"/>
                  <a:gd name="T23" fmla="*/ 0 h 2"/>
                  <a:gd name="T24" fmla="*/ 2 w 9"/>
                  <a:gd name="T25" fmla="*/ 2 h 2"/>
                  <a:gd name="T26" fmla="*/ 2 w 9"/>
                  <a:gd name="T27" fmla="*/ 2 h 2"/>
                  <a:gd name="T28" fmla="*/ 2 w 9"/>
                  <a:gd name="T29" fmla="*/ 2 h 2"/>
                  <a:gd name="T30" fmla="*/ 4 w 9"/>
                  <a:gd name="T31" fmla="*/ 2 h 2"/>
                  <a:gd name="T32" fmla="*/ 7 w 9"/>
                  <a:gd name="T33" fmla="*/ 0 h 2"/>
                  <a:gd name="T34" fmla="*/ 7 w 9"/>
                  <a:gd name="T35" fmla="*/ 2 h 2"/>
                  <a:gd name="T36" fmla="*/ 7 w 9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">
                    <a:moveTo>
                      <a:pt x="7" y="2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499"/>
              <p:cNvSpPr/>
              <p:nvPr/>
            </p:nvSpPr>
            <p:spPr bwMode="auto">
              <a:xfrm>
                <a:off x="3274" y="1709"/>
                <a:ext cx="10" cy="0"/>
              </a:xfrm>
              <a:custGeom>
                <a:avLst/>
                <a:gdLst>
                  <a:gd name="T0" fmla="*/ 3 w 10"/>
                  <a:gd name="T1" fmla="*/ 3 w 10"/>
                  <a:gd name="T2" fmla="*/ 0 w 10"/>
                  <a:gd name="T3" fmla="*/ 0 w 10"/>
                  <a:gd name="T4" fmla="*/ 3 w 10"/>
                  <a:gd name="T5" fmla="*/ 7 w 10"/>
                  <a:gd name="T6" fmla="*/ 10 w 10"/>
                  <a:gd name="T7" fmla="*/ 7 w 10"/>
                  <a:gd name="T8" fmla="*/ 3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0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500"/>
              <p:cNvSpPr/>
              <p:nvPr/>
            </p:nvSpPr>
            <p:spPr bwMode="auto">
              <a:xfrm>
                <a:off x="5623" y="1814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501"/>
              <p:cNvSpPr/>
              <p:nvPr/>
            </p:nvSpPr>
            <p:spPr bwMode="auto">
              <a:xfrm>
                <a:off x="2233" y="1707"/>
                <a:ext cx="4" cy="2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2 h 2"/>
                  <a:gd name="T8" fmla="*/ 2 w 4"/>
                  <a:gd name="T9" fmla="*/ 2 h 2"/>
                  <a:gd name="T10" fmla="*/ 2 w 4"/>
                  <a:gd name="T11" fmla="*/ 0 h 2"/>
                  <a:gd name="T12" fmla="*/ 0 w 4"/>
                  <a:gd name="T13" fmla="*/ 2 h 2"/>
                  <a:gd name="T14" fmla="*/ 2 w 4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502"/>
              <p:cNvSpPr/>
              <p:nvPr/>
            </p:nvSpPr>
            <p:spPr bwMode="auto">
              <a:xfrm>
                <a:off x="2815" y="155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0 w 2"/>
                  <a:gd name="T5" fmla="*/ 0 h 4"/>
                  <a:gd name="T6" fmla="*/ 0 w 2"/>
                  <a:gd name="T7" fmla="*/ 2 h 4"/>
                  <a:gd name="T8" fmla="*/ 0 w 2"/>
                  <a:gd name="T9" fmla="*/ 2 h 4"/>
                  <a:gd name="T10" fmla="*/ 2 w 2"/>
                  <a:gd name="T11" fmla="*/ 2 h 4"/>
                  <a:gd name="T12" fmla="*/ 2 w 2"/>
                  <a:gd name="T13" fmla="*/ 4 h 4"/>
                  <a:gd name="T14" fmla="*/ 0 w 2"/>
                  <a:gd name="T15" fmla="*/ 4 h 4"/>
                  <a:gd name="T16" fmla="*/ 0 w 2"/>
                  <a:gd name="T17" fmla="*/ 2 h 4"/>
                  <a:gd name="T18" fmla="*/ 0 w 2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503"/>
              <p:cNvSpPr/>
              <p:nvPr/>
            </p:nvSpPr>
            <p:spPr bwMode="auto">
              <a:xfrm>
                <a:off x="2746" y="1394"/>
                <a:ext cx="175" cy="57"/>
              </a:xfrm>
              <a:custGeom>
                <a:avLst/>
                <a:gdLst>
                  <a:gd name="T0" fmla="*/ 171 w 175"/>
                  <a:gd name="T1" fmla="*/ 36 h 57"/>
                  <a:gd name="T2" fmla="*/ 173 w 175"/>
                  <a:gd name="T3" fmla="*/ 40 h 57"/>
                  <a:gd name="T4" fmla="*/ 171 w 175"/>
                  <a:gd name="T5" fmla="*/ 45 h 57"/>
                  <a:gd name="T6" fmla="*/ 175 w 175"/>
                  <a:gd name="T7" fmla="*/ 47 h 57"/>
                  <a:gd name="T8" fmla="*/ 168 w 175"/>
                  <a:gd name="T9" fmla="*/ 50 h 57"/>
                  <a:gd name="T10" fmla="*/ 161 w 175"/>
                  <a:gd name="T11" fmla="*/ 54 h 57"/>
                  <a:gd name="T12" fmla="*/ 152 w 175"/>
                  <a:gd name="T13" fmla="*/ 57 h 57"/>
                  <a:gd name="T14" fmla="*/ 142 w 175"/>
                  <a:gd name="T15" fmla="*/ 54 h 57"/>
                  <a:gd name="T16" fmla="*/ 135 w 175"/>
                  <a:gd name="T17" fmla="*/ 47 h 57"/>
                  <a:gd name="T18" fmla="*/ 131 w 175"/>
                  <a:gd name="T19" fmla="*/ 54 h 57"/>
                  <a:gd name="T20" fmla="*/ 121 w 175"/>
                  <a:gd name="T21" fmla="*/ 52 h 57"/>
                  <a:gd name="T22" fmla="*/ 114 w 175"/>
                  <a:gd name="T23" fmla="*/ 52 h 57"/>
                  <a:gd name="T24" fmla="*/ 107 w 175"/>
                  <a:gd name="T25" fmla="*/ 54 h 57"/>
                  <a:gd name="T26" fmla="*/ 100 w 175"/>
                  <a:gd name="T27" fmla="*/ 54 h 57"/>
                  <a:gd name="T28" fmla="*/ 90 w 175"/>
                  <a:gd name="T29" fmla="*/ 57 h 57"/>
                  <a:gd name="T30" fmla="*/ 86 w 175"/>
                  <a:gd name="T31" fmla="*/ 50 h 57"/>
                  <a:gd name="T32" fmla="*/ 78 w 175"/>
                  <a:gd name="T33" fmla="*/ 52 h 57"/>
                  <a:gd name="T34" fmla="*/ 69 w 175"/>
                  <a:gd name="T35" fmla="*/ 54 h 57"/>
                  <a:gd name="T36" fmla="*/ 62 w 175"/>
                  <a:gd name="T37" fmla="*/ 52 h 57"/>
                  <a:gd name="T38" fmla="*/ 59 w 175"/>
                  <a:gd name="T39" fmla="*/ 52 h 57"/>
                  <a:gd name="T40" fmla="*/ 50 w 175"/>
                  <a:gd name="T41" fmla="*/ 47 h 57"/>
                  <a:gd name="T42" fmla="*/ 45 w 175"/>
                  <a:gd name="T43" fmla="*/ 40 h 57"/>
                  <a:gd name="T44" fmla="*/ 50 w 175"/>
                  <a:gd name="T45" fmla="*/ 31 h 57"/>
                  <a:gd name="T46" fmla="*/ 43 w 175"/>
                  <a:gd name="T47" fmla="*/ 21 h 57"/>
                  <a:gd name="T48" fmla="*/ 33 w 175"/>
                  <a:gd name="T49" fmla="*/ 19 h 57"/>
                  <a:gd name="T50" fmla="*/ 24 w 175"/>
                  <a:gd name="T51" fmla="*/ 17 h 57"/>
                  <a:gd name="T52" fmla="*/ 22 w 175"/>
                  <a:gd name="T53" fmla="*/ 17 h 57"/>
                  <a:gd name="T54" fmla="*/ 10 w 175"/>
                  <a:gd name="T55" fmla="*/ 12 h 57"/>
                  <a:gd name="T56" fmla="*/ 7 w 175"/>
                  <a:gd name="T57" fmla="*/ 9 h 57"/>
                  <a:gd name="T58" fmla="*/ 3 w 175"/>
                  <a:gd name="T59" fmla="*/ 7 h 57"/>
                  <a:gd name="T60" fmla="*/ 5 w 175"/>
                  <a:gd name="T61" fmla="*/ 2 h 57"/>
                  <a:gd name="T62" fmla="*/ 17 w 175"/>
                  <a:gd name="T63" fmla="*/ 0 h 57"/>
                  <a:gd name="T64" fmla="*/ 26 w 175"/>
                  <a:gd name="T65" fmla="*/ 5 h 57"/>
                  <a:gd name="T66" fmla="*/ 36 w 175"/>
                  <a:gd name="T67" fmla="*/ 7 h 57"/>
                  <a:gd name="T68" fmla="*/ 36 w 175"/>
                  <a:gd name="T69" fmla="*/ 14 h 57"/>
                  <a:gd name="T70" fmla="*/ 45 w 175"/>
                  <a:gd name="T71" fmla="*/ 12 h 57"/>
                  <a:gd name="T72" fmla="*/ 59 w 175"/>
                  <a:gd name="T73" fmla="*/ 9 h 57"/>
                  <a:gd name="T74" fmla="*/ 62 w 175"/>
                  <a:gd name="T75" fmla="*/ 14 h 57"/>
                  <a:gd name="T76" fmla="*/ 59 w 175"/>
                  <a:gd name="T77" fmla="*/ 14 h 57"/>
                  <a:gd name="T78" fmla="*/ 69 w 175"/>
                  <a:gd name="T79" fmla="*/ 17 h 57"/>
                  <a:gd name="T80" fmla="*/ 76 w 175"/>
                  <a:gd name="T81" fmla="*/ 19 h 57"/>
                  <a:gd name="T82" fmla="*/ 67 w 175"/>
                  <a:gd name="T83" fmla="*/ 19 h 57"/>
                  <a:gd name="T84" fmla="*/ 62 w 175"/>
                  <a:gd name="T85" fmla="*/ 19 h 57"/>
                  <a:gd name="T86" fmla="*/ 62 w 175"/>
                  <a:gd name="T87" fmla="*/ 21 h 57"/>
                  <a:gd name="T88" fmla="*/ 62 w 175"/>
                  <a:gd name="T89" fmla="*/ 24 h 57"/>
                  <a:gd name="T90" fmla="*/ 62 w 175"/>
                  <a:gd name="T91" fmla="*/ 24 h 57"/>
                  <a:gd name="T92" fmla="*/ 71 w 175"/>
                  <a:gd name="T93" fmla="*/ 24 h 57"/>
                  <a:gd name="T94" fmla="*/ 78 w 175"/>
                  <a:gd name="T95" fmla="*/ 28 h 57"/>
                  <a:gd name="T96" fmla="*/ 76 w 175"/>
                  <a:gd name="T97" fmla="*/ 33 h 57"/>
                  <a:gd name="T98" fmla="*/ 83 w 175"/>
                  <a:gd name="T99" fmla="*/ 31 h 57"/>
                  <a:gd name="T100" fmla="*/ 93 w 175"/>
                  <a:gd name="T101" fmla="*/ 33 h 57"/>
                  <a:gd name="T102" fmla="*/ 100 w 175"/>
                  <a:gd name="T103" fmla="*/ 33 h 57"/>
                  <a:gd name="T104" fmla="*/ 109 w 175"/>
                  <a:gd name="T105" fmla="*/ 36 h 57"/>
                  <a:gd name="T106" fmla="*/ 112 w 175"/>
                  <a:gd name="T107" fmla="*/ 33 h 57"/>
                  <a:gd name="T108" fmla="*/ 123 w 175"/>
                  <a:gd name="T109" fmla="*/ 31 h 57"/>
                  <a:gd name="T110" fmla="*/ 133 w 175"/>
                  <a:gd name="T111" fmla="*/ 28 h 57"/>
                  <a:gd name="T112" fmla="*/ 145 w 175"/>
                  <a:gd name="T113" fmla="*/ 28 h 57"/>
                  <a:gd name="T114" fmla="*/ 157 w 175"/>
                  <a:gd name="T115" fmla="*/ 28 h 57"/>
                  <a:gd name="T116" fmla="*/ 164 w 175"/>
                  <a:gd name="T117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5" h="57">
                    <a:moveTo>
                      <a:pt x="171" y="33"/>
                    </a:moveTo>
                    <a:lnTo>
                      <a:pt x="171" y="33"/>
                    </a:lnTo>
                    <a:lnTo>
                      <a:pt x="168" y="36"/>
                    </a:lnTo>
                    <a:lnTo>
                      <a:pt x="171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6"/>
                    </a:lnTo>
                    <a:lnTo>
                      <a:pt x="175" y="38"/>
                    </a:lnTo>
                    <a:lnTo>
                      <a:pt x="175" y="40"/>
                    </a:lnTo>
                    <a:lnTo>
                      <a:pt x="173" y="40"/>
                    </a:lnTo>
                    <a:lnTo>
                      <a:pt x="171" y="43"/>
                    </a:lnTo>
                    <a:lnTo>
                      <a:pt x="168" y="43"/>
                    </a:lnTo>
                    <a:lnTo>
                      <a:pt x="166" y="45"/>
                    </a:lnTo>
                    <a:lnTo>
                      <a:pt x="168" y="45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3" y="45"/>
                    </a:lnTo>
                    <a:lnTo>
                      <a:pt x="175" y="45"/>
                    </a:lnTo>
                    <a:lnTo>
                      <a:pt x="175" y="47"/>
                    </a:lnTo>
                    <a:lnTo>
                      <a:pt x="175" y="47"/>
                    </a:lnTo>
                    <a:lnTo>
                      <a:pt x="173" y="47"/>
                    </a:lnTo>
                    <a:lnTo>
                      <a:pt x="171" y="47"/>
                    </a:lnTo>
                    <a:lnTo>
                      <a:pt x="168" y="47"/>
                    </a:lnTo>
                    <a:lnTo>
                      <a:pt x="166" y="47"/>
                    </a:lnTo>
                    <a:lnTo>
                      <a:pt x="168" y="50"/>
                    </a:lnTo>
                    <a:lnTo>
                      <a:pt x="168" y="52"/>
                    </a:lnTo>
                    <a:lnTo>
                      <a:pt x="168" y="54"/>
                    </a:lnTo>
                    <a:lnTo>
                      <a:pt x="166" y="54"/>
                    </a:lnTo>
                    <a:lnTo>
                      <a:pt x="164" y="54"/>
                    </a:lnTo>
                    <a:lnTo>
                      <a:pt x="161" y="54"/>
                    </a:lnTo>
                    <a:lnTo>
                      <a:pt x="159" y="54"/>
                    </a:lnTo>
                    <a:lnTo>
                      <a:pt x="157" y="54"/>
                    </a:lnTo>
                    <a:lnTo>
                      <a:pt x="157" y="54"/>
                    </a:lnTo>
                    <a:lnTo>
                      <a:pt x="154" y="57"/>
                    </a:lnTo>
                    <a:lnTo>
                      <a:pt x="152" y="57"/>
                    </a:lnTo>
                    <a:lnTo>
                      <a:pt x="149" y="57"/>
                    </a:lnTo>
                    <a:lnTo>
                      <a:pt x="147" y="54"/>
                    </a:lnTo>
                    <a:lnTo>
                      <a:pt x="145" y="54"/>
                    </a:lnTo>
                    <a:lnTo>
                      <a:pt x="142" y="54"/>
                    </a:lnTo>
                    <a:lnTo>
                      <a:pt x="142" y="54"/>
                    </a:lnTo>
                    <a:lnTo>
                      <a:pt x="140" y="52"/>
                    </a:lnTo>
                    <a:lnTo>
                      <a:pt x="140" y="50"/>
                    </a:lnTo>
                    <a:lnTo>
                      <a:pt x="140" y="47"/>
                    </a:lnTo>
                    <a:lnTo>
                      <a:pt x="138" y="47"/>
                    </a:lnTo>
                    <a:lnTo>
                      <a:pt x="135" y="47"/>
                    </a:lnTo>
                    <a:lnTo>
                      <a:pt x="138" y="50"/>
                    </a:lnTo>
                    <a:lnTo>
                      <a:pt x="135" y="52"/>
                    </a:lnTo>
                    <a:lnTo>
                      <a:pt x="135" y="54"/>
                    </a:lnTo>
                    <a:lnTo>
                      <a:pt x="133" y="54"/>
                    </a:lnTo>
                    <a:lnTo>
                      <a:pt x="131" y="54"/>
                    </a:lnTo>
                    <a:lnTo>
                      <a:pt x="128" y="54"/>
                    </a:lnTo>
                    <a:lnTo>
                      <a:pt x="126" y="54"/>
                    </a:lnTo>
                    <a:lnTo>
                      <a:pt x="126" y="54"/>
                    </a:lnTo>
                    <a:lnTo>
                      <a:pt x="123" y="54"/>
                    </a:lnTo>
                    <a:lnTo>
                      <a:pt x="121" y="52"/>
                    </a:lnTo>
                    <a:lnTo>
                      <a:pt x="121" y="52"/>
                    </a:lnTo>
                    <a:lnTo>
                      <a:pt x="119" y="52"/>
                    </a:lnTo>
                    <a:lnTo>
                      <a:pt x="119" y="54"/>
                    </a:lnTo>
                    <a:lnTo>
                      <a:pt x="116" y="54"/>
                    </a:lnTo>
                    <a:lnTo>
                      <a:pt x="114" y="52"/>
                    </a:lnTo>
                    <a:lnTo>
                      <a:pt x="114" y="54"/>
                    </a:lnTo>
                    <a:lnTo>
                      <a:pt x="114" y="54"/>
                    </a:lnTo>
                    <a:lnTo>
                      <a:pt x="112" y="54"/>
                    </a:lnTo>
                    <a:lnTo>
                      <a:pt x="109" y="54"/>
                    </a:lnTo>
                    <a:lnTo>
                      <a:pt x="107" y="54"/>
                    </a:lnTo>
                    <a:lnTo>
                      <a:pt x="107" y="54"/>
                    </a:lnTo>
                    <a:lnTo>
                      <a:pt x="104" y="54"/>
                    </a:lnTo>
                    <a:lnTo>
                      <a:pt x="102" y="54"/>
                    </a:lnTo>
                    <a:lnTo>
                      <a:pt x="102" y="57"/>
                    </a:lnTo>
                    <a:lnTo>
                      <a:pt x="100" y="54"/>
                    </a:lnTo>
                    <a:lnTo>
                      <a:pt x="100" y="57"/>
                    </a:lnTo>
                    <a:lnTo>
                      <a:pt x="97" y="54"/>
                    </a:lnTo>
                    <a:lnTo>
                      <a:pt x="95" y="57"/>
                    </a:lnTo>
                    <a:lnTo>
                      <a:pt x="93" y="54"/>
                    </a:lnTo>
                    <a:lnTo>
                      <a:pt x="90" y="57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3" y="47"/>
                    </a:lnTo>
                    <a:lnTo>
                      <a:pt x="83" y="50"/>
                    </a:lnTo>
                    <a:lnTo>
                      <a:pt x="81" y="52"/>
                    </a:lnTo>
                    <a:lnTo>
                      <a:pt x="81" y="50"/>
                    </a:lnTo>
                    <a:lnTo>
                      <a:pt x="78" y="52"/>
                    </a:lnTo>
                    <a:lnTo>
                      <a:pt x="78" y="54"/>
                    </a:lnTo>
                    <a:lnTo>
                      <a:pt x="76" y="54"/>
                    </a:lnTo>
                    <a:lnTo>
                      <a:pt x="74" y="54"/>
                    </a:lnTo>
                    <a:lnTo>
                      <a:pt x="71" y="54"/>
                    </a:lnTo>
                    <a:lnTo>
                      <a:pt x="69" y="54"/>
                    </a:lnTo>
                    <a:lnTo>
                      <a:pt x="69" y="54"/>
                    </a:lnTo>
                    <a:lnTo>
                      <a:pt x="67" y="54"/>
                    </a:lnTo>
                    <a:lnTo>
                      <a:pt x="64" y="52"/>
                    </a:lnTo>
                    <a:lnTo>
                      <a:pt x="64" y="52"/>
                    </a:lnTo>
                    <a:lnTo>
                      <a:pt x="62" y="52"/>
                    </a:lnTo>
                    <a:lnTo>
                      <a:pt x="62" y="50"/>
                    </a:lnTo>
                    <a:lnTo>
                      <a:pt x="62" y="47"/>
                    </a:lnTo>
                    <a:lnTo>
                      <a:pt x="59" y="50"/>
                    </a:lnTo>
                    <a:lnTo>
                      <a:pt x="57" y="50"/>
                    </a:lnTo>
                    <a:lnTo>
                      <a:pt x="59" y="52"/>
                    </a:lnTo>
                    <a:lnTo>
                      <a:pt x="57" y="50"/>
                    </a:lnTo>
                    <a:lnTo>
                      <a:pt x="55" y="52"/>
                    </a:lnTo>
                    <a:lnTo>
                      <a:pt x="52" y="50"/>
                    </a:lnTo>
                    <a:lnTo>
                      <a:pt x="50" y="50"/>
                    </a:lnTo>
                    <a:lnTo>
                      <a:pt x="50" y="47"/>
                    </a:lnTo>
                    <a:lnTo>
                      <a:pt x="50" y="45"/>
                    </a:lnTo>
                    <a:lnTo>
                      <a:pt x="48" y="43"/>
                    </a:lnTo>
                    <a:lnTo>
                      <a:pt x="50" y="43"/>
                    </a:lnTo>
                    <a:lnTo>
                      <a:pt x="48" y="43"/>
                    </a:lnTo>
                    <a:lnTo>
                      <a:pt x="45" y="40"/>
                    </a:lnTo>
                    <a:lnTo>
                      <a:pt x="45" y="38"/>
                    </a:lnTo>
                    <a:lnTo>
                      <a:pt x="45" y="36"/>
                    </a:lnTo>
                    <a:lnTo>
                      <a:pt x="48" y="33"/>
                    </a:lnTo>
                    <a:lnTo>
                      <a:pt x="50" y="33"/>
                    </a:lnTo>
                    <a:lnTo>
                      <a:pt x="50" y="31"/>
                    </a:lnTo>
                    <a:lnTo>
                      <a:pt x="50" y="28"/>
                    </a:lnTo>
                    <a:lnTo>
                      <a:pt x="48" y="26"/>
                    </a:lnTo>
                    <a:lnTo>
                      <a:pt x="45" y="24"/>
                    </a:lnTo>
                    <a:lnTo>
                      <a:pt x="43" y="24"/>
                    </a:lnTo>
                    <a:lnTo>
                      <a:pt x="43" y="21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3" y="19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6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22" y="17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5"/>
                    </a:lnTo>
                    <a:lnTo>
                      <a:pt x="29" y="5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33" y="5"/>
                    </a:lnTo>
                    <a:lnTo>
                      <a:pt x="36" y="7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6" y="12"/>
                    </a:lnTo>
                    <a:lnTo>
                      <a:pt x="33" y="14"/>
                    </a:lnTo>
                    <a:lnTo>
                      <a:pt x="36" y="14"/>
                    </a:lnTo>
                    <a:lnTo>
                      <a:pt x="38" y="12"/>
                    </a:lnTo>
                    <a:lnTo>
                      <a:pt x="41" y="9"/>
                    </a:lnTo>
                    <a:lnTo>
                      <a:pt x="43" y="9"/>
                    </a:lnTo>
                    <a:lnTo>
                      <a:pt x="45" y="9"/>
                    </a:lnTo>
                    <a:lnTo>
                      <a:pt x="45" y="12"/>
                    </a:lnTo>
                    <a:lnTo>
                      <a:pt x="48" y="9"/>
                    </a:lnTo>
                    <a:lnTo>
                      <a:pt x="50" y="9"/>
                    </a:lnTo>
                    <a:lnTo>
                      <a:pt x="55" y="9"/>
                    </a:lnTo>
                    <a:lnTo>
                      <a:pt x="57" y="9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62" y="12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2" y="14"/>
                    </a:lnTo>
                    <a:lnTo>
                      <a:pt x="59" y="14"/>
                    </a:lnTo>
                    <a:lnTo>
                      <a:pt x="57" y="12"/>
                    </a:lnTo>
                    <a:lnTo>
                      <a:pt x="55" y="14"/>
                    </a:lnTo>
                    <a:lnTo>
                      <a:pt x="57" y="14"/>
                    </a:lnTo>
                    <a:lnTo>
                      <a:pt x="59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4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6" y="19"/>
                    </a:lnTo>
                    <a:lnTo>
                      <a:pt x="74" y="19"/>
                    </a:lnTo>
                    <a:lnTo>
                      <a:pt x="71" y="1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9" y="21"/>
                    </a:lnTo>
                    <a:lnTo>
                      <a:pt x="67" y="19"/>
                    </a:lnTo>
                    <a:lnTo>
                      <a:pt x="64" y="19"/>
                    </a:lnTo>
                    <a:lnTo>
                      <a:pt x="62" y="19"/>
                    </a:lnTo>
                    <a:lnTo>
                      <a:pt x="57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9" y="19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4" y="21"/>
                    </a:lnTo>
                    <a:lnTo>
                      <a:pt x="67" y="24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62" y="24"/>
                    </a:lnTo>
                    <a:lnTo>
                      <a:pt x="59" y="26"/>
                    </a:lnTo>
                    <a:lnTo>
                      <a:pt x="62" y="24"/>
                    </a:lnTo>
                    <a:lnTo>
                      <a:pt x="64" y="24"/>
                    </a:lnTo>
                    <a:lnTo>
                      <a:pt x="67" y="26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71" y="24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74" y="26"/>
                    </a:lnTo>
                    <a:lnTo>
                      <a:pt x="76" y="28"/>
                    </a:lnTo>
                    <a:lnTo>
                      <a:pt x="78" y="28"/>
                    </a:lnTo>
                    <a:lnTo>
                      <a:pt x="76" y="31"/>
                    </a:lnTo>
                    <a:lnTo>
                      <a:pt x="74" y="31"/>
                    </a:lnTo>
                    <a:lnTo>
                      <a:pt x="71" y="33"/>
                    </a:lnTo>
                    <a:lnTo>
                      <a:pt x="74" y="33"/>
                    </a:lnTo>
                    <a:lnTo>
                      <a:pt x="76" y="33"/>
                    </a:lnTo>
                    <a:lnTo>
                      <a:pt x="78" y="33"/>
                    </a:lnTo>
                    <a:lnTo>
                      <a:pt x="81" y="36"/>
                    </a:lnTo>
                    <a:lnTo>
                      <a:pt x="83" y="36"/>
                    </a:lnTo>
                    <a:lnTo>
                      <a:pt x="83" y="33"/>
                    </a:lnTo>
                    <a:lnTo>
                      <a:pt x="83" y="31"/>
                    </a:lnTo>
                    <a:lnTo>
                      <a:pt x="83" y="31"/>
                    </a:lnTo>
                    <a:lnTo>
                      <a:pt x="86" y="33"/>
                    </a:lnTo>
                    <a:lnTo>
                      <a:pt x="88" y="36"/>
                    </a:lnTo>
                    <a:lnTo>
                      <a:pt x="90" y="33"/>
                    </a:lnTo>
                    <a:lnTo>
                      <a:pt x="93" y="33"/>
                    </a:lnTo>
                    <a:lnTo>
                      <a:pt x="93" y="33"/>
                    </a:lnTo>
                    <a:lnTo>
                      <a:pt x="95" y="33"/>
                    </a:lnTo>
                    <a:lnTo>
                      <a:pt x="97" y="31"/>
                    </a:lnTo>
                    <a:lnTo>
                      <a:pt x="97" y="33"/>
                    </a:lnTo>
                    <a:lnTo>
                      <a:pt x="100" y="33"/>
                    </a:lnTo>
                    <a:lnTo>
                      <a:pt x="102" y="36"/>
                    </a:lnTo>
                    <a:lnTo>
                      <a:pt x="104" y="36"/>
                    </a:lnTo>
                    <a:lnTo>
                      <a:pt x="107" y="38"/>
                    </a:lnTo>
                    <a:lnTo>
                      <a:pt x="107" y="36"/>
                    </a:lnTo>
                    <a:lnTo>
                      <a:pt x="109" y="36"/>
                    </a:lnTo>
                    <a:lnTo>
                      <a:pt x="112" y="36"/>
                    </a:lnTo>
                    <a:lnTo>
                      <a:pt x="114" y="36"/>
                    </a:lnTo>
                    <a:lnTo>
                      <a:pt x="112" y="36"/>
                    </a:lnTo>
                    <a:lnTo>
                      <a:pt x="109" y="33"/>
                    </a:lnTo>
                    <a:lnTo>
                      <a:pt x="112" y="33"/>
                    </a:lnTo>
                    <a:lnTo>
                      <a:pt x="114" y="33"/>
                    </a:lnTo>
                    <a:lnTo>
                      <a:pt x="116" y="33"/>
                    </a:lnTo>
                    <a:lnTo>
                      <a:pt x="119" y="31"/>
                    </a:lnTo>
                    <a:lnTo>
                      <a:pt x="121" y="31"/>
                    </a:lnTo>
                    <a:lnTo>
                      <a:pt x="123" y="31"/>
                    </a:lnTo>
                    <a:lnTo>
                      <a:pt x="123" y="31"/>
                    </a:lnTo>
                    <a:lnTo>
                      <a:pt x="126" y="31"/>
                    </a:lnTo>
                    <a:lnTo>
                      <a:pt x="128" y="28"/>
                    </a:lnTo>
                    <a:lnTo>
                      <a:pt x="131" y="28"/>
                    </a:lnTo>
                    <a:lnTo>
                      <a:pt x="133" y="28"/>
                    </a:lnTo>
                    <a:lnTo>
                      <a:pt x="135" y="28"/>
                    </a:lnTo>
                    <a:lnTo>
                      <a:pt x="138" y="28"/>
                    </a:lnTo>
                    <a:lnTo>
                      <a:pt x="140" y="28"/>
                    </a:lnTo>
                    <a:lnTo>
                      <a:pt x="142" y="28"/>
                    </a:lnTo>
                    <a:lnTo>
                      <a:pt x="145" y="28"/>
                    </a:lnTo>
                    <a:lnTo>
                      <a:pt x="147" y="26"/>
                    </a:lnTo>
                    <a:lnTo>
                      <a:pt x="149" y="28"/>
                    </a:lnTo>
                    <a:lnTo>
                      <a:pt x="152" y="28"/>
                    </a:lnTo>
                    <a:lnTo>
                      <a:pt x="154" y="28"/>
                    </a:lnTo>
                    <a:lnTo>
                      <a:pt x="157" y="28"/>
                    </a:lnTo>
                    <a:lnTo>
                      <a:pt x="159" y="28"/>
                    </a:lnTo>
                    <a:lnTo>
                      <a:pt x="159" y="31"/>
                    </a:lnTo>
                    <a:lnTo>
                      <a:pt x="161" y="31"/>
                    </a:lnTo>
                    <a:lnTo>
                      <a:pt x="161" y="31"/>
                    </a:lnTo>
                    <a:lnTo>
                      <a:pt x="164" y="31"/>
                    </a:lnTo>
                    <a:lnTo>
                      <a:pt x="166" y="31"/>
                    </a:lnTo>
                    <a:lnTo>
                      <a:pt x="168" y="31"/>
                    </a:lnTo>
                    <a:lnTo>
                      <a:pt x="171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504"/>
              <p:cNvSpPr/>
              <p:nvPr/>
            </p:nvSpPr>
            <p:spPr bwMode="auto">
              <a:xfrm>
                <a:off x="4851" y="2542"/>
                <a:ext cx="407" cy="320"/>
              </a:xfrm>
              <a:custGeom>
                <a:avLst/>
                <a:gdLst>
                  <a:gd name="T0" fmla="*/ 395 w 407"/>
                  <a:gd name="T1" fmla="*/ 239 h 320"/>
                  <a:gd name="T2" fmla="*/ 379 w 407"/>
                  <a:gd name="T3" fmla="*/ 263 h 320"/>
                  <a:gd name="T4" fmla="*/ 369 w 407"/>
                  <a:gd name="T5" fmla="*/ 289 h 320"/>
                  <a:gd name="T6" fmla="*/ 353 w 407"/>
                  <a:gd name="T7" fmla="*/ 303 h 320"/>
                  <a:gd name="T8" fmla="*/ 334 w 407"/>
                  <a:gd name="T9" fmla="*/ 318 h 320"/>
                  <a:gd name="T10" fmla="*/ 320 w 407"/>
                  <a:gd name="T11" fmla="*/ 308 h 320"/>
                  <a:gd name="T12" fmla="*/ 303 w 407"/>
                  <a:gd name="T13" fmla="*/ 315 h 320"/>
                  <a:gd name="T14" fmla="*/ 275 w 407"/>
                  <a:gd name="T15" fmla="*/ 306 h 320"/>
                  <a:gd name="T16" fmla="*/ 263 w 407"/>
                  <a:gd name="T17" fmla="*/ 280 h 320"/>
                  <a:gd name="T18" fmla="*/ 260 w 407"/>
                  <a:gd name="T19" fmla="*/ 273 h 320"/>
                  <a:gd name="T20" fmla="*/ 251 w 407"/>
                  <a:gd name="T21" fmla="*/ 261 h 320"/>
                  <a:gd name="T22" fmla="*/ 244 w 407"/>
                  <a:gd name="T23" fmla="*/ 266 h 320"/>
                  <a:gd name="T24" fmla="*/ 246 w 407"/>
                  <a:gd name="T25" fmla="*/ 242 h 320"/>
                  <a:gd name="T26" fmla="*/ 227 w 407"/>
                  <a:gd name="T27" fmla="*/ 266 h 320"/>
                  <a:gd name="T28" fmla="*/ 220 w 407"/>
                  <a:gd name="T29" fmla="*/ 254 h 320"/>
                  <a:gd name="T30" fmla="*/ 204 w 407"/>
                  <a:gd name="T31" fmla="*/ 237 h 320"/>
                  <a:gd name="T32" fmla="*/ 175 w 407"/>
                  <a:gd name="T33" fmla="*/ 230 h 320"/>
                  <a:gd name="T34" fmla="*/ 140 w 407"/>
                  <a:gd name="T35" fmla="*/ 237 h 320"/>
                  <a:gd name="T36" fmla="*/ 114 w 407"/>
                  <a:gd name="T37" fmla="*/ 244 h 320"/>
                  <a:gd name="T38" fmla="*/ 90 w 407"/>
                  <a:gd name="T39" fmla="*/ 258 h 320"/>
                  <a:gd name="T40" fmla="*/ 66 w 407"/>
                  <a:gd name="T41" fmla="*/ 258 h 320"/>
                  <a:gd name="T42" fmla="*/ 43 w 407"/>
                  <a:gd name="T43" fmla="*/ 270 h 320"/>
                  <a:gd name="T44" fmla="*/ 19 w 407"/>
                  <a:gd name="T45" fmla="*/ 256 h 320"/>
                  <a:gd name="T46" fmla="*/ 26 w 407"/>
                  <a:gd name="T47" fmla="*/ 237 h 320"/>
                  <a:gd name="T48" fmla="*/ 19 w 407"/>
                  <a:gd name="T49" fmla="*/ 206 h 320"/>
                  <a:gd name="T50" fmla="*/ 7 w 407"/>
                  <a:gd name="T51" fmla="*/ 178 h 320"/>
                  <a:gd name="T52" fmla="*/ 5 w 407"/>
                  <a:gd name="T53" fmla="*/ 166 h 320"/>
                  <a:gd name="T54" fmla="*/ 9 w 407"/>
                  <a:gd name="T55" fmla="*/ 161 h 320"/>
                  <a:gd name="T56" fmla="*/ 7 w 407"/>
                  <a:gd name="T57" fmla="*/ 135 h 320"/>
                  <a:gd name="T58" fmla="*/ 14 w 407"/>
                  <a:gd name="T59" fmla="*/ 123 h 320"/>
                  <a:gd name="T60" fmla="*/ 38 w 407"/>
                  <a:gd name="T61" fmla="*/ 107 h 320"/>
                  <a:gd name="T62" fmla="*/ 66 w 407"/>
                  <a:gd name="T63" fmla="*/ 100 h 320"/>
                  <a:gd name="T64" fmla="*/ 88 w 407"/>
                  <a:gd name="T65" fmla="*/ 85 h 320"/>
                  <a:gd name="T66" fmla="*/ 99 w 407"/>
                  <a:gd name="T67" fmla="*/ 59 h 320"/>
                  <a:gd name="T68" fmla="*/ 109 w 407"/>
                  <a:gd name="T69" fmla="*/ 64 h 320"/>
                  <a:gd name="T70" fmla="*/ 114 w 407"/>
                  <a:gd name="T71" fmla="*/ 59 h 320"/>
                  <a:gd name="T72" fmla="*/ 121 w 407"/>
                  <a:gd name="T73" fmla="*/ 45 h 320"/>
                  <a:gd name="T74" fmla="*/ 130 w 407"/>
                  <a:gd name="T75" fmla="*/ 35 h 320"/>
                  <a:gd name="T76" fmla="*/ 151 w 407"/>
                  <a:gd name="T77" fmla="*/ 43 h 320"/>
                  <a:gd name="T78" fmla="*/ 159 w 407"/>
                  <a:gd name="T79" fmla="*/ 43 h 320"/>
                  <a:gd name="T80" fmla="*/ 166 w 407"/>
                  <a:gd name="T81" fmla="*/ 33 h 320"/>
                  <a:gd name="T82" fmla="*/ 180 w 407"/>
                  <a:gd name="T83" fmla="*/ 14 h 320"/>
                  <a:gd name="T84" fmla="*/ 192 w 407"/>
                  <a:gd name="T85" fmla="*/ 7 h 320"/>
                  <a:gd name="T86" fmla="*/ 206 w 407"/>
                  <a:gd name="T87" fmla="*/ 9 h 320"/>
                  <a:gd name="T88" fmla="*/ 227 w 407"/>
                  <a:gd name="T89" fmla="*/ 16 h 320"/>
                  <a:gd name="T90" fmla="*/ 234 w 407"/>
                  <a:gd name="T91" fmla="*/ 24 h 320"/>
                  <a:gd name="T92" fmla="*/ 225 w 407"/>
                  <a:gd name="T93" fmla="*/ 45 h 320"/>
                  <a:gd name="T94" fmla="*/ 249 w 407"/>
                  <a:gd name="T95" fmla="*/ 62 h 320"/>
                  <a:gd name="T96" fmla="*/ 270 w 407"/>
                  <a:gd name="T97" fmla="*/ 73 h 320"/>
                  <a:gd name="T98" fmla="*/ 284 w 407"/>
                  <a:gd name="T99" fmla="*/ 54 h 320"/>
                  <a:gd name="T100" fmla="*/ 286 w 407"/>
                  <a:gd name="T101" fmla="*/ 28 h 320"/>
                  <a:gd name="T102" fmla="*/ 291 w 407"/>
                  <a:gd name="T103" fmla="*/ 5 h 320"/>
                  <a:gd name="T104" fmla="*/ 301 w 407"/>
                  <a:gd name="T105" fmla="*/ 16 h 320"/>
                  <a:gd name="T106" fmla="*/ 312 w 407"/>
                  <a:gd name="T107" fmla="*/ 38 h 320"/>
                  <a:gd name="T108" fmla="*/ 324 w 407"/>
                  <a:gd name="T109" fmla="*/ 59 h 320"/>
                  <a:gd name="T110" fmla="*/ 334 w 407"/>
                  <a:gd name="T111" fmla="*/ 83 h 320"/>
                  <a:gd name="T112" fmla="*/ 353 w 407"/>
                  <a:gd name="T113" fmla="*/ 100 h 320"/>
                  <a:gd name="T114" fmla="*/ 365 w 407"/>
                  <a:gd name="T115" fmla="*/ 121 h 320"/>
                  <a:gd name="T116" fmla="*/ 379 w 407"/>
                  <a:gd name="T117" fmla="*/ 128 h 320"/>
                  <a:gd name="T118" fmla="*/ 393 w 407"/>
                  <a:gd name="T119" fmla="*/ 149 h 320"/>
                  <a:gd name="T120" fmla="*/ 402 w 407"/>
                  <a:gd name="T121" fmla="*/ 175 h 320"/>
                  <a:gd name="T122" fmla="*/ 402 w 407"/>
                  <a:gd name="T123" fmla="*/ 201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7" h="320">
                    <a:moveTo>
                      <a:pt x="402" y="211"/>
                    </a:moveTo>
                    <a:lnTo>
                      <a:pt x="402" y="211"/>
                    </a:lnTo>
                    <a:lnTo>
                      <a:pt x="402" y="213"/>
                    </a:lnTo>
                    <a:lnTo>
                      <a:pt x="400" y="216"/>
                    </a:lnTo>
                    <a:lnTo>
                      <a:pt x="400" y="218"/>
                    </a:lnTo>
                    <a:lnTo>
                      <a:pt x="400" y="220"/>
                    </a:lnTo>
                    <a:lnTo>
                      <a:pt x="400" y="223"/>
                    </a:lnTo>
                    <a:lnTo>
                      <a:pt x="400" y="225"/>
                    </a:lnTo>
                    <a:lnTo>
                      <a:pt x="400" y="228"/>
                    </a:lnTo>
                    <a:lnTo>
                      <a:pt x="398" y="228"/>
                    </a:lnTo>
                    <a:lnTo>
                      <a:pt x="398" y="230"/>
                    </a:lnTo>
                    <a:lnTo>
                      <a:pt x="395" y="232"/>
                    </a:lnTo>
                    <a:lnTo>
                      <a:pt x="395" y="235"/>
                    </a:lnTo>
                    <a:lnTo>
                      <a:pt x="395" y="239"/>
                    </a:lnTo>
                    <a:lnTo>
                      <a:pt x="395" y="239"/>
                    </a:lnTo>
                    <a:lnTo>
                      <a:pt x="393" y="239"/>
                    </a:lnTo>
                    <a:lnTo>
                      <a:pt x="393" y="242"/>
                    </a:lnTo>
                    <a:lnTo>
                      <a:pt x="391" y="244"/>
                    </a:lnTo>
                    <a:lnTo>
                      <a:pt x="388" y="244"/>
                    </a:lnTo>
                    <a:lnTo>
                      <a:pt x="386" y="247"/>
                    </a:lnTo>
                    <a:lnTo>
                      <a:pt x="386" y="249"/>
                    </a:lnTo>
                    <a:lnTo>
                      <a:pt x="384" y="251"/>
                    </a:lnTo>
                    <a:lnTo>
                      <a:pt x="384" y="254"/>
                    </a:lnTo>
                    <a:lnTo>
                      <a:pt x="384" y="254"/>
                    </a:lnTo>
                    <a:lnTo>
                      <a:pt x="381" y="256"/>
                    </a:lnTo>
                    <a:lnTo>
                      <a:pt x="381" y="258"/>
                    </a:lnTo>
                    <a:lnTo>
                      <a:pt x="379" y="261"/>
                    </a:lnTo>
                    <a:lnTo>
                      <a:pt x="379" y="263"/>
                    </a:lnTo>
                    <a:lnTo>
                      <a:pt x="379" y="266"/>
                    </a:lnTo>
                    <a:lnTo>
                      <a:pt x="376" y="268"/>
                    </a:lnTo>
                    <a:lnTo>
                      <a:pt x="379" y="268"/>
                    </a:lnTo>
                    <a:lnTo>
                      <a:pt x="376" y="270"/>
                    </a:lnTo>
                    <a:lnTo>
                      <a:pt x="376" y="270"/>
                    </a:lnTo>
                    <a:lnTo>
                      <a:pt x="374" y="273"/>
                    </a:lnTo>
                    <a:lnTo>
                      <a:pt x="374" y="275"/>
                    </a:lnTo>
                    <a:lnTo>
                      <a:pt x="374" y="277"/>
                    </a:lnTo>
                    <a:lnTo>
                      <a:pt x="372" y="280"/>
                    </a:lnTo>
                    <a:lnTo>
                      <a:pt x="372" y="280"/>
                    </a:lnTo>
                    <a:lnTo>
                      <a:pt x="372" y="282"/>
                    </a:lnTo>
                    <a:lnTo>
                      <a:pt x="372" y="285"/>
                    </a:lnTo>
                    <a:lnTo>
                      <a:pt x="369" y="287"/>
                    </a:lnTo>
                    <a:lnTo>
                      <a:pt x="369" y="289"/>
                    </a:lnTo>
                    <a:lnTo>
                      <a:pt x="369" y="292"/>
                    </a:lnTo>
                    <a:lnTo>
                      <a:pt x="369" y="292"/>
                    </a:lnTo>
                    <a:lnTo>
                      <a:pt x="369" y="294"/>
                    </a:lnTo>
                    <a:lnTo>
                      <a:pt x="369" y="296"/>
                    </a:lnTo>
                    <a:lnTo>
                      <a:pt x="369" y="296"/>
                    </a:lnTo>
                    <a:lnTo>
                      <a:pt x="369" y="299"/>
                    </a:lnTo>
                    <a:lnTo>
                      <a:pt x="369" y="299"/>
                    </a:lnTo>
                    <a:lnTo>
                      <a:pt x="367" y="301"/>
                    </a:lnTo>
                    <a:lnTo>
                      <a:pt x="365" y="301"/>
                    </a:lnTo>
                    <a:lnTo>
                      <a:pt x="362" y="303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3" y="303"/>
                    </a:lnTo>
                    <a:lnTo>
                      <a:pt x="350" y="303"/>
                    </a:lnTo>
                    <a:lnTo>
                      <a:pt x="348" y="303"/>
                    </a:lnTo>
                    <a:lnTo>
                      <a:pt x="346" y="306"/>
                    </a:lnTo>
                    <a:lnTo>
                      <a:pt x="343" y="308"/>
                    </a:lnTo>
                    <a:lnTo>
                      <a:pt x="341" y="308"/>
                    </a:lnTo>
                    <a:lnTo>
                      <a:pt x="341" y="311"/>
                    </a:lnTo>
                    <a:lnTo>
                      <a:pt x="339" y="313"/>
                    </a:lnTo>
                    <a:lnTo>
                      <a:pt x="339" y="313"/>
                    </a:lnTo>
                    <a:lnTo>
                      <a:pt x="336" y="313"/>
                    </a:lnTo>
                    <a:lnTo>
                      <a:pt x="334" y="313"/>
                    </a:lnTo>
                    <a:lnTo>
                      <a:pt x="331" y="313"/>
                    </a:lnTo>
                    <a:lnTo>
                      <a:pt x="331" y="315"/>
                    </a:lnTo>
                    <a:lnTo>
                      <a:pt x="334" y="315"/>
                    </a:lnTo>
                    <a:lnTo>
                      <a:pt x="334" y="318"/>
                    </a:lnTo>
                    <a:lnTo>
                      <a:pt x="334" y="320"/>
                    </a:lnTo>
                    <a:lnTo>
                      <a:pt x="331" y="318"/>
                    </a:lnTo>
                    <a:lnTo>
                      <a:pt x="331" y="315"/>
                    </a:lnTo>
                    <a:lnTo>
                      <a:pt x="329" y="315"/>
                    </a:lnTo>
                    <a:lnTo>
                      <a:pt x="327" y="313"/>
                    </a:lnTo>
                    <a:lnTo>
                      <a:pt x="324" y="313"/>
                    </a:lnTo>
                    <a:lnTo>
                      <a:pt x="324" y="311"/>
                    </a:lnTo>
                    <a:lnTo>
                      <a:pt x="324" y="308"/>
                    </a:lnTo>
                    <a:lnTo>
                      <a:pt x="322" y="308"/>
                    </a:lnTo>
                    <a:lnTo>
                      <a:pt x="322" y="311"/>
                    </a:lnTo>
                    <a:lnTo>
                      <a:pt x="320" y="311"/>
                    </a:lnTo>
                    <a:lnTo>
                      <a:pt x="317" y="311"/>
                    </a:lnTo>
                    <a:lnTo>
                      <a:pt x="320" y="308"/>
                    </a:lnTo>
                    <a:lnTo>
                      <a:pt x="320" y="308"/>
                    </a:lnTo>
                    <a:lnTo>
                      <a:pt x="320" y="306"/>
                    </a:lnTo>
                    <a:lnTo>
                      <a:pt x="320" y="303"/>
                    </a:lnTo>
                    <a:lnTo>
                      <a:pt x="317" y="303"/>
                    </a:lnTo>
                    <a:lnTo>
                      <a:pt x="315" y="306"/>
                    </a:lnTo>
                    <a:lnTo>
                      <a:pt x="312" y="308"/>
                    </a:lnTo>
                    <a:lnTo>
                      <a:pt x="315" y="308"/>
                    </a:lnTo>
                    <a:lnTo>
                      <a:pt x="312" y="308"/>
                    </a:lnTo>
                    <a:lnTo>
                      <a:pt x="312" y="311"/>
                    </a:lnTo>
                    <a:lnTo>
                      <a:pt x="310" y="311"/>
                    </a:lnTo>
                    <a:lnTo>
                      <a:pt x="310" y="313"/>
                    </a:lnTo>
                    <a:lnTo>
                      <a:pt x="308" y="313"/>
                    </a:lnTo>
                    <a:lnTo>
                      <a:pt x="305" y="315"/>
                    </a:lnTo>
                    <a:lnTo>
                      <a:pt x="305" y="315"/>
                    </a:lnTo>
                    <a:lnTo>
                      <a:pt x="303" y="315"/>
                    </a:lnTo>
                    <a:lnTo>
                      <a:pt x="301" y="313"/>
                    </a:lnTo>
                    <a:lnTo>
                      <a:pt x="298" y="313"/>
                    </a:lnTo>
                    <a:lnTo>
                      <a:pt x="296" y="311"/>
                    </a:lnTo>
                    <a:lnTo>
                      <a:pt x="296" y="311"/>
                    </a:lnTo>
                    <a:lnTo>
                      <a:pt x="294" y="311"/>
                    </a:lnTo>
                    <a:lnTo>
                      <a:pt x="291" y="311"/>
                    </a:lnTo>
                    <a:lnTo>
                      <a:pt x="289" y="308"/>
                    </a:lnTo>
                    <a:lnTo>
                      <a:pt x="286" y="308"/>
                    </a:lnTo>
                    <a:lnTo>
                      <a:pt x="284" y="311"/>
                    </a:lnTo>
                    <a:lnTo>
                      <a:pt x="282" y="308"/>
                    </a:lnTo>
                    <a:lnTo>
                      <a:pt x="282" y="306"/>
                    </a:lnTo>
                    <a:lnTo>
                      <a:pt x="279" y="306"/>
                    </a:lnTo>
                    <a:lnTo>
                      <a:pt x="277" y="306"/>
                    </a:lnTo>
                    <a:lnTo>
                      <a:pt x="275" y="306"/>
                    </a:lnTo>
                    <a:lnTo>
                      <a:pt x="272" y="303"/>
                    </a:lnTo>
                    <a:lnTo>
                      <a:pt x="272" y="301"/>
                    </a:lnTo>
                    <a:lnTo>
                      <a:pt x="270" y="299"/>
                    </a:lnTo>
                    <a:lnTo>
                      <a:pt x="270" y="299"/>
                    </a:lnTo>
                    <a:lnTo>
                      <a:pt x="267" y="296"/>
                    </a:lnTo>
                    <a:lnTo>
                      <a:pt x="267" y="294"/>
                    </a:lnTo>
                    <a:lnTo>
                      <a:pt x="267" y="294"/>
                    </a:lnTo>
                    <a:lnTo>
                      <a:pt x="267" y="292"/>
                    </a:lnTo>
                    <a:lnTo>
                      <a:pt x="267" y="289"/>
                    </a:lnTo>
                    <a:lnTo>
                      <a:pt x="267" y="289"/>
                    </a:lnTo>
                    <a:lnTo>
                      <a:pt x="267" y="287"/>
                    </a:lnTo>
                    <a:lnTo>
                      <a:pt x="267" y="285"/>
                    </a:lnTo>
                    <a:lnTo>
                      <a:pt x="265" y="282"/>
                    </a:lnTo>
                    <a:lnTo>
                      <a:pt x="263" y="280"/>
                    </a:lnTo>
                    <a:lnTo>
                      <a:pt x="263" y="277"/>
                    </a:lnTo>
                    <a:lnTo>
                      <a:pt x="260" y="277"/>
                    </a:lnTo>
                    <a:lnTo>
                      <a:pt x="263" y="277"/>
                    </a:lnTo>
                    <a:lnTo>
                      <a:pt x="263" y="280"/>
                    </a:lnTo>
                    <a:lnTo>
                      <a:pt x="265" y="282"/>
                    </a:lnTo>
                    <a:lnTo>
                      <a:pt x="267" y="282"/>
                    </a:lnTo>
                    <a:lnTo>
                      <a:pt x="265" y="282"/>
                    </a:lnTo>
                    <a:lnTo>
                      <a:pt x="263" y="280"/>
                    </a:lnTo>
                    <a:lnTo>
                      <a:pt x="260" y="277"/>
                    </a:lnTo>
                    <a:lnTo>
                      <a:pt x="260" y="275"/>
                    </a:lnTo>
                    <a:lnTo>
                      <a:pt x="263" y="275"/>
                    </a:lnTo>
                    <a:lnTo>
                      <a:pt x="263" y="273"/>
                    </a:lnTo>
                    <a:lnTo>
                      <a:pt x="263" y="273"/>
                    </a:lnTo>
                    <a:lnTo>
                      <a:pt x="260" y="273"/>
                    </a:lnTo>
                    <a:lnTo>
                      <a:pt x="258" y="275"/>
                    </a:lnTo>
                    <a:lnTo>
                      <a:pt x="256" y="275"/>
                    </a:lnTo>
                    <a:lnTo>
                      <a:pt x="253" y="277"/>
                    </a:lnTo>
                    <a:lnTo>
                      <a:pt x="253" y="277"/>
                    </a:lnTo>
                    <a:lnTo>
                      <a:pt x="251" y="277"/>
                    </a:lnTo>
                    <a:lnTo>
                      <a:pt x="253" y="275"/>
                    </a:lnTo>
                    <a:lnTo>
                      <a:pt x="253" y="273"/>
                    </a:lnTo>
                    <a:lnTo>
                      <a:pt x="253" y="270"/>
                    </a:lnTo>
                    <a:lnTo>
                      <a:pt x="256" y="268"/>
                    </a:lnTo>
                    <a:lnTo>
                      <a:pt x="253" y="268"/>
                    </a:lnTo>
                    <a:lnTo>
                      <a:pt x="253" y="266"/>
                    </a:lnTo>
                    <a:lnTo>
                      <a:pt x="253" y="263"/>
                    </a:lnTo>
                    <a:lnTo>
                      <a:pt x="251" y="261"/>
                    </a:lnTo>
                    <a:lnTo>
                      <a:pt x="251" y="261"/>
                    </a:lnTo>
                    <a:lnTo>
                      <a:pt x="249" y="263"/>
                    </a:lnTo>
                    <a:lnTo>
                      <a:pt x="249" y="266"/>
                    </a:lnTo>
                    <a:lnTo>
                      <a:pt x="249" y="266"/>
                    </a:lnTo>
                    <a:lnTo>
                      <a:pt x="249" y="268"/>
                    </a:lnTo>
                    <a:lnTo>
                      <a:pt x="246" y="268"/>
                    </a:lnTo>
                    <a:lnTo>
                      <a:pt x="246" y="270"/>
                    </a:lnTo>
                    <a:lnTo>
                      <a:pt x="244" y="270"/>
                    </a:lnTo>
                    <a:lnTo>
                      <a:pt x="241" y="270"/>
                    </a:lnTo>
                    <a:lnTo>
                      <a:pt x="239" y="273"/>
                    </a:lnTo>
                    <a:lnTo>
                      <a:pt x="239" y="270"/>
                    </a:lnTo>
                    <a:lnTo>
                      <a:pt x="239" y="268"/>
                    </a:lnTo>
                    <a:lnTo>
                      <a:pt x="241" y="268"/>
                    </a:lnTo>
                    <a:lnTo>
                      <a:pt x="244" y="268"/>
                    </a:lnTo>
                    <a:lnTo>
                      <a:pt x="244" y="266"/>
                    </a:lnTo>
                    <a:lnTo>
                      <a:pt x="244" y="263"/>
                    </a:lnTo>
                    <a:lnTo>
                      <a:pt x="244" y="263"/>
                    </a:lnTo>
                    <a:lnTo>
                      <a:pt x="244" y="261"/>
                    </a:lnTo>
                    <a:lnTo>
                      <a:pt x="246" y="258"/>
                    </a:lnTo>
                    <a:lnTo>
                      <a:pt x="246" y="256"/>
                    </a:lnTo>
                    <a:lnTo>
                      <a:pt x="246" y="254"/>
                    </a:lnTo>
                    <a:lnTo>
                      <a:pt x="249" y="251"/>
                    </a:lnTo>
                    <a:lnTo>
                      <a:pt x="249" y="249"/>
                    </a:lnTo>
                    <a:lnTo>
                      <a:pt x="249" y="249"/>
                    </a:lnTo>
                    <a:lnTo>
                      <a:pt x="251" y="247"/>
                    </a:lnTo>
                    <a:lnTo>
                      <a:pt x="249" y="244"/>
                    </a:lnTo>
                    <a:lnTo>
                      <a:pt x="249" y="242"/>
                    </a:lnTo>
                    <a:lnTo>
                      <a:pt x="249" y="239"/>
                    </a:lnTo>
                    <a:lnTo>
                      <a:pt x="246" y="242"/>
                    </a:lnTo>
                    <a:lnTo>
                      <a:pt x="249" y="244"/>
                    </a:lnTo>
                    <a:lnTo>
                      <a:pt x="246" y="244"/>
                    </a:lnTo>
                    <a:lnTo>
                      <a:pt x="244" y="247"/>
                    </a:lnTo>
                    <a:lnTo>
                      <a:pt x="244" y="249"/>
                    </a:lnTo>
                    <a:lnTo>
                      <a:pt x="244" y="251"/>
                    </a:lnTo>
                    <a:lnTo>
                      <a:pt x="241" y="254"/>
                    </a:lnTo>
                    <a:lnTo>
                      <a:pt x="239" y="254"/>
                    </a:lnTo>
                    <a:lnTo>
                      <a:pt x="239" y="256"/>
                    </a:lnTo>
                    <a:lnTo>
                      <a:pt x="237" y="256"/>
                    </a:lnTo>
                    <a:lnTo>
                      <a:pt x="234" y="258"/>
                    </a:lnTo>
                    <a:lnTo>
                      <a:pt x="232" y="258"/>
                    </a:lnTo>
                    <a:lnTo>
                      <a:pt x="232" y="261"/>
                    </a:lnTo>
                    <a:lnTo>
                      <a:pt x="230" y="263"/>
                    </a:lnTo>
                    <a:lnTo>
                      <a:pt x="227" y="266"/>
                    </a:lnTo>
                    <a:lnTo>
                      <a:pt x="227" y="268"/>
                    </a:lnTo>
                    <a:lnTo>
                      <a:pt x="230" y="268"/>
                    </a:lnTo>
                    <a:lnTo>
                      <a:pt x="230" y="270"/>
                    </a:lnTo>
                    <a:lnTo>
                      <a:pt x="227" y="268"/>
                    </a:lnTo>
                    <a:lnTo>
                      <a:pt x="225" y="268"/>
                    </a:lnTo>
                    <a:lnTo>
                      <a:pt x="225" y="266"/>
                    </a:lnTo>
                    <a:lnTo>
                      <a:pt x="223" y="266"/>
                    </a:lnTo>
                    <a:lnTo>
                      <a:pt x="223" y="263"/>
                    </a:lnTo>
                    <a:lnTo>
                      <a:pt x="223" y="263"/>
                    </a:lnTo>
                    <a:lnTo>
                      <a:pt x="223" y="261"/>
                    </a:lnTo>
                    <a:lnTo>
                      <a:pt x="223" y="258"/>
                    </a:lnTo>
                    <a:lnTo>
                      <a:pt x="223" y="256"/>
                    </a:lnTo>
                    <a:lnTo>
                      <a:pt x="223" y="256"/>
                    </a:lnTo>
                    <a:lnTo>
                      <a:pt x="220" y="254"/>
                    </a:lnTo>
                    <a:lnTo>
                      <a:pt x="218" y="251"/>
                    </a:lnTo>
                    <a:lnTo>
                      <a:pt x="218" y="251"/>
                    </a:lnTo>
                    <a:lnTo>
                      <a:pt x="215" y="249"/>
                    </a:lnTo>
                    <a:lnTo>
                      <a:pt x="213" y="247"/>
                    </a:lnTo>
                    <a:lnTo>
                      <a:pt x="213" y="247"/>
                    </a:lnTo>
                    <a:lnTo>
                      <a:pt x="211" y="244"/>
                    </a:lnTo>
                    <a:lnTo>
                      <a:pt x="211" y="242"/>
                    </a:lnTo>
                    <a:lnTo>
                      <a:pt x="213" y="242"/>
                    </a:lnTo>
                    <a:lnTo>
                      <a:pt x="213" y="239"/>
                    </a:lnTo>
                    <a:lnTo>
                      <a:pt x="211" y="239"/>
                    </a:lnTo>
                    <a:lnTo>
                      <a:pt x="208" y="239"/>
                    </a:lnTo>
                    <a:lnTo>
                      <a:pt x="208" y="237"/>
                    </a:lnTo>
                    <a:lnTo>
                      <a:pt x="206" y="235"/>
                    </a:lnTo>
                    <a:lnTo>
                      <a:pt x="204" y="237"/>
                    </a:lnTo>
                    <a:lnTo>
                      <a:pt x="201" y="237"/>
                    </a:lnTo>
                    <a:lnTo>
                      <a:pt x="199" y="235"/>
                    </a:lnTo>
                    <a:lnTo>
                      <a:pt x="196" y="232"/>
                    </a:lnTo>
                    <a:lnTo>
                      <a:pt x="194" y="232"/>
                    </a:lnTo>
                    <a:lnTo>
                      <a:pt x="194" y="235"/>
                    </a:lnTo>
                    <a:lnTo>
                      <a:pt x="192" y="235"/>
                    </a:lnTo>
                    <a:lnTo>
                      <a:pt x="189" y="232"/>
                    </a:lnTo>
                    <a:lnTo>
                      <a:pt x="187" y="230"/>
                    </a:lnTo>
                    <a:lnTo>
                      <a:pt x="185" y="230"/>
                    </a:lnTo>
                    <a:lnTo>
                      <a:pt x="182" y="228"/>
                    </a:lnTo>
                    <a:lnTo>
                      <a:pt x="182" y="228"/>
                    </a:lnTo>
                    <a:lnTo>
                      <a:pt x="180" y="228"/>
                    </a:lnTo>
                    <a:lnTo>
                      <a:pt x="178" y="230"/>
                    </a:lnTo>
                    <a:lnTo>
                      <a:pt x="175" y="230"/>
                    </a:lnTo>
                    <a:lnTo>
                      <a:pt x="173" y="230"/>
                    </a:lnTo>
                    <a:lnTo>
                      <a:pt x="170" y="230"/>
                    </a:lnTo>
                    <a:lnTo>
                      <a:pt x="168" y="230"/>
                    </a:lnTo>
                    <a:lnTo>
                      <a:pt x="166" y="230"/>
                    </a:lnTo>
                    <a:lnTo>
                      <a:pt x="163" y="230"/>
                    </a:lnTo>
                    <a:lnTo>
                      <a:pt x="161" y="230"/>
                    </a:lnTo>
                    <a:lnTo>
                      <a:pt x="159" y="230"/>
                    </a:lnTo>
                    <a:lnTo>
                      <a:pt x="156" y="230"/>
                    </a:lnTo>
                    <a:lnTo>
                      <a:pt x="154" y="232"/>
                    </a:lnTo>
                    <a:lnTo>
                      <a:pt x="149" y="235"/>
                    </a:lnTo>
                    <a:lnTo>
                      <a:pt x="147" y="235"/>
                    </a:lnTo>
                    <a:lnTo>
                      <a:pt x="147" y="235"/>
                    </a:lnTo>
                    <a:lnTo>
                      <a:pt x="144" y="237"/>
                    </a:lnTo>
                    <a:lnTo>
                      <a:pt x="140" y="237"/>
                    </a:lnTo>
                    <a:lnTo>
                      <a:pt x="140" y="237"/>
                    </a:lnTo>
                    <a:lnTo>
                      <a:pt x="137" y="237"/>
                    </a:lnTo>
                    <a:lnTo>
                      <a:pt x="135" y="237"/>
                    </a:lnTo>
                    <a:lnTo>
                      <a:pt x="133" y="237"/>
                    </a:lnTo>
                    <a:lnTo>
                      <a:pt x="130" y="237"/>
                    </a:lnTo>
                    <a:lnTo>
                      <a:pt x="130" y="237"/>
                    </a:lnTo>
                    <a:lnTo>
                      <a:pt x="128" y="237"/>
                    </a:lnTo>
                    <a:lnTo>
                      <a:pt x="125" y="239"/>
                    </a:lnTo>
                    <a:lnTo>
                      <a:pt x="123" y="239"/>
                    </a:lnTo>
                    <a:lnTo>
                      <a:pt x="121" y="242"/>
                    </a:lnTo>
                    <a:lnTo>
                      <a:pt x="121" y="242"/>
                    </a:lnTo>
                    <a:lnTo>
                      <a:pt x="118" y="244"/>
                    </a:lnTo>
                    <a:lnTo>
                      <a:pt x="116" y="244"/>
                    </a:lnTo>
                    <a:lnTo>
                      <a:pt x="114" y="244"/>
                    </a:lnTo>
                    <a:lnTo>
                      <a:pt x="111" y="247"/>
                    </a:lnTo>
                    <a:lnTo>
                      <a:pt x="111" y="249"/>
                    </a:lnTo>
                    <a:lnTo>
                      <a:pt x="109" y="249"/>
                    </a:lnTo>
                    <a:lnTo>
                      <a:pt x="109" y="251"/>
                    </a:lnTo>
                    <a:lnTo>
                      <a:pt x="107" y="254"/>
                    </a:lnTo>
                    <a:lnTo>
                      <a:pt x="107" y="254"/>
                    </a:lnTo>
                    <a:lnTo>
                      <a:pt x="104" y="256"/>
                    </a:lnTo>
                    <a:lnTo>
                      <a:pt x="102" y="256"/>
                    </a:lnTo>
                    <a:lnTo>
                      <a:pt x="102" y="258"/>
                    </a:lnTo>
                    <a:lnTo>
                      <a:pt x="99" y="256"/>
                    </a:lnTo>
                    <a:lnTo>
                      <a:pt x="97" y="256"/>
                    </a:lnTo>
                    <a:lnTo>
                      <a:pt x="95" y="256"/>
                    </a:lnTo>
                    <a:lnTo>
                      <a:pt x="92" y="256"/>
                    </a:lnTo>
                    <a:lnTo>
                      <a:pt x="90" y="258"/>
                    </a:lnTo>
                    <a:lnTo>
                      <a:pt x="90" y="256"/>
                    </a:lnTo>
                    <a:lnTo>
                      <a:pt x="88" y="256"/>
                    </a:lnTo>
                    <a:lnTo>
                      <a:pt x="85" y="256"/>
                    </a:lnTo>
                    <a:lnTo>
                      <a:pt x="85" y="256"/>
                    </a:lnTo>
                    <a:lnTo>
                      <a:pt x="83" y="256"/>
                    </a:lnTo>
                    <a:lnTo>
                      <a:pt x="80" y="256"/>
                    </a:lnTo>
                    <a:lnTo>
                      <a:pt x="78" y="256"/>
                    </a:lnTo>
                    <a:lnTo>
                      <a:pt x="76" y="256"/>
                    </a:lnTo>
                    <a:lnTo>
                      <a:pt x="73" y="256"/>
                    </a:lnTo>
                    <a:lnTo>
                      <a:pt x="73" y="256"/>
                    </a:lnTo>
                    <a:lnTo>
                      <a:pt x="71" y="256"/>
                    </a:lnTo>
                    <a:lnTo>
                      <a:pt x="69" y="256"/>
                    </a:lnTo>
                    <a:lnTo>
                      <a:pt x="66" y="256"/>
                    </a:lnTo>
                    <a:lnTo>
                      <a:pt x="66" y="258"/>
                    </a:lnTo>
                    <a:lnTo>
                      <a:pt x="64" y="261"/>
                    </a:lnTo>
                    <a:lnTo>
                      <a:pt x="64" y="263"/>
                    </a:lnTo>
                    <a:lnTo>
                      <a:pt x="62" y="263"/>
                    </a:lnTo>
                    <a:lnTo>
                      <a:pt x="59" y="263"/>
                    </a:lnTo>
                    <a:lnTo>
                      <a:pt x="57" y="263"/>
                    </a:lnTo>
                    <a:lnTo>
                      <a:pt x="54" y="266"/>
                    </a:lnTo>
                    <a:lnTo>
                      <a:pt x="52" y="268"/>
                    </a:lnTo>
                    <a:lnTo>
                      <a:pt x="52" y="268"/>
                    </a:lnTo>
                    <a:lnTo>
                      <a:pt x="50" y="270"/>
                    </a:lnTo>
                    <a:lnTo>
                      <a:pt x="47" y="270"/>
                    </a:lnTo>
                    <a:lnTo>
                      <a:pt x="47" y="270"/>
                    </a:lnTo>
                    <a:lnTo>
                      <a:pt x="45" y="270"/>
                    </a:lnTo>
                    <a:lnTo>
                      <a:pt x="45" y="270"/>
                    </a:lnTo>
                    <a:lnTo>
                      <a:pt x="43" y="270"/>
                    </a:lnTo>
                    <a:lnTo>
                      <a:pt x="40" y="270"/>
                    </a:lnTo>
                    <a:lnTo>
                      <a:pt x="38" y="270"/>
                    </a:lnTo>
                    <a:lnTo>
                      <a:pt x="35" y="270"/>
                    </a:lnTo>
                    <a:lnTo>
                      <a:pt x="33" y="268"/>
                    </a:lnTo>
                    <a:lnTo>
                      <a:pt x="31" y="268"/>
                    </a:lnTo>
                    <a:lnTo>
                      <a:pt x="31" y="268"/>
                    </a:lnTo>
                    <a:lnTo>
                      <a:pt x="28" y="266"/>
                    </a:lnTo>
                    <a:lnTo>
                      <a:pt x="26" y="263"/>
                    </a:lnTo>
                    <a:lnTo>
                      <a:pt x="24" y="261"/>
                    </a:lnTo>
                    <a:lnTo>
                      <a:pt x="21" y="261"/>
                    </a:lnTo>
                    <a:lnTo>
                      <a:pt x="19" y="261"/>
                    </a:lnTo>
                    <a:lnTo>
                      <a:pt x="19" y="258"/>
                    </a:lnTo>
                    <a:lnTo>
                      <a:pt x="19" y="256"/>
                    </a:lnTo>
                    <a:lnTo>
                      <a:pt x="19" y="256"/>
                    </a:lnTo>
                    <a:lnTo>
                      <a:pt x="19" y="254"/>
                    </a:lnTo>
                    <a:lnTo>
                      <a:pt x="21" y="254"/>
                    </a:lnTo>
                    <a:lnTo>
                      <a:pt x="21" y="254"/>
                    </a:lnTo>
                    <a:lnTo>
                      <a:pt x="24" y="251"/>
                    </a:lnTo>
                    <a:lnTo>
                      <a:pt x="26" y="251"/>
                    </a:lnTo>
                    <a:lnTo>
                      <a:pt x="26" y="249"/>
                    </a:lnTo>
                    <a:lnTo>
                      <a:pt x="26" y="247"/>
                    </a:lnTo>
                    <a:lnTo>
                      <a:pt x="26" y="244"/>
                    </a:lnTo>
                    <a:lnTo>
                      <a:pt x="26" y="242"/>
                    </a:lnTo>
                    <a:lnTo>
                      <a:pt x="26" y="239"/>
                    </a:lnTo>
                    <a:lnTo>
                      <a:pt x="26" y="242"/>
                    </a:lnTo>
                    <a:lnTo>
                      <a:pt x="26" y="239"/>
                    </a:lnTo>
                    <a:lnTo>
                      <a:pt x="26" y="237"/>
                    </a:lnTo>
                    <a:lnTo>
                      <a:pt x="26" y="237"/>
                    </a:lnTo>
                    <a:lnTo>
                      <a:pt x="26" y="235"/>
                    </a:lnTo>
                    <a:lnTo>
                      <a:pt x="26" y="232"/>
                    </a:lnTo>
                    <a:lnTo>
                      <a:pt x="26" y="230"/>
                    </a:lnTo>
                    <a:lnTo>
                      <a:pt x="26" y="228"/>
                    </a:lnTo>
                    <a:lnTo>
                      <a:pt x="24" y="225"/>
                    </a:lnTo>
                    <a:lnTo>
                      <a:pt x="24" y="223"/>
                    </a:lnTo>
                    <a:lnTo>
                      <a:pt x="21" y="223"/>
                    </a:lnTo>
                    <a:lnTo>
                      <a:pt x="21" y="220"/>
                    </a:lnTo>
                    <a:lnTo>
                      <a:pt x="19" y="218"/>
                    </a:lnTo>
                    <a:lnTo>
                      <a:pt x="19" y="216"/>
                    </a:lnTo>
                    <a:lnTo>
                      <a:pt x="19" y="213"/>
                    </a:lnTo>
                    <a:lnTo>
                      <a:pt x="19" y="211"/>
                    </a:lnTo>
                    <a:lnTo>
                      <a:pt x="19" y="211"/>
                    </a:lnTo>
                    <a:lnTo>
                      <a:pt x="19" y="206"/>
                    </a:lnTo>
                    <a:lnTo>
                      <a:pt x="19" y="204"/>
                    </a:lnTo>
                    <a:lnTo>
                      <a:pt x="19" y="201"/>
                    </a:lnTo>
                    <a:lnTo>
                      <a:pt x="17" y="201"/>
                    </a:lnTo>
                    <a:lnTo>
                      <a:pt x="17" y="199"/>
                    </a:lnTo>
                    <a:lnTo>
                      <a:pt x="14" y="197"/>
                    </a:lnTo>
                    <a:lnTo>
                      <a:pt x="14" y="194"/>
                    </a:lnTo>
                    <a:lnTo>
                      <a:pt x="14" y="192"/>
                    </a:lnTo>
                    <a:lnTo>
                      <a:pt x="12" y="190"/>
                    </a:lnTo>
                    <a:lnTo>
                      <a:pt x="9" y="190"/>
                    </a:lnTo>
                    <a:lnTo>
                      <a:pt x="9" y="187"/>
                    </a:lnTo>
                    <a:lnTo>
                      <a:pt x="9" y="185"/>
                    </a:lnTo>
                    <a:lnTo>
                      <a:pt x="9" y="183"/>
                    </a:lnTo>
                    <a:lnTo>
                      <a:pt x="9" y="180"/>
                    </a:lnTo>
                    <a:lnTo>
                      <a:pt x="7" y="178"/>
                    </a:lnTo>
                    <a:lnTo>
                      <a:pt x="7" y="175"/>
                    </a:lnTo>
                    <a:lnTo>
                      <a:pt x="5" y="173"/>
                    </a:lnTo>
                    <a:lnTo>
                      <a:pt x="5" y="173"/>
                    </a:lnTo>
                    <a:lnTo>
                      <a:pt x="5" y="171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5" y="168"/>
                    </a:lnTo>
                    <a:lnTo>
                      <a:pt x="5" y="171"/>
                    </a:lnTo>
                    <a:lnTo>
                      <a:pt x="7" y="171"/>
                    </a:lnTo>
                    <a:lnTo>
                      <a:pt x="7" y="171"/>
                    </a:lnTo>
                    <a:lnTo>
                      <a:pt x="7" y="168"/>
                    </a:lnTo>
                    <a:lnTo>
                      <a:pt x="5" y="166"/>
                    </a:lnTo>
                    <a:lnTo>
                      <a:pt x="5" y="164"/>
                    </a:lnTo>
                    <a:lnTo>
                      <a:pt x="2" y="161"/>
                    </a:lnTo>
                    <a:lnTo>
                      <a:pt x="5" y="161"/>
                    </a:lnTo>
                    <a:lnTo>
                      <a:pt x="7" y="164"/>
                    </a:lnTo>
                    <a:lnTo>
                      <a:pt x="7" y="166"/>
                    </a:lnTo>
                    <a:lnTo>
                      <a:pt x="7" y="168"/>
                    </a:lnTo>
                    <a:lnTo>
                      <a:pt x="7" y="166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12" y="171"/>
                    </a:lnTo>
                    <a:lnTo>
                      <a:pt x="12" y="168"/>
                    </a:lnTo>
                    <a:lnTo>
                      <a:pt x="12" y="166"/>
                    </a:lnTo>
                    <a:lnTo>
                      <a:pt x="12" y="164"/>
                    </a:lnTo>
                    <a:lnTo>
                      <a:pt x="9" y="161"/>
                    </a:lnTo>
                    <a:lnTo>
                      <a:pt x="9" y="159"/>
                    </a:lnTo>
                    <a:lnTo>
                      <a:pt x="7" y="156"/>
                    </a:lnTo>
                    <a:lnTo>
                      <a:pt x="7" y="154"/>
                    </a:lnTo>
                    <a:lnTo>
                      <a:pt x="5" y="152"/>
                    </a:lnTo>
                    <a:lnTo>
                      <a:pt x="5" y="152"/>
                    </a:lnTo>
                    <a:lnTo>
                      <a:pt x="5" y="152"/>
                    </a:lnTo>
                    <a:lnTo>
                      <a:pt x="2" y="149"/>
                    </a:lnTo>
                    <a:lnTo>
                      <a:pt x="2" y="147"/>
                    </a:lnTo>
                    <a:lnTo>
                      <a:pt x="2" y="145"/>
                    </a:lnTo>
                    <a:lnTo>
                      <a:pt x="5" y="142"/>
                    </a:lnTo>
                    <a:lnTo>
                      <a:pt x="5" y="140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7" y="135"/>
                    </a:lnTo>
                    <a:lnTo>
                      <a:pt x="7" y="133"/>
                    </a:lnTo>
                    <a:lnTo>
                      <a:pt x="7" y="130"/>
                    </a:lnTo>
                    <a:lnTo>
                      <a:pt x="5" y="128"/>
                    </a:lnTo>
                    <a:lnTo>
                      <a:pt x="7" y="128"/>
                    </a:lnTo>
                    <a:lnTo>
                      <a:pt x="7" y="126"/>
                    </a:lnTo>
                    <a:lnTo>
                      <a:pt x="7" y="123"/>
                    </a:lnTo>
                    <a:lnTo>
                      <a:pt x="9" y="121"/>
                    </a:lnTo>
                    <a:lnTo>
                      <a:pt x="9" y="118"/>
                    </a:lnTo>
                    <a:lnTo>
                      <a:pt x="9" y="121"/>
                    </a:lnTo>
                    <a:lnTo>
                      <a:pt x="9" y="123"/>
                    </a:lnTo>
                    <a:lnTo>
                      <a:pt x="9" y="126"/>
                    </a:lnTo>
                    <a:lnTo>
                      <a:pt x="12" y="126"/>
                    </a:lnTo>
                    <a:lnTo>
                      <a:pt x="14" y="123"/>
                    </a:lnTo>
                    <a:lnTo>
                      <a:pt x="14" y="123"/>
                    </a:lnTo>
                    <a:lnTo>
                      <a:pt x="14" y="121"/>
                    </a:lnTo>
                    <a:lnTo>
                      <a:pt x="17" y="118"/>
                    </a:lnTo>
                    <a:lnTo>
                      <a:pt x="17" y="118"/>
                    </a:lnTo>
                    <a:lnTo>
                      <a:pt x="19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24" y="114"/>
                    </a:lnTo>
                    <a:lnTo>
                      <a:pt x="26" y="114"/>
                    </a:lnTo>
                    <a:lnTo>
                      <a:pt x="28" y="111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3" y="107"/>
                    </a:lnTo>
                    <a:lnTo>
                      <a:pt x="35" y="107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3" y="107"/>
                    </a:lnTo>
                    <a:lnTo>
                      <a:pt x="45" y="107"/>
                    </a:lnTo>
                    <a:lnTo>
                      <a:pt x="45" y="107"/>
                    </a:lnTo>
                    <a:lnTo>
                      <a:pt x="47" y="104"/>
                    </a:lnTo>
                    <a:lnTo>
                      <a:pt x="50" y="104"/>
                    </a:lnTo>
                    <a:lnTo>
                      <a:pt x="52" y="102"/>
                    </a:lnTo>
                    <a:lnTo>
                      <a:pt x="54" y="102"/>
                    </a:lnTo>
                    <a:lnTo>
                      <a:pt x="54" y="102"/>
                    </a:lnTo>
                    <a:lnTo>
                      <a:pt x="57" y="102"/>
                    </a:lnTo>
                    <a:lnTo>
                      <a:pt x="59" y="100"/>
                    </a:lnTo>
                    <a:lnTo>
                      <a:pt x="59" y="100"/>
                    </a:lnTo>
                    <a:lnTo>
                      <a:pt x="64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9" y="97"/>
                    </a:lnTo>
                    <a:lnTo>
                      <a:pt x="69" y="97"/>
                    </a:lnTo>
                    <a:lnTo>
                      <a:pt x="71" y="97"/>
                    </a:lnTo>
                    <a:lnTo>
                      <a:pt x="73" y="97"/>
                    </a:lnTo>
                    <a:lnTo>
                      <a:pt x="76" y="97"/>
                    </a:lnTo>
                    <a:lnTo>
                      <a:pt x="78" y="95"/>
                    </a:lnTo>
                    <a:lnTo>
                      <a:pt x="78" y="95"/>
                    </a:lnTo>
                    <a:lnTo>
                      <a:pt x="80" y="92"/>
                    </a:lnTo>
                    <a:lnTo>
                      <a:pt x="83" y="90"/>
                    </a:lnTo>
                    <a:lnTo>
                      <a:pt x="85" y="90"/>
                    </a:lnTo>
                    <a:lnTo>
                      <a:pt x="85" y="88"/>
                    </a:lnTo>
                    <a:lnTo>
                      <a:pt x="85" y="85"/>
                    </a:lnTo>
                    <a:lnTo>
                      <a:pt x="88" y="85"/>
                    </a:lnTo>
                    <a:lnTo>
                      <a:pt x="88" y="83"/>
                    </a:lnTo>
                    <a:lnTo>
                      <a:pt x="90" y="81"/>
                    </a:lnTo>
                    <a:lnTo>
                      <a:pt x="92" y="81"/>
                    </a:lnTo>
                    <a:lnTo>
                      <a:pt x="92" y="78"/>
                    </a:lnTo>
                    <a:lnTo>
                      <a:pt x="90" y="76"/>
                    </a:lnTo>
                    <a:lnTo>
                      <a:pt x="92" y="76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69"/>
                    </a:lnTo>
                    <a:lnTo>
                      <a:pt x="92" y="66"/>
                    </a:lnTo>
                    <a:lnTo>
                      <a:pt x="95" y="66"/>
                    </a:lnTo>
                    <a:lnTo>
                      <a:pt x="97" y="64"/>
                    </a:lnTo>
                    <a:lnTo>
                      <a:pt x="97" y="62"/>
                    </a:lnTo>
                    <a:lnTo>
                      <a:pt x="99" y="59"/>
                    </a:lnTo>
                    <a:lnTo>
                      <a:pt x="99" y="62"/>
                    </a:lnTo>
                    <a:lnTo>
                      <a:pt x="99" y="64"/>
                    </a:lnTo>
                    <a:lnTo>
                      <a:pt x="102" y="66"/>
                    </a:lnTo>
                    <a:lnTo>
                      <a:pt x="102" y="69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4" y="73"/>
                    </a:lnTo>
                    <a:lnTo>
                      <a:pt x="104" y="71"/>
                    </a:lnTo>
                    <a:lnTo>
                      <a:pt x="107" y="69"/>
                    </a:lnTo>
                    <a:lnTo>
                      <a:pt x="104" y="66"/>
                    </a:lnTo>
                    <a:lnTo>
                      <a:pt x="107" y="69"/>
                    </a:lnTo>
                    <a:lnTo>
                      <a:pt x="109" y="69"/>
                    </a:lnTo>
                    <a:lnTo>
                      <a:pt x="107" y="66"/>
                    </a:lnTo>
                    <a:lnTo>
                      <a:pt x="109" y="64"/>
                    </a:lnTo>
                    <a:lnTo>
                      <a:pt x="107" y="64"/>
                    </a:lnTo>
                    <a:lnTo>
                      <a:pt x="107" y="64"/>
                    </a:lnTo>
                    <a:lnTo>
                      <a:pt x="104" y="62"/>
                    </a:lnTo>
                    <a:lnTo>
                      <a:pt x="107" y="59"/>
                    </a:lnTo>
                    <a:lnTo>
                      <a:pt x="107" y="59"/>
                    </a:lnTo>
                    <a:lnTo>
                      <a:pt x="104" y="57"/>
                    </a:lnTo>
                    <a:lnTo>
                      <a:pt x="107" y="57"/>
                    </a:lnTo>
                    <a:lnTo>
                      <a:pt x="109" y="59"/>
                    </a:lnTo>
                    <a:lnTo>
                      <a:pt x="111" y="59"/>
                    </a:lnTo>
                    <a:lnTo>
                      <a:pt x="111" y="59"/>
                    </a:lnTo>
                    <a:lnTo>
                      <a:pt x="116" y="59"/>
                    </a:lnTo>
                    <a:lnTo>
                      <a:pt x="118" y="59"/>
                    </a:lnTo>
                    <a:lnTo>
                      <a:pt x="116" y="59"/>
                    </a:lnTo>
                    <a:lnTo>
                      <a:pt x="114" y="59"/>
                    </a:lnTo>
                    <a:lnTo>
                      <a:pt x="114" y="57"/>
                    </a:lnTo>
                    <a:lnTo>
                      <a:pt x="116" y="54"/>
                    </a:lnTo>
                    <a:lnTo>
                      <a:pt x="114" y="54"/>
                    </a:lnTo>
                    <a:lnTo>
                      <a:pt x="114" y="52"/>
                    </a:lnTo>
                    <a:lnTo>
                      <a:pt x="114" y="52"/>
                    </a:lnTo>
                    <a:lnTo>
                      <a:pt x="116" y="50"/>
                    </a:lnTo>
                    <a:lnTo>
                      <a:pt x="116" y="47"/>
                    </a:lnTo>
                    <a:lnTo>
                      <a:pt x="118" y="50"/>
                    </a:lnTo>
                    <a:lnTo>
                      <a:pt x="121" y="50"/>
                    </a:lnTo>
                    <a:lnTo>
                      <a:pt x="121" y="50"/>
                    </a:lnTo>
                    <a:lnTo>
                      <a:pt x="121" y="4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3" y="47"/>
                    </a:lnTo>
                    <a:lnTo>
                      <a:pt x="121" y="45"/>
                    </a:lnTo>
                    <a:lnTo>
                      <a:pt x="121" y="43"/>
                    </a:lnTo>
                    <a:lnTo>
                      <a:pt x="123" y="40"/>
                    </a:lnTo>
                    <a:lnTo>
                      <a:pt x="125" y="40"/>
                    </a:lnTo>
                    <a:lnTo>
                      <a:pt x="125" y="40"/>
                    </a:lnTo>
                    <a:lnTo>
                      <a:pt x="125" y="38"/>
                    </a:lnTo>
                    <a:lnTo>
                      <a:pt x="125" y="40"/>
                    </a:lnTo>
                    <a:lnTo>
                      <a:pt x="128" y="40"/>
                    </a:lnTo>
                    <a:lnTo>
                      <a:pt x="130" y="38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33" y="35"/>
                    </a:lnTo>
                    <a:lnTo>
                      <a:pt x="133" y="35"/>
                    </a:lnTo>
                    <a:lnTo>
                      <a:pt x="135" y="35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0" y="33"/>
                    </a:lnTo>
                    <a:lnTo>
                      <a:pt x="142" y="33"/>
                    </a:lnTo>
                    <a:lnTo>
                      <a:pt x="147" y="35"/>
                    </a:lnTo>
                    <a:lnTo>
                      <a:pt x="147" y="38"/>
                    </a:lnTo>
                    <a:lnTo>
                      <a:pt x="149" y="40"/>
                    </a:lnTo>
                    <a:lnTo>
                      <a:pt x="151" y="43"/>
                    </a:lnTo>
                    <a:lnTo>
                      <a:pt x="151" y="43"/>
                    </a:lnTo>
                    <a:lnTo>
                      <a:pt x="151" y="45"/>
                    </a:lnTo>
                    <a:lnTo>
                      <a:pt x="149" y="47"/>
                    </a:lnTo>
                    <a:lnTo>
                      <a:pt x="149" y="50"/>
                    </a:lnTo>
                    <a:lnTo>
                      <a:pt x="149" y="50"/>
                    </a:lnTo>
                    <a:lnTo>
                      <a:pt x="151" y="47"/>
                    </a:lnTo>
                    <a:lnTo>
                      <a:pt x="151" y="50"/>
                    </a:lnTo>
                    <a:lnTo>
                      <a:pt x="151" y="47"/>
                    </a:lnTo>
                    <a:lnTo>
                      <a:pt x="151" y="45"/>
                    </a:lnTo>
                    <a:lnTo>
                      <a:pt x="154" y="45"/>
                    </a:lnTo>
                    <a:lnTo>
                      <a:pt x="154" y="43"/>
                    </a:lnTo>
                    <a:lnTo>
                      <a:pt x="156" y="43"/>
                    </a:lnTo>
                    <a:lnTo>
                      <a:pt x="159" y="43"/>
                    </a:lnTo>
                    <a:lnTo>
                      <a:pt x="159" y="43"/>
                    </a:lnTo>
                    <a:lnTo>
                      <a:pt x="161" y="45"/>
                    </a:lnTo>
                    <a:lnTo>
                      <a:pt x="161" y="43"/>
                    </a:lnTo>
                    <a:lnTo>
                      <a:pt x="163" y="45"/>
                    </a:lnTo>
                    <a:lnTo>
                      <a:pt x="166" y="45"/>
                    </a:lnTo>
                    <a:lnTo>
                      <a:pt x="166" y="47"/>
                    </a:lnTo>
                    <a:lnTo>
                      <a:pt x="166" y="45"/>
                    </a:lnTo>
                    <a:lnTo>
                      <a:pt x="166" y="45"/>
                    </a:lnTo>
                    <a:lnTo>
                      <a:pt x="168" y="43"/>
                    </a:lnTo>
                    <a:lnTo>
                      <a:pt x="166" y="43"/>
                    </a:lnTo>
                    <a:lnTo>
                      <a:pt x="163" y="40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6" y="35"/>
                    </a:lnTo>
                    <a:lnTo>
                      <a:pt x="166" y="33"/>
                    </a:lnTo>
                    <a:lnTo>
                      <a:pt x="168" y="31"/>
                    </a:lnTo>
                    <a:lnTo>
                      <a:pt x="170" y="28"/>
                    </a:lnTo>
                    <a:lnTo>
                      <a:pt x="170" y="28"/>
                    </a:lnTo>
                    <a:lnTo>
                      <a:pt x="173" y="28"/>
                    </a:lnTo>
                    <a:lnTo>
                      <a:pt x="170" y="26"/>
                    </a:lnTo>
                    <a:lnTo>
                      <a:pt x="170" y="24"/>
                    </a:lnTo>
                    <a:lnTo>
                      <a:pt x="173" y="24"/>
                    </a:lnTo>
                    <a:lnTo>
                      <a:pt x="173" y="21"/>
                    </a:lnTo>
                    <a:lnTo>
                      <a:pt x="175" y="19"/>
                    </a:lnTo>
                    <a:lnTo>
                      <a:pt x="175" y="19"/>
                    </a:lnTo>
                    <a:lnTo>
                      <a:pt x="178" y="19"/>
                    </a:lnTo>
                    <a:lnTo>
                      <a:pt x="178" y="16"/>
                    </a:lnTo>
                    <a:lnTo>
                      <a:pt x="180" y="16"/>
                    </a:lnTo>
                    <a:lnTo>
                      <a:pt x="180" y="14"/>
                    </a:lnTo>
                    <a:lnTo>
                      <a:pt x="182" y="14"/>
                    </a:lnTo>
                    <a:lnTo>
                      <a:pt x="185" y="16"/>
                    </a:lnTo>
                    <a:lnTo>
                      <a:pt x="185" y="16"/>
                    </a:lnTo>
                    <a:lnTo>
                      <a:pt x="187" y="16"/>
                    </a:lnTo>
                    <a:lnTo>
                      <a:pt x="189" y="16"/>
                    </a:lnTo>
                    <a:lnTo>
                      <a:pt x="192" y="14"/>
                    </a:lnTo>
                    <a:lnTo>
                      <a:pt x="194" y="14"/>
                    </a:lnTo>
                    <a:lnTo>
                      <a:pt x="194" y="14"/>
                    </a:lnTo>
                    <a:lnTo>
                      <a:pt x="196" y="14"/>
                    </a:lnTo>
                    <a:lnTo>
                      <a:pt x="196" y="12"/>
                    </a:lnTo>
                    <a:lnTo>
                      <a:pt x="196" y="9"/>
                    </a:lnTo>
                    <a:lnTo>
                      <a:pt x="194" y="7"/>
                    </a:lnTo>
                    <a:lnTo>
                      <a:pt x="192" y="7"/>
                    </a:lnTo>
                    <a:lnTo>
                      <a:pt x="192" y="7"/>
                    </a:lnTo>
                    <a:lnTo>
                      <a:pt x="189" y="5"/>
                    </a:lnTo>
                    <a:lnTo>
                      <a:pt x="187" y="5"/>
                    </a:lnTo>
                    <a:lnTo>
                      <a:pt x="189" y="5"/>
                    </a:lnTo>
                    <a:lnTo>
                      <a:pt x="192" y="7"/>
                    </a:lnTo>
                    <a:lnTo>
                      <a:pt x="192" y="5"/>
                    </a:lnTo>
                    <a:lnTo>
                      <a:pt x="194" y="5"/>
                    </a:lnTo>
                    <a:lnTo>
                      <a:pt x="194" y="5"/>
                    </a:lnTo>
                    <a:lnTo>
                      <a:pt x="194" y="5"/>
                    </a:lnTo>
                    <a:lnTo>
                      <a:pt x="196" y="7"/>
                    </a:lnTo>
                    <a:lnTo>
                      <a:pt x="199" y="7"/>
                    </a:lnTo>
                    <a:lnTo>
                      <a:pt x="199" y="7"/>
                    </a:lnTo>
                    <a:lnTo>
                      <a:pt x="201" y="9"/>
                    </a:lnTo>
                    <a:lnTo>
                      <a:pt x="204" y="9"/>
                    </a:lnTo>
                    <a:lnTo>
                      <a:pt x="206" y="9"/>
                    </a:lnTo>
                    <a:lnTo>
                      <a:pt x="206" y="9"/>
                    </a:lnTo>
                    <a:lnTo>
                      <a:pt x="208" y="9"/>
                    </a:lnTo>
                    <a:lnTo>
                      <a:pt x="211" y="12"/>
                    </a:lnTo>
                    <a:lnTo>
                      <a:pt x="213" y="12"/>
                    </a:lnTo>
                    <a:lnTo>
                      <a:pt x="215" y="14"/>
                    </a:lnTo>
                    <a:lnTo>
                      <a:pt x="215" y="12"/>
                    </a:lnTo>
                    <a:lnTo>
                      <a:pt x="218" y="14"/>
                    </a:lnTo>
                    <a:lnTo>
                      <a:pt x="220" y="16"/>
                    </a:lnTo>
                    <a:lnTo>
                      <a:pt x="223" y="14"/>
                    </a:lnTo>
                    <a:lnTo>
                      <a:pt x="225" y="14"/>
                    </a:lnTo>
                    <a:lnTo>
                      <a:pt x="227" y="14"/>
                    </a:lnTo>
                    <a:lnTo>
                      <a:pt x="227" y="12"/>
                    </a:lnTo>
                    <a:lnTo>
                      <a:pt x="227" y="14"/>
                    </a:lnTo>
                    <a:lnTo>
                      <a:pt x="227" y="16"/>
                    </a:lnTo>
                    <a:lnTo>
                      <a:pt x="230" y="14"/>
                    </a:lnTo>
                    <a:lnTo>
                      <a:pt x="230" y="16"/>
                    </a:lnTo>
                    <a:lnTo>
                      <a:pt x="230" y="16"/>
                    </a:lnTo>
                    <a:lnTo>
                      <a:pt x="232" y="16"/>
                    </a:lnTo>
                    <a:lnTo>
                      <a:pt x="232" y="14"/>
                    </a:lnTo>
                    <a:lnTo>
                      <a:pt x="234" y="12"/>
                    </a:lnTo>
                    <a:lnTo>
                      <a:pt x="234" y="12"/>
                    </a:lnTo>
                    <a:lnTo>
                      <a:pt x="237" y="14"/>
                    </a:lnTo>
                    <a:lnTo>
                      <a:pt x="237" y="14"/>
                    </a:lnTo>
                    <a:lnTo>
                      <a:pt x="239" y="16"/>
                    </a:lnTo>
                    <a:lnTo>
                      <a:pt x="237" y="19"/>
                    </a:lnTo>
                    <a:lnTo>
                      <a:pt x="237" y="21"/>
                    </a:lnTo>
                    <a:lnTo>
                      <a:pt x="234" y="21"/>
                    </a:lnTo>
                    <a:lnTo>
                      <a:pt x="234" y="24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0" y="26"/>
                    </a:lnTo>
                    <a:lnTo>
                      <a:pt x="230" y="26"/>
                    </a:lnTo>
                    <a:lnTo>
                      <a:pt x="227" y="28"/>
                    </a:lnTo>
                    <a:lnTo>
                      <a:pt x="227" y="31"/>
                    </a:lnTo>
                    <a:lnTo>
                      <a:pt x="230" y="31"/>
                    </a:lnTo>
                    <a:lnTo>
                      <a:pt x="230" y="33"/>
                    </a:lnTo>
                    <a:lnTo>
                      <a:pt x="230" y="35"/>
                    </a:lnTo>
                    <a:lnTo>
                      <a:pt x="227" y="38"/>
                    </a:lnTo>
                    <a:lnTo>
                      <a:pt x="225" y="38"/>
                    </a:lnTo>
                    <a:lnTo>
                      <a:pt x="225" y="40"/>
                    </a:lnTo>
                    <a:lnTo>
                      <a:pt x="223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7" y="47"/>
                    </a:lnTo>
                    <a:lnTo>
                      <a:pt x="230" y="47"/>
                    </a:lnTo>
                    <a:lnTo>
                      <a:pt x="232" y="50"/>
                    </a:lnTo>
                    <a:lnTo>
                      <a:pt x="232" y="52"/>
                    </a:lnTo>
                    <a:lnTo>
                      <a:pt x="234" y="52"/>
                    </a:lnTo>
                    <a:lnTo>
                      <a:pt x="237" y="52"/>
                    </a:lnTo>
                    <a:lnTo>
                      <a:pt x="237" y="54"/>
                    </a:lnTo>
                    <a:lnTo>
                      <a:pt x="239" y="54"/>
                    </a:lnTo>
                    <a:lnTo>
                      <a:pt x="241" y="54"/>
                    </a:lnTo>
                    <a:lnTo>
                      <a:pt x="244" y="57"/>
                    </a:lnTo>
                    <a:lnTo>
                      <a:pt x="246" y="57"/>
                    </a:lnTo>
                    <a:lnTo>
                      <a:pt x="249" y="59"/>
                    </a:lnTo>
                    <a:lnTo>
                      <a:pt x="249" y="62"/>
                    </a:lnTo>
                    <a:lnTo>
                      <a:pt x="249" y="62"/>
                    </a:lnTo>
                    <a:lnTo>
                      <a:pt x="251" y="64"/>
                    </a:lnTo>
                    <a:lnTo>
                      <a:pt x="253" y="64"/>
                    </a:lnTo>
                    <a:lnTo>
                      <a:pt x="256" y="64"/>
                    </a:lnTo>
                    <a:lnTo>
                      <a:pt x="258" y="64"/>
                    </a:lnTo>
                    <a:lnTo>
                      <a:pt x="260" y="66"/>
                    </a:lnTo>
                    <a:lnTo>
                      <a:pt x="260" y="66"/>
                    </a:lnTo>
                    <a:lnTo>
                      <a:pt x="263" y="69"/>
                    </a:lnTo>
                    <a:lnTo>
                      <a:pt x="263" y="71"/>
                    </a:lnTo>
                    <a:lnTo>
                      <a:pt x="265" y="71"/>
                    </a:lnTo>
                    <a:lnTo>
                      <a:pt x="267" y="71"/>
                    </a:lnTo>
                    <a:lnTo>
                      <a:pt x="267" y="73"/>
                    </a:lnTo>
                    <a:lnTo>
                      <a:pt x="270" y="73"/>
                    </a:lnTo>
                    <a:lnTo>
                      <a:pt x="270" y="73"/>
                    </a:lnTo>
                    <a:lnTo>
                      <a:pt x="272" y="73"/>
                    </a:lnTo>
                    <a:lnTo>
                      <a:pt x="275" y="73"/>
                    </a:lnTo>
                    <a:lnTo>
                      <a:pt x="275" y="73"/>
                    </a:lnTo>
                    <a:lnTo>
                      <a:pt x="277" y="71"/>
                    </a:lnTo>
                    <a:lnTo>
                      <a:pt x="279" y="69"/>
                    </a:lnTo>
                    <a:lnTo>
                      <a:pt x="279" y="69"/>
                    </a:lnTo>
                    <a:lnTo>
                      <a:pt x="279" y="66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2" y="62"/>
                    </a:lnTo>
                    <a:lnTo>
                      <a:pt x="284" y="59"/>
                    </a:lnTo>
                    <a:lnTo>
                      <a:pt x="284" y="57"/>
                    </a:lnTo>
                    <a:lnTo>
                      <a:pt x="284" y="57"/>
                    </a:lnTo>
                    <a:lnTo>
                      <a:pt x="284" y="54"/>
                    </a:lnTo>
                    <a:lnTo>
                      <a:pt x="284" y="52"/>
                    </a:lnTo>
                    <a:lnTo>
                      <a:pt x="284" y="50"/>
                    </a:lnTo>
                    <a:lnTo>
                      <a:pt x="284" y="47"/>
                    </a:lnTo>
                    <a:lnTo>
                      <a:pt x="286" y="47"/>
                    </a:lnTo>
                    <a:lnTo>
                      <a:pt x="286" y="45"/>
                    </a:lnTo>
                    <a:lnTo>
                      <a:pt x="286" y="43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35"/>
                    </a:lnTo>
                    <a:lnTo>
                      <a:pt x="284" y="33"/>
                    </a:lnTo>
                    <a:lnTo>
                      <a:pt x="284" y="31"/>
                    </a:lnTo>
                    <a:lnTo>
                      <a:pt x="286" y="28"/>
                    </a:lnTo>
                    <a:lnTo>
                      <a:pt x="286" y="28"/>
                    </a:lnTo>
                    <a:lnTo>
                      <a:pt x="286" y="28"/>
                    </a:lnTo>
                    <a:lnTo>
                      <a:pt x="286" y="26"/>
                    </a:lnTo>
                    <a:lnTo>
                      <a:pt x="286" y="24"/>
                    </a:lnTo>
                    <a:lnTo>
                      <a:pt x="286" y="21"/>
                    </a:lnTo>
                    <a:lnTo>
                      <a:pt x="289" y="21"/>
                    </a:lnTo>
                    <a:lnTo>
                      <a:pt x="286" y="19"/>
                    </a:lnTo>
                    <a:lnTo>
                      <a:pt x="286" y="19"/>
                    </a:lnTo>
                    <a:lnTo>
                      <a:pt x="286" y="16"/>
                    </a:lnTo>
                    <a:lnTo>
                      <a:pt x="286" y="14"/>
                    </a:lnTo>
                    <a:lnTo>
                      <a:pt x="289" y="14"/>
                    </a:lnTo>
                    <a:lnTo>
                      <a:pt x="289" y="12"/>
                    </a:lnTo>
                    <a:lnTo>
                      <a:pt x="289" y="9"/>
                    </a:lnTo>
                    <a:lnTo>
                      <a:pt x="291" y="7"/>
                    </a:lnTo>
                    <a:lnTo>
                      <a:pt x="291" y="5"/>
                    </a:lnTo>
                    <a:lnTo>
                      <a:pt x="291" y="2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6" y="0"/>
                    </a:lnTo>
                    <a:lnTo>
                      <a:pt x="296" y="2"/>
                    </a:lnTo>
                    <a:lnTo>
                      <a:pt x="296" y="2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298" y="7"/>
                    </a:lnTo>
                    <a:lnTo>
                      <a:pt x="298" y="9"/>
                    </a:lnTo>
                    <a:lnTo>
                      <a:pt x="301" y="12"/>
                    </a:lnTo>
                    <a:lnTo>
                      <a:pt x="303" y="12"/>
                    </a:lnTo>
                    <a:lnTo>
                      <a:pt x="301" y="14"/>
                    </a:lnTo>
                    <a:lnTo>
                      <a:pt x="301" y="16"/>
                    </a:lnTo>
                    <a:lnTo>
                      <a:pt x="303" y="19"/>
                    </a:lnTo>
                    <a:lnTo>
                      <a:pt x="303" y="21"/>
                    </a:lnTo>
                    <a:lnTo>
                      <a:pt x="305" y="24"/>
                    </a:lnTo>
                    <a:lnTo>
                      <a:pt x="305" y="24"/>
                    </a:lnTo>
                    <a:lnTo>
                      <a:pt x="305" y="26"/>
                    </a:lnTo>
                    <a:lnTo>
                      <a:pt x="305" y="28"/>
                    </a:lnTo>
                    <a:lnTo>
                      <a:pt x="305" y="31"/>
                    </a:lnTo>
                    <a:lnTo>
                      <a:pt x="305" y="33"/>
                    </a:lnTo>
                    <a:lnTo>
                      <a:pt x="305" y="33"/>
                    </a:lnTo>
                    <a:lnTo>
                      <a:pt x="308" y="35"/>
                    </a:lnTo>
                    <a:lnTo>
                      <a:pt x="308" y="38"/>
                    </a:lnTo>
                    <a:lnTo>
                      <a:pt x="310" y="40"/>
                    </a:lnTo>
                    <a:lnTo>
                      <a:pt x="310" y="38"/>
                    </a:lnTo>
                    <a:lnTo>
                      <a:pt x="312" y="38"/>
                    </a:lnTo>
                    <a:lnTo>
                      <a:pt x="315" y="35"/>
                    </a:lnTo>
                    <a:lnTo>
                      <a:pt x="315" y="38"/>
                    </a:lnTo>
                    <a:lnTo>
                      <a:pt x="317" y="40"/>
                    </a:lnTo>
                    <a:lnTo>
                      <a:pt x="320" y="40"/>
                    </a:lnTo>
                    <a:lnTo>
                      <a:pt x="320" y="43"/>
                    </a:lnTo>
                    <a:lnTo>
                      <a:pt x="322" y="43"/>
                    </a:lnTo>
                    <a:lnTo>
                      <a:pt x="324" y="45"/>
                    </a:lnTo>
                    <a:lnTo>
                      <a:pt x="322" y="47"/>
                    </a:lnTo>
                    <a:lnTo>
                      <a:pt x="322" y="47"/>
                    </a:lnTo>
                    <a:lnTo>
                      <a:pt x="322" y="50"/>
                    </a:lnTo>
                    <a:lnTo>
                      <a:pt x="324" y="52"/>
                    </a:lnTo>
                    <a:lnTo>
                      <a:pt x="324" y="54"/>
                    </a:lnTo>
                    <a:lnTo>
                      <a:pt x="324" y="57"/>
                    </a:lnTo>
                    <a:lnTo>
                      <a:pt x="324" y="59"/>
                    </a:lnTo>
                    <a:lnTo>
                      <a:pt x="324" y="62"/>
                    </a:lnTo>
                    <a:lnTo>
                      <a:pt x="324" y="62"/>
                    </a:lnTo>
                    <a:lnTo>
                      <a:pt x="327" y="64"/>
                    </a:lnTo>
                    <a:lnTo>
                      <a:pt x="327" y="66"/>
                    </a:lnTo>
                    <a:lnTo>
                      <a:pt x="329" y="64"/>
                    </a:lnTo>
                    <a:lnTo>
                      <a:pt x="329" y="66"/>
                    </a:lnTo>
                    <a:lnTo>
                      <a:pt x="329" y="69"/>
                    </a:lnTo>
                    <a:lnTo>
                      <a:pt x="331" y="71"/>
                    </a:lnTo>
                    <a:lnTo>
                      <a:pt x="331" y="73"/>
                    </a:lnTo>
                    <a:lnTo>
                      <a:pt x="331" y="76"/>
                    </a:lnTo>
                    <a:lnTo>
                      <a:pt x="331" y="78"/>
                    </a:lnTo>
                    <a:lnTo>
                      <a:pt x="329" y="81"/>
                    </a:lnTo>
                    <a:lnTo>
                      <a:pt x="331" y="81"/>
                    </a:lnTo>
                    <a:lnTo>
                      <a:pt x="334" y="83"/>
                    </a:lnTo>
                    <a:lnTo>
                      <a:pt x="334" y="85"/>
                    </a:lnTo>
                    <a:lnTo>
                      <a:pt x="334" y="88"/>
                    </a:lnTo>
                    <a:lnTo>
                      <a:pt x="334" y="90"/>
                    </a:lnTo>
                    <a:lnTo>
                      <a:pt x="339" y="92"/>
                    </a:lnTo>
                    <a:lnTo>
                      <a:pt x="341" y="92"/>
                    </a:lnTo>
                    <a:lnTo>
                      <a:pt x="343" y="92"/>
                    </a:lnTo>
                    <a:lnTo>
                      <a:pt x="346" y="92"/>
                    </a:lnTo>
                    <a:lnTo>
                      <a:pt x="346" y="95"/>
                    </a:lnTo>
                    <a:lnTo>
                      <a:pt x="346" y="95"/>
                    </a:lnTo>
                    <a:lnTo>
                      <a:pt x="346" y="97"/>
                    </a:lnTo>
                    <a:lnTo>
                      <a:pt x="348" y="95"/>
                    </a:lnTo>
                    <a:lnTo>
                      <a:pt x="348" y="97"/>
                    </a:lnTo>
                    <a:lnTo>
                      <a:pt x="350" y="97"/>
                    </a:lnTo>
                    <a:lnTo>
                      <a:pt x="353" y="100"/>
                    </a:lnTo>
                    <a:lnTo>
                      <a:pt x="353" y="102"/>
                    </a:lnTo>
                    <a:lnTo>
                      <a:pt x="355" y="102"/>
                    </a:lnTo>
                    <a:lnTo>
                      <a:pt x="357" y="102"/>
                    </a:lnTo>
                    <a:lnTo>
                      <a:pt x="357" y="104"/>
                    </a:lnTo>
                    <a:lnTo>
                      <a:pt x="357" y="104"/>
                    </a:lnTo>
                    <a:lnTo>
                      <a:pt x="357" y="107"/>
                    </a:lnTo>
                    <a:lnTo>
                      <a:pt x="360" y="109"/>
                    </a:lnTo>
                    <a:lnTo>
                      <a:pt x="362" y="109"/>
                    </a:lnTo>
                    <a:lnTo>
                      <a:pt x="362" y="111"/>
                    </a:lnTo>
                    <a:lnTo>
                      <a:pt x="362" y="114"/>
                    </a:lnTo>
                    <a:lnTo>
                      <a:pt x="362" y="114"/>
                    </a:lnTo>
                    <a:lnTo>
                      <a:pt x="365" y="116"/>
                    </a:lnTo>
                    <a:lnTo>
                      <a:pt x="365" y="118"/>
                    </a:lnTo>
                    <a:lnTo>
                      <a:pt x="365" y="121"/>
                    </a:lnTo>
                    <a:lnTo>
                      <a:pt x="365" y="121"/>
                    </a:lnTo>
                    <a:lnTo>
                      <a:pt x="367" y="123"/>
                    </a:lnTo>
                    <a:lnTo>
                      <a:pt x="367" y="126"/>
                    </a:lnTo>
                    <a:lnTo>
                      <a:pt x="369" y="126"/>
                    </a:lnTo>
                    <a:lnTo>
                      <a:pt x="369" y="128"/>
                    </a:lnTo>
                    <a:lnTo>
                      <a:pt x="369" y="126"/>
                    </a:lnTo>
                    <a:lnTo>
                      <a:pt x="369" y="123"/>
                    </a:lnTo>
                    <a:lnTo>
                      <a:pt x="369" y="123"/>
                    </a:lnTo>
                    <a:lnTo>
                      <a:pt x="372" y="126"/>
                    </a:lnTo>
                    <a:lnTo>
                      <a:pt x="376" y="128"/>
                    </a:lnTo>
                    <a:lnTo>
                      <a:pt x="376" y="126"/>
                    </a:lnTo>
                    <a:lnTo>
                      <a:pt x="376" y="126"/>
                    </a:lnTo>
                    <a:lnTo>
                      <a:pt x="376" y="128"/>
                    </a:lnTo>
                    <a:lnTo>
                      <a:pt x="379" y="128"/>
                    </a:lnTo>
                    <a:lnTo>
                      <a:pt x="376" y="130"/>
                    </a:lnTo>
                    <a:lnTo>
                      <a:pt x="376" y="133"/>
                    </a:lnTo>
                    <a:lnTo>
                      <a:pt x="379" y="135"/>
                    </a:lnTo>
                    <a:lnTo>
                      <a:pt x="379" y="137"/>
                    </a:lnTo>
                    <a:lnTo>
                      <a:pt x="379" y="137"/>
                    </a:lnTo>
                    <a:lnTo>
                      <a:pt x="381" y="137"/>
                    </a:lnTo>
                    <a:lnTo>
                      <a:pt x="381" y="140"/>
                    </a:lnTo>
                    <a:lnTo>
                      <a:pt x="384" y="142"/>
                    </a:lnTo>
                    <a:lnTo>
                      <a:pt x="384" y="142"/>
                    </a:lnTo>
                    <a:lnTo>
                      <a:pt x="386" y="142"/>
                    </a:lnTo>
                    <a:lnTo>
                      <a:pt x="388" y="145"/>
                    </a:lnTo>
                    <a:lnTo>
                      <a:pt x="391" y="147"/>
                    </a:lnTo>
                    <a:lnTo>
                      <a:pt x="391" y="149"/>
                    </a:lnTo>
                    <a:lnTo>
                      <a:pt x="393" y="149"/>
                    </a:lnTo>
                    <a:lnTo>
                      <a:pt x="393" y="152"/>
                    </a:lnTo>
                    <a:lnTo>
                      <a:pt x="395" y="152"/>
                    </a:lnTo>
                    <a:lnTo>
                      <a:pt x="395" y="154"/>
                    </a:lnTo>
                    <a:lnTo>
                      <a:pt x="398" y="156"/>
                    </a:lnTo>
                    <a:lnTo>
                      <a:pt x="400" y="159"/>
                    </a:lnTo>
                    <a:lnTo>
                      <a:pt x="398" y="161"/>
                    </a:lnTo>
                    <a:lnTo>
                      <a:pt x="400" y="164"/>
                    </a:lnTo>
                    <a:lnTo>
                      <a:pt x="400" y="164"/>
                    </a:lnTo>
                    <a:lnTo>
                      <a:pt x="402" y="164"/>
                    </a:lnTo>
                    <a:lnTo>
                      <a:pt x="400" y="166"/>
                    </a:lnTo>
                    <a:lnTo>
                      <a:pt x="400" y="168"/>
                    </a:lnTo>
                    <a:lnTo>
                      <a:pt x="400" y="171"/>
                    </a:lnTo>
                    <a:lnTo>
                      <a:pt x="400" y="173"/>
                    </a:lnTo>
                    <a:lnTo>
                      <a:pt x="402" y="175"/>
                    </a:lnTo>
                    <a:lnTo>
                      <a:pt x="402" y="178"/>
                    </a:lnTo>
                    <a:lnTo>
                      <a:pt x="400" y="178"/>
                    </a:lnTo>
                    <a:lnTo>
                      <a:pt x="402" y="180"/>
                    </a:lnTo>
                    <a:lnTo>
                      <a:pt x="402" y="183"/>
                    </a:lnTo>
                    <a:lnTo>
                      <a:pt x="405" y="185"/>
                    </a:lnTo>
                    <a:lnTo>
                      <a:pt x="405" y="187"/>
                    </a:lnTo>
                    <a:lnTo>
                      <a:pt x="405" y="190"/>
                    </a:lnTo>
                    <a:lnTo>
                      <a:pt x="405" y="190"/>
                    </a:lnTo>
                    <a:lnTo>
                      <a:pt x="405" y="192"/>
                    </a:lnTo>
                    <a:lnTo>
                      <a:pt x="405" y="194"/>
                    </a:lnTo>
                    <a:lnTo>
                      <a:pt x="407" y="197"/>
                    </a:lnTo>
                    <a:lnTo>
                      <a:pt x="405" y="199"/>
                    </a:lnTo>
                    <a:lnTo>
                      <a:pt x="405" y="199"/>
                    </a:lnTo>
                    <a:lnTo>
                      <a:pt x="402" y="201"/>
                    </a:lnTo>
                    <a:lnTo>
                      <a:pt x="402" y="204"/>
                    </a:lnTo>
                    <a:lnTo>
                      <a:pt x="402" y="206"/>
                    </a:lnTo>
                    <a:lnTo>
                      <a:pt x="402" y="209"/>
                    </a:lnTo>
                    <a:lnTo>
                      <a:pt x="402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505"/>
              <p:cNvSpPr/>
              <p:nvPr/>
            </p:nvSpPr>
            <p:spPr bwMode="auto">
              <a:xfrm>
                <a:off x="5227" y="2613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506"/>
              <p:cNvSpPr/>
              <p:nvPr/>
            </p:nvSpPr>
            <p:spPr bwMode="auto">
              <a:xfrm>
                <a:off x="5218" y="2601"/>
                <a:ext cx="7" cy="3"/>
              </a:xfrm>
              <a:custGeom>
                <a:avLst/>
                <a:gdLst>
                  <a:gd name="T0" fmla="*/ 2 w 7"/>
                  <a:gd name="T1" fmla="*/ 0 h 3"/>
                  <a:gd name="T2" fmla="*/ 0 w 7"/>
                  <a:gd name="T3" fmla="*/ 0 h 3"/>
                  <a:gd name="T4" fmla="*/ 2 w 7"/>
                  <a:gd name="T5" fmla="*/ 0 h 3"/>
                  <a:gd name="T6" fmla="*/ 2 w 7"/>
                  <a:gd name="T7" fmla="*/ 0 h 3"/>
                  <a:gd name="T8" fmla="*/ 7 w 7"/>
                  <a:gd name="T9" fmla="*/ 3 h 3"/>
                  <a:gd name="T10" fmla="*/ 5 w 7"/>
                  <a:gd name="T11" fmla="*/ 3 h 3"/>
                  <a:gd name="T12" fmla="*/ 7 w 7"/>
                  <a:gd name="T13" fmla="*/ 3 h 3"/>
                  <a:gd name="T14" fmla="*/ 7 w 7"/>
                  <a:gd name="T15" fmla="*/ 3 h 3"/>
                  <a:gd name="T16" fmla="*/ 2 w 7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507"/>
              <p:cNvSpPr/>
              <p:nvPr/>
            </p:nvSpPr>
            <p:spPr bwMode="auto">
              <a:xfrm>
                <a:off x="2055" y="2542"/>
                <a:ext cx="5" cy="9"/>
              </a:xfrm>
              <a:custGeom>
                <a:avLst/>
                <a:gdLst>
                  <a:gd name="T0" fmla="*/ 5 w 5"/>
                  <a:gd name="T1" fmla="*/ 9 h 9"/>
                  <a:gd name="T2" fmla="*/ 5 w 5"/>
                  <a:gd name="T3" fmla="*/ 7 h 9"/>
                  <a:gd name="T4" fmla="*/ 0 w 5"/>
                  <a:gd name="T5" fmla="*/ 0 h 9"/>
                  <a:gd name="T6" fmla="*/ 0 w 5"/>
                  <a:gd name="T7" fmla="*/ 0 h 9"/>
                  <a:gd name="T8" fmla="*/ 5 w 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5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508"/>
              <p:cNvSpPr/>
              <p:nvPr/>
            </p:nvSpPr>
            <p:spPr bwMode="auto">
              <a:xfrm>
                <a:off x="5190" y="2343"/>
                <a:ext cx="9" cy="0"/>
              </a:xfrm>
              <a:custGeom>
                <a:avLst/>
                <a:gdLst>
                  <a:gd name="T0" fmla="*/ 9 w 9"/>
                  <a:gd name="T1" fmla="*/ 7 w 9"/>
                  <a:gd name="T2" fmla="*/ 9 w 9"/>
                  <a:gd name="T3" fmla="*/ 0 w 9"/>
                  <a:gd name="T4" fmla="*/ 0 w 9"/>
                  <a:gd name="T5" fmla="*/ 0 w 9"/>
                  <a:gd name="T6" fmla="*/ 9 w 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9">
                    <a:moveTo>
                      <a:pt x="9" y="0"/>
                    </a:moveTo>
                    <a:lnTo>
                      <a:pt x="7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509"/>
              <p:cNvSpPr/>
              <p:nvPr/>
            </p:nvSpPr>
            <p:spPr bwMode="auto">
              <a:xfrm>
                <a:off x="5118" y="2324"/>
                <a:ext cx="10" cy="2"/>
              </a:xfrm>
              <a:custGeom>
                <a:avLst/>
                <a:gdLst>
                  <a:gd name="T0" fmla="*/ 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  <a:gd name="T8" fmla="*/ 8 w 10"/>
                  <a:gd name="T9" fmla="*/ 2 h 2"/>
                  <a:gd name="T10" fmla="*/ 10 w 10"/>
                  <a:gd name="T11" fmla="*/ 2 h 2"/>
                  <a:gd name="T12" fmla="*/ 0 w 10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510"/>
              <p:cNvSpPr/>
              <p:nvPr/>
            </p:nvSpPr>
            <p:spPr bwMode="auto">
              <a:xfrm>
                <a:off x="5178" y="2267"/>
                <a:ext cx="2" cy="5"/>
              </a:xfrm>
              <a:custGeom>
                <a:avLst/>
                <a:gdLst>
                  <a:gd name="T0" fmla="*/ 2 w 2"/>
                  <a:gd name="T1" fmla="*/ 2 h 5"/>
                  <a:gd name="T2" fmla="*/ 2 w 2"/>
                  <a:gd name="T3" fmla="*/ 0 h 5"/>
                  <a:gd name="T4" fmla="*/ 2 w 2"/>
                  <a:gd name="T5" fmla="*/ 2 h 5"/>
                  <a:gd name="T6" fmla="*/ 0 w 2"/>
                  <a:gd name="T7" fmla="*/ 5 h 5"/>
                  <a:gd name="T8" fmla="*/ 0 w 2"/>
                  <a:gd name="T9" fmla="*/ 2 h 5"/>
                  <a:gd name="T10" fmla="*/ 0 w 2"/>
                  <a:gd name="T11" fmla="*/ 5 h 5"/>
                  <a:gd name="T12" fmla="*/ 2 w 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511"/>
              <p:cNvSpPr/>
              <p:nvPr/>
            </p:nvSpPr>
            <p:spPr bwMode="auto">
              <a:xfrm>
                <a:off x="5178" y="2255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0 w 4"/>
                  <a:gd name="T3" fmla="*/ 0 h 5"/>
                  <a:gd name="T4" fmla="*/ 0 w 4"/>
                  <a:gd name="T5" fmla="*/ 2 h 5"/>
                  <a:gd name="T6" fmla="*/ 4 w 4"/>
                  <a:gd name="T7" fmla="*/ 5 h 5"/>
                  <a:gd name="T8" fmla="*/ 4 w 4"/>
                  <a:gd name="T9" fmla="*/ 2 h 5"/>
                  <a:gd name="T10" fmla="*/ 4 w 4"/>
                  <a:gd name="T11" fmla="*/ 5 h 5"/>
                  <a:gd name="T12" fmla="*/ 0 w 4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512"/>
              <p:cNvSpPr/>
              <p:nvPr/>
            </p:nvSpPr>
            <p:spPr bwMode="auto">
              <a:xfrm>
                <a:off x="5180" y="2236"/>
                <a:ext cx="0" cy="9"/>
              </a:xfrm>
              <a:custGeom>
                <a:avLst/>
                <a:gdLst>
                  <a:gd name="T0" fmla="*/ 0 h 9"/>
                  <a:gd name="T1" fmla="*/ 0 h 9"/>
                  <a:gd name="T2" fmla="*/ 0 h 9"/>
                  <a:gd name="T3" fmla="*/ 9 h 9"/>
                  <a:gd name="T4" fmla="*/ 7 h 9"/>
                  <a:gd name="T5" fmla="*/ 9 h 9"/>
                  <a:gd name="T6" fmla="*/ 0 h 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513"/>
              <p:cNvSpPr/>
              <p:nvPr/>
            </p:nvSpPr>
            <p:spPr bwMode="auto">
              <a:xfrm>
                <a:off x="5171" y="2207"/>
                <a:ext cx="2" cy="10"/>
              </a:xfrm>
              <a:custGeom>
                <a:avLst/>
                <a:gdLst>
                  <a:gd name="T0" fmla="*/ 0 w 2"/>
                  <a:gd name="T1" fmla="*/ 3 h 10"/>
                  <a:gd name="T2" fmla="*/ 0 w 2"/>
                  <a:gd name="T3" fmla="*/ 0 h 10"/>
                  <a:gd name="T4" fmla="*/ 0 w 2"/>
                  <a:gd name="T5" fmla="*/ 3 h 10"/>
                  <a:gd name="T6" fmla="*/ 2 w 2"/>
                  <a:gd name="T7" fmla="*/ 10 h 10"/>
                  <a:gd name="T8" fmla="*/ 2 w 2"/>
                  <a:gd name="T9" fmla="*/ 8 h 10"/>
                  <a:gd name="T10" fmla="*/ 2 w 2"/>
                  <a:gd name="T11" fmla="*/ 10 h 10"/>
                  <a:gd name="T12" fmla="*/ 0 w 2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514"/>
              <p:cNvSpPr/>
              <p:nvPr/>
            </p:nvSpPr>
            <p:spPr bwMode="auto">
              <a:xfrm>
                <a:off x="5270" y="2663"/>
                <a:ext cx="7" cy="2"/>
              </a:xfrm>
              <a:custGeom>
                <a:avLst/>
                <a:gdLst>
                  <a:gd name="T0" fmla="*/ 7 w 7"/>
                  <a:gd name="T1" fmla="*/ 2 h 2"/>
                  <a:gd name="T2" fmla="*/ 5 w 7"/>
                  <a:gd name="T3" fmla="*/ 0 h 2"/>
                  <a:gd name="T4" fmla="*/ 7 w 7"/>
                  <a:gd name="T5" fmla="*/ 0 h 2"/>
                  <a:gd name="T6" fmla="*/ 7 w 7"/>
                  <a:gd name="T7" fmla="*/ 2 h 2"/>
                  <a:gd name="T8" fmla="*/ 2 w 7"/>
                  <a:gd name="T9" fmla="*/ 2 h 2"/>
                  <a:gd name="T10" fmla="*/ 0 w 7"/>
                  <a:gd name="T11" fmla="*/ 2 h 2"/>
                  <a:gd name="T12" fmla="*/ 2 w 7"/>
                  <a:gd name="T13" fmla="*/ 2 h 2"/>
                  <a:gd name="T14" fmla="*/ 2 w 7"/>
                  <a:gd name="T15" fmla="*/ 2 h 2"/>
                  <a:gd name="T16" fmla="*/ 7 w 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Rectangle 515"/>
              <p:cNvSpPr>
                <a:spLocks noChangeArrowheads="1"/>
              </p:cNvSpPr>
              <p:nvPr/>
            </p:nvSpPr>
            <p:spPr bwMode="auto">
              <a:xfrm>
                <a:off x="5599" y="2523"/>
                <a:ext cx="5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516"/>
              <p:cNvSpPr/>
              <p:nvPr/>
            </p:nvSpPr>
            <p:spPr bwMode="auto">
              <a:xfrm>
                <a:off x="5452" y="2395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  <a:gd name="T10" fmla="*/ 3 w 3"/>
                  <a:gd name="T11" fmla="*/ 0 h 2"/>
                  <a:gd name="T12" fmla="*/ 0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517"/>
              <p:cNvSpPr/>
              <p:nvPr/>
            </p:nvSpPr>
            <p:spPr bwMode="auto">
              <a:xfrm>
                <a:off x="5485" y="2359"/>
                <a:ext cx="3" cy="10"/>
              </a:xfrm>
              <a:custGeom>
                <a:avLst/>
                <a:gdLst>
                  <a:gd name="T0" fmla="*/ 0 w 3"/>
                  <a:gd name="T1" fmla="*/ 10 h 10"/>
                  <a:gd name="T2" fmla="*/ 0 w 3"/>
                  <a:gd name="T3" fmla="*/ 7 h 10"/>
                  <a:gd name="T4" fmla="*/ 0 w 3"/>
                  <a:gd name="T5" fmla="*/ 10 h 10"/>
                  <a:gd name="T6" fmla="*/ 3 w 3"/>
                  <a:gd name="T7" fmla="*/ 3 h 10"/>
                  <a:gd name="T8" fmla="*/ 0 w 3"/>
                  <a:gd name="T9" fmla="*/ 0 h 10"/>
                  <a:gd name="T10" fmla="*/ 3 w 3"/>
                  <a:gd name="T11" fmla="*/ 3 h 10"/>
                  <a:gd name="T12" fmla="*/ 0 w 3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">
                    <a:moveTo>
                      <a:pt x="0" y="10"/>
                    </a:moveTo>
                    <a:lnTo>
                      <a:pt x="0" y="7"/>
                    </a:lnTo>
                    <a:lnTo>
                      <a:pt x="0" y="10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518"/>
              <p:cNvSpPr/>
              <p:nvPr/>
            </p:nvSpPr>
            <p:spPr bwMode="auto">
              <a:xfrm>
                <a:off x="5159" y="2350"/>
                <a:ext cx="9" cy="2"/>
              </a:xfrm>
              <a:custGeom>
                <a:avLst/>
                <a:gdLst>
                  <a:gd name="T0" fmla="*/ 2 w 9"/>
                  <a:gd name="T1" fmla="*/ 2 h 2"/>
                  <a:gd name="T2" fmla="*/ 0 w 9"/>
                  <a:gd name="T3" fmla="*/ 0 h 2"/>
                  <a:gd name="T4" fmla="*/ 2 w 9"/>
                  <a:gd name="T5" fmla="*/ 2 h 2"/>
                  <a:gd name="T6" fmla="*/ 9 w 9"/>
                  <a:gd name="T7" fmla="*/ 2 h 2"/>
                  <a:gd name="T8" fmla="*/ 7 w 9"/>
                  <a:gd name="T9" fmla="*/ 2 h 2"/>
                  <a:gd name="T10" fmla="*/ 9 w 9"/>
                  <a:gd name="T11" fmla="*/ 2 h 2"/>
                  <a:gd name="T12" fmla="*/ 2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519"/>
              <p:cNvSpPr/>
              <p:nvPr/>
            </p:nvSpPr>
            <p:spPr bwMode="auto">
              <a:xfrm>
                <a:off x="5185" y="2350"/>
                <a:ext cx="9" cy="2"/>
              </a:xfrm>
              <a:custGeom>
                <a:avLst/>
                <a:gdLst>
                  <a:gd name="T0" fmla="*/ 9 w 9"/>
                  <a:gd name="T1" fmla="*/ 2 h 2"/>
                  <a:gd name="T2" fmla="*/ 7 w 9"/>
                  <a:gd name="T3" fmla="*/ 2 h 2"/>
                  <a:gd name="T4" fmla="*/ 9 w 9"/>
                  <a:gd name="T5" fmla="*/ 2 h 2"/>
                  <a:gd name="T6" fmla="*/ 2 w 9"/>
                  <a:gd name="T7" fmla="*/ 0 h 2"/>
                  <a:gd name="T8" fmla="*/ 0 w 9"/>
                  <a:gd name="T9" fmla="*/ 0 h 2"/>
                  <a:gd name="T10" fmla="*/ 2 w 9"/>
                  <a:gd name="T11" fmla="*/ 0 h 2"/>
                  <a:gd name="T12" fmla="*/ 9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7" y="2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520"/>
              <p:cNvSpPr/>
              <p:nvPr/>
            </p:nvSpPr>
            <p:spPr bwMode="auto">
              <a:xfrm>
                <a:off x="5239" y="2338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0 w 5"/>
                  <a:gd name="T3" fmla="*/ 2 h 2"/>
                  <a:gd name="T4" fmla="*/ 3 w 5"/>
                  <a:gd name="T5" fmla="*/ 2 h 2"/>
                  <a:gd name="T6" fmla="*/ 5 w 5"/>
                  <a:gd name="T7" fmla="*/ 0 h 2"/>
                  <a:gd name="T8" fmla="*/ 5 w 5"/>
                  <a:gd name="T9" fmla="*/ 0 h 2"/>
                  <a:gd name="T10" fmla="*/ 5 w 5"/>
                  <a:gd name="T11" fmla="*/ 0 h 2"/>
                  <a:gd name="T12" fmla="*/ 3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521"/>
              <p:cNvSpPr/>
              <p:nvPr/>
            </p:nvSpPr>
            <p:spPr bwMode="auto">
              <a:xfrm>
                <a:off x="4451" y="242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522"/>
              <p:cNvSpPr/>
              <p:nvPr/>
            </p:nvSpPr>
            <p:spPr bwMode="auto">
              <a:xfrm>
                <a:off x="4449" y="2359"/>
                <a:ext cx="2" cy="7"/>
              </a:xfrm>
              <a:custGeom>
                <a:avLst/>
                <a:gdLst>
                  <a:gd name="T0" fmla="*/ 2 w 2"/>
                  <a:gd name="T1" fmla="*/ 7 h 7"/>
                  <a:gd name="T2" fmla="*/ 2 w 2"/>
                  <a:gd name="T3" fmla="*/ 5 h 7"/>
                  <a:gd name="T4" fmla="*/ 0 w 2"/>
                  <a:gd name="T5" fmla="*/ 0 h 7"/>
                  <a:gd name="T6" fmla="*/ 0 w 2"/>
                  <a:gd name="T7" fmla="*/ 0 h 7"/>
                  <a:gd name="T8" fmla="*/ 2 w 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2" y="7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523"/>
              <p:cNvSpPr/>
              <p:nvPr/>
            </p:nvSpPr>
            <p:spPr bwMode="auto">
              <a:xfrm>
                <a:off x="5606" y="2530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5 w 5"/>
                  <a:gd name="T5" fmla="*/ 0 h 2"/>
                  <a:gd name="T6" fmla="*/ 5 w 5"/>
                  <a:gd name="T7" fmla="*/ 2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524"/>
              <p:cNvSpPr/>
              <p:nvPr/>
            </p:nvSpPr>
            <p:spPr bwMode="auto">
              <a:xfrm>
                <a:off x="5483" y="2457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0 w 10"/>
                  <a:gd name="T3" fmla="*/ 0 h 2"/>
                  <a:gd name="T4" fmla="*/ 0 w 10"/>
                  <a:gd name="T5" fmla="*/ 2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  <a:gd name="T12" fmla="*/ 10 w 10"/>
                  <a:gd name="T13" fmla="*/ 2 h 2"/>
                  <a:gd name="T14" fmla="*/ 10 w 10"/>
                  <a:gd name="T15" fmla="*/ 2 h 2"/>
                  <a:gd name="T16" fmla="*/ 0 w 10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525"/>
              <p:cNvSpPr/>
              <p:nvPr/>
            </p:nvSpPr>
            <p:spPr bwMode="auto">
              <a:xfrm>
                <a:off x="5478" y="2445"/>
                <a:ext cx="5" cy="7"/>
              </a:xfrm>
              <a:custGeom>
                <a:avLst/>
                <a:gdLst>
                  <a:gd name="T0" fmla="*/ 5 w 5"/>
                  <a:gd name="T1" fmla="*/ 2 h 7"/>
                  <a:gd name="T2" fmla="*/ 5 w 5"/>
                  <a:gd name="T3" fmla="*/ 0 h 7"/>
                  <a:gd name="T4" fmla="*/ 5 w 5"/>
                  <a:gd name="T5" fmla="*/ 2 h 7"/>
                  <a:gd name="T6" fmla="*/ 3 w 5"/>
                  <a:gd name="T7" fmla="*/ 7 h 7"/>
                  <a:gd name="T8" fmla="*/ 0 w 5"/>
                  <a:gd name="T9" fmla="*/ 4 h 7"/>
                  <a:gd name="T10" fmla="*/ 3 w 5"/>
                  <a:gd name="T11" fmla="*/ 7 h 7"/>
                  <a:gd name="T12" fmla="*/ 3 w 5"/>
                  <a:gd name="T13" fmla="*/ 7 h 7"/>
                  <a:gd name="T14" fmla="*/ 5 w 5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5" y="2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3" y="7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526"/>
              <p:cNvSpPr/>
              <p:nvPr/>
            </p:nvSpPr>
            <p:spPr bwMode="auto">
              <a:xfrm>
                <a:off x="5469" y="2438"/>
                <a:ext cx="5" cy="7"/>
              </a:xfrm>
              <a:custGeom>
                <a:avLst/>
                <a:gdLst>
                  <a:gd name="T0" fmla="*/ 0 w 5"/>
                  <a:gd name="T1" fmla="*/ 2 h 7"/>
                  <a:gd name="T2" fmla="*/ 0 w 5"/>
                  <a:gd name="T3" fmla="*/ 0 h 7"/>
                  <a:gd name="T4" fmla="*/ 0 w 5"/>
                  <a:gd name="T5" fmla="*/ 2 h 7"/>
                  <a:gd name="T6" fmla="*/ 5 w 5"/>
                  <a:gd name="T7" fmla="*/ 7 h 7"/>
                  <a:gd name="T8" fmla="*/ 5 w 5"/>
                  <a:gd name="T9" fmla="*/ 4 h 7"/>
                  <a:gd name="T10" fmla="*/ 5 w 5"/>
                  <a:gd name="T11" fmla="*/ 7 h 7"/>
                  <a:gd name="T12" fmla="*/ 5 w 5"/>
                  <a:gd name="T13" fmla="*/ 7 h 7"/>
                  <a:gd name="T14" fmla="*/ 0 w 5"/>
                  <a:gd name="T1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527"/>
              <p:cNvSpPr/>
              <p:nvPr/>
            </p:nvSpPr>
            <p:spPr bwMode="auto">
              <a:xfrm>
                <a:off x="5457" y="242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2 h 2"/>
                  <a:gd name="T14" fmla="*/ 2 w 2"/>
                  <a:gd name="T15" fmla="*/ 2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528"/>
              <p:cNvSpPr/>
              <p:nvPr/>
            </p:nvSpPr>
            <p:spPr bwMode="auto">
              <a:xfrm>
                <a:off x="2557" y="216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529"/>
              <p:cNvSpPr/>
              <p:nvPr/>
            </p:nvSpPr>
            <p:spPr bwMode="auto">
              <a:xfrm>
                <a:off x="4304" y="1913"/>
                <a:ext cx="10" cy="17"/>
              </a:xfrm>
              <a:custGeom>
                <a:avLst/>
                <a:gdLst>
                  <a:gd name="T0" fmla="*/ 5 w 10"/>
                  <a:gd name="T1" fmla="*/ 0 h 17"/>
                  <a:gd name="T2" fmla="*/ 5 w 10"/>
                  <a:gd name="T3" fmla="*/ 0 h 17"/>
                  <a:gd name="T4" fmla="*/ 7 w 10"/>
                  <a:gd name="T5" fmla="*/ 0 h 17"/>
                  <a:gd name="T6" fmla="*/ 7 w 10"/>
                  <a:gd name="T7" fmla="*/ 0 h 17"/>
                  <a:gd name="T8" fmla="*/ 7 w 10"/>
                  <a:gd name="T9" fmla="*/ 3 h 17"/>
                  <a:gd name="T10" fmla="*/ 7 w 10"/>
                  <a:gd name="T11" fmla="*/ 5 h 17"/>
                  <a:gd name="T12" fmla="*/ 7 w 10"/>
                  <a:gd name="T13" fmla="*/ 5 h 17"/>
                  <a:gd name="T14" fmla="*/ 7 w 10"/>
                  <a:gd name="T15" fmla="*/ 3 h 17"/>
                  <a:gd name="T16" fmla="*/ 10 w 10"/>
                  <a:gd name="T17" fmla="*/ 3 h 17"/>
                  <a:gd name="T18" fmla="*/ 10 w 10"/>
                  <a:gd name="T19" fmla="*/ 3 h 17"/>
                  <a:gd name="T20" fmla="*/ 10 w 10"/>
                  <a:gd name="T21" fmla="*/ 5 h 17"/>
                  <a:gd name="T22" fmla="*/ 10 w 10"/>
                  <a:gd name="T23" fmla="*/ 7 h 17"/>
                  <a:gd name="T24" fmla="*/ 10 w 10"/>
                  <a:gd name="T25" fmla="*/ 10 h 17"/>
                  <a:gd name="T26" fmla="*/ 7 w 10"/>
                  <a:gd name="T27" fmla="*/ 12 h 17"/>
                  <a:gd name="T28" fmla="*/ 7 w 10"/>
                  <a:gd name="T29" fmla="*/ 12 h 17"/>
                  <a:gd name="T30" fmla="*/ 7 w 10"/>
                  <a:gd name="T31" fmla="*/ 12 h 17"/>
                  <a:gd name="T32" fmla="*/ 7 w 10"/>
                  <a:gd name="T33" fmla="*/ 15 h 17"/>
                  <a:gd name="T34" fmla="*/ 7 w 10"/>
                  <a:gd name="T35" fmla="*/ 15 h 17"/>
                  <a:gd name="T36" fmla="*/ 7 w 10"/>
                  <a:gd name="T37" fmla="*/ 15 h 17"/>
                  <a:gd name="T38" fmla="*/ 5 w 10"/>
                  <a:gd name="T39" fmla="*/ 15 h 17"/>
                  <a:gd name="T40" fmla="*/ 5 w 10"/>
                  <a:gd name="T41" fmla="*/ 15 h 17"/>
                  <a:gd name="T42" fmla="*/ 5 w 10"/>
                  <a:gd name="T43" fmla="*/ 17 h 17"/>
                  <a:gd name="T44" fmla="*/ 2 w 10"/>
                  <a:gd name="T45" fmla="*/ 17 h 17"/>
                  <a:gd name="T46" fmla="*/ 2 w 10"/>
                  <a:gd name="T47" fmla="*/ 15 h 17"/>
                  <a:gd name="T48" fmla="*/ 2 w 10"/>
                  <a:gd name="T49" fmla="*/ 15 h 17"/>
                  <a:gd name="T50" fmla="*/ 2 w 10"/>
                  <a:gd name="T51" fmla="*/ 12 h 17"/>
                  <a:gd name="T52" fmla="*/ 0 w 10"/>
                  <a:gd name="T53" fmla="*/ 12 h 17"/>
                  <a:gd name="T54" fmla="*/ 2 w 10"/>
                  <a:gd name="T55" fmla="*/ 12 h 17"/>
                  <a:gd name="T56" fmla="*/ 2 w 10"/>
                  <a:gd name="T57" fmla="*/ 12 h 17"/>
                  <a:gd name="T58" fmla="*/ 2 w 10"/>
                  <a:gd name="T59" fmla="*/ 15 h 17"/>
                  <a:gd name="T60" fmla="*/ 2 w 10"/>
                  <a:gd name="T61" fmla="*/ 15 h 17"/>
                  <a:gd name="T62" fmla="*/ 5 w 10"/>
                  <a:gd name="T63" fmla="*/ 12 h 17"/>
                  <a:gd name="T64" fmla="*/ 2 w 10"/>
                  <a:gd name="T65" fmla="*/ 12 h 17"/>
                  <a:gd name="T66" fmla="*/ 2 w 10"/>
                  <a:gd name="T67" fmla="*/ 12 h 17"/>
                  <a:gd name="T68" fmla="*/ 2 w 10"/>
                  <a:gd name="T69" fmla="*/ 10 h 17"/>
                  <a:gd name="T70" fmla="*/ 2 w 10"/>
                  <a:gd name="T71" fmla="*/ 10 h 17"/>
                  <a:gd name="T72" fmla="*/ 2 w 10"/>
                  <a:gd name="T73" fmla="*/ 10 h 17"/>
                  <a:gd name="T74" fmla="*/ 5 w 10"/>
                  <a:gd name="T75" fmla="*/ 10 h 17"/>
                  <a:gd name="T76" fmla="*/ 5 w 10"/>
                  <a:gd name="T77" fmla="*/ 7 h 17"/>
                  <a:gd name="T78" fmla="*/ 2 w 10"/>
                  <a:gd name="T79" fmla="*/ 10 h 17"/>
                  <a:gd name="T80" fmla="*/ 2 w 10"/>
                  <a:gd name="T81" fmla="*/ 10 h 17"/>
                  <a:gd name="T82" fmla="*/ 2 w 10"/>
                  <a:gd name="T83" fmla="*/ 7 h 17"/>
                  <a:gd name="T84" fmla="*/ 2 w 10"/>
                  <a:gd name="T85" fmla="*/ 7 h 17"/>
                  <a:gd name="T86" fmla="*/ 2 w 10"/>
                  <a:gd name="T87" fmla="*/ 7 h 17"/>
                  <a:gd name="T88" fmla="*/ 2 w 10"/>
                  <a:gd name="T89" fmla="*/ 5 h 17"/>
                  <a:gd name="T90" fmla="*/ 2 w 10"/>
                  <a:gd name="T91" fmla="*/ 5 h 17"/>
                  <a:gd name="T92" fmla="*/ 2 w 10"/>
                  <a:gd name="T93" fmla="*/ 5 h 17"/>
                  <a:gd name="T94" fmla="*/ 2 w 10"/>
                  <a:gd name="T95" fmla="*/ 3 h 17"/>
                  <a:gd name="T96" fmla="*/ 2 w 10"/>
                  <a:gd name="T97" fmla="*/ 3 h 17"/>
                  <a:gd name="T98" fmla="*/ 2 w 10"/>
                  <a:gd name="T99" fmla="*/ 3 h 17"/>
                  <a:gd name="T100" fmla="*/ 5 w 10"/>
                  <a:gd name="T101" fmla="*/ 0 h 17"/>
                  <a:gd name="T102" fmla="*/ 5 w 10"/>
                  <a:gd name="T103" fmla="*/ 0 h 17"/>
                  <a:gd name="T104" fmla="*/ 5 w 10"/>
                  <a:gd name="T105" fmla="*/ 0 h 17"/>
                  <a:gd name="T106" fmla="*/ 5 w 10"/>
                  <a:gd name="T107" fmla="*/ 0 h 17"/>
                  <a:gd name="T108" fmla="*/ 5 w 10"/>
                  <a:gd name="T109" fmla="*/ 0 h 17"/>
                  <a:gd name="T110" fmla="*/ 5 w 10"/>
                  <a:gd name="T1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" h="17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5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530"/>
              <p:cNvSpPr/>
              <p:nvPr/>
            </p:nvSpPr>
            <p:spPr bwMode="auto">
              <a:xfrm>
                <a:off x="4304" y="1918"/>
                <a:ext cx="2" cy="7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5 h 7"/>
                  <a:gd name="T4" fmla="*/ 0 w 2"/>
                  <a:gd name="T5" fmla="*/ 5 h 7"/>
                  <a:gd name="T6" fmla="*/ 0 w 2"/>
                  <a:gd name="T7" fmla="*/ 7 h 7"/>
                  <a:gd name="T8" fmla="*/ 0 w 2"/>
                  <a:gd name="T9" fmla="*/ 7 h 7"/>
                  <a:gd name="T10" fmla="*/ 0 w 2"/>
                  <a:gd name="T11" fmla="*/ 7 h 7"/>
                  <a:gd name="T12" fmla="*/ 0 w 2"/>
                  <a:gd name="T13" fmla="*/ 7 h 7"/>
                  <a:gd name="T14" fmla="*/ 2 w 2"/>
                  <a:gd name="T15" fmla="*/ 0 h 7"/>
                  <a:gd name="T16" fmla="*/ 2 w 2"/>
                  <a:gd name="T17" fmla="*/ 0 h 7"/>
                  <a:gd name="T18" fmla="*/ 2 w 2"/>
                  <a:gd name="T19" fmla="*/ 0 h 7"/>
                  <a:gd name="T20" fmla="*/ 2 w 2"/>
                  <a:gd name="T21" fmla="*/ 0 h 7"/>
                  <a:gd name="T22" fmla="*/ 2 w 2"/>
                  <a:gd name="T23" fmla="*/ 0 h 7"/>
                  <a:gd name="T24" fmla="*/ 2 w 2"/>
                  <a:gd name="T25" fmla="*/ 0 h 7"/>
                  <a:gd name="T26" fmla="*/ 0 w 2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531"/>
              <p:cNvSpPr/>
              <p:nvPr/>
            </p:nvSpPr>
            <p:spPr bwMode="auto">
              <a:xfrm>
                <a:off x="4309" y="192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0 w 2"/>
                  <a:gd name="T17" fmla="*/ 2 h 2"/>
                  <a:gd name="T18" fmla="*/ 0 w 2"/>
                  <a:gd name="T19" fmla="*/ 2 h 2"/>
                  <a:gd name="T20" fmla="*/ 0 w 2"/>
                  <a:gd name="T21" fmla="*/ 0 h 2"/>
                  <a:gd name="T22" fmla="*/ 0 w 2"/>
                  <a:gd name="T23" fmla="*/ 0 h 2"/>
                  <a:gd name="T24" fmla="*/ 0 w 2"/>
                  <a:gd name="T25" fmla="*/ 2 h 2"/>
                  <a:gd name="T26" fmla="*/ 0 w 2"/>
                  <a:gd name="T27" fmla="*/ 2 h 2"/>
                  <a:gd name="T28" fmla="*/ 0 w 2"/>
                  <a:gd name="T29" fmla="*/ 2 h 2"/>
                  <a:gd name="T30" fmla="*/ 0 w 2"/>
                  <a:gd name="T31" fmla="*/ 2 h 2"/>
                  <a:gd name="T32" fmla="*/ 0 w 2"/>
                  <a:gd name="T33" fmla="*/ 2 h 2"/>
                  <a:gd name="T34" fmla="*/ 0 w 2"/>
                  <a:gd name="T35" fmla="*/ 2 h 2"/>
                  <a:gd name="T36" fmla="*/ 2 w 2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532"/>
              <p:cNvSpPr/>
              <p:nvPr/>
            </p:nvSpPr>
            <p:spPr bwMode="auto">
              <a:xfrm>
                <a:off x="4186" y="1894"/>
                <a:ext cx="80" cy="133"/>
              </a:xfrm>
              <a:custGeom>
                <a:avLst/>
                <a:gdLst>
                  <a:gd name="T0" fmla="*/ 61 w 80"/>
                  <a:gd name="T1" fmla="*/ 91 h 133"/>
                  <a:gd name="T2" fmla="*/ 64 w 80"/>
                  <a:gd name="T3" fmla="*/ 93 h 133"/>
                  <a:gd name="T4" fmla="*/ 68 w 80"/>
                  <a:gd name="T5" fmla="*/ 95 h 133"/>
                  <a:gd name="T6" fmla="*/ 68 w 80"/>
                  <a:gd name="T7" fmla="*/ 98 h 133"/>
                  <a:gd name="T8" fmla="*/ 66 w 80"/>
                  <a:gd name="T9" fmla="*/ 98 h 133"/>
                  <a:gd name="T10" fmla="*/ 68 w 80"/>
                  <a:gd name="T11" fmla="*/ 100 h 133"/>
                  <a:gd name="T12" fmla="*/ 71 w 80"/>
                  <a:gd name="T13" fmla="*/ 102 h 133"/>
                  <a:gd name="T14" fmla="*/ 71 w 80"/>
                  <a:gd name="T15" fmla="*/ 107 h 133"/>
                  <a:gd name="T16" fmla="*/ 73 w 80"/>
                  <a:gd name="T17" fmla="*/ 128 h 133"/>
                  <a:gd name="T18" fmla="*/ 64 w 80"/>
                  <a:gd name="T19" fmla="*/ 131 h 133"/>
                  <a:gd name="T20" fmla="*/ 47 w 80"/>
                  <a:gd name="T21" fmla="*/ 133 h 133"/>
                  <a:gd name="T22" fmla="*/ 38 w 80"/>
                  <a:gd name="T23" fmla="*/ 126 h 133"/>
                  <a:gd name="T24" fmla="*/ 26 w 80"/>
                  <a:gd name="T25" fmla="*/ 121 h 133"/>
                  <a:gd name="T26" fmla="*/ 21 w 80"/>
                  <a:gd name="T27" fmla="*/ 105 h 133"/>
                  <a:gd name="T28" fmla="*/ 26 w 80"/>
                  <a:gd name="T29" fmla="*/ 102 h 133"/>
                  <a:gd name="T30" fmla="*/ 26 w 80"/>
                  <a:gd name="T31" fmla="*/ 95 h 133"/>
                  <a:gd name="T32" fmla="*/ 28 w 80"/>
                  <a:gd name="T33" fmla="*/ 88 h 133"/>
                  <a:gd name="T34" fmla="*/ 38 w 80"/>
                  <a:gd name="T35" fmla="*/ 88 h 133"/>
                  <a:gd name="T36" fmla="*/ 28 w 80"/>
                  <a:gd name="T37" fmla="*/ 81 h 133"/>
                  <a:gd name="T38" fmla="*/ 23 w 80"/>
                  <a:gd name="T39" fmla="*/ 74 h 133"/>
                  <a:gd name="T40" fmla="*/ 16 w 80"/>
                  <a:gd name="T41" fmla="*/ 67 h 133"/>
                  <a:gd name="T42" fmla="*/ 12 w 80"/>
                  <a:gd name="T43" fmla="*/ 60 h 133"/>
                  <a:gd name="T44" fmla="*/ 9 w 80"/>
                  <a:gd name="T45" fmla="*/ 50 h 133"/>
                  <a:gd name="T46" fmla="*/ 9 w 80"/>
                  <a:gd name="T47" fmla="*/ 45 h 133"/>
                  <a:gd name="T48" fmla="*/ 7 w 80"/>
                  <a:gd name="T49" fmla="*/ 43 h 133"/>
                  <a:gd name="T50" fmla="*/ 0 w 80"/>
                  <a:gd name="T51" fmla="*/ 36 h 133"/>
                  <a:gd name="T52" fmla="*/ 4 w 80"/>
                  <a:gd name="T53" fmla="*/ 31 h 133"/>
                  <a:gd name="T54" fmla="*/ 9 w 80"/>
                  <a:gd name="T55" fmla="*/ 22 h 133"/>
                  <a:gd name="T56" fmla="*/ 7 w 80"/>
                  <a:gd name="T57" fmla="*/ 19 h 133"/>
                  <a:gd name="T58" fmla="*/ 12 w 80"/>
                  <a:gd name="T59" fmla="*/ 19 h 133"/>
                  <a:gd name="T60" fmla="*/ 16 w 80"/>
                  <a:gd name="T61" fmla="*/ 17 h 133"/>
                  <a:gd name="T62" fmla="*/ 21 w 80"/>
                  <a:gd name="T63" fmla="*/ 17 h 133"/>
                  <a:gd name="T64" fmla="*/ 21 w 80"/>
                  <a:gd name="T65" fmla="*/ 15 h 133"/>
                  <a:gd name="T66" fmla="*/ 23 w 80"/>
                  <a:gd name="T67" fmla="*/ 12 h 133"/>
                  <a:gd name="T68" fmla="*/ 26 w 80"/>
                  <a:gd name="T69" fmla="*/ 10 h 133"/>
                  <a:gd name="T70" fmla="*/ 28 w 80"/>
                  <a:gd name="T71" fmla="*/ 8 h 133"/>
                  <a:gd name="T72" fmla="*/ 30 w 80"/>
                  <a:gd name="T73" fmla="*/ 8 h 133"/>
                  <a:gd name="T74" fmla="*/ 38 w 80"/>
                  <a:gd name="T75" fmla="*/ 5 h 133"/>
                  <a:gd name="T76" fmla="*/ 42 w 80"/>
                  <a:gd name="T77" fmla="*/ 3 h 133"/>
                  <a:gd name="T78" fmla="*/ 49 w 80"/>
                  <a:gd name="T79" fmla="*/ 3 h 133"/>
                  <a:gd name="T80" fmla="*/ 57 w 80"/>
                  <a:gd name="T81" fmla="*/ 3 h 133"/>
                  <a:gd name="T82" fmla="*/ 66 w 80"/>
                  <a:gd name="T83" fmla="*/ 12 h 133"/>
                  <a:gd name="T84" fmla="*/ 68 w 80"/>
                  <a:gd name="T85" fmla="*/ 24 h 133"/>
                  <a:gd name="T86" fmla="*/ 75 w 80"/>
                  <a:gd name="T87" fmla="*/ 29 h 133"/>
                  <a:gd name="T88" fmla="*/ 66 w 80"/>
                  <a:gd name="T89" fmla="*/ 34 h 133"/>
                  <a:gd name="T90" fmla="*/ 68 w 80"/>
                  <a:gd name="T91" fmla="*/ 26 h 133"/>
                  <a:gd name="T92" fmla="*/ 47 w 80"/>
                  <a:gd name="T93" fmla="*/ 24 h 133"/>
                  <a:gd name="T94" fmla="*/ 42 w 80"/>
                  <a:gd name="T95" fmla="*/ 29 h 133"/>
                  <a:gd name="T96" fmla="*/ 47 w 80"/>
                  <a:gd name="T97" fmla="*/ 34 h 133"/>
                  <a:gd name="T98" fmla="*/ 40 w 80"/>
                  <a:gd name="T99" fmla="*/ 34 h 133"/>
                  <a:gd name="T100" fmla="*/ 40 w 80"/>
                  <a:gd name="T101" fmla="*/ 38 h 133"/>
                  <a:gd name="T102" fmla="*/ 45 w 80"/>
                  <a:gd name="T103" fmla="*/ 48 h 133"/>
                  <a:gd name="T104" fmla="*/ 52 w 80"/>
                  <a:gd name="T105" fmla="*/ 57 h 133"/>
                  <a:gd name="T106" fmla="*/ 59 w 80"/>
                  <a:gd name="T107" fmla="*/ 60 h 133"/>
                  <a:gd name="T108" fmla="*/ 57 w 80"/>
                  <a:gd name="T109" fmla="*/ 64 h 133"/>
                  <a:gd name="T110" fmla="*/ 59 w 80"/>
                  <a:gd name="T111" fmla="*/ 74 h 133"/>
                  <a:gd name="T112" fmla="*/ 61 w 80"/>
                  <a:gd name="T113" fmla="*/ 72 h 133"/>
                  <a:gd name="T114" fmla="*/ 66 w 80"/>
                  <a:gd name="T115" fmla="*/ 67 h 133"/>
                  <a:gd name="T116" fmla="*/ 73 w 80"/>
                  <a:gd name="T117" fmla="*/ 74 h 133"/>
                  <a:gd name="T118" fmla="*/ 80 w 80"/>
                  <a:gd name="T119" fmla="*/ 79 h 133"/>
                  <a:gd name="T120" fmla="*/ 75 w 80"/>
                  <a:gd name="T121" fmla="*/ 81 h 133"/>
                  <a:gd name="T122" fmla="*/ 71 w 80"/>
                  <a:gd name="T123" fmla="*/ 83 h 133"/>
                  <a:gd name="T124" fmla="*/ 66 w 80"/>
                  <a:gd name="T125" fmla="*/ 8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0" h="133">
                    <a:moveTo>
                      <a:pt x="61" y="79"/>
                    </a:moveTo>
                    <a:lnTo>
                      <a:pt x="61" y="79"/>
                    </a:lnTo>
                    <a:lnTo>
                      <a:pt x="64" y="79"/>
                    </a:lnTo>
                    <a:lnTo>
                      <a:pt x="64" y="81"/>
                    </a:lnTo>
                    <a:lnTo>
                      <a:pt x="61" y="81"/>
                    </a:lnTo>
                    <a:lnTo>
                      <a:pt x="61" y="81"/>
                    </a:lnTo>
                    <a:lnTo>
                      <a:pt x="61" y="81"/>
                    </a:lnTo>
                    <a:lnTo>
                      <a:pt x="61" y="81"/>
                    </a:lnTo>
                    <a:lnTo>
                      <a:pt x="61" y="81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3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91"/>
                    </a:lnTo>
                    <a:lnTo>
                      <a:pt x="61" y="88"/>
                    </a:lnTo>
                    <a:lnTo>
                      <a:pt x="61" y="88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3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4" y="91"/>
                    </a:lnTo>
                    <a:lnTo>
                      <a:pt x="64" y="91"/>
                    </a:lnTo>
                    <a:lnTo>
                      <a:pt x="61" y="91"/>
                    </a:lnTo>
                    <a:lnTo>
                      <a:pt x="61" y="93"/>
                    </a:lnTo>
                    <a:lnTo>
                      <a:pt x="64" y="91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1"/>
                    </a:lnTo>
                    <a:lnTo>
                      <a:pt x="64" y="91"/>
                    </a:lnTo>
                    <a:lnTo>
                      <a:pt x="64" y="93"/>
                    </a:lnTo>
                    <a:lnTo>
                      <a:pt x="64" y="91"/>
                    </a:lnTo>
                    <a:lnTo>
                      <a:pt x="64" y="91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3"/>
                    </a:lnTo>
                    <a:lnTo>
                      <a:pt x="64" y="91"/>
                    </a:lnTo>
                    <a:lnTo>
                      <a:pt x="66" y="91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6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68" y="98"/>
                    </a:lnTo>
                    <a:lnTo>
                      <a:pt x="71" y="98"/>
                    </a:lnTo>
                    <a:lnTo>
                      <a:pt x="71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5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6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68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5"/>
                    </a:lnTo>
                    <a:lnTo>
                      <a:pt x="71" y="105"/>
                    </a:lnTo>
                    <a:lnTo>
                      <a:pt x="71" y="102"/>
                    </a:lnTo>
                    <a:lnTo>
                      <a:pt x="71" y="102"/>
                    </a:lnTo>
                    <a:lnTo>
                      <a:pt x="71" y="105"/>
                    </a:lnTo>
                    <a:lnTo>
                      <a:pt x="71" y="105"/>
                    </a:lnTo>
                    <a:lnTo>
                      <a:pt x="71" y="102"/>
                    </a:lnTo>
                    <a:lnTo>
                      <a:pt x="71" y="105"/>
                    </a:lnTo>
                    <a:lnTo>
                      <a:pt x="71" y="105"/>
                    </a:lnTo>
                    <a:lnTo>
                      <a:pt x="71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5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3" y="107"/>
                    </a:lnTo>
                    <a:lnTo>
                      <a:pt x="71" y="107"/>
                    </a:lnTo>
                    <a:lnTo>
                      <a:pt x="71" y="107"/>
                    </a:lnTo>
                    <a:lnTo>
                      <a:pt x="71" y="107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71" y="112"/>
                    </a:lnTo>
                    <a:lnTo>
                      <a:pt x="71" y="112"/>
                    </a:lnTo>
                    <a:lnTo>
                      <a:pt x="71" y="112"/>
                    </a:lnTo>
                    <a:lnTo>
                      <a:pt x="73" y="112"/>
                    </a:lnTo>
                    <a:lnTo>
                      <a:pt x="71" y="112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71" y="114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71" y="119"/>
                    </a:lnTo>
                    <a:lnTo>
                      <a:pt x="71" y="119"/>
                    </a:lnTo>
                    <a:lnTo>
                      <a:pt x="71" y="119"/>
                    </a:lnTo>
                    <a:lnTo>
                      <a:pt x="71" y="119"/>
                    </a:lnTo>
                    <a:lnTo>
                      <a:pt x="71" y="121"/>
                    </a:lnTo>
                    <a:lnTo>
                      <a:pt x="71" y="121"/>
                    </a:lnTo>
                    <a:lnTo>
                      <a:pt x="71" y="121"/>
                    </a:lnTo>
                    <a:lnTo>
                      <a:pt x="73" y="121"/>
                    </a:lnTo>
                    <a:lnTo>
                      <a:pt x="73" y="121"/>
                    </a:lnTo>
                    <a:lnTo>
                      <a:pt x="73" y="121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3" y="126"/>
                    </a:lnTo>
                    <a:lnTo>
                      <a:pt x="73" y="126"/>
                    </a:lnTo>
                    <a:lnTo>
                      <a:pt x="73" y="126"/>
                    </a:lnTo>
                    <a:lnTo>
                      <a:pt x="73" y="126"/>
                    </a:lnTo>
                    <a:lnTo>
                      <a:pt x="73" y="126"/>
                    </a:lnTo>
                    <a:lnTo>
                      <a:pt x="73" y="126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31"/>
                    </a:lnTo>
                    <a:lnTo>
                      <a:pt x="73" y="131"/>
                    </a:lnTo>
                    <a:lnTo>
                      <a:pt x="73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8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73" y="131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1" y="128"/>
                    </a:lnTo>
                    <a:lnTo>
                      <a:pt x="71" y="131"/>
                    </a:lnTo>
                    <a:lnTo>
                      <a:pt x="68" y="131"/>
                    </a:lnTo>
                    <a:lnTo>
                      <a:pt x="68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1" y="131"/>
                    </a:lnTo>
                    <a:lnTo>
                      <a:pt x="61" y="131"/>
                    </a:lnTo>
                    <a:lnTo>
                      <a:pt x="61" y="131"/>
                    </a:lnTo>
                    <a:lnTo>
                      <a:pt x="61" y="131"/>
                    </a:lnTo>
                    <a:lnTo>
                      <a:pt x="61" y="131"/>
                    </a:lnTo>
                    <a:lnTo>
                      <a:pt x="61" y="131"/>
                    </a:lnTo>
                    <a:lnTo>
                      <a:pt x="59" y="131"/>
                    </a:lnTo>
                    <a:lnTo>
                      <a:pt x="59" y="131"/>
                    </a:lnTo>
                    <a:lnTo>
                      <a:pt x="59" y="131"/>
                    </a:lnTo>
                    <a:lnTo>
                      <a:pt x="59" y="133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4" y="133"/>
                    </a:lnTo>
                    <a:lnTo>
                      <a:pt x="54" y="133"/>
                    </a:lnTo>
                    <a:lnTo>
                      <a:pt x="54" y="133"/>
                    </a:lnTo>
                    <a:lnTo>
                      <a:pt x="54" y="133"/>
                    </a:lnTo>
                    <a:lnTo>
                      <a:pt x="54" y="133"/>
                    </a:lnTo>
                    <a:lnTo>
                      <a:pt x="54" y="133"/>
                    </a:lnTo>
                    <a:lnTo>
                      <a:pt x="52" y="133"/>
                    </a:lnTo>
                    <a:lnTo>
                      <a:pt x="52" y="133"/>
                    </a:lnTo>
                    <a:lnTo>
                      <a:pt x="52" y="133"/>
                    </a:lnTo>
                    <a:lnTo>
                      <a:pt x="52" y="133"/>
                    </a:lnTo>
                    <a:lnTo>
                      <a:pt x="49" y="133"/>
                    </a:lnTo>
                    <a:lnTo>
                      <a:pt x="49" y="133"/>
                    </a:lnTo>
                    <a:lnTo>
                      <a:pt x="49" y="133"/>
                    </a:lnTo>
                    <a:lnTo>
                      <a:pt x="49" y="133"/>
                    </a:lnTo>
                    <a:lnTo>
                      <a:pt x="49" y="133"/>
                    </a:lnTo>
                    <a:lnTo>
                      <a:pt x="47" y="133"/>
                    </a:lnTo>
                    <a:lnTo>
                      <a:pt x="47" y="133"/>
                    </a:lnTo>
                    <a:lnTo>
                      <a:pt x="47" y="133"/>
                    </a:lnTo>
                    <a:lnTo>
                      <a:pt x="47" y="133"/>
                    </a:lnTo>
                    <a:lnTo>
                      <a:pt x="47" y="131"/>
                    </a:lnTo>
                    <a:lnTo>
                      <a:pt x="45" y="131"/>
                    </a:lnTo>
                    <a:lnTo>
                      <a:pt x="45" y="131"/>
                    </a:lnTo>
                    <a:lnTo>
                      <a:pt x="45" y="131"/>
                    </a:lnTo>
                    <a:lnTo>
                      <a:pt x="45" y="131"/>
                    </a:lnTo>
                    <a:lnTo>
                      <a:pt x="45" y="131"/>
                    </a:lnTo>
                    <a:lnTo>
                      <a:pt x="45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2" y="131"/>
                    </a:lnTo>
                    <a:lnTo>
                      <a:pt x="40" y="131"/>
                    </a:lnTo>
                    <a:lnTo>
                      <a:pt x="40" y="131"/>
                    </a:lnTo>
                    <a:lnTo>
                      <a:pt x="40" y="131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5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3" y="124"/>
                    </a:lnTo>
                    <a:lnTo>
                      <a:pt x="30" y="124"/>
                    </a:lnTo>
                    <a:lnTo>
                      <a:pt x="30" y="124"/>
                    </a:lnTo>
                    <a:lnTo>
                      <a:pt x="28" y="124"/>
                    </a:lnTo>
                    <a:lnTo>
                      <a:pt x="28" y="121"/>
                    </a:lnTo>
                    <a:lnTo>
                      <a:pt x="28" y="121"/>
                    </a:lnTo>
                    <a:lnTo>
                      <a:pt x="28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23" y="121"/>
                    </a:lnTo>
                    <a:lnTo>
                      <a:pt x="23" y="121"/>
                    </a:lnTo>
                    <a:lnTo>
                      <a:pt x="23" y="121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9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3" y="114"/>
                    </a:lnTo>
                    <a:lnTo>
                      <a:pt x="21" y="114"/>
                    </a:lnTo>
                    <a:lnTo>
                      <a:pt x="21" y="114"/>
                    </a:lnTo>
                    <a:lnTo>
                      <a:pt x="21" y="114"/>
                    </a:lnTo>
                    <a:lnTo>
                      <a:pt x="21" y="112"/>
                    </a:lnTo>
                    <a:lnTo>
                      <a:pt x="21" y="112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7"/>
                    </a:lnTo>
                    <a:lnTo>
                      <a:pt x="21" y="107"/>
                    </a:lnTo>
                    <a:lnTo>
                      <a:pt x="21" y="107"/>
                    </a:lnTo>
                    <a:lnTo>
                      <a:pt x="21" y="107"/>
                    </a:lnTo>
                    <a:lnTo>
                      <a:pt x="21" y="105"/>
                    </a:lnTo>
                    <a:lnTo>
                      <a:pt x="21" y="105"/>
                    </a:lnTo>
                    <a:lnTo>
                      <a:pt x="21" y="105"/>
                    </a:lnTo>
                    <a:lnTo>
                      <a:pt x="21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3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3" y="105"/>
                    </a:lnTo>
                    <a:lnTo>
                      <a:pt x="26" y="105"/>
                    </a:lnTo>
                    <a:lnTo>
                      <a:pt x="26" y="105"/>
                    </a:lnTo>
                    <a:lnTo>
                      <a:pt x="26" y="105"/>
                    </a:lnTo>
                    <a:lnTo>
                      <a:pt x="26" y="105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6" y="100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8"/>
                    </a:lnTo>
                    <a:lnTo>
                      <a:pt x="26" y="95"/>
                    </a:lnTo>
                    <a:lnTo>
                      <a:pt x="26" y="95"/>
                    </a:lnTo>
                    <a:lnTo>
                      <a:pt x="26" y="95"/>
                    </a:lnTo>
                    <a:lnTo>
                      <a:pt x="26" y="95"/>
                    </a:lnTo>
                    <a:lnTo>
                      <a:pt x="26" y="95"/>
                    </a:lnTo>
                    <a:lnTo>
                      <a:pt x="26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3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88"/>
                    </a:lnTo>
                    <a:lnTo>
                      <a:pt x="28" y="88"/>
                    </a:lnTo>
                    <a:lnTo>
                      <a:pt x="28" y="88"/>
                    </a:lnTo>
                    <a:lnTo>
                      <a:pt x="28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3" y="86"/>
                    </a:lnTo>
                    <a:lnTo>
                      <a:pt x="33" y="86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6"/>
                    </a:lnTo>
                    <a:lnTo>
                      <a:pt x="30" y="86"/>
                    </a:lnTo>
                    <a:lnTo>
                      <a:pt x="30" y="83"/>
                    </a:lnTo>
                    <a:lnTo>
                      <a:pt x="30" y="83"/>
                    </a:lnTo>
                    <a:lnTo>
                      <a:pt x="30" y="83"/>
                    </a:lnTo>
                    <a:lnTo>
                      <a:pt x="30" y="83"/>
                    </a:lnTo>
                    <a:lnTo>
                      <a:pt x="30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3" y="76"/>
                    </a:lnTo>
                    <a:lnTo>
                      <a:pt x="23" y="76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72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7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57"/>
                    </a:lnTo>
                    <a:lnTo>
                      <a:pt x="9" y="57"/>
                    </a:lnTo>
                    <a:lnTo>
                      <a:pt x="9" y="57"/>
                    </a:lnTo>
                    <a:lnTo>
                      <a:pt x="12" y="57"/>
                    </a:lnTo>
                    <a:lnTo>
                      <a:pt x="12" y="57"/>
                    </a:lnTo>
                    <a:lnTo>
                      <a:pt x="9" y="57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3"/>
                    </a:lnTo>
                    <a:lnTo>
                      <a:pt x="7" y="53"/>
                    </a:lnTo>
                    <a:lnTo>
                      <a:pt x="7" y="53"/>
                    </a:lnTo>
                    <a:lnTo>
                      <a:pt x="9" y="53"/>
                    </a:lnTo>
                    <a:lnTo>
                      <a:pt x="7" y="53"/>
                    </a:lnTo>
                    <a:lnTo>
                      <a:pt x="7" y="53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9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9" y="0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7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7" y="5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4" y="3"/>
                    </a:lnTo>
                    <a:lnTo>
                      <a:pt x="64" y="3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7"/>
                    </a:lnTo>
                    <a:lnTo>
                      <a:pt x="66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5" y="22"/>
                    </a:lnTo>
                    <a:lnTo>
                      <a:pt x="75" y="22"/>
                    </a:lnTo>
                    <a:lnTo>
                      <a:pt x="75" y="22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9"/>
                    </a:lnTo>
                    <a:lnTo>
                      <a:pt x="78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3" y="29"/>
                    </a:lnTo>
                    <a:lnTo>
                      <a:pt x="73" y="29"/>
                    </a:lnTo>
                    <a:lnTo>
                      <a:pt x="73" y="29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68" y="29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6" y="31"/>
                    </a:lnTo>
                    <a:lnTo>
                      <a:pt x="66" y="31"/>
                    </a:lnTo>
                    <a:lnTo>
                      <a:pt x="66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31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68" y="29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3" y="29"/>
                    </a:lnTo>
                    <a:lnTo>
                      <a:pt x="73" y="29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4" y="24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9" y="34"/>
                    </a:lnTo>
                    <a:lnTo>
                      <a:pt x="49" y="34"/>
                    </a:lnTo>
                    <a:lnTo>
                      <a:pt x="49" y="34"/>
                    </a:lnTo>
                    <a:lnTo>
                      <a:pt x="49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5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5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7" y="48"/>
                    </a:lnTo>
                    <a:lnTo>
                      <a:pt x="47" y="48"/>
                    </a:lnTo>
                    <a:lnTo>
                      <a:pt x="47" y="48"/>
                    </a:lnTo>
                    <a:lnTo>
                      <a:pt x="47" y="48"/>
                    </a:lnTo>
                    <a:lnTo>
                      <a:pt x="47" y="48"/>
                    </a:lnTo>
                    <a:lnTo>
                      <a:pt x="47" y="50"/>
                    </a:lnTo>
                    <a:lnTo>
                      <a:pt x="47" y="50"/>
                    </a:lnTo>
                    <a:lnTo>
                      <a:pt x="47" y="50"/>
                    </a:lnTo>
                    <a:lnTo>
                      <a:pt x="47" y="50"/>
                    </a:lnTo>
                    <a:lnTo>
                      <a:pt x="47" y="53"/>
                    </a:lnTo>
                    <a:lnTo>
                      <a:pt x="45" y="53"/>
                    </a:lnTo>
                    <a:lnTo>
                      <a:pt x="45" y="53"/>
                    </a:lnTo>
                    <a:lnTo>
                      <a:pt x="47" y="53"/>
                    </a:lnTo>
                    <a:lnTo>
                      <a:pt x="47" y="53"/>
                    </a:lnTo>
                    <a:lnTo>
                      <a:pt x="47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52" y="53"/>
                    </a:lnTo>
                    <a:lnTo>
                      <a:pt x="52" y="53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52" y="57"/>
                    </a:lnTo>
                    <a:lnTo>
                      <a:pt x="52" y="57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61" y="57"/>
                    </a:lnTo>
                    <a:lnTo>
                      <a:pt x="61" y="57"/>
                    </a:lnTo>
                    <a:lnTo>
                      <a:pt x="61" y="57"/>
                    </a:lnTo>
                    <a:lnTo>
                      <a:pt x="61" y="57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2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57" y="67"/>
                    </a:lnTo>
                    <a:lnTo>
                      <a:pt x="59" y="67"/>
                    </a:lnTo>
                    <a:lnTo>
                      <a:pt x="59" y="67"/>
                    </a:lnTo>
                    <a:lnTo>
                      <a:pt x="59" y="67"/>
                    </a:lnTo>
                    <a:lnTo>
                      <a:pt x="59" y="67"/>
                    </a:lnTo>
                    <a:lnTo>
                      <a:pt x="59" y="67"/>
                    </a:lnTo>
                    <a:lnTo>
                      <a:pt x="59" y="69"/>
                    </a:lnTo>
                    <a:lnTo>
                      <a:pt x="59" y="69"/>
                    </a:lnTo>
                    <a:lnTo>
                      <a:pt x="59" y="69"/>
                    </a:lnTo>
                    <a:lnTo>
                      <a:pt x="59" y="69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57" y="69"/>
                    </a:lnTo>
                    <a:lnTo>
                      <a:pt x="59" y="69"/>
                    </a:lnTo>
                    <a:lnTo>
                      <a:pt x="59" y="69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2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7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61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7"/>
                    </a:lnTo>
                    <a:lnTo>
                      <a:pt x="64" y="64"/>
                    </a:lnTo>
                    <a:lnTo>
                      <a:pt x="66" y="64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6" y="64"/>
                    </a:lnTo>
                    <a:lnTo>
                      <a:pt x="66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7"/>
                    </a:lnTo>
                    <a:lnTo>
                      <a:pt x="73" y="67"/>
                    </a:lnTo>
                    <a:lnTo>
                      <a:pt x="73" y="67"/>
                    </a:lnTo>
                    <a:lnTo>
                      <a:pt x="73" y="67"/>
                    </a:lnTo>
                    <a:lnTo>
                      <a:pt x="73" y="67"/>
                    </a:lnTo>
                    <a:lnTo>
                      <a:pt x="73" y="67"/>
                    </a:lnTo>
                    <a:lnTo>
                      <a:pt x="73" y="67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3" y="72"/>
                    </a:lnTo>
                    <a:lnTo>
                      <a:pt x="73" y="72"/>
                    </a:lnTo>
                    <a:lnTo>
                      <a:pt x="73" y="74"/>
                    </a:lnTo>
                    <a:lnTo>
                      <a:pt x="73" y="74"/>
                    </a:lnTo>
                    <a:lnTo>
                      <a:pt x="73" y="74"/>
                    </a:lnTo>
                    <a:lnTo>
                      <a:pt x="73" y="74"/>
                    </a:lnTo>
                    <a:lnTo>
                      <a:pt x="73" y="74"/>
                    </a:lnTo>
                    <a:lnTo>
                      <a:pt x="73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4"/>
                    </a:lnTo>
                    <a:lnTo>
                      <a:pt x="75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79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80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1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3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8" y="83"/>
                    </a:lnTo>
                    <a:lnTo>
                      <a:pt x="66" y="83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3"/>
                    </a:lnTo>
                    <a:lnTo>
                      <a:pt x="66" y="83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3"/>
                    </a:lnTo>
                    <a:lnTo>
                      <a:pt x="64" y="83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1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4" y="79"/>
                    </a:lnTo>
                    <a:lnTo>
                      <a:pt x="61" y="79"/>
                    </a:lnTo>
                    <a:lnTo>
                      <a:pt x="61" y="79"/>
                    </a:lnTo>
                    <a:lnTo>
                      <a:pt x="6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533"/>
              <p:cNvSpPr/>
              <p:nvPr/>
            </p:nvSpPr>
            <p:spPr bwMode="auto">
              <a:xfrm>
                <a:off x="2796" y="1868"/>
                <a:ext cx="123" cy="98"/>
              </a:xfrm>
              <a:custGeom>
                <a:avLst/>
                <a:gdLst>
                  <a:gd name="T0" fmla="*/ 52 w 123"/>
                  <a:gd name="T1" fmla="*/ 95 h 98"/>
                  <a:gd name="T2" fmla="*/ 57 w 123"/>
                  <a:gd name="T3" fmla="*/ 86 h 98"/>
                  <a:gd name="T4" fmla="*/ 57 w 123"/>
                  <a:gd name="T5" fmla="*/ 76 h 98"/>
                  <a:gd name="T6" fmla="*/ 57 w 123"/>
                  <a:gd name="T7" fmla="*/ 67 h 98"/>
                  <a:gd name="T8" fmla="*/ 57 w 123"/>
                  <a:gd name="T9" fmla="*/ 57 h 98"/>
                  <a:gd name="T10" fmla="*/ 64 w 123"/>
                  <a:gd name="T11" fmla="*/ 55 h 98"/>
                  <a:gd name="T12" fmla="*/ 66 w 123"/>
                  <a:gd name="T13" fmla="*/ 52 h 98"/>
                  <a:gd name="T14" fmla="*/ 69 w 123"/>
                  <a:gd name="T15" fmla="*/ 45 h 98"/>
                  <a:gd name="T16" fmla="*/ 76 w 123"/>
                  <a:gd name="T17" fmla="*/ 45 h 98"/>
                  <a:gd name="T18" fmla="*/ 88 w 123"/>
                  <a:gd name="T19" fmla="*/ 50 h 98"/>
                  <a:gd name="T20" fmla="*/ 88 w 123"/>
                  <a:gd name="T21" fmla="*/ 60 h 98"/>
                  <a:gd name="T22" fmla="*/ 81 w 123"/>
                  <a:gd name="T23" fmla="*/ 69 h 98"/>
                  <a:gd name="T24" fmla="*/ 85 w 123"/>
                  <a:gd name="T25" fmla="*/ 67 h 98"/>
                  <a:gd name="T26" fmla="*/ 95 w 123"/>
                  <a:gd name="T27" fmla="*/ 71 h 98"/>
                  <a:gd name="T28" fmla="*/ 97 w 123"/>
                  <a:gd name="T29" fmla="*/ 79 h 98"/>
                  <a:gd name="T30" fmla="*/ 102 w 123"/>
                  <a:gd name="T31" fmla="*/ 64 h 98"/>
                  <a:gd name="T32" fmla="*/ 107 w 123"/>
                  <a:gd name="T33" fmla="*/ 55 h 98"/>
                  <a:gd name="T34" fmla="*/ 107 w 123"/>
                  <a:gd name="T35" fmla="*/ 52 h 98"/>
                  <a:gd name="T36" fmla="*/ 111 w 123"/>
                  <a:gd name="T37" fmla="*/ 57 h 98"/>
                  <a:gd name="T38" fmla="*/ 121 w 123"/>
                  <a:gd name="T39" fmla="*/ 60 h 98"/>
                  <a:gd name="T40" fmla="*/ 121 w 123"/>
                  <a:gd name="T41" fmla="*/ 55 h 98"/>
                  <a:gd name="T42" fmla="*/ 118 w 123"/>
                  <a:gd name="T43" fmla="*/ 50 h 98"/>
                  <a:gd name="T44" fmla="*/ 111 w 123"/>
                  <a:gd name="T45" fmla="*/ 41 h 98"/>
                  <a:gd name="T46" fmla="*/ 102 w 123"/>
                  <a:gd name="T47" fmla="*/ 38 h 98"/>
                  <a:gd name="T48" fmla="*/ 90 w 123"/>
                  <a:gd name="T49" fmla="*/ 38 h 98"/>
                  <a:gd name="T50" fmla="*/ 78 w 123"/>
                  <a:gd name="T51" fmla="*/ 36 h 98"/>
                  <a:gd name="T52" fmla="*/ 76 w 123"/>
                  <a:gd name="T53" fmla="*/ 31 h 98"/>
                  <a:gd name="T54" fmla="*/ 73 w 123"/>
                  <a:gd name="T55" fmla="*/ 24 h 98"/>
                  <a:gd name="T56" fmla="*/ 71 w 123"/>
                  <a:gd name="T57" fmla="*/ 15 h 98"/>
                  <a:gd name="T58" fmla="*/ 59 w 123"/>
                  <a:gd name="T59" fmla="*/ 10 h 98"/>
                  <a:gd name="T60" fmla="*/ 52 w 123"/>
                  <a:gd name="T61" fmla="*/ 3 h 98"/>
                  <a:gd name="T62" fmla="*/ 43 w 123"/>
                  <a:gd name="T63" fmla="*/ 3 h 98"/>
                  <a:gd name="T64" fmla="*/ 38 w 123"/>
                  <a:gd name="T65" fmla="*/ 5 h 98"/>
                  <a:gd name="T66" fmla="*/ 36 w 123"/>
                  <a:gd name="T67" fmla="*/ 3 h 98"/>
                  <a:gd name="T68" fmla="*/ 31 w 123"/>
                  <a:gd name="T69" fmla="*/ 7 h 98"/>
                  <a:gd name="T70" fmla="*/ 21 w 123"/>
                  <a:gd name="T71" fmla="*/ 15 h 98"/>
                  <a:gd name="T72" fmla="*/ 12 w 123"/>
                  <a:gd name="T73" fmla="*/ 19 h 98"/>
                  <a:gd name="T74" fmla="*/ 2 w 123"/>
                  <a:gd name="T75" fmla="*/ 29 h 98"/>
                  <a:gd name="T76" fmla="*/ 7 w 123"/>
                  <a:gd name="T77" fmla="*/ 29 h 98"/>
                  <a:gd name="T78" fmla="*/ 12 w 123"/>
                  <a:gd name="T79" fmla="*/ 31 h 98"/>
                  <a:gd name="T80" fmla="*/ 19 w 123"/>
                  <a:gd name="T81" fmla="*/ 31 h 98"/>
                  <a:gd name="T82" fmla="*/ 31 w 123"/>
                  <a:gd name="T83" fmla="*/ 26 h 98"/>
                  <a:gd name="T84" fmla="*/ 38 w 123"/>
                  <a:gd name="T85" fmla="*/ 29 h 98"/>
                  <a:gd name="T86" fmla="*/ 47 w 123"/>
                  <a:gd name="T87" fmla="*/ 34 h 98"/>
                  <a:gd name="T88" fmla="*/ 57 w 123"/>
                  <a:gd name="T89" fmla="*/ 34 h 98"/>
                  <a:gd name="T90" fmla="*/ 69 w 123"/>
                  <a:gd name="T91" fmla="*/ 31 h 98"/>
                  <a:gd name="T92" fmla="*/ 73 w 123"/>
                  <a:gd name="T93" fmla="*/ 34 h 98"/>
                  <a:gd name="T94" fmla="*/ 78 w 123"/>
                  <a:gd name="T95" fmla="*/ 38 h 98"/>
                  <a:gd name="T96" fmla="*/ 76 w 123"/>
                  <a:gd name="T97" fmla="*/ 41 h 98"/>
                  <a:gd name="T98" fmla="*/ 66 w 123"/>
                  <a:gd name="T99" fmla="*/ 38 h 98"/>
                  <a:gd name="T100" fmla="*/ 57 w 123"/>
                  <a:gd name="T101" fmla="*/ 43 h 98"/>
                  <a:gd name="T102" fmla="*/ 50 w 123"/>
                  <a:gd name="T103" fmla="*/ 43 h 98"/>
                  <a:gd name="T104" fmla="*/ 45 w 123"/>
                  <a:gd name="T105" fmla="*/ 52 h 98"/>
                  <a:gd name="T106" fmla="*/ 43 w 123"/>
                  <a:gd name="T107" fmla="*/ 57 h 98"/>
                  <a:gd name="T108" fmla="*/ 45 w 123"/>
                  <a:gd name="T109" fmla="*/ 62 h 98"/>
                  <a:gd name="T110" fmla="*/ 43 w 123"/>
                  <a:gd name="T111" fmla="*/ 71 h 98"/>
                  <a:gd name="T112" fmla="*/ 43 w 123"/>
                  <a:gd name="T113" fmla="*/ 83 h 98"/>
                  <a:gd name="T114" fmla="*/ 43 w 123"/>
                  <a:gd name="T115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3" h="98">
                    <a:moveTo>
                      <a:pt x="45" y="95"/>
                    </a:moveTo>
                    <a:lnTo>
                      <a:pt x="45" y="95"/>
                    </a:lnTo>
                    <a:lnTo>
                      <a:pt x="47" y="98"/>
                    </a:lnTo>
                    <a:lnTo>
                      <a:pt x="50" y="95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7" y="90"/>
                    </a:lnTo>
                    <a:lnTo>
                      <a:pt x="57" y="88"/>
                    </a:lnTo>
                    <a:lnTo>
                      <a:pt x="57" y="86"/>
                    </a:lnTo>
                    <a:lnTo>
                      <a:pt x="57" y="83"/>
                    </a:lnTo>
                    <a:lnTo>
                      <a:pt x="59" y="81"/>
                    </a:lnTo>
                    <a:lnTo>
                      <a:pt x="57" y="79"/>
                    </a:lnTo>
                    <a:lnTo>
                      <a:pt x="57" y="79"/>
                    </a:lnTo>
                    <a:lnTo>
                      <a:pt x="57" y="76"/>
                    </a:lnTo>
                    <a:lnTo>
                      <a:pt x="57" y="76"/>
                    </a:lnTo>
                    <a:lnTo>
                      <a:pt x="57" y="74"/>
                    </a:lnTo>
                    <a:lnTo>
                      <a:pt x="54" y="71"/>
                    </a:lnTo>
                    <a:lnTo>
                      <a:pt x="54" y="69"/>
                    </a:lnTo>
                    <a:lnTo>
                      <a:pt x="57" y="67"/>
                    </a:lnTo>
                    <a:lnTo>
                      <a:pt x="54" y="67"/>
                    </a:lnTo>
                    <a:lnTo>
                      <a:pt x="57" y="64"/>
                    </a:lnTo>
                    <a:lnTo>
                      <a:pt x="57" y="62"/>
                    </a:lnTo>
                    <a:lnTo>
                      <a:pt x="57" y="60"/>
                    </a:lnTo>
                    <a:lnTo>
                      <a:pt x="57" y="57"/>
                    </a:lnTo>
                    <a:lnTo>
                      <a:pt x="59" y="55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64" y="52"/>
                    </a:lnTo>
                    <a:lnTo>
                      <a:pt x="64" y="55"/>
                    </a:lnTo>
                    <a:lnTo>
                      <a:pt x="64" y="55"/>
                    </a:lnTo>
                    <a:lnTo>
                      <a:pt x="64" y="55"/>
                    </a:lnTo>
                    <a:lnTo>
                      <a:pt x="64" y="55"/>
                    </a:lnTo>
                    <a:lnTo>
                      <a:pt x="66" y="55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9" y="48"/>
                    </a:lnTo>
                    <a:lnTo>
                      <a:pt x="71" y="48"/>
                    </a:lnTo>
                    <a:lnTo>
                      <a:pt x="71" y="48"/>
                    </a:lnTo>
                    <a:lnTo>
                      <a:pt x="69" y="45"/>
                    </a:lnTo>
                    <a:lnTo>
                      <a:pt x="71" y="45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8" y="45"/>
                    </a:lnTo>
                    <a:lnTo>
                      <a:pt x="81" y="48"/>
                    </a:lnTo>
                    <a:lnTo>
                      <a:pt x="83" y="48"/>
                    </a:lnTo>
                    <a:lnTo>
                      <a:pt x="85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85" y="55"/>
                    </a:lnTo>
                    <a:lnTo>
                      <a:pt x="88" y="55"/>
                    </a:lnTo>
                    <a:lnTo>
                      <a:pt x="88" y="57"/>
                    </a:lnTo>
                    <a:lnTo>
                      <a:pt x="88" y="60"/>
                    </a:lnTo>
                    <a:lnTo>
                      <a:pt x="88" y="62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83" y="67"/>
                    </a:lnTo>
                    <a:lnTo>
                      <a:pt x="81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3" y="71"/>
                    </a:lnTo>
                    <a:lnTo>
                      <a:pt x="85" y="69"/>
                    </a:lnTo>
                    <a:lnTo>
                      <a:pt x="85" y="67"/>
                    </a:lnTo>
                    <a:lnTo>
                      <a:pt x="88" y="67"/>
                    </a:lnTo>
                    <a:lnTo>
                      <a:pt x="90" y="67"/>
                    </a:lnTo>
                    <a:lnTo>
                      <a:pt x="92" y="67"/>
                    </a:lnTo>
                    <a:lnTo>
                      <a:pt x="95" y="69"/>
                    </a:lnTo>
                    <a:lnTo>
                      <a:pt x="95" y="71"/>
                    </a:lnTo>
                    <a:lnTo>
                      <a:pt x="95" y="74"/>
                    </a:lnTo>
                    <a:lnTo>
                      <a:pt x="95" y="76"/>
                    </a:lnTo>
                    <a:lnTo>
                      <a:pt x="95" y="79"/>
                    </a:lnTo>
                    <a:lnTo>
                      <a:pt x="97" y="79"/>
                    </a:lnTo>
                    <a:lnTo>
                      <a:pt x="97" y="79"/>
                    </a:lnTo>
                    <a:lnTo>
                      <a:pt x="99" y="76"/>
                    </a:lnTo>
                    <a:lnTo>
                      <a:pt x="102" y="76"/>
                    </a:lnTo>
                    <a:lnTo>
                      <a:pt x="104" y="74"/>
                    </a:lnTo>
                    <a:lnTo>
                      <a:pt x="104" y="67"/>
                    </a:lnTo>
                    <a:lnTo>
                      <a:pt x="102" y="64"/>
                    </a:lnTo>
                    <a:lnTo>
                      <a:pt x="104" y="62"/>
                    </a:lnTo>
                    <a:lnTo>
                      <a:pt x="107" y="62"/>
                    </a:lnTo>
                    <a:lnTo>
                      <a:pt x="107" y="60"/>
                    </a:lnTo>
                    <a:lnTo>
                      <a:pt x="107" y="57"/>
                    </a:lnTo>
                    <a:lnTo>
                      <a:pt x="107" y="55"/>
                    </a:lnTo>
                    <a:lnTo>
                      <a:pt x="107" y="55"/>
                    </a:lnTo>
                    <a:lnTo>
                      <a:pt x="104" y="52"/>
                    </a:lnTo>
                    <a:lnTo>
                      <a:pt x="102" y="50"/>
                    </a:lnTo>
                    <a:lnTo>
                      <a:pt x="104" y="50"/>
                    </a:lnTo>
                    <a:lnTo>
                      <a:pt x="107" y="52"/>
                    </a:lnTo>
                    <a:lnTo>
                      <a:pt x="109" y="55"/>
                    </a:lnTo>
                    <a:lnTo>
                      <a:pt x="109" y="55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1" y="57"/>
                    </a:lnTo>
                    <a:lnTo>
                      <a:pt x="114" y="57"/>
                    </a:lnTo>
                    <a:lnTo>
                      <a:pt x="114" y="60"/>
                    </a:lnTo>
                    <a:lnTo>
                      <a:pt x="116" y="60"/>
                    </a:lnTo>
                    <a:lnTo>
                      <a:pt x="118" y="60"/>
                    </a:lnTo>
                    <a:lnTo>
                      <a:pt x="121" y="60"/>
                    </a:lnTo>
                    <a:lnTo>
                      <a:pt x="121" y="55"/>
                    </a:lnTo>
                    <a:lnTo>
                      <a:pt x="121" y="57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121" y="55"/>
                    </a:lnTo>
                    <a:lnTo>
                      <a:pt x="121" y="52"/>
                    </a:lnTo>
                    <a:lnTo>
                      <a:pt x="121" y="52"/>
                    </a:lnTo>
                    <a:lnTo>
                      <a:pt x="121" y="50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6" y="48"/>
                    </a:lnTo>
                    <a:lnTo>
                      <a:pt x="116" y="45"/>
                    </a:lnTo>
                    <a:lnTo>
                      <a:pt x="114" y="43"/>
                    </a:lnTo>
                    <a:lnTo>
                      <a:pt x="114" y="41"/>
                    </a:lnTo>
                    <a:lnTo>
                      <a:pt x="111" y="41"/>
                    </a:lnTo>
                    <a:lnTo>
                      <a:pt x="109" y="41"/>
                    </a:lnTo>
                    <a:lnTo>
                      <a:pt x="107" y="41"/>
                    </a:lnTo>
                    <a:lnTo>
                      <a:pt x="104" y="41"/>
                    </a:lnTo>
                    <a:lnTo>
                      <a:pt x="104" y="38"/>
                    </a:lnTo>
                    <a:lnTo>
                      <a:pt x="102" y="38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5" y="38"/>
                    </a:lnTo>
                    <a:lnTo>
                      <a:pt x="92" y="38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5" y="38"/>
                    </a:lnTo>
                    <a:lnTo>
                      <a:pt x="85" y="36"/>
                    </a:lnTo>
                    <a:lnTo>
                      <a:pt x="83" y="36"/>
                    </a:lnTo>
                    <a:lnTo>
                      <a:pt x="78" y="36"/>
                    </a:lnTo>
                    <a:lnTo>
                      <a:pt x="78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1"/>
                    </a:lnTo>
                    <a:lnTo>
                      <a:pt x="76" y="29"/>
                    </a:lnTo>
                    <a:lnTo>
                      <a:pt x="73" y="29"/>
                    </a:lnTo>
                    <a:lnTo>
                      <a:pt x="73" y="26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2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71" y="15"/>
                    </a:lnTo>
                    <a:lnTo>
                      <a:pt x="69" y="15"/>
                    </a:lnTo>
                    <a:lnTo>
                      <a:pt x="66" y="15"/>
                    </a:lnTo>
                    <a:lnTo>
                      <a:pt x="62" y="15"/>
                    </a:lnTo>
                    <a:lnTo>
                      <a:pt x="62" y="12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7" y="7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3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8" y="3"/>
                    </a:lnTo>
                    <a:lnTo>
                      <a:pt x="36" y="3"/>
                    </a:lnTo>
                    <a:lnTo>
                      <a:pt x="36" y="5"/>
                    </a:lnTo>
                    <a:lnTo>
                      <a:pt x="33" y="7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2"/>
                    </a:lnTo>
                    <a:lnTo>
                      <a:pt x="24" y="15"/>
                    </a:lnTo>
                    <a:lnTo>
                      <a:pt x="21" y="15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7" y="29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21" y="29"/>
                    </a:lnTo>
                    <a:lnTo>
                      <a:pt x="24" y="29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3" y="24"/>
                    </a:lnTo>
                    <a:lnTo>
                      <a:pt x="36" y="26"/>
                    </a:lnTo>
                    <a:lnTo>
                      <a:pt x="36" y="29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43" y="29"/>
                    </a:lnTo>
                    <a:lnTo>
                      <a:pt x="43" y="29"/>
                    </a:lnTo>
                    <a:lnTo>
                      <a:pt x="45" y="31"/>
                    </a:lnTo>
                    <a:lnTo>
                      <a:pt x="47" y="34"/>
                    </a:lnTo>
                    <a:lnTo>
                      <a:pt x="47" y="34"/>
                    </a:lnTo>
                    <a:lnTo>
                      <a:pt x="50" y="34"/>
                    </a:lnTo>
                    <a:lnTo>
                      <a:pt x="52" y="34"/>
                    </a:lnTo>
                    <a:lnTo>
                      <a:pt x="54" y="34"/>
                    </a:lnTo>
                    <a:lnTo>
                      <a:pt x="57" y="34"/>
                    </a:lnTo>
                    <a:lnTo>
                      <a:pt x="59" y="31"/>
                    </a:lnTo>
                    <a:lnTo>
                      <a:pt x="62" y="31"/>
                    </a:lnTo>
                    <a:lnTo>
                      <a:pt x="64" y="31"/>
                    </a:lnTo>
                    <a:lnTo>
                      <a:pt x="66" y="31"/>
                    </a:lnTo>
                    <a:lnTo>
                      <a:pt x="69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34"/>
                    </a:lnTo>
                    <a:lnTo>
                      <a:pt x="71" y="34"/>
                    </a:lnTo>
                    <a:lnTo>
                      <a:pt x="73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8" y="36"/>
                    </a:lnTo>
                    <a:lnTo>
                      <a:pt x="78" y="38"/>
                    </a:lnTo>
                    <a:lnTo>
                      <a:pt x="81" y="38"/>
                    </a:lnTo>
                    <a:lnTo>
                      <a:pt x="81" y="41"/>
                    </a:lnTo>
                    <a:lnTo>
                      <a:pt x="78" y="41"/>
                    </a:lnTo>
                    <a:lnTo>
                      <a:pt x="78" y="41"/>
                    </a:lnTo>
                    <a:lnTo>
                      <a:pt x="76" y="41"/>
                    </a:lnTo>
                    <a:lnTo>
                      <a:pt x="73" y="41"/>
                    </a:lnTo>
                    <a:lnTo>
                      <a:pt x="71" y="41"/>
                    </a:lnTo>
                    <a:lnTo>
                      <a:pt x="71" y="41"/>
                    </a:lnTo>
                    <a:lnTo>
                      <a:pt x="69" y="41"/>
                    </a:lnTo>
                    <a:lnTo>
                      <a:pt x="66" y="38"/>
                    </a:lnTo>
                    <a:lnTo>
                      <a:pt x="64" y="41"/>
                    </a:lnTo>
                    <a:lnTo>
                      <a:pt x="62" y="41"/>
                    </a:lnTo>
                    <a:lnTo>
                      <a:pt x="59" y="41"/>
                    </a:lnTo>
                    <a:lnTo>
                      <a:pt x="59" y="41"/>
                    </a:lnTo>
                    <a:lnTo>
                      <a:pt x="57" y="43"/>
                    </a:lnTo>
                    <a:lnTo>
                      <a:pt x="54" y="45"/>
                    </a:lnTo>
                    <a:lnTo>
                      <a:pt x="54" y="43"/>
                    </a:lnTo>
                    <a:lnTo>
                      <a:pt x="52" y="43"/>
                    </a:lnTo>
                    <a:lnTo>
                      <a:pt x="52" y="45"/>
                    </a:lnTo>
                    <a:lnTo>
                      <a:pt x="50" y="43"/>
                    </a:lnTo>
                    <a:lnTo>
                      <a:pt x="50" y="45"/>
                    </a:lnTo>
                    <a:lnTo>
                      <a:pt x="47" y="45"/>
                    </a:lnTo>
                    <a:lnTo>
                      <a:pt x="47" y="48"/>
                    </a:lnTo>
                    <a:lnTo>
                      <a:pt x="45" y="50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3" y="55"/>
                    </a:lnTo>
                    <a:lnTo>
                      <a:pt x="40" y="57"/>
                    </a:lnTo>
                    <a:lnTo>
                      <a:pt x="40" y="60"/>
                    </a:lnTo>
                    <a:lnTo>
                      <a:pt x="43" y="57"/>
                    </a:lnTo>
                    <a:lnTo>
                      <a:pt x="43" y="57"/>
                    </a:lnTo>
                    <a:lnTo>
                      <a:pt x="45" y="55"/>
                    </a:lnTo>
                    <a:lnTo>
                      <a:pt x="47" y="57"/>
                    </a:lnTo>
                    <a:lnTo>
                      <a:pt x="45" y="60"/>
                    </a:lnTo>
                    <a:lnTo>
                      <a:pt x="45" y="62"/>
                    </a:lnTo>
                    <a:lnTo>
                      <a:pt x="45" y="64"/>
                    </a:lnTo>
                    <a:lnTo>
                      <a:pt x="43" y="67"/>
                    </a:lnTo>
                    <a:lnTo>
                      <a:pt x="43" y="69"/>
                    </a:lnTo>
                    <a:lnTo>
                      <a:pt x="43" y="69"/>
                    </a:lnTo>
                    <a:lnTo>
                      <a:pt x="43" y="71"/>
                    </a:lnTo>
                    <a:lnTo>
                      <a:pt x="43" y="74"/>
                    </a:lnTo>
                    <a:lnTo>
                      <a:pt x="40" y="76"/>
                    </a:lnTo>
                    <a:lnTo>
                      <a:pt x="43" y="79"/>
                    </a:lnTo>
                    <a:lnTo>
                      <a:pt x="43" y="81"/>
                    </a:lnTo>
                    <a:lnTo>
                      <a:pt x="43" y="83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3" y="88"/>
                    </a:lnTo>
                    <a:lnTo>
                      <a:pt x="43" y="90"/>
                    </a:lnTo>
                    <a:lnTo>
                      <a:pt x="43" y="93"/>
                    </a:lnTo>
                    <a:lnTo>
                      <a:pt x="45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534"/>
              <p:cNvSpPr/>
              <p:nvPr/>
            </p:nvSpPr>
            <p:spPr bwMode="auto">
              <a:xfrm>
                <a:off x="2881" y="1947"/>
                <a:ext cx="48" cy="21"/>
              </a:xfrm>
              <a:custGeom>
                <a:avLst/>
                <a:gdLst>
                  <a:gd name="T0" fmla="*/ 3 w 48"/>
                  <a:gd name="T1" fmla="*/ 9 h 21"/>
                  <a:gd name="T2" fmla="*/ 3 w 48"/>
                  <a:gd name="T3" fmla="*/ 14 h 21"/>
                  <a:gd name="T4" fmla="*/ 0 w 48"/>
                  <a:gd name="T5" fmla="*/ 16 h 21"/>
                  <a:gd name="T6" fmla="*/ 7 w 48"/>
                  <a:gd name="T7" fmla="*/ 19 h 21"/>
                  <a:gd name="T8" fmla="*/ 7 w 48"/>
                  <a:gd name="T9" fmla="*/ 21 h 21"/>
                  <a:gd name="T10" fmla="*/ 10 w 48"/>
                  <a:gd name="T11" fmla="*/ 21 h 21"/>
                  <a:gd name="T12" fmla="*/ 14 w 48"/>
                  <a:gd name="T13" fmla="*/ 19 h 21"/>
                  <a:gd name="T14" fmla="*/ 19 w 48"/>
                  <a:gd name="T15" fmla="*/ 19 h 21"/>
                  <a:gd name="T16" fmla="*/ 24 w 48"/>
                  <a:gd name="T17" fmla="*/ 16 h 21"/>
                  <a:gd name="T18" fmla="*/ 31 w 48"/>
                  <a:gd name="T19" fmla="*/ 14 h 21"/>
                  <a:gd name="T20" fmla="*/ 33 w 48"/>
                  <a:gd name="T21" fmla="*/ 11 h 21"/>
                  <a:gd name="T22" fmla="*/ 36 w 48"/>
                  <a:gd name="T23" fmla="*/ 11 h 21"/>
                  <a:gd name="T24" fmla="*/ 38 w 48"/>
                  <a:gd name="T25" fmla="*/ 9 h 21"/>
                  <a:gd name="T26" fmla="*/ 40 w 48"/>
                  <a:gd name="T27" fmla="*/ 7 h 21"/>
                  <a:gd name="T28" fmla="*/ 45 w 48"/>
                  <a:gd name="T29" fmla="*/ 4 h 21"/>
                  <a:gd name="T30" fmla="*/ 45 w 48"/>
                  <a:gd name="T31" fmla="*/ 0 h 21"/>
                  <a:gd name="T32" fmla="*/ 45 w 48"/>
                  <a:gd name="T33" fmla="*/ 0 h 21"/>
                  <a:gd name="T34" fmla="*/ 45 w 48"/>
                  <a:gd name="T35" fmla="*/ 2 h 21"/>
                  <a:gd name="T36" fmla="*/ 40 w 48"/>
                  <a:gd name="T37" fmla="*/ 2 h 21"/>
                  <a:gd name="T38" fmla="*/ 38 w 48"/>
                  <a:gd name="T39" fmla="*/ 2 h 21"/>
                  <a:gd name="T40" fmla="*/ 36 w 48"/>
                  <a:gd name="T41" fmla="*/ 2 h 21"/>
                  <a:gd name="T42" fmla="*/ 33 w 48"/>
                  <a:gd name="T43" fmla="*/ 4 h 21"/>
                  <a:gd name="T44" fmla="*/ 33 w 48"/>
                  <a:gd name="T45" fmla="*/ 7 h 21"/>
                  <a:gd name="T46" fmla="*/ 29 w 48"/>
                  <a:gd name="T47" fmla="*/ 4 h 21"/>
                  <a:gd name="T48" fmla="*/ 24 w 48"/>
                  <a:gd name="T49" fmla="*/ 4 h 21"/>
                  <a:gd name="T50" fmla="*/ 22 w 48"/>
                  <a:gd name="T51" fmla="*/ 4 h 21"/>
                  <a:gd name="T52" fmla="*/ 17 w 48"/>
                  <a:gd name="T53" fmla="*/ 9 h 21"/>
                  <a:gd name="T54" fmla="*/ 12 w 48"/>
                  <a:gd name="T55" fmla="*/ 11 h 21"/>
                  <a:gd name="T56" fmla="*/ 10 w 48"/>
                  <a:gd name="T57" fmla="*/ 14 h 21"/>
                  <a:gd name="T58" fmla="*/ 5 w 48"/>
                  <a:gd name="T59" fmla="*/ 14 h 21"/>
                  <a:gd name="T60" fmla="*/ 5 w 48"/>
                  <a:gd name="T61" fmla="*/ 9 h 21"/>
                  <a:gd name="T62" fmla="*/ 7 w 48"/>
                  <a:gd name="T63" fmla="*/ 9 h 21"/>
                  <a:gd name="T64" fmla="*/ 12 w 48"/>
                  <a:gd name="T65" fmla="*/ 9 h 21"/>
                  <a:gd name="T66" fmla="*/ 10 w 48"/>
                  <a:gd name="T67" fmla="*/ 7 h 21"/>
                  <a:gd name="T68" fmla="*/ 7 w 48"/>
                  <a:gd name="T69" fmla="*/ 4 h 21"/>
                  <a:gd name="T70" fmla="*/ 5 w 48"/>
                  <a:gd name="T71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" h="21">
                    <a:moveTo>
                      <a:pt x="5" y="9"/>
                    </a:moveTo>
                    <a:lnTo>
                      <a:pt x="3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7" y="19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1" y="14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40" y="7"/>
                    </a:lnTo>
                    <a:lnTo>
                      <a:pt x="43" y="7"/>
                    </a:lnTo>
                    <a:lnTo>
                      <a:pt x="45" y="4"/>
                    </a:lnTo>
                    <a:lnTo>
                      <a:pt x="48" y="2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5" y="14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535"/>
              <p:cNvSpPr/>
              <p:nvPr/>
            </p:nvSpPr>
            <p:spPr bwMode="auto">
              <a:xfrm>
                <a:off x="3234" y="1254"/>
                <a:ext cx="38" cy="21"/>
              </a:xfrm>
              <a:custGeom>
                <a:avLst/>
                <a:gdLst>
                  <a:gd name="T0" fmla="*/ 0 w 38"/>
                  <a:gd name="T1" fmla="*/ 2 h 21"/>
                  <a:gd name="T2" fmla="*/ 0 w 38"/>
                  <a:gd name="T3" fmla="*/ 2 h 21"/>
                  <a:gd name="T4" fmla="*/ 0 w 38"/>
                  <a:gd name="T5" fmla="*/ 0 h 21"/>
                  <a:gd name="T6" fmla="*/ 2 w 38"/>
                  <a:gd name="T7" fmla="*/ 0 h 21"/>
                  <a:gd name="T8" fmla="*/ 5 w 38"/>
                  <a:gd name="T9" fmla="*/ 2 h 21"/>
                  <a:gd name="T10" fmla="*/ 7 w 38"/>
                  <a:gd name="T11" fmla="*/ 2 h 21"/>
                  <a:gd name="T12" fmla="*/ 5 w 38"/>
                  <a:gd name="T13" fmla="*/ 5 h 21"/>
                  <a:gd name="T14" fmla="*/ 2 w 38"/>
                  <a:gd name="T15" fmla="*/ 2 h 21"/>
                  <a:gd name="T16" fmla="*/ 0 w 38"/>
                  <a:gd name="T17" fmla="*/ 2 h 21"/>
                  <a:gd name="T18" fmla="*/ 0 w 38"/>
                  <a:gd name="T19" fmla="*/ 2 h 21"/>
                  <a:gd name="T20" fmla="*/ 12 w 38"/>
                  <a:gd name="T21" fmla="*/ 9 h 21"/>
                  <a:gd name="T22" fmla="*/ 12 w 38"/>
                  <a:gd name="T23" fmla="*/ 12 h 21"/>
                  <a:gd name="T24" fmla="*/ 14 w 38"/>
                  <a:gd name="T25" fmla="*/ 14 h 21"/>
                  <a:gd name="T26" fmla="*/ 17 w 38"/>
                  <a:gd name="T27" fmla="*/ 14 h 21"/>
                  <a:gd name="T28" fmla="*/ 19 w 38"/>
                  <a:gd name="T29" fmla="*/ 17 h 21"/>
                  <a:gd name="T30" fmla="*/ 21 w 38"/>
                  <a:gd name="T31" fmla="*/ 17 h 21"/>
                  <a:gd name="T32" fmla="*/ 24 w 38"/>
                  <a:gd name="T33" fmla="*/ 17 h 21"/>
                  <a:gd name="T34" fmla="*/ 26 w 38"/>
                  <a:gd name="T35" fmla="*/ 17 h 21"/>
                  <a:gd name="T36" fmla="*/ 28 w 38"/>
                  <a:gd name="T37" fmla="*/ 19 h 21"/>
                  <a:gd name="T38" fmla="*/ 28 w 38"/>
                  <a:gd name="T39" fmla="*/ 19 h 21"/>
                  <a:gd name="T40" fmla="*/ 31 w 38"/>
                  <a:gd name="T41" fmla="*/ 21 h 21"/>
                  <a:gd name="T42" fmla="*/ 33 w 38"/>
                  <a:gd name="T43" fmla="*/ 21 h 21"/>
                  <a:gd name="T44" fmla="*/ 36 w 38"/>
                  <a:gd name="T45" fmla="*/ 21 h 21"/>
                  <a:gd name="T46" fmla="*/ 33 w 38"/>
                  <a:gd name="T47" fmla="*/ 17 h 21"/>
                  <a:gd name="T48" fmla="*/ 36 w 38"/>
                  <a:gd name="T49" fmla="*/ 17 h 21"/>
                  <a:gd name="T50" fmla="*/ 38 w 38"/>
                  <a:gd name="T51" fmla="*/ 14 h 21"/>
                  <a:gd name="T52" fmla="*/ 38 w 38"/>
                  <a:gd name="T53" fmla="*/ 14 h 21"/>
                  <a:gd name="T54" fmla="*/ 36 w 38"/>
                  <a:gd name="T55" fmla="*/ 12 h 21"/>
                  <a:gd name="T56" fmla="*/ 33 w 38"/>
                  <a:gd name="T57" fmla="*/ 12 h 21"/>
                  <a:gd name="T58" fmla="*/ 31 w 38"/>
                  <a:gd name="T59" fmla="*/ 9 h 21"/>
                  <a:gd name="T60" fmla="*/ 31 w 38"/>
                  <a:gd name="T61" fmla="*/ 9 h 21"/>
                  <a:gd name="T62" fmla="*/ 28 w 38"/>
                  <a:gd name="T63" fmla="*/ 9 h 21"/>
                  <a:gd name="T64" fmla="*/ 26 w 38"/>
                  <a:gd name="T65" fmla="*/ 7 h 21"/>
                  <a:gd name="T66" fmla="*/ 24 w 38"/>
                  <a:gd name="T67" fmla="*/ 7 h 21"/>
                  <a:gd name="T68" fmla="*/ 21 w 38"/>
                  <a:gd name="T69" fmla="*/ 7 h 21"/>
                  <a:gd name="T70" fmla="*/ 19 w 38"/>
                  <a:gd name="T71" fmla="*/ 7 h 21"/>
                  <a:gd name="T72" fmla="*/ 14 w 38"/>
                  <a:gd name="T73" fmla="*/ 7 h 21"/>
                  <a:gd name="T74" fmla="*/ 14 w 38"/>
                  <a:gd name="T75" fmla="*/ 7 h 21"/>
                  <a:gd name="T76" fmla="*/ 12 w 38"/>
                  <a:gd name="T77" fmla="*/ 7 h 21"/>
                  <a:gd name="T78" fmla="*/ 9 w 38"/>
                  <a:gd name="T79" fmla="*/ 7 h 21"/>
                  <a:gd name="T80" fmla="*/ 7 w 38"/>
                  <a:gd name="T81" fmla="*/ 7 h 21"/>
                  <a:gd name="T82" fmla="*/ 9 w 38"/>
                  <a:gd name="T83" fmla="*/ 9 h 21"/>
                  <a:gd name="T84" fmla="*/ 9 w 38"/>
                  <a:gd name="T85" fmla="*/ 9 h 21"/>
                  <a:gd name="T86" fmla="*/ 12 w 38"/>
                  <a:gd name="T87" fmla="*/ 9 h 21"/>
                  <a:gd name="T88" fmla="*/ 0 w 38"/>
                  <a:gd name="T8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" h="21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9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4" y="17"/>
                    </a:lnTo>
                    <a:lnTo>
                      <a:pt x="26" y="17"/>
                    </a:lnTo>
                    <a:lnTo>
                      <a:pt x="28" y="19"/>
                    </a:lnTo>
                    <a:lnTo>
                      <a:pt x="28" y="19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6" y="21"/>
                    </a:lnTo>
                    <a:lnTo>
                      <a:pt x="33" y="17"/>
                    </a:lnTo>
                    <a:lnTo>
                      <a:pt x="36" y="17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12"/>
                    </a:lnTo>
                    <a:lnTo>
                      <a:pt x="33" y="12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536"/>
              <p:cNvSpPr/>
              <p:nvPr/>
            </p:nvSpPr>
            <p:spPr bwMode="auto">
              <a:xfrm>
                <a:off x="5159" y="2867"/>
                <a:ext cx="9" cy="12"/>
              </a:xfrm>
              <a:custGeom>
                <a:avLst/>
                <a:gdLst>
                  <a:gd name="T0" fmla="*/ 0 w 9"/>
                  <a:gd name="T1" fmla="*/ 5 h 12"/>
                  <a:gd name="T2" fmla="*/ 2 w 9"/>
                  <a:gd name="T3" fmla="*/ 7 h 12"/>
                  <a:gd name="T4" fmla="*/ 2 w 9"/>
                  <a:gd name="T5" fmla="*/ 5 h 12"/>
                  <a:gd name="T6" fmla="*/ 2 w 9"/>
                  <a:gd name="T7" fmla="*/ 2 h 12"/>
                  <a:gd name="T8" fmla="*/ 2 w 9"/>
                  <a:gd name="T9" fmla="*/ 0 h 12"/>
                  <a:gd name="T10" fmla="*/ 0 w 9"/>
                  <a:gd name="T11" fmla="*/ 2 h 12"/>
                  <a:gd name="T12" fmla="*/ 0 w 9"/>
                  <a:gd name="T13" fmla="*/ 5 h 12"/>
                  <a:gd name="T14" fmla="*/ 9 w 9"/>
                  <a:gd name="T15" fmla="*/ 12 h 12"/>
                  <a:gd name="T16" fmla="*/ 9 w 9"/>
                  <a:gd name="T17" fmla="*/ 9 h 12"/>
                  <a:gd name="T18" fmla="*/ 9 w 9"/>
                  <a:gd name="T19" fmla="*/ 12 h 12"/>
                  <a:gd name="T20" fmla="*/ 0 w 9"/>
                  <a:gd name="T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0" y="5"/>
                    </a:moveTo>
                    <a:lnTo>
                      <a:pt x="2" y="7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537"/>
              <p:cNvSpPr/>
              <p:nvPr/>
            </p:nvSpPr>
            <p:spPr bwMode="auto">
              <a:xfrm>
                <a:off x="4950" y="2281"/>
                <a:ext cx="15" cy="14"/>
              </a:xfrm>
              <a:custGeom>
                <a:avLst/>
                <a:gdLst>
                  <a:gd name="T0" fmla="*/ 12 w 15"/>
                  <a:gd name="T1" fmla="*/ 5 h 14"/>
                  <a:gd name="T2" fmla="*/ 15 w 15"/>
                  <a:gd name="T3" fmla="*/ 2 h 14"/>
                  <a:gd name="T4" fmla="*/ 15 w 15"/>
                  <a:gd name="T5" fmla="*/ 0 h 14"/>
                  <a:gd name="T6" fmla="*/ 12 w 15"/>
                  <a:gd name="T7" fmla="*/ 0 h 14"/>
                  <a:gd name="T8" fmla="*/ 12 w 15"/>
                  <a:gd name="T9" fmla="*/ 2 h 14"/>
                  <a:gd name="T10" fmla="*/ 10 w 15"/>
                  <a:gd name="T11" fmla="*/ 2 h 14"/>
                  <a:gd name="T12" fmla="*/ 12 w 15"/>
                  <a:gd name="T13" fmla="*/ 5 h 14"/>
                  <a:gd name="T14" fmla="*/ 5 w 15"/>
                  <a:gd name="T15" fmla="*/ 14 h 14"/>
                  <a:gd name="T16" fmla="*/ 3 w 15"/>
                  <a:gd name="T17" fmla="*/ 12 h 14"/>
                  <a:gd name="T18" fmla="*/ 0 w 15"/>
                  <a:gd name="T19" fmla="*/ 9 h 14"/>
                  <a:gd name="T20" fmla="*/ 3 w 15"/>
                  <a:gd name="T21" fmla="*/ 12 h 14"/>
                  <a:gd name="T22" fmla="*/ 3 w 15"/>
                  <a:gd name="T23" fmla="*/ 14 h 14"/>
                  <a:gd name="T24" fmla="*/ 5 w 15"/>
                  <a:gd name="T25" fmla="*/ 14 h 14"/>
                  <a:gd name="T26" fmla="*/ 12 w 15"/>
                  <a:gd name="T2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4">
                    <a:moveTo>
                      <a:pt x="12" y="5"/>
                    </a:moveTo>
                    <a:lnTo>
                      <a:pt x="15" y="2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2" y="5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538"/>
              <p:cNvSpPr/>
              <p:nvPr/>
            </p:nvSpPr>
            <p:spPr bwMode="auto">
              <a:xfrm>
                <a:off x="5386" y="2573"/>
                <a:ext cx="9" cy="21"/>
              </a:xfrm>
              <a:custGeom>
                <a:avLst/>
                <a:gdLst>
                  <a:gd name="T0" fmla="*/ 9 w 9"/>
                  <a:gd name="T1" fmla="*/ 2 h 21"/>
                  <a:gd name="T2" fmla="*/ 9 w 9"/>
                  <a:gd name="T3" fmla="*/ 0 h 21"/>
                  <a:gd name="T4" fmla="*/ 9 w 9"/>
                  <a:gd name="T5" fmla="*/ 2 h 21"/>
                  <a:gd name="T6" fmla="*/ 7 w 9"/>
                  <a:gd name="T7" fmla="*/ 14 h 21"/>
                  <a:gd name="T8" fmla="*/ 7 w 9"/>
                  <a:gd name="T9" fmla="*/ 16 h 21"/>
                  <a:gd name="T10" fmla="*/ 7 w 9"/>
                  <a:gd name="T11" fmla="*/ 19 h 21"/>
                  <a:gd name="T12" fmla="*/ 5 w 9"/>
                  <a:gd name="T13" fmla="*/ 21 h 21"/>
                  <a:gd name="T14" fmla="*/ 5 w 9"/>
                  <a:gd name="T15" fmla="*/ 21 h 21"/>
                  <a:gd name="T16" fmla="*/ 2 w 9"/>
                  <a:gd name="T17" fmla="*/ 19 h 21"/>
                  <a:gd name="T18" fmla="*/ 2 w 9"/>
                  <a:gd name="T19" fmla="*/ 16 h 21"/>
                  <a:gd name="T20" fmla="*/ 0 w 9"/>
                  <a:gd name="T21" fmla="*/ 14 h 21"/>
                  <a:gd name="T22" fmla="*/ 0 w 9"/>
                  <a:gd name="T23" fmla="*/ 12 h 21"/>
                  <a:gd name="T24" fmla="*/ 0 w 9"/>
                  <a:gd name="T25" fmla="*/ 12 h 21"/>
                  <a:gd name="T26" fmla="*/ 2 w 9"/>
                  <a:gd name="T27" fmla="*/ 12 h 21"/>
                  <a:gd name="T28" fmla="*/ 2 w 9"/>
                  <a:gd name="T29" fmla="*/ 14 h 21"/>
                  <a:gd name="T30" fmla="*/ 5 w 9"/>
                  <a:gd name="T31" fmla="*/ 14 h 21"/>
                  <a:gd name="T32" fmla="*/ 7 w 9"/>
                  <a:gd name="T33" fmla="*/ 14 h 21"/>
                  <a:gd name="T34" fmla="*/ 7 w 9"/>
                  <a:gd name="T35" fmla="*/ 14 h 21"/>
                  <a:gd name="T36" fmla="*/ 9 w 9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1">
                    <a:moveTo>
                      <a:pt x="9" y="2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7" y="14"/>
                    </a:lnTo>
                    <a:lnTo>
                      <a:pt x="7" y="16"/>
                    </a:lnTo>
                    <a:lnTo>
                      <a:pt x="7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9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539"/>
              <p:cNvSpPr/>
              <p:nvPr/>
            </p:nvSpPr>
            <p:spPr bwMode="auto">
              <a:xfrm>
                <a:off x="5246" y="2540"/>
                <a:ext cx="12" cy="11"/>
              </a:xfrm>
              <a:custGeom>
                <a:avLst/>
                <a:gdLst>
                  <a:gd name="T0" fmla="*/ 10 w 12"/>
                  <a:gd name="T1" fmla="*/ 11 h 11"/>
                  <a:gd name="T2" fmla="*/ 10 w 12"/>
                  <a:gd name="T3" fmla="*/ 9 h 11"/>
                  <a:gd name="T4" fmla="*/ 7 w 12"/>
                  <a:gd name="T5" fmla="*/ 9 h 11"/>
                  <a:gd name="T6" fmla="*/ 10 w 12"/>
                  <a:gd name="T7" fmla="*/ 9 h 11"/>
                  <a:gd name="T8" fmla="*/ 10 w 12"/>
                  <a:gd name="T9" fmla="*/ 9 h 11"/>
                  <a:gd name="T10" fmla="*/ 12 w 12"/>
                  <a:gd name="T11" fmla="*/ 11 h 11"/>
                  <a:gd name="T12" fmla="*/ 10 w 12"/>
                  <a:gd name="T13" fmla="*/ 11 h 11"/>
                  <a:gd name="T14" fmla="*/ 10 w 12"/>
                  <a:gd name="T15" fmla="*/ 11 h 11"/>
                  <a:gd name="T16" fmla="*/ 3 w 12"/>
                  <a:gd name="T17" fmla="*/ 2 h 11"/>
                  <a:gd name="T18" fmla="*/ 0 w 12"/>
                  <a:gd name="T19" fmla="*/ 0 h 11"/>
                  <a:gd name="T20" fmla="*/ 3 w 12"/>
                  <a:gd name="T21" fmla="*/ 0 h 11"/>
                  <a:gd name="T22" fmla="*/ 3 w 12"/>
                  <a:gd name="T23" fmla="*/ 2 h 11"/>
                  <a:gd name="T24" fmla="*/ 10 w 12"/>
                  <a:gd name="T2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1">
                    <a:moveTo>
                      <a:pt x="10" y="11"/>
                    </a:moveTo>
                    <a:lnTo>
                      <a:pt x="10" y="9"/>
                    </a:lnTo>
                    <a:lnTo>
                      <a:pt x="7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540"/>
              <p:cNvSpPr/>
              <p:nvPr/>
            </p:nvSpPr>
            <p:spPr bwMode="auto">
              <a:xfrm>
                <a:off x="5403" y="2604"/>
                <a:ext cx="4" cy="14"/>
              </a:xfrm>
              <a:custGeom>
                <a:avLst/>
                <a:gdLst>
                  <a:gd name="T0" fmla="*/ 2 w 4"/>
                  <a:gd name="T1" fmla="*/ 14 h 14"/>
                  <a:gd name="T2" fmla="*/ 4 w 4"/>
                  <a:gd name="T3" fmla="*/ 11 h 14"/>
                  <a:gd name="T4" fmla="*/ 2 w 4"/>
                  <a:gd name="T5" fmla="*/ 9 h 14"/>
                  <a:gd name="T6" fmla="*/ 0 w 4"/>
                  <a:gd name="T7" fmla="*/ 11 h 14"/>
                  <a:gd name="T8" fmla="*/ 2 w 4"/>
                  <a:gd name="T9" fmla="*/ 14 h 14"/>
                  <a:gd name="T10" fmla="*/ 2 w 4"/>
                  <a:gd name="T11" fmla="*/ 2 h 14"/>
                  <a:gd name="T12" fmla="*/ 2 w 4"/>
                  <a:gd name="T13" fmla="*/ 2 h 14"/>
                  <a:gd name="T14" fmla="*/ 0 w 4"/>
                  <a:gd name="T15" fmla="*/ 0 h 14"/>
                  <a:gd name="T16" fmla="*/ 2 w 4"/>
                  <a:gd name="T17" fmla="*/ 2 h 14"/>
                  <a:gd name="T18" fmla="*/ 2 w 4"/>
                  <a:gd name="T19" fmla="*/ 2 h 14"/>
                  <a:gd name="T20" fmla="*/ 2 w 4"/>
                  <a:gd name="T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541"/>
              <p:cNvSpPr/>
              <p:nvPr/>
            </p:nvSpPr>
            <p:spPr bwMode="auto">
              <a:xfrm>
                <a:off x="5412" y="2625"/>
                <a:ext cx="2" cy="12"/>
              </a:xfrm>
              <a:custGeom>
                <a:avLst/>
                <a:gdLst>
                  <a:gd name="T0" fmla="*/ 2 w 2"/>
                  <a:gd name="T1" fmla="*/ 12 h 12"/>
                  <a:gd name="T2" fmla="*/ 2 w 2"/>
                  <a:gd name="T3" fmla="*/ 9 h 12"/>
                  <a:gd name="T4" fmla="*/ 2 w 2"/>
                  <a:gd name="T5" fmla="*/ 12 h 12"/>
                  <a:gd name="T6" fmla="*/ 0 w 2"/>
                  <a:gd name="T7" fmla="*/ 2 h 12"/>
                  <a:gd name="T8" fmla="*/ 0 w 2"/>
                  <a:gd name="T9" fmla="*/ 5 h 12"/>
                  <a:gd name="T10" fmla="*/ 2 w 2"/>
                  <a:gd name="T11" fmla="*/ 2 h 12"/>
                  <a:gd name="T12" fmla="*/ 0 w 2"/>
                  <a:gd name="T13" fmla="*/ 0 h 12"/>
                  <a:gd name="T14" fmla="*/ 0 w 2"/>
                  <a:gd name="T15" fmla="*/ 2 h 12"/>
                  <a:gd name="T16" fmla="*/ 0 w 2"/>
                  <a:gd name="T17" fmla="*/ 2 h 12"/>
                  <a:gd name="T18" fmla="*/ 2 w 2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2">
                    <a:moveTo>
                      <a:pt x="2" y="12"/>
                    </a:moveTo>
                    <a:lnTo>
                      <a:pt x="2" y="9"/>
                    </a:lnTo>
                    <a:lnTo>
                      <a:pt x="2" y="1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542"/>
              <p:cNvSpPr/>
              <p:nvPr/>
            </p:nvSpPr>
            <p:spPr bwMode="auto">
              <a:xfrm>
                <a:off x="5334" y="2528"/>
                <a:ext cx="9" cy="14"/>
              </a:xfrm>
              <a:custGeom>
                <a:avLst/>
                <a:gdLst>
                  <a:gd name="T0" fmla="*/ 2 w 9"/>
                  <a:gd name="T1" fmla="*/ 4 h 14"/>
                  <a:gd name="T2" fmla="*/ 0 w 9"/>
                  <a:gd name="T3" fmla="*/ 2 h 14"/>
                  <a:gd name="T4" fmla="*/ 0 w 9"/>
                  <a:gd name="T5" fmla="*/ 0 h 14"/>
                  <a:gd name="T6" fmla="*/ 2 w 9"/>
                  <a:gd name="T7" fmla="*/ 2 h 14"/>
                  <a:gd name="T8" fmla="*/ 2 w 9"/>
                  <a:gd name="T9" fmla="*/ 4 h 14"/>
                  <a:gd name="T10" fmla="*/ 5 w 9"/>
                  <a:gd name="T11" fmla="*/ 14 h 14"/>
                  <a:gd name="T12" fmla="*/ 7 w 9"/>
                  <a:gd name="T13" fmla="*/ 14 h 14"/>
                  <a:gd name="T14" fmla="*/ 9 w 9"/>
                  <a:gd name="T15" fmla="*/ 14 h 14"/>
                  <a:gd name="T16" fmla="*/ 9 w 9"/>
                  <a:gd name="T17" fmla="*/ 12 h 14"/>
                  <a:gd name="T18" fmla="*/ 7 w 9"/>
                  <a:gd name="T19" fmla="*/ 12 h 14"/>
                  <a:gd name="T20" fmla="*/ 5 w 9"/>
                  <a:gd name="T21" fmla="*/ 9 h 14"/>
                  <a:gd name="T22" fmla="*/ 2 w 9"/>
                  <a:gd name="T23" fmla="*/ 7 h 14"/>
                  <a:gd name="T24" fmla="*/ 2 w 9"/>
                  <a:gd name="T25" fmla="*/ 9 h 14"/>
                  <a:gd name="T26" fmla="*/ 2 w 9"/>
                  <a:gd name="T27" fmla="*/ 12 h 14"/>
                  <a:gd name="T28" fmla="*/ 5 w 9"/>
                  <a:gd name="T29" fmla="*/ 14 h 14"/>
                  <a:gd name="T30" fmla="*/ 5 w 9"/>
                  <a:gd name="T31" fmla="*/ 14 h 14"/>
                  <a:gd name="T32" fmla="*/ 2 w 9"/>
                  <a:gd name="T3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4">
                    <a:moveTo>
                      <a:pt x="2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Freeform 543"/>
              <p:cNvSpPr/>
              <p:nvPr/>
            </p:nvSpPr>
            <p:spPr bwMode="auto">
              <a:xfrm>
                <a:off x="5031" y="2433"/>
                <a:ext cx="199" cy="109"/>
              </a:xfrm>
              <a:custGeom>
                <a:avLst/>
                <a:gdLst>
                  <a:gd name="T0" fmla="*/ 185 w 199"/>
                  <a:gd name="T1" fmla="*/ 104 h 109"/>
                  <a:gd name="T2" fmla="*/ 170 w 199"/>
                  <a:gd name="T3" fmla="*/ 102 h 109"/>
                  <a:gd name="T4" fmla="*/ 163 w 199"/>
                  <a:gd name="T5" fmla="*/ 95 h 109"/>
                  <a:gd name="T6" fmla="*/ 159 w 199"/>
                  <a:gd name="T7" fmla="*/ 90 h 109"/>
                  <a:gd name="T8" fmla="*/ 151 w 199"/>
                  <a:gd name="T9" fmla="*/ 80 h 109"/>
                  <a:gd name="T10" fmla="*/ 140 w 199"/>
                  <a:gd name="T11" fmla="*/ 78 h 109"/>
                  <a:gd name="T12" fmla="*/ 135 w 199"/>
                  <a:gd name="T13" fmla="*/ 73 h 109"/>
                  <a:gd name="T14" fmla="*/ 132 w 199"/>
                  <a:gd name="T15" fmla="*/ 78 h 109"/>
                  <a:gd name="T16" fmla="*/ 128 w 199"/>
                  <a:gd name="T17" fmla="*/ 78 h 109"/>
                  <a:gd name="T18" fmla="*/ 123 w 199"/>
                  <a:gd name="T19" fmla="*/ 78 h 109"/>
                  <a:gd name="T20" fmla="*/ 118 w 199"/>
                  <a:gd name="T21" fmla="*/ 83 h 109"/>
                  <a:gd name="T22" fmla="*/ 114 w 199"/>
                  <a:gd name="T23" fmla="*/ 80 h 109"/>
                  <a:gd name="T24" fmla="*/ 123 w 199"/>
                  <a:gd name="T25" fmla="*/ 88 h 109"/>
                  <a:gd name="T26" fmla="*/ 114 w 199"/>
                  <a:gd name="T27" fmla="*/ 92 h 109"/>
                  <a:gd name="T28" fmla="*/ 102 w 199"/>
                  <a:gd name="T29" fmla="*/ 92 h 109"/>
                  <a:gd name="T30" fmla="*/ 92 w 199"/>
                  <a:gd name="T31" fmla="*/ 83 h 109"/>
                  <a:gd name="T32" fmla="*/ 87 w 199"/>
                  <a:gd name="T33" fmla="*/ 80 h 109"/>
                  <a:gd name="T34" fmla="*/ 78 w 199"/>
                  <a:gd name="T35" fmla="*/ 80 h 109"/>
                  <a:gd name="T36" fmla="*/ 80 w 199"/>
                  <a:gd name="T37" fmla="*/ 71 h 109"/>
                  <a:gd name="T38" fmla="*/ 80 w 199"/>
                  <a:gd name="T39" fmla="*/ 69 h 109"/>
                  <a:gd name="T40" fmla="*/ 73 w 199"/>
                  <a:gd name="T41" fmla="*/ 61 h 109"/>
                  <a:gd name="T42" fmla="*/ 71 w 199"/>
                  <a:gd name="T43" fmla="*/ 54 h 109"/>
                  <a:gd name="T44" fmla="*/ 64 w 199"/>
                  <a:gd name="T45" fmla="*/ 50 h 109"/>
                  <a:gd name="T46" fmla="*/ 57 w 199"/>
                  <a:gd name="T47" fmla="*/ 47 h 109"/>
                  <a:gd name="T48" fmla="*/ 47 w 199"/>
                  <a:gd name="T49" fmla="*/ 42 h 109"/>
                  <a:gd name="T50" fmla="*/ 38 w 199"/>
                  <a:gd name="T51" fmla="*/ 40 h 109"/>
                  <a:gd name="T52" fmla="*/ 33 w 199"/>
                  <a:gd name="T53" fmla="*/ 38 h 109"/>
                  <a:gd name="T54" fmla="*/ 26 w 199"/>
                  <a:gd name="T55" fmla="*/ 31 h 109"/>
                  <a:gd name="T56" fmla="*/ 24 w 199"/>
                  <a:gd name="T57" fmla="*/ 35 h 109"/>
                  <a:gd name="T58" fmla="*/ 19 w 199"/>
                  <a:gd name="T59" fmla="*/ 31 h 109"/>
                  <a:gd name="T60" fmla="*/ 12 w 199"/>
                  <a:gd name="T61" fmla="*/ 24 h 109"/>
                  <a:gd name="T62" fmla="*/ 24 w 199"/>
                  <a:gd name="T63" fmla="*/ 21 h 109"/>
                  <a:gd name="T64" fmla="*/ 26 w 199"/>
                  <a:gd name="T65" fmla="*/ 19 h 109"/>
                  <a:gd name="T66" fmla="*/ 14 w 199"/>
                  <a:gd name="T67" fmla="*/ 19 h 109"/>
                  <a:gd name="T68" fmla="*/ 7 w 199"/>
                  <a:gd name="T69" fmla="*/ 12 h 109"/>
                  <a:gd name="T70" fmla="*/ 2 w 199"/>
                  <a:gd name="T71" fmla="*/ 7 h 109"/>
                  <a:gd name="T72" fmla="*/ 9 w 199"/>
                  <a:gd name="T73" fmla="*/ 0 h 109"/>
                  <a:gd name="T74" fmla="*/ 21 w 199"/>
                  <a:gd name="T75" fmla="*/ 0 h 109"/>
                  <a:gd name="T76" fmla="*/ 31 w 199"/>
                  <a:gd name="T77" fmla="*/ 5 h 109"/>
                  <a:gd name="T78" fmla="*/ 31 w 199"/>
                  <a:gd name="T79" fmla="*/ 19 h 109"/>
                  <a:gd name="T80" fmla="*/ 35 w 199"/>
                  <a:gd name="T81" fmla="*/ 26 h 109"/>
                  <a:gd name="T82" fmla="*/ 47 w 199"/>
                  <a:gd name="T83" fmla="*/ 28 h 109"/>
                  <a:gd name="T84" fmla="*/ 54 w 199"/>
                  <a:gd name="T85" fmla="*/ 19 h 109"/>
                  <a:gd name="T86" fmla="*/ 64 w 199"/>
                  <a:gd name="T87" fmla="*/ 12 h 109"/>
                  <a:gd name="T88" fmla="*/ 76 w 199"/>
                  <a:gd name="T89" fmla="*/ 14 h 109"/>
                  <a:gd name="T90" fmla="*/ 87 w 199"/>
                  <a:gd name="T91" fmla="*/ 21 h 109"/>
                  <a:gd name="T92" fmla="*/ 99 w 199"/>
                  <a:gd name="T93" fmla="*/ 24 h 109"/>
                  <a:gd name="T94" fmla="*/ 114 w 199"/>
                  <a:gd name="T95" fmla="*/ 28 h 109"/>
                  <a:gd name="T96" fmla="*/ 125 w 199"/>
                  <a:gd name="T97" fmla="*/ 31 h 109"/>
                  <a:gd name="T98" fmla="*/ 135 w 199"/>
                  <a:gd name="T99" fmla="*/ 38 h 109"/>
                  <a:gd name="T100" fmla="*/ 142 w 199"/>
                  <a:gd name="T101" fmla="*/ 40 h 109"/>
                  <a:gd name="T102" fmla="*/ 149 w 199"/>
                  <a:gd name="T103" fmla="*/ 52 h 109"/>
                  <a:gd name="T104" fmla="*/ 159 w 199"/>
                  <a:gd name="T105" fmla="*/ 57 h 109"/>
                  <a:gd name="T106" fmla="*/ 168 w 199"/>
                  <a:gd name="T107" fmla="*/ 64 h 109"/>
                  <a:gd name="T108" fmla="*/ 159 w 199"/>
                  <a:gd name="T109" fmla="*/ 69 h 109"/>
                  <a:gd name="T110" fmla="*/ 168 w 199"/>
                  <a:gd name="T111" fmla="*/ 78 h 109"/>
                  <a:gd name="T112" fmla="*/ 175 w 199"/>
                  <a:gd name="T113" fmla="*/ 88 h 109"/>
                  <a:gd name="T114" fmla="*/ 182 w 199"/>
                  <a:gd name="T115" fmla="*/ 92 h 109"/>
                  <a:gd name="T116" fmla="*/ 189 w 199"/>
                  <a:gd name="T117" fmla="*/ 97 h 109"/>
                  <a:gd name="T118" fmla="*/ 192 w 199"/>
                  <a:gd name="T119" fmla="*/ 102 h 109"/>
                  <a:gd name="T120" fmla="*/ 196 w 199"/>
                  <a:gd name="T121" fmla="*/ 107 h 109"/>
                  <a:gd name="T122" fmla="*/ 192 w 199"/>
                  <a:gd name="T123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9" h="109">
                    <a:moveTo>
                      <a:pt x="189" y="107"/>
                    </a:moveTo>
                    <a:lnTo>
                      <a:pt x="192" y="107"/>
                    </a:lnTo>
                    <a:lnTo>
                      <a:pt x="189" y="104"/>
                    </a:lnTo>
                    <a:lnTo>
                      <a:pt x="189" y="104"/>
                    </a:lnTo>
                    <a:lnTo>
                      <a:pt x="187" y="104"/>
                    </a:lnTo>
                    <a:lnTo>
                      <a:pt x="185" y="104"/>
                    </a:lnTo>
                    <a:lnTo>
                      <a:pt x="182" y="104"/>
                    </a:lnTo>
                    <a:lnTo>
                      <a:pt x="180" y="104"/>
                    </a:lnTo>
                    <a:lnTo>
                      <a:pt x="177" y="102"/>
                    </a:lnTo>
                    <a:lnTo>
                      <a:pt x="175" y="102"/>
                    </a:lnTo>
                    <a:lnTo>
                      <a:pt x="173" y="102"/>
                    </a:lnTo>
                    <a:lnTo>
                      <a:pt x="170" y="102"/>
                    </a:lnTo>
                    <a:lnTo>
                      <a:pt x="170" y="102"/>
                    </a:lnTo>
                    <a:lnTo>
                      <a:pt x="168" y="102"/>
                    </a:lnTo>
                    <a:lnTo>
                      <a:pt x="166" y="99"/>
                    </a:lnTo>
                    <a:lnTo>
                      <a:pt x="166" y="99"/>
                    </a:lnTo>
                    <a:lnTo>
                      <a:pt x="163" y="97"/>
                    </a:lnTo>
                    <a:lnTo>
                      <a:pt x="163" y="95"/>
                    </a:lnTo>
                    <a:lnTo>
                      <a:pt x="161" y="95"/>
                    </a:lnTo>
                    <a:lnTo>
                      <a:pt x="161" y="95"/>
                    </a:lnTo>
                    <a:lnTo>
                      <a:pt x="159" y="92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56" y="90"/>
                    </a:lnTo>
                    <a:lnTo>
                      <a:pt x="156" y="88"/>
                    </a:lnTo>
                    <a:lnTo>
                      <a:pt x="154" y="85"/>
                    </a:lnTo>
                    <a:lnTo>
                      <a:pt x="154" y="85"/>
                    </a:lnTo>
                    <a:lnTo>
                      <a:pt x="151" y="83"/>
                    </a:lnTo>
                    <a:lnTo>
                      <a:pt x="151" y="80"/>
                    </a:lnTo>
                    <a:lnTo>
                      <a:pt x="149" y="80"/>
                    </a:lnTo>
                    <a:lnTo>
                      <a:pt x="147" y="78"/>
                    </a:lnTo>
                    <a:lnTo>
                      <a:pt x="144" y="78"/>
                    </a:lnTo>
                    <a:lnTo>
                      <a:pt x="144" y="78"/>
                    </a:lnTo>
                    <a:lnTo>
                      <a:pt x="142" y="78"/>
                    </a:lnTo>
                    <a:lnTo>
                      <a:pt x="140" y="78"/>
                    </a:lnTo>
                    <a:lnTo>
                      <a:pt x="137" y="78"/>
                    </a:lnTo>
                    <a:lnTo>
                      <a:pt x="137" y="76"/>
                    </a:lnTo>
                    <a:lnTo>
                      <a:pt x="137" y="76"/>
                    </a:lnTo>
                    <a:lnTo>
                      <a:pt x="137" y="76"/>
                    </a:lnTo>
                    <a:lnTo>
                      <a:pt x="137" y="76"/>
                    </a:lnTo>
                    <a:lnTo>
                      <a:pt x="135" y="73"/>
                    </a:lnTo>
                    <a:lnTo>
                      <a:pt x="135" y="73"/>
                    </a:lnTo>
                    <a:lnTo>
                      <a:pt x="135" y="76"/>
                    </a:lnTo>
                    <a:lnTo>
                      <a:pt x="132" y="76"/>
                    </a:lnTo>
                    <a:lnTo>
                      <a:pt x="132" y="76"/>
                    </a:lnTo>
                    <a:lnTo>
                      <a:pt x="132" y="76"/>
                    </a:lnTo>
                    <a:lnTo>
                      <a:pt x="132" y="78"/>
                    </a:lnTo>
                    <a:lnTo>
                      <a:pt x="130" y="76"/>
                    </a:lnTo>
                    <a:lnTo>
                      <a:pt x="128" y="76"/>
                    </a:lnTo>
                    <a:lnTo>
                      <a:pt x="125" y="73"/>
                    </a:lnTo>
                    <a:lnTo>
                      <a:pt x="125" y="73"/>
                    </a:lnTo>
                    <a:lnTo>
                      <a:pt x="128" y="76"/>
                    </a:lnTo>
                    <a:lnTo>
                      <a:pt x="128" y="78"/>
                    </a:lnTo>
                    <a:lnTo>
                      <a:pt x="130" y="80"/>
                    </a:lnTo>
                    <a:lnTo>
                      <a:pt x="128" y="80"/>
                    </a:lnTo>
                    <a:lnTo>
                      <a:pt x="125" y="80"/>
                    </a:lnTo>
                    <a:lnTo>
                      <a:pt x="123" y="78"/>
                    </a:lnTo>
                    <a:lnTo>
                      <a:pt x="123" y="78"/>
                    </a:lnTo>
                    <a:lnTo>
                      <a:pt x="123" y="78"/>
                    </a:lnTo>
                    <a:lnTo>
                      <a:pt x="123" y="78"/>
                    </a:lnTo>
                    <a:lnTo>
                      <a:pt x="125" y="80"/>
                    </a:lnTo>
                    <a:lnTo>
                      <a:pt x="125" y="83"/>
                    </a:lnTo>
                    <a:lnTo>
                      <a:pt x="123" y="83"/>
                    </a:lnTo>
                    <a:lnTo>
                      <a:pt x="121" y="83"/>
                    </a:lnTo>
                    <a:lnTo>
                      <a:pt x="118" y="83"/>
                    </a:lnTo>
                    <a:lnTo>
                      <a:pt x="116" y="83"/>
                    </a:lnTo>
                    <a:lnTo>
                      <a:pt x="116" y="83"/>
                    </a:lnTo>
                    <a:lnTo>
                      <a:pt x="114" y="80"/>
                    </a:lnTo>
                    <a:lnTo>
                      <a:pt x="111" y="83"/>
                    </a:lnTo>
                    <a:lnTo>
                      <a:pt x="111" y="83"/>
                    </a:lnTo>
                    <a:lnTo>
                      <a:pt x="114" y="80"/>
                    </a:lnTo>
                    <a:lnTo>
                      <a:pt x="116" y="83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21" y="85"/>
                    </a:lnTo>
                    <a:lnTo>
                      <a:pt x="123" y="88"/>
                    </a:lnTo>
                    <a:lnTo>
                      <a:pt x="123" y="88"/>
                    </a:lnTo>
                    <a:lnTo>
                      <a:pt x="123" y="90"/>
                    </a:lnTo>
                    <a:lnTo>
                      <a:pt x="121" y="90"/>
                    </a:lnTo>
                    <a:lnTo>
                      <a:pt x="118" y="92"/>
                    </a:lnTo>
                    <a:lnTo>
                      <a:pt x="116" y="92"/>
                    </a:lnTo>
                    <a:lnTo>
                      <a:pt x="116" y="92"/>
                    </a:lnTo>
                    <a:lnTo>
                      <a:pt x="114" y="92"/>
                    </a:lnTo>
                    <a:lnTo>
                      <a:pt x="111" y="92"/>
                    </a:lnTo>
                    <a:lnTo>
                      <a:pt x="111" y="92"/>
                    </a:lnTo>
                    <a:lnTo>
                      <a:pt x="109" y="92"/>
                    </a:lnTo>
                    <a:lnTo>
                      <a:pt x="106" y="92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99" y="92"/>
                    </a:lnTo>
                    <a:lnTo>
                      <a:pt x="97" y="90"/>
                    </a:lnTo>
                    <a:lnTo>
                      <a:pt x="97" y="88"/>
                    </a:lnTo>
                    <a:lnTo>
                      <a:pt x="95" y="85"/>
                    </a:lnTo>
                    <a:lnTo>
                      <a:pt x="92" y="85"/>
                    </a:lnTo>
                    <a:lnTo>
                      <a:pt x="92" y="83"/>
                    </a:lnTo>
                    <a:lnTo>
                      <a:pt x="90" y="83"/>
                    </a:lnTo>
                    <a:lnTo>
                      <a:pt x="90" y="80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7" y="80"/>
                    </a:lnTo>
                    <a:lnTo>
                      <a:pt x="85" y="80"/>
                    </a:lnTo>
                    <a:lnTo>
                      <a:pt x="83" y="80"/>
                    </a:lnTo>
                    <a:lnTo>
                      <a:pt x="83" y="80"/>
                    </a:lnTo>
                    <a:lnTo>
                      <a:pt x="80" y="80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78"/>
                    </a:lnTo>
                    <a:lnTo>
                      <a:pt x="80" y="76"/>
                    </a:lnTo>
                    <a:lnTo>
                      <a:pt x="78" y="73"/>
                    </a:lnTo>
                    <a:lnTo>
                      <a:pt x="78" y="71"/>
                    </a:lnTo>
                    <a:lnTo>
                      <a:pt x="78" y="71"/>
                    </a:lnTo>
                    <a:lnTo>
                      <a:pt x="80" y="71"/>
                    </a:lnTo>
                    <a:lnTo>
                      <a:pt x="83" y="71"/>
                    </a:lnTo>
                    <a:lnTo>
                      <a:pt x="80" y="71"/>
                    </a:lnTo>
                    <a:lnTo>
                      <a:pt x="78" y="71"/>
                    </a:lnTo>
                    <a:lnTo>
                      <a:pt x="76" y="69"/>
                    </a:lnTo>
                    <a:lnTo>
                      <a:pt x="78" y="66"/>
                    </a:lnTo>
                    <a:lnTo>
                      <a:pt x="80" y="69"/>
                    </a:lnTo>
                    <a:lnTo>
                      <a:pt x="80" y="69"/>
                    </a:lnTo>
                    <a:lnTo>
                      <a:pt x="80" y="66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3" y="64"/>
                    </a:lnTo>
                    <a:lnTo>
                      <a:pt x="73" y="61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3" y="57"/>
                    </a:lnTo>
                    <a:lnTo>
                      <a:pt x="71" y="57"/>
                    </a:lnTo>
                    <a:lnTo>
                      <a:pt x="73" y="54"/>
                    </a:lnTo>
                    <a:lnTo>
                      <a:pt x="71" y="54"/>
                    </a:lnTo>
                    <a:lnTo>
                      <a:pt x="71" y="57"/>
                    </a:lnTo>
                    <a:lnTo>
                      <a:pt x="71" y="54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6" y="50"/>
                    </a:lnTo>
                    <a:lnTo>
                      <a:pt x="64" y="50"/>
                    </a:lnTo>
                    <a:lnTo>
                      <a:pt x="64" y="50"/>
                    </a:lnTo>
                    <a:lnTo>
                      <a:pt x="61" y="47"/>
                    </a:lnTo>
                    <a:lnTo>
                      <a:pt x="59" y="47"/>
                    </a:lnTo>
                    <a:lnTo>
                      <a:pt x="59" y="47"/>
                    </a:lnTo>
                    <a:lnTo>
                      <a:pt x="57" y="47"/>
                    </a:lnTo>
                    <a:lnTo>
                      <a:pt x="57" y="47"/>
                    </a:lnTo>
                    <a:lnTo>
                      <a:pt x="57" y="47"/>
                    </a:lnTo>
                    <a:lnTo>
                      <a:pt x="54" y="45"/>
                    </a:lnTo>
                    <a:lnTo>
                      <a:pt x="52" y="45"/>
                    </a:lnTo>
                    <a:lnTo>
                      <a:pt x="52" y="45"/>
                    </a:lnTo>
                    <a:lnTo>
                      <a:pt x="50" y="42"/>
                    </a:lnTo>
                    <a:lnTo>
                      <a:pt x="47" y="42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3" y="42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5" y="38"/>
                    </a:lnTo>
                    <a:lnTo>
                      <a:pt x="38" y="38"/>
                    </a:lnTo>
                    <a:lnTo>
                      <a:pt x="35" y="35"/>
                    </a:lnTo>
                    <a:lnTo>
                      <a:pt x="35" y="38"/>
                    </a:lnTo>
                    <a:lnTo>
                      <a:pt x="33" y="38"/>
                    </a:lnTo>
                    <a:lnTo>
                      <a:pt x="31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6" y="33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6" y="31"/>
                    </a:lnTo>
                    <a:lnTo>
                      <a:pt x="26" y="33"/>
                    </a:lnTo>
                    <a:lnTo>
                      <a:pt x="24" y="33"/>
                    </a:lnTo>
                    <a:lnTo>
                      <a:pt x="24" y="35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14" y="28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9" y="24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8" y="24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1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7"/>
                    </a:lnTo>
                    <a:lnTo>
                      <a:pt x="33" y="9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31" y="16"/>
                    </a:lnTo>
                    <a:lnTo>
                      <a:pt x="31" y="19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3" y="24"/>
                    </a:lnTo>
                    <a:lnTo>
                      <a:pt x="33" y="21"/>
                    </a:lnTo>
                    <a:lnTo>
                      <a:pt x="35" y="24"/>
                    </a:lnTo>
                    <a:lnTo>
                      <a:pt x="35" y="26"/>
                    </a:lnTo>
                    <a:lnTo>
                      <a:pt x="38" y="28"/>
                    </a:lnTo>
                    <a:lnTo>
                      <a:pt x="40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5" y="31"/>
                    </a:lnTo>
                    <a:lnTo>
                      <a:pt x="47" y="28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52" y="21"/>
                    </a:lnTo>
                    <a:lnTo>
                      <a:pt x="52" y="21"/>
                    </a:lnTo>
                    <a:lnTo>
                      <a:pt x="54" y="19"/>
                    </a:lnTo>
                    <a:lnTo>
                      <a:pt x="57" y="19"/>
                    </a:lnTo>
                    <a:lnTo>
                      <a:pt x="59" y="19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61" y="14"/>
                    </a:lnTo>
                    <a:lnTo>
                      <a:pt x="64" y="12"/>
                    </a:lnTo>
                    <a:lnTo>
                      <a:pt x="66" y="12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71" y="12"/>
                    </a:lnTo>
                    <a:lnTo>
                      <a:pt x="73" y="14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8" y="16"/>
                    </a:lnTo>
                    <a:lnTo>
                      <a:pt x="80" y="16"/>
                    </a:lnTo>
                    <a:lnTo>
                      <a:pt x="83" y="16"/>
                    </a:lnTo>
                    <a:lnTo>
                      <a:pt x="85" y="19"/>
                    </a:lnTo>
                    <a:lnTo>
                      <a:pt x="87" y="21"/>
                    </a:lnTo>
                    <a:lnTo>
                      <a:pt x="90" y="21"/>
                    </a:lnTo>
                    <a:lnTo>
                      <a:pt x="92" y="21"/>
                    </a:lnTo>
                    <a:lnTo>
                      <a:pt x="95" y="21"/>
                    </a:lnTo>
                    <a:lnTo>
                      <a:pt x="95" y="21"/>
                    </a:lnTo>
                    <a:lnTo>
                      <a:pt x="97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104" y="24"/>
                    </a:lnTo>
                    <a:lnTo>
                      <a:pt x="111" y="28"/>
                    </a:lnTo>
                    <a:lnTo>
                      <a:pt x="114" y="28"/>
                    </a:lnTo>
                    <a:lnTo>
                      <a:pt x="116" y="28"/>
                    </a:lnTo>
                    <a:lnTo>
                      <a:pt x="118" y="31"/>
                    </a:lnTo>
                    <a:lnTo>
                      <a:pt x="121" y="31"/>
                    </a:lnTo>
                    <a:lnTo>
                      <a:pt x="123" y="31"/>
                    </a:lnTo>
                    <a:lnTo>
                      <a:pt x="123" y="31"/>
                    </a:lnTo>
                    <a:lnTo>
                      <a:pt x="125" y="31"/>
                    </a:lnTo>
                    <a:lnTo>
                      <a:pt x="128" y="33"/>
                    </a:lnTo>
                    <a:lnTo>
                      <a:pt x="128" y="33"/>
                    </a:lnTo>
                    <a:lnTo>
                      <a:pt x="130" y="35"/>
                    </a:lnTo>
                    <a:lnTo>
                      <a:pt x="132" y="35"/>
                    </a:lnTo>
                    <a:lnTo>
                      <a:pt x="135" y="35"/>
                    </a:lnTo>
                    <a:lnTo>
                      <a:pt x="135" y="38"/>
                    </a:lnTo>
                    <a:lnTo>
                      <a:pt x="137" y="38"/>
                    </a:lnTo>
                    <a:lnTo>
                      <a:pt x="137" y="38"/>
                    </a:lnTo>
                    <a:lnTo>
                      <a:pt x="140" y="38"/>
                    </a:lnTo>
                    <a:lnTo>
                      <a:pt x="140" y="40"/>
                    </a:lnTo>
                    <a:lnTo>
                      <a:pt x="140" y="40"/>
                    </a:lnTo>
                    <a:lnTo>
                      <a:pt x="142" y="40"/>
                    </a:lnTo>
                    <a:lnTo>
                      <a:pt x="144" y="42"/>
                    </a:lnTo>
                    <a:lnTo>
                      <a:pt x="147" y="45"/>
                    </a:lnTo>
                    <a:lnTo>
                      <a:pt x="147" y="47"/>
                    </a:lnTo>
                    <a:lnTo>
                      <a:pt x="147" y="50"/>
                    </a:lnTo>
                    <a:lnTo>
                      <a:pt x="147" y="50"/>
                    </a:lnTo>
                    <a:lnTo>
                      <a:pt x="149" y="52"/>
                    </a:lnTo>
                    <a:lnTo>
                      <a:pt x="149" y="52"/>
                    </a:lnTo>
                    <a:lnTo>
                      <a:pt x="151" y="54"/>
                    </a:lnTo>
                    <a:lnTo>
                      <a:pt x="154" y="54"/>
                    </a:lnTo>
                    <a:lnTo>
                      <a:pt x="156" y="54"/>
                    </a:lnTo>
                    <a:lnTo>
                      <a:pt x="159" y="57"/>
                    </a:lnTo>
                    <a:lnTo>
                      <a:pt x="159" y="57"/>
                    </a:lnTo>
                    <a:lnTo>
                      <a:pt x="161" y="59"/>
                    </a:lnTo>
                    <a:lnTo>
                      <a:pt x="163" y="57"/>
                    </a:lnTo>
                    <a:lnTo>
                      <a:pt x="166" y="59"/>
                    </a:lnTo>
                    <a:lnTo>
                      <a:pt x="166" y="59"/>
                    </a:lnTo>
                    <a:lnTo>
                      <a:pt x="168" y="61"/>
                    </a:lnTo>
                    <a:lnTo>
                      <a:pt x="168" y="64"/>
                    </a:lnTo>
                    <a:lnTo>
                      <a:pt x="168" y="66"/>
                    </a:lnTo>
                    <a:lnTo>
                      <a:pt x="166" y="66"/>
                    </a:lnTo>
                    <a:lnTo>
                      <a:pt x="163" y="66"/>
                    </a:lnTo>
                    <a:lnTo>
                      <a:pt x="161" y="66"/>
                    </a:lnTo>
                    <a:lnTo>
                      <a:pt x="159" y="66"/>
                    </a:lnTo>
                    <a:lnTo>
                      <a:pt x="159" y="69"/>
                    </a:lnTo>
                    <a:lnTo>
                      <a:pt x="161" y="69"/>
                    </a:lnTo>
                    <a:lnTo>
                      <a:pt x="161" y="71"/>
                    </a:lnTo>
                    <a:lnTo>
                      <a:pt x="161" y="73"/>
                    </a:lnTo>
                    <a:lnTo>
                      <a:pt x="163" y="76"/>
                    </a:lnTo>
                    <a:lnTo>
                      <a:pt x="166" y="76"/>
                    </a:lnTo>
                    <a:lnTo>
                      <a:pt x="168" y="78"/>
                    </a:lnTo>
                    <a:lnTo>
                      <a:pt x="170" y="80"/>
                    </a:lnTo>
                    <a:lnTo>
                      <a:pt x="170" y="80"/>
                    </a:lnTo>
                    <a:lnTo>
                      <a:pt x="170" y="80"/>
                    </a:lnTo>
                    <a:lnTo>
                      <a:pt x="173" y="80"/>
                    </a:lnTo>
                    <a:lnTo>
                      <a:pt x="173" y="85"/>
                    </a:lnTo>
                    <a:lnTo>
                      <a:pt x="175" y="88"/>
                    </a:lnTo>
                    <a:lnTo>
                      <a:pt x="175" y="90"/>
                    </a:lnTo>
                    <a:lnTo>
                      <a:pt x="177" y="90"/>
                    </a:lnTo>
                    <a:lnTo>
                      <a:pt x="180" y="90"/>
                    </a:lnTo>
                    <a:lnTo>
                      <a:pt x="180" y="90"/>
                    </a:lnTo>
                    <a:lnTo>
                      <a:pt x="182" y="92"/>
                    </a:lnTo>
                    <a:lnTo>
                      <a:pt x="182" y="92"/>
                    </a:lnTo>
                    <a:lnTo>
                      <a:pt x="182" y="95"/>
                    </a:lnTo>
                    <a:lnTo>
                      <a:pt x="185" y="97"/>
                    </a:lnTo>
                    <a:lnTo>
                      <a:pt x="187" y="97"/>
                    </a:lnTo>
                    <a:lnTo>
                      <a:pt x="187" y="97"/>
                    </a:lnTo>
                    <a:lnTo>
                      <a:pt x="189" y="97"/>
                    </a:lnTo>
                    <a:lnTo>
                      <a:pt x="189" y="97"/>
                    </a:lnTo>
                    <a:lnTo>
                      <a:pt x="189" y="97"/>
                    </a:lnTo>
                    <a:lnTo>
                      <a:pt x="187" y="99"/>
                    </a:lnTo>
                    <a:lnTo>
                      <a:pt x="189" y="99"/>
                    </a:lnTo>
                    <a:lnTo>
                      <a:pt x="189" y="102"/>
                    </a:lnTo>
                    <a:lnTo>
                      <a:pt x="189" y="102"/>
                    </a:lnTo>
                    <a:lnTo>
                      <a:pt x="192" y="102"/>
                    </a:lnTo>
                    <a:lnTo>
                      <a:pt x="194" y="102"/>
                    </a:lnTo>
                    <a:lnTo>
                      <a:pt x="196" y="104"/>
                    </a:lnTo>
                    <a:lnTo>
                      <a:pt x="199" y="104"/>
                    </a:lnTo>
                    <a:lnTo>
                      <a:pt x="196" y="104"/>
                    </a:lnTo>
                    <a:lnTo>
                      <a:pt x="194" y="104"/>
                    </a:lnTo>
                    <a:lnTo>
                      <a:pt x="196" y="107"/>
                    </a:lnTo>
                    <a:lnTo>
                      <a:pt x="194" y="109"/>
                    </a:lnTo>
                    <a:lnTo>
                      <a:pt x="192" y="109"/>
                    </a:lnTo>
                    <a:lnTo>
                      <a:pt x="189" y="107"/>
                    </a:lnTo>
                    <a:lnTo>
                      <a:pt x="189" y="107"/>
                    </a:lnTo>
                    <a:lnTo>
                      <a:pt x="194" y="95"/>
                    </a:lnTo>
                    <a:lnTo>
                      <a:pt x="192" y="95"/>
                    </a:lnTo>
                    <a:lnTo>
                      <a:pt x="194" y="92"/>
                    </a:lnTo>
                    <a:lnTo>
                      <a:pt x="194" y="95"/>
                    </a:lnTo>
                    <a:lnTo>
                      <a:pt x="189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Freeform 544"/>
              <p:cNvSpPr/>
              <p:nvPr/>
            </p:nvSpPr>
            <p:spPr bwMode="auto">
              <a:xfrm>
                <a:off x="4965" y="2582"/>
                <a:ext cx="7" cy="10"/>
              </a:xfrm>
              <a:custGeom>
                <a:avLst/>
                <a:gdLst>
                  <a:gd name="T0" fmla="*/ 7 w 7"/>
                  <a:gd name="T1" fmla="*/ 0 h 10"/>
                  <a:gd name="T2" fmla="*/ 7 w 7"/>
                  <a:gd name="T3" fmla="*/ 0 h 10"/>
                  <a:gd name="T4" fmla="*/ 7 w 7"/>
                  <a:gd name="T5" fmla="*/ 0 h 10"/>
                  <a:gd name="T6" fmla="*/ 7 w 7"/>
                  <a:gd name="T7" fmla="*/ 0 h 10"/>
                  <a:gd name="T8" fmla="*/ 7 w 7"/>
                  <a:gd name="T9" fmla="*/ 0 h 10"/>
                  <a:gd name="T10" fmla="*/ 0 w 7"/>
                  <a:gd name="T11" fmla="*/ 10 h 10"/>
                  <a:gd name="T12" fmla="*/ 2 w 7"/>
                  <a:gd name="T13" fmla="*/ 7 h 10"/>
                  <a:gd name="T14" fmla="*/ 0 w 7"/>
                  <a:gd name="T15" fmla="*/ 10 h 10"/>
                  <a:gd name="T16" fmla="*/ 7 w 7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545"/>
              <p:cNvSpPr/>
              <p:nvPr/>
            </p:nvSpPr>
            <p:spPr bwMode="auto">
              <a:xfrm>
                <a:off x="4910" y="2528"/>
                <a:ext cx="29" cy="12"/>
              </a:xfrm>
              <a:custGeom>
                <a:avLst/>
                <a:gdLst>
                  <a:gd name="T0" fmla="*/ 19 w 29"/>
                  <a:gd name="T1" fmla="*/ 4 h 12"/>
                  <a:gd name="T2" fmla="*/ 17 w 29"/>
                  <a:gd name="T3" fmla="*/ 7 h 12"/>
                  <a:gd name="T4" fmla="*/ 17 w 29"/>
                  <a:gd name="T5" fmla="*/ 9 h 12"/>
                  <a:gd name="T6" fmla="*/ 14 w 29"/>
                  <a:gd name="T7" fmla="*/ 9 h 12"/>
                  <a:gd name="T8" fmla="*/ 12 w 29"/>
                  <a:gd name="T9" fmla="*/ 7 h 12"/>
                  <a:gd name="T10" fmla="*/ 10 w 29"/>
                  <a:gd name="T11" fmla="*/ 7 h 12"/>
                  <a:gd name="T12" fmla="*/ 10 w 29"/>
                  <a:gd name="T13" fmla="*/ 4 h 12"/>
                  <a:gd name="T14" fmla="*/ 10 w 29"/>
                  <a:gd name="T15" fmla="*/ 4 h 12"/>
                  <a:gd name="T16" fmla="*/ 7 w 29"/>
                  <a:gd name="T17" fmla="*/ 4 h 12"/>
                  <a:gd name="T18" fmla="*/ 5 w 29"/>
                  <a:gd name="T19" fmla="*/ 2 h 12"/>
                  <a:gd name="T20" fmla="*/ 3 w 29"/>
                  <a:gd name="T21" fmla="*/ 2 h 12"/>
                  <a:gd name="T22" fmla="*/ 3 w 29"/>
                  <a:gd name="T23" fmla="*/ 2 h 12"/>
                  <a:gd name="T24" fmla="*/ 0 w 29"/>
                  <a:gd name="T25" fmla="*/ 2 h 12"/>
                  <a:gd name="T26" fmla="*/ 0 w 29"/>
                  <a:gd name="T27" fmla="*/ 2 h 12"/>
                  <a:gd name="T28" fmla="*/ 0 w 29"/>
                  <a:gd name="T29" fmla="*/ 0 h 12"/>
                  <a:gd name="T30" fmla="*/ 0 w 29"/>
                  <a:gd name="T31" fmla="*/ 0 h 12"/>
                  <a:gd name="T32" fmla="*/ 3 w 29"/>
                  <a:gd name="T33" fmla="*/ 0 h 12"/>
                  <a:gd name="T34" fmla="*/ 5 w 29"/>
                  <a:gd name="T35" fmla="*/ 0 h 12"/>
                  <a:gd name="T36" fmla="*/ 7 w 29"/>
                  <a:gd name="T37" fmla="*/ 0 h 12"/>
                  <a:gd name="T38" fmla="*/ 7 w 29"/>
                  <a:gd name="T39" fmla="*/ 0 h 12"/>
                  <a:gd name="T40" fmla="*/ 10 w 29"/>
                  <a:gd name="T41" fmla="*/ 0 h 12"/>
                  <a:gd name="T42" fmla="*/ 12 w 29"/>
                  <a:gd name="T43" fmla="*/ 0 h 12"/>
                  <a:gd name="T44" fmla="*/ 12 w 29"/>
                  <a:gd name="T45" fmla="*/ 2 h 12"/>
                  <a:gd name="T46" fmla="*/ 14 w 29"/>
                  <a:gd name="T47" fmla="*/ 2 h 12"/>
                  <a:gd name="T48" fmla="*/ 17 w 29"/>
                  <a:gd name="T49" fmla="*/ 4 h 12"/>
                  <a:gd name="T50" fmla="*/ 19 w 29"/>
                  <a:gd name="T51" fmla="*/ 4 h 12"/>
                  <a:gd name="T52" fmla="*/ 29 w 29"/>
                  <a:gd name="T53" fmla="*/ 12 h 12"/>
                  <a:gd name="T54" fmla="*/ 29 w 29"/>
                  <a:gd name="T55" fmla="*/ 9 h 12"/>
                  <a:gd name="T56" fmla="*/ 29 w 29"/>
                  <a:gd name="T57" fmla="*/ 12 h 12"/>
                  <a:gd name="T58" fmla="*/ 29 w 29"/>
                  <a:gd name="T59" fmla="*/ 12 h 12"/>
                  <a:gd name="T60" fmla="*/ 19 w 29"/>
                  <a:gd name="T6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" h="12">
                    <a:moveTo>
                      <a:pt x="19" y="4"/>
                    </a:moveTo>
                    <a:lnTo>
                      <a:pt x="17" y="7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4"/>
                    </a:lnTo>
                    <a:lnTo>
                      <a:pt x="19" y="4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546"/>
              <p:cNvSpPr/>
              <p:nvPr/>
            </p:nvSpPr>
            <p:spPr bwMode="auto">
              <a:xfrm>
                <a:off x="4948" y="2516"/>
                <a:ext cx="45" cy="28"/>
              </a:xfrm>
              <a:custGeom>
                <a:avLst/>
                <a:gdLst>
                  <a:gd name="T0" fmla="*/ 7 w 45"/>
                  <a:gd name="T1" fmla="*/ 16 h 28"/>
                  <a:gd name="T2" fmla="*/ 7 w 45"/>
                  <a:gd name="T3" fmla="*/ 19 h 28"/>
                  <a:gd name="T4" fmla="*/ 7 w 45"/>
                  <a:gd name="T5" fmla="*/ 21 h 28"/>
                  <a:gd name="T6" fmla="*/ 10 w 45"/>
                  <a:gd name="T7" fmla="*/ 21 h 28"/>
                  <a:gd name="T8" fmla="*/ 12 w 45"/>
                  <a:gd name="T9" fmla="*/ 21 h 28"/>
                  <a:gd name="T10" fmla="*/ 14 w 45"/>
                  <a:gd name="T11" fmla="*/ 19 h 28"/>
                  <a:gd name="T12" fmla="*/ 17 w 45"/>
                  <a:gd name="T13" fmla="*/ 19 h 28"/>
                  <a:gd name="T14" fmla="*/ 21 w 45"/>
                  <a:gd name="T15" fmla="*/ 14 h 28"/>
                  <a:gd name="T16" fmla="*/ 21 w 45"/>
                  <a:gd name="T17" fmla="*/ 14 h 28"/>
                  <a:gd name="T18" fmla="*/ 24 w 45"/>
                  <a:gd name="T19" fmla="*/ 12 h 28"/>
                  <a:gd name="T20" fmla="*/ 24 w 45"/>
                  <a:gd name="T21" fmla="*/ 12 h 28"/>
                  <a:gd name="T22" fmla="*/ 24 w 45"/>
                  <a:gd name="T23" fmla="*/ 12 h 28"/>
                  <a:gd name="T24" fmla="*/ 26 w 45"/>
                  <a:gd name="T25" fmla="*/ 9 h 28"/>
                  <a:gd name="T26" fmla="*/ 28 w 45"/>
                  <a:gd name="T27" fmla="*/ 9 h 28"/>
                  <a:gd name="T28" fmla="*/ 31 w 45"/>
                  <a:gd name="T29" fmla="*/ 9 h 28"/>
                  <a:gd name="T30" fmla="*/ 33 w 45"/>
                  <a:gd name="T31" fmla="*/ 7 h 28"/>
                  <a:gd name="T32" fmla="*/ 36 w 45"/>
                  <a:gd name="T33" fmla="*/ 7 h 28"/>
                  <a:gd name="T34" fmla="*/ 38 w 45"/>
                  <a:gd name="T35" fmla="*/ 7 h 28"/>
                  <a:gd name="T36" fmla="*/ 40 w 45"/>
                  <a:gd name="T37" fmla="*/ 5 h 28"/>
                  <a:gd name="T38" fmla="*/ 43 w 45"/>
                  <a:gd name="T39" fmla="*/ 5 h 28"/>
                  <a:gd name="T40" fmla="*/ 43 w 45"/>
                  <a:gd name="T41" fmla="*/ 2 h 28"/>
                  <a:gd name="T42" fmla="*/ 45 w 45"/>
                  <a:gd name="T43" fmla="*/ 0 h 28"/>
                  <a:gd name="T44" fmla="*/ 43 w 45"/>
                  <a:gd name="T45" fmla="*/ 0 h 28"/>
                  <a:gd name="T46" fmla="*/ 40 w 45"/>
                  <a:gd name="T47" fmla="*/ 0 h 28"/>
                  <a:gd name="T48" fmla="*/ 40 w 45"/>
                  <a:gd name="T49" fmla="*/ 0 h 28"/>
                  <a:gd name="T50" fmla="*/ 38 w 45"/>
                  <a:gd name="T51" fmla="*/ 2 h 28"/>
                  <a:gd name="T52" fmla="*/ 36 w 45"/>
                  <a:gd name="T53" fmla="*/ 2 h 28"/>
                  <a:gd name="T54" fmla="*/ 33 w 45"/>
                  <a:gd name="T55" fmla="*/ 2 h 28"/>
                  <a:gd name="T56" fmla="*/ 31 w 45"/>
                  <a:gd name="T57" fmla="*/ 2 h 28"/>
                  <a:gd name="T58" fmla="*/ 28 w 45"/>
                  <a:gd name="T59" fmla="*/ 2 h 28"/>
                  <a:gd name="T60" fmla="*/ 28 w 45"/>
                  <a:gd name="T61" fmla="*/ 2 h 28"/>
                  <a:gd name="T62" fmla="*/ 26 w 45"/>
                  <a:gd name="T63" fmla="*/ 2 h 28"/>
                  <a:gd name="T64" fmla="*/ 24 w 45"/>
                  <a:gd name="T65" fmla="*/ 2 h 28"/>
                  <a:gd name="T66" fmla="*/ 21 w 45"/>
                  <a:gd name="T67" fmla="*/ 5 h 28"/>
                  <a:gd name="T68" fmla="*/ 21 w 45"/>
                  <a:gd name="T69" fmla="*/ 7 h 28"/>
                  <a:gd name="T70" fmla="*/ 21 w 45"/>
                  <a:gd name="T71" fmla="*/ 7 h 28"/>
                  <a:gd name="T72" fmla="*/ 19 w 45"/>
                  <a:gd name="T73" fmla="*/ 7 h 28"/>
                  <a:gd name="T74" fmla="*/ 17 w 45"/>
                  <a:gd name="T75" fmla="*/ 9 h 28"/>
                  <a:gd name="T76" fmla="*/ 14 w 45"/>
                  <a:gd name="T77" fmla="*/ 9 h 28"/>
                  <a:gd name="T78" fmla="*/ 14 w 45"/>
                  <a:gd name="T79" fmla="*/ 9 h 28"/>
                  <a:gd name="T80" fmla="*/ 12 w 45"/>
                  <a:gd name="T81" fmla="*/ 12 h 28"/>
                  <a:gd name="T82" fmla="*/ 10 w 45"/>
                  <a:gd name="T83" fmla="*/ 14 h 28"/>
                  <a:gd name="T84" fmla="*/ 10 w 45"/>
                  <a:gd name="T85" fmla="*/ 16 h 28"/>
                  <a:gd name="T86" fmla="*/ 7 w 45"/>
                  <a:gd name="T87" fmla="*/ 16 h 28"/>
                  <a:gd name="T88" fmla="*/ 0 w 45"/>
                  <a:gd name="T89" fmla="*/ 26 h 28"/>
                  <a:gd name="T90" fmla="*/ 2 w 45"/>
                  <a:gd name="T91" fmla="*/ 26 h 28"/>
                  <a:gd name="T92" fmla="*/ 5 w 45"/>
                  <a:gd name="T93" fmla="*/ 24 h 28"/>
                  <a:gd name="T94" fmla="*/ 5 w 45"/>
                  <a:gd name="T95" fmla="*/ 26 h 28"/>
                  <a:gd name="T96" fmla="*/ 2 w 45"/>
                  <a:gd name="T97" fmla="*/ 26 h 28"/>
                  <a:gd name="T98" fmla="*/ 2 w 45"/>
                  <a:gd name="T99" fmla="*/ 28 h 28"/>
                  <a:gd name="T100" fmla="*/ 0 w 45"/>
                  <a:gd name="T101" fmla="*/ 26 h 28"/>
                  <a:gd name="T102" fmla="*/ 7 w 45"/>
                  <a:gd name="T10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" h="28">
                    <a:moveTo>
                      <a:pt x="7" y="16"/>
                    </a:moveTo>
                    <a:lnTo>
                      <a:pt x="7" y="19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9"/>
                    </a:lnTo>
                    <a:lnTo>
                      <a:pt x="28" y="9"/>
                    </a:lnTo>
                    <a:lnTo>
                      <a:pt x="31" y="9"/>
                    </a:lnTo>
                    <a:lnTo>
                      <a:pt x="33" y="7"/>
                    </a:lnTo>
                    <a:lnTo>
                      <a:pt x="36" y="7"/>
                    </a:lnTo>
                    <a:lnTo>
                      <a:pt x="38" y="7"/>
                    </a:lnTo>
                    <a:lnTo>
                      <a:pt x="40" y="5"/>
                    </a:lnTo>
                    <a:lnTo>
                      <a:pt x="43" y="5"/>
                    </a:lnTo>
                    <a:lnTo>
                      <a:pt x="43" y="2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3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5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5" y="24"/>
                    </a:lnTo>
                    <a:lnTo>
                      <a:pt x="5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Freeform 547"/>
              <p:cNvSpPr/>
              <p:nvPr/>
            </p:nvSpPr>
            <p:spPr bwMode="auto">
              <a:xfrm>
                <a:off x="5268" y="2480"/>
                <a:ext cx="11" cy="19"/>
              </a:xfrm>
              <a:custGeom>
                <a:avLst/>
                <a:gdLst>
                  <a:gd name="T0" fmla="*/ 4 w 11"/>
                  <a:gd name="T1" fmla="*/ 17 h 19"/>
                  <a:gd name="T2" fmla="*/ 4 w 11"/>
                  <a:gd name="T3" fmla="*/ 17 h 19"/>
                  <a:gd name="T4" fmla="*/ 7 w 11"/>
                  <a:gd name="T5" fmla="*/ 19 h 19"/>
                  <a:gd name="T6" fmla="*/ 9 w 11"/>
                  <a:gd name="T7" fmla="*/ 19 h 19"/>
                  <a:gd name="T8" fmla="*/ 11 w 11"/>
                  <a:gd name="T9" fmla="*/ 19 h 19"/>
                  <a:gd name="T10" fmla="*/ 11 w 11"/>
                  <a:gd name="T11" fmla="*/ 19 h 19"/>
                  <a:gd name="T12" fmla="*/ 11 w 11"/>
                  <a:gd name="T13" fmla="*/ 17 h 19"/>
                  <a:gd name="T14" fmla="*/ 11 w 11"/>
                  <a:gd name="T15" fmla="*/ 14 h 19"/>
                  <a:gd name="T16" fmla="*/ 9 w 11"/>
                  <a:gd name="T17" fmla="*/ 14 h 19"/>
                  <a:gd name="T18" fmla="*/ 7 w 11"/>
                  <a:gd name="T19" fmla="*/ 12 h 19"/>
                  <a:gd name="T20" fmla="*/ 7 w 11"/>
                  <a:gd name="T21" fmla="*/ 12 h 19"/>
                  <a:gd name="T22" fmla="*/ 4 w 11"/>
                  <a:gd name="T23" fmla="*/ 10 h 19"/>
                  <a:gd name="T24" fmla="*/ 4 w 11"/>
                  <a:gd name="T25" fmla="*/ 7 h 19"/>
                  <a:gd name="T26" fmla="*/ 2 w 11"/>
                  <a:gd name="T27" fmla="*/ 7 h 19"/>
                  <a:gd name="T28" fmla="*/ 0 w 11"/>
                  <a:gd name="T29" fmla="*/ 5 h 19"/>
                  <a:gd name="T30" fmla="*/ 0 w 11"/>
                  <a:gd name="T31" fmla="*/ 7 h 19"/>
                  <a:gd name="T32" fmla="*/ 0 w 11"/>
                  <a:gd name="T33" fmla="*/ 10 h 19"/>
                  <a:gd name="T34" fmla="*/ 2 w 11"/>
                  <a:gd name="T35" fmla="*/ 12 h 19"/>
                  <a:gd name="T36" fmla="*/ 4 w 11"/>
                  <a:gd name="T37" fmla="*/ 14 h 19"/>
                  <a:gd name="T38" fmla="*/ 4 w 11"/>
                  <a:gd name="T39" fmla="*/ 14 h 19"/>
                  <a:gd name="T40" fmla="*/ 4 w 11"/>
                  <a:gd name="T41" fmla="*/ 17 h 19"/>
                  <a:gd name="T42" fmla="*/ 0 w 11"/>
                  <a:gd name="T43" fmla="*/ 5 h 19"/>
                  <a:gd name="T44" fmla="*/ 0 w 11"/>
                  <a:gd name="T45" fmla="*/ 3 h 19"/>
                  <a:gd name="T46" fmla="*/ 0 w 11"/>
                  <a:gd name="T47" fmla="*/ 0 h 19"/>
                  <a:gd name="T48" fmla="*/ 0 w 11"/>
                  <a:gd name="T49" fmla="*/ 3 h 19"/>
                  <a:gd name="T50" fmla="*/ 0 w 11"/>
                  <a:gd name="T51" fmla="*/ 5 h 19"/>
                  <a:gd name="T52" fmla="*/ 4 w 11"/>
                  <a:gd name="T53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" h="19">
                    <a:moveTo>
                      <a:pt x="4" y="17"/>
                    </a:moveTo>
                    <a:lnTo>
                      <a:pt x="4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548"/>
              <p:cNvSpPr/>
              <p:nvPr/>
            </p:nvSpPr>
            <p:spPr bwMode="auto">
              <a:xfrm>
                <a:off x="3764" y="1807"/>
                <a:ext cx="12" cy="7"/>
              </a:xfrm>
              <a:custGeom>
                <a:avLst/>
                <a:gdLst>
                  <a:gd name="T0" fmla="*/ 0 w 12"/>
                  <a:gd name="T1" fmla="*/ 7 h 7"/>
                  <a:gd name="T2" fmla="*/ 3 w 12"/>
                  <a:gd name="T3" fmla="*/ 4 h 7"/>
                  <a:gd name="T4" fmla="*/ 0 w 12"/>
                  <a:gd name="T5" fmla="*/ 7 h 7"/>
                  <a:gd name="T6" fmla="*/ 10 w 12"/>
                  <a:gd name="T7" fmla="*/ 0 h 7"/>
                  <a:gd name="T8" fmla="*/ 12 w 12"/>
                  <a:gd name="T9" fmla="*/ 0 h 7"/>
                  <a:gd name="T10" fmla="*/ 10 w 12"/>
                  <a:gd name="T11" fmla="*/ 0 h 7"/>
                  <a:gd name="T12" fmla="*/ 0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lnTo>
                      <a:pt x="3" y="4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6" name="Freeform 549"/>
              <p:cNvSpPr/>
              <p:nvPr/>
            </p:nvSpPr>
            <p:spPr bwMode="auto">
              <a:xfrm>
                <a:off x="5192" y="2483"/>
                <a:ext cx="9" cy="7"/>
              </a:xfrm>
              <a:custGeom>
                <a:avLst/>
                <a:gdLst>
                  <a:gd name="T0" fmla="*/ 9 w 9"/>
                  <a:gd name="T1" fmla="*/ 7 h 7"/>
                  <a:gd name="T2" fmla="*/ 7 w 9"/>
                  <a:gd name="T3" fmla="*/ 4 h 7"/>
                  <a:gd name="T4" fmla="*/ 9 w 9"/>
                  <a:gd name="T5" fmla="*/ 4 h 7"/>
                  <a:gd name="T6" fmla="*/ 9 w 9"/>
                  <a:gd name="T7" fmla="*/ 7 h 7"/>
                  <a:gd name="T8" fmla="*/ 9 w 9"/>
                  <a:gd name="T9" fmla="*/ 7 h 7"/>
                  <a:gd name="T10" fmla="*/ 0 w 9"/>
                  <a:gd name="T11" fmla="*/ 2 h 7"/>
                  <a:gd name="T12" fmla="*/ 0 w 9"/>
                  <a:gd name="T13" fmla="*/ 0 h 7"/>
                  <a:gd name="T14" fmla="*/ 0 w 9"/>
                  <a:gd name="T15" fmla="*/ 0 h 7"/>
                  <a:gd name="T16" fmla="*/ 0 w 9"/>
                  <a:gd name="T17" fmla="*/ 2 h 7"/>
                  <a:gd name="T18" fmla="*/ 0 w 9"/>
                  <a:gd name="T19" fmla="*/ 2 h 7"/>
                  <a:gd name="T20" fmla="*/ 9 w 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lnTo>
                      <a:pt x="7" y="4"/>
                    </a:lnTo>
                    <a:lnTo>
                      <a:pt x="9" y="4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Freeform 550"/>
              <p:cNvSpPr/>
              <p:nvPr/>
            </p:nvSpPr>
            <p:spPr bwMode="auto">
              <a:xfrm>
                <a:off x="4981" y="2461"/>
                <a:ext cx="21" cy="7"/>
              </a:xfrm>
              <a:custGeom>
                <a:avLst/>
                <a:gdLst>
                  <a:gd name="T0" fmla="*/ 19 w 21"/>
                  <a:gd name="T1" fmla="*/ 5 h 7"/>
                  <a:gd name="T2" fmla="*/ 21 w 21"/>
                  <a:gd name="T3" fmla="*/ 5 h 7"/>
                  <a:gd name="T4" fmla="*/ 21 w 21"/>
                  <a:gd name="T5" fmla="*/ 7 h 7"/>
                  <a:gd name="T6" fmla="*/ 19 w 21"/>
                  <a:gd name="T7" fmla="*/ 7 h 7"/>
                  <a:gd name="T8" fmla="*/ 19 w 21"/>
                  <a:gd name="T9" fmla="*/ 5 h 7"/>
                  <a:gd name="T10" fmla="*/ 7 w 21"/>
                  <a:gd name="T11" fmla="*/ 7 h 7"/>
                  <a:gd name="T12" fmla="*/ 7 w 21"/>
                  <a:gd name="T13" fmla="*/ 7 h 7"/>
                  <a:gd name="T14" fmla="*/ 10 w 21"/>
                  <a:gd name="T15" fmla="*/ 5 h 7"/>
                  <a:gd name="T16" fmla="*/ 12 w 21"/>
                  <a:gd name="T17" fmla="*/ 3 h 7"/>
                  <a:gd name="T18" fmla="*/ 10 w 21"/>
                  <a:gd name="T19" fmla="*/ 3 h 7"/>
                  <a:gd name="T20" fmla="*/ 7 w 21"/>
                  <a:gd name="T21" fmla="*/ 0 h 7"/>
                  <a:gd name="T22" fmla="*/ 7 w 21"/>
                  <a:gd name="T23" fmla="*/ 0 h 7"/>
                  <a:gd name="T24" fmla="*/ 5 w 21"/>
                  <a:gd name="T25" fmla="*/ 0 h 7"/>
                  <a:gd name="T26" fmla="*/ 3 w 21"/>
                  <a:gd name="T27" fmla="*/ 0 h 7"/>
                  <a:gd name="T28" fmla="*/ 0 w 21"/>
                  <a:gd name="T29" fmla="*/ 0 h 7"/>
                  <a:gd name="T30" fmla="*/ 0 w 21"/>
                  <a:gd name="T31" fmla="*/ 3 h 7"/>
                  <a:gd name="T32" fmla="*/ 0 w 21"/>
                  <a:gd name="T33" fmla="*/ 5 h 7"/>
                  <a:gd name="T34" fmla="*/ 3 w 21"/>
                  <a:gd name="T35" fmla="*/ 5 h 7"/>
                  <a:gd name="T36" fmla="*/ 5 w 21"/>
                  <a:gd name="T37" fmla="*/ 7 h 7"/>
                  <a:gd name="T38" fmla="*/ 7 w 21"/>
                  <a:gd name="T39" fmla="*/ 7 h 7"/>
                  <a:gd name="T40" fmla="*/ 19 w 21"/>
                  <a:gd name="T4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7">
                    <a:moveTo>
                      <a:pt x="19" y="5"/>
                    </a:moveTo>
                    <a:lnTo>
                      <a:pt x="21" y="5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5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Freeform 551"/>
              <p:cNvSpPr/>
              <p:nvPr/>
            </p:nvSpPr>
            <p:spPr bwMode="auto">
              <a:xfrm>
                <a:off x="5017" y="2511"/>
                <a:ext cx="16" cy="5"/>
              </a:xfrm>
              <a:custGeom>
                <a:avLst/>
                <a:gdLst>
                  <a:gd name="T0" fmla="*/ 12 w 16"/>
                  <a:gd name="T1" fmla="*/ 5 h 5"/>
                  <a:gd name="T2" fmla="*/ 12 w 16"/>
                  <a:gd name="T3" fmla="*/ 5 h 5"/>
                  <a:gd name="T4" fmla="*/ 14 w 16"/>
                  <a:gd name="T5" fmla="*/ 2 h 5"/>
                  <a:gd name="T6" fmla="*/ 14 w 16"/>
                  <a:gd name="T7" fmla="*/ 2 h 5"/>
                  <a:gd name="T8" fmla="*/ 14 w 16"/>
                  <a:gd name="T9" fmla="*/ 2 h 5"/>
                  <a:gd name="T10" fmla="*/ 16 w 16"/>
                  <a:gd name="T11" fmla="*/ 2 h 5"/>
                  <a:gd name="T12" fmla="*/ 14 w 16"/>
                  <a:gd name="T13" fmla="*/ 2 h 5"/>
                  <a:gd name="T14" fmla="*/ 12 w 16"/>
                  <a:gd name="T15" fmla="*/ 2 h 5"/>
                  <a:gd name="T16" fmla="*/ 12 w 16"/>
                  <a:gd name="T17" fmla="*/ 5 h 5"/>
                  <a:gd name="T18" fmla="*/ 0 w 16"/>
                  <a:gd name="T19" fmla="*/ 0 h 5"/>
                  <a:gd name="T20" fmla="*/ 2 w 16"/>
                  <a:gd name="T21" fmla="*/ 0 h 5"/>
                  <a:gd name="T22" fmla="*/ 2 w 16"/>
                  <a:gd name="T23" fmla="*/ 2 h 5"/>
                  <a:gd name="T24" fmla="*/ 0 w 16"/>
                  <a:gd name="T25" fmla="*/ 0 h 5"/>
                  <a:gd name="T26" fmla="*/ 0 w 16"/>
                  <a:gd name="T27" fmla="*/ 0 h 5"/>
                  <a:gd name="T28" fmla="*/ 12 w 16"/>
                  <a:gd name="T2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5">
                    <a:moveTo>
                      <a:pt x="12" y="5"/>
                    </a:moveTo>
                    <a:lnTo>
                      <a:pt x="12" y="5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Freeform 552"/>
              <p:cNvSpPr/>
              <p:nvPr/>
            </p:nvSpPr>
            <p:spPr bwMode="auto">
              <a:xfrm>
                <a:off x="4773" y="2490"/>
                <a:ext cx="92" cy="31"/>
              </a:xfrm>
              <a:custGeom>
                <a:avLst/>
                <a:gdLst>
                  <a:gd name="T0" fmla="*/ 47 w 92"/>
                  <a:gd name="T1" fmla="*/ 21 h 31"/>
                  <a:gd name="T2" fmla="*/ 40 w 92"/>
                  <a:gd name="T3" fmla="*/ 19 h 31"/>
                  <a:gd name="T4" fmla="*/ 38 w 92"/>
                  <a:gd name="T5" fmla="*/ 19 h 31"/>
                  <a:gd name="T6" fmla="*/ 33 w 92"/>
                  <a:gd name="T7" fmla="*/ 19 h 31"/>
                  <a:gd name="T8" fmla="*/ 31 w 92"/>
                  <a:gd name="T9" fmla="*/ 21 h 31"/>
                  <a:gd name="T10" fmla="*/ 26 w 92"/>
                  <a:gd name="T11" fmla="*/ 19 h 31"/>
                  <a:gd name="T12" fmla="*/ 26 w 92"/>
                  <a:gd name="T13" fmla="*/ 19 h 31"/>
                  <a:gd name="T14" fmla="*/ 21 w 92"/>
                  <a:gd name="T15" fmla="*/ 16 h 31"/>
                  <a:gd name="T16" fmla="*/ 16 w 92"/>
                  <a:gd name="T17" fmla="*/ 16 h 31"/>
                  <a:gd name="T18" fmla="*/ 14 w 92"/>
                  <a:gd name="T19" fmla="*/ 16 h 31"/>
                  <a:gd name="T20" fmla="*/ 12 w 92"/>
                  <a:gd name="T21" fmla="*/ 14 h 31"/>
                  <a:gd name="T22" fmla="*/ 9 w 92"/>
                  <a:gd name="T23" fmla="*/ 12 h 31"/>
                  <a:gd name="T24" fmla="*/ 7 w 92"/>
                  <a:gd name="T25" fmla="*/ 9 h 31"/>
                  <a:gd name="T26" fmla="*/ 2 w 92"/>
                  <a:gd name="T27" fmla="*/ 12 h 31"/>
                  <a:gd name="T28" fmla="*/ 2 w 92"/>
                  <a:gd name="T29" fmla="*/ 9 h 31"/>
                  <a:gd name="T30" fmla="*/ 5 w 92"/>
                  <a:gd name="T31" fmla="*/ 7 h 31"/>
                  <a:gd name="T32" fmla="*/ 7 w 92"/>
                  <a:gd name="T33" fmla="*/ 2 h 31"/>
                  <a:gd name="T34" fmla="*/ 9 w 92"/>
                  <a:gd name="T35" fmla="*/ 2 h 31"/>
                  <a:gd name="T36" fmla="*/ 14 w 92"/>
                  <a:gd name="T37" fmla="*/ 2 h 31"/>
                  <a:gd name="T38" fmla="*/ 16 w 92"/>
                  <a:gd name="T39" fmla="*/ 2 h 31"/>
                  <a:gd name="T40" fmla="*/ 19 w 92"/>
                  <a:gd name="T41" fmla="*/ 0 h 31"/>
                  <a:gd name="T42" fmla="*/ 21 w 92"/>
                  <a:gd name="T43" fmla="*/ 2 h 31"/>
                  <a:gd name="T44" fmla="*/ 26 w 92"/>
                  <a:gd name="T45" fmla="*/ 4 h 31"/>
                  <a:gd name="T46" fmla="*/ 28 w 92"/>
                  <a:gd name="T47" fmla="*/ 4 h 31"/>
                  <a:gd name="T48" fmla="*/ 33 w 92"/>
                  <a:gd name="T49" fmla="*/ 7 h 31"/>
                  <a:gd name="T50" fmla="*/ 35 w 92"/>
                  <a:gd name="T51" fmla="*/ 9 h 31"/>
                  <a:gd name="T52" fmla="*/ 40 w 92"/>
                  <a:gd name="T53" fmla="*/ 9 h 31"/>
                  <a:gd name="T54" fmla="*/ 42 w 92"/>
                  <a:gd name="T55" fmla="*/ 9 h 31"/>
                  <a:gd name="T56" fmla="*/ 47 w 92"/>
                  <a:gd name="T57" fmla="*/ 12 h 31"/>
                  <a:gd name="T58" fmla="*/ 52 w 92"/>
                  <a:gd name="T59" fmla="*/ 12 h 31"/>
                  <a:gd name="T60" fmla="*/ 52 w 92"/>
                  <a:gd name="T61" fmla="*/ 9 h 31"/>
                  <a:gd name="T62" fmla="*/ 54 w 92"/>
                  <a:gd name="T63" fmla="*/ 7 h 31"/>
                  <a:gd name="T64" fmla="*/ 57 w 92"/>
                  <a:gd name="T65" fmla="*/ 7 h 31"/>
                  <a:gd name="T66" fmla="*/ 59 w 92"/>
                  <a:gd name="T67" fmla="*/ 9 h 31"/>
                  <a:gd name="T68" fmla="*/ 64 w 92"/>
                  <a:gd name="T69" fmla="*/ 9 h 31"/>
                  <a:gd name="T70" fmla="*/ 66 w 92"/>
                  <a:gd name="T71" fmla="*/ 9 h 31"/>
                  <a:gd name="T72" fmla="*/ 71 w 92"/>
                  <a:gd name="T73" fmla="*/ 12 h 31"/>
                  <a:gd name="T74" fmla="*/ 73 w 92"/>
                  <a:gd name="T75" fmla="*/ 14 h 31"/>
                  <a:gd name="T76" fmla="*/ 76 w 92"/>
                  <a:gd name="T77" fmla="*/ 16 h 31"/>
                  <a:gd name="T78" fmla="*/ 78 w 92"/>
                  <a:gd name="T79" fmla="*/ 19 h 31"/>
                  <a:gd name="T80" fmla="*/ 83 w 92"/>
                  <a:gd name="T81" fmla="*/ 19 h 31"/>
                  <a:gd name="T82" fmla="*/ 85 w 92"/>
                  <a:gd name="T83" fmla="*/ 19 h 31"/>
                  <a:gd name="T84" fmla="*/ 90 w 92"/>
                  <a:gd name="T85" fmla="*/ 19 h 31"/>
                  <a:gd name="T86" fmla="*/ 92 w 92"/>
                  <a:gd name="T87" fmla="*/ 23 h 31"/>
                  <a:gd name="T88" fmla="*/ 92 w 92"/>
                  <a:gd name="T89" fmla="*/ 23 h 31"/>
                  <a:gd name="T90" fmla="*/ 92 w 92"/>
                  <a:gd name="T91" fmla="*/ 28 h 31"/>
                  <a:gd name="T92" fmla="*/ 92 w 92"/>
                  <a:gd name="T93" fmla="*/ 31 h 31"/>
                  <a:gd name="T94" fmla="*/ 90 w 92"/>
                  <a:gd name="T95" fmla="*/ 31 h 31"/>
                  <a:gd name="T96" fmla="*/ 87 w 92"/>
                  <a:gd name="T97" fmla="*/ 28 h 31"/>
                  <a:gd name="T98" fmla="*/ 85 w 92"/>
                  <a:gd name="T99" fmla="*/ 28 h 31"/>
                  <a:gd name="T100" fmla="*/ 80 w 92"/>
                  <a:gd name="T101" fmla="*/ 26 h 31"/>
                  <a:gd name="T102" fmla="*/ 76 w 92"/>
                  <a:gd name="T103" fmla="*/ 26 h 31"/>
                  <a:gd name="T104" fmla="*/ 73 w 92"/>
                  <a:gd name="T105" fmla="*/ 26 h 31"/>
                  <a:gd name="T106" fmla="*/ 69 w 92"/>
                  <a:gd name="T107" fmla="*/ 26 h 31"/>
                  <a:gd name="T108" fmla="*/ 64 w 92"/>
                  <a:gd name="T109" fmla="*/ 26 h 31"/>
                  <a:gd name="T110" fmla="*/ 61 w 92"/>
                  <a:gd name="T111" fmla="*/ 26 h 31"/>
                  <a:gd name="T112" fmla="*/ 57 w 92"/>
                  <a:gd name="T113" fmla="*/ 26 h 31"/>
                  <a:gd name="T114" fmla="*/ 54 w 92"/>
                  <a:gd name="T115" fmla="*/ 23 h 31"/>
                  <a:gd name="T116" fmla="*/ 52 w 92"/>
                  <a:gd name="T117" fmla="*/ 23 h 31"/>
                  <a:gd name="T118" fmla="*/ 47 w 92"/>
                  <a:gd name="T119" fmla="*/ 21 h 31"/>
                  <a:gd name="T120" fmla="*/ 38 w 92"/>
                  <a:gd name="T121" fmla="*/ 21 h 31"/>
                  <a:gd name="T122" fmla="*/ 35 w 92"/>
                  <a:gd name="T123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" h="31">
                    <a:moveTo>
                      <a:pt x="47" y="21"/>
                    </a:moveTo>
                    <a:lnTo>
                      <a:pt x="47" y="21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5" y="19"/>
                    </a:lnTo>
                    <a:lnTo>
                      <a:pt x="33" y="19"/>
                    </a:lnTo>
                    <a:lnTo>
                      <a:pt x="33" y="21"/>
                    </a:lnTo>
                    <a:lnTo>
                      <a:pt x="31" y="21"/>
                    </a:lnTo>
                    <a:lnTo>
                      <a:pt x="28" y="21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4" y="19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1" y="7"/>
                    </a:lnTo>
                    <a:lnTo>
                      <a:pt x="33" y="7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4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61" y="7"/>
                    </a:lnTo>
                    <a:lnTo>
                      <a:pt x="64" y="9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9" y="12"/>
                    </a:lnTo>
                    <a:lnTo>
                      <a:pt x="71" y="12"/>
                    </a:lnTo>
                    <a:lnTo>
                      <a:pt x="73" y="12"/>
                    </a:lnTo>
                    <a:lnTo>
                      <a:pt x="73" y="14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9"/>
                    </a:lnTo>
                    <a:lnTo>
                      <a:pt x="78" y="19"/>
                    </a:lnTo>
                    <a:lnTo>
                      <a:pt x="80" y="21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90" y="19"/>
                    </a:lnTo>
                    <a:lnTo>
                      <a:pt x="92" y="21"/>
                    </a:lnTo>
                    <a:lnTo>
                      <a:pt x="92" y="23"/>
                    </a:lnTo>
                    <a:lnTo>
                      <a:pt x="92" y="23"/>
                    </a:lnTo>
                    <a:lnTo>
                      <a:pt x="92" y="23"/>
                    </a:lnTo>
                    <a:lnTo>
                      <a:pt x="90" y="26"/>
                    </a:lnTo>
                    <a:lnTo>
                      <a:pt x="92" y="28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0" y="31"/>
                    </a:lnTo>
                    <a:lnTo>
                      <a:pt x="90" y="28"/>
                    </a:lnTo>
                    <a:lnTo>
                      <a:pt x="87" y="28"/>
                    </a:lnTo>
                    <a:lnTo>
                      <a:pt x="85" y="28"/>
                    </a:lnTo>
                    <a:lnTo>
                      <a:pt x="85" y="28"/>
                    </a:lnTo>
                    <a:lnTo>
                      <a:pt x="83" y="26"/>
                    </a:lnTo>
                    <a:lnTo>
                      <a:pt x="80" y="26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69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59" y="26"/>
                    </a:lnTo>
                    <a:lnTo>
                      <a:pt x="57" y="26"/>
                    </a:lnTo>
                    <a:lnTo>
                      <a:pt x="54" y="23"/>
                    </a:lnTo>
                    <a:lnTo>
                      <a:pt x="54" y="23"/>
                    </a:lnTo>
                    <a:lnTo>
                      <a:pt x="54" y="23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7" y="21"/>
                    </a:lnTo>
                    <a:lnTo>
                      <a:pt x="35" y="19"/>
                    </a:lnTo>
                    <a:lnTo>
                      <a:pt x="38" y="21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4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Freeform 553"/>
              <p:cNvSpPr/>
              <p:nvPr/>
            </p:nvSpPr>
            <p:spPr bwMode="auto">
              <a:xfrm>
                <a:off x="4041" y="2426"/>
                <a:ext cx="12" cy="7"/>
              </a:xfrm>
              <a:custGeom>
                <a:avLst/>
                <a:gdLst>
                  <a:gd name="T0" fmla="*/ 0 w 12"/>
                  <a:gd name="T1" fmla="*/ 7 h 7"/>
                  <a:gd name="T2" fmla="*/ 0 w 12"/>
                  <a:gd name="T3" fmla="*/ 7 h 7"/>
                  <a:gd name="T4" fmla="*/ 0 w 12"/>
                  <a:gd name="T5" fmla="*/ 7 h 7"/>
                  <a:gd name="T6" fmla="*/ 10 w 12"/>
                  <a:gd name="T7" fmla="*/ 2 h 7"/>
                  <a:gd name="T8" fmla="*/ 10 w 12"/>
                  <a:gd name="T9" fmla="*/ 0 h 7"/>
                  <a:gd name="T10" fmla="*/ 12 w 12"/>
                  <a:gd name="T11" fmla="*/ 2 h 7"/>
                  <a:gd name="T12" fmla="*/ 10 w 12"/>
                  <a:gd name="T13" fmla="*/ 2 h 7"/>
                  <a:gd name="T14" fmla="*/ 0 w 1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Freeform 554"/>
              <p:cNvSpPr/>
              <p:nvPr/>
            </p:nvSpPr>
            <p:spPr bwMode="auto">
              <a:xfrm>
                <a:off x="4654" y="2343"/>
                <a:ext cx="5" cy="14"/>
              </a:xfrm>
              <a:custGeom>
                <a:avLst/>
                <a:gdLst>
                  <a:gd name="T0" fmla="*/ 5 w 5"/>
                  <a:gd name="T1" fmla="*/ 9 h 14"/>
                  <a:gd name="T2" fmla="*/ 5 w 5"/>
                  <a:gd name="T3" fmla="*/ 12 h 14"/>
                  <a:gd name="T4" fmla="*/ 5 w 5"/>
                  <a:gd name="T5" fmla="*/ 14 h 14"/>
                  <a:gd name="T6" fmla="*/ 3 w 5"/>
                  <a:gd name="T7" fmla="*/ 12 h 14"/>
                  <a:gd name="T8" fmla="*/ 3 w 5"/>
                  <a:gd name="T9" fmla="*/ 9 h 14"/>
                  <a:gd name="T10" fmla="*/ 5 w 5"/>
                  <a:gd name="T11" fmla="*/ 9 h 14"/>
                  <a:gd name="T12" fmla="*/ 5 w 5"/>
                  <a:gd name="T13" fmla="*/ 9 h 14"/>
                  <a:gd name="T14" fmla="*/ 0 w 5"/>
                  <a:gd name="T15" fmla="*/ 0 h 14"/>
                  <a:gd name="T16" fmla="*/ 0 w 5"/>
                  <a:gd name="T17" fmla="*/ 2 h 14"/>
                  <a:gd name="T18" fmla="*/ 0 w 5"/>
                  <a:gd name="T19" fmla="*/ 0 h 14"/>
                  <a:gd name="T20" fmla="*/ 0 w 5"/>
                  <a:gd name="T21" fmla="*/ 0 h 14"/>
                  <a:gd name="T22" fmla="*/ 5 w 5"/>
                  <a:gd name="T2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4">
                    <a:moveTo>
                      <a:pt x="5" y="9"/>
                    </a:moveTo>
                    <a:lnTo>
                      <a:pt x="5" y="12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Freeform 555"/>
              <p:cNvSpPr/>
              <p:nvPr/>
            </p:nvSpPr>
            <p:spPr bwMode="auto">
              <a:xfrm>
                <a:off x="5166" y="2276"/>
                <a:ext cx="9" cy="12"/>
              </a:xfrm>
              <a:custGeom>
                <a:avLst/>
                <a:gdLst>
                  <a:gd name="T0" fmla="*/ 9 w 9"/>
                  <a:gd name="T1" fmla="*/ 3 h 12"/>
                  <a:gd name="T2" fmla="*/ 7 w 9"/>
                  <a:gd name="T3" fmla="*/ 0 h 12"/>
                  <a:gd name="T4" fmla="*/ 9 w 9"/>
                  <a:gd name="T5" fmla="*/ 3 h 12"/>
                  <a:gd name="T6" fmla="*/ 2 w 9"/>
                  <a:gd name="T7" fmla="*/ 12 h 12"/>
                  <a:gd name="T8" fmla="*/ 0 w 9"/>
                  <a:gd name="T9" fmla="*/ 10 h 12"/>
                  <a:gd name="T10" fmla="*/ 2 w 9"/>
                  <a:gd name="T11" fmla="*/ 10 h 12"/>
                  <a:gd name="T12" fmla="*/ 2 w 9"/>
                  <a:gd name="T13" fmla="*/ 12 h 12"/>
                  <a:gd name="T14" fmla="*/ 2 w 9"/>
                  <a:gd name="T15" fmla="*/ 12 h 12"/>
                  <a:gd name="T16" fmla="*/ 9 w 9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2">
                    <a:moveTo>
                      <a:pt x="9" y="3"/>
                    </a:moveTo>
                    <a:lnTo>
                      <a:pt x="7" y="0"/>
                    </a:lnTo>
                    <a:lnTo>
                      <a:pt x="9" y="3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Freeform 556"/>
              <p:cNvSpPr/>
              <p:nvPr/>
            </p:nvSpPr>
            <p:spPr bwMode="auto">
              <a:xfrm>
                <a:off x="4699" y="2290"/>
                <a:ext cx="3" cy="15"/>
              </a:xfrm>
              <a:custGeom>
                <a:avLst/>
                <a:gdLst>
                  <a:gd name="T0" fmla="*/ 3 w 3"/>
                  <a:gd name="T1" fmla="*/ 0 h 15"/>
                  <a:gd name="T2" fmla="*/ 3 w 3"/>
                  <a:gd name="T3" fmla="*/ 0 h 15"/>
                  <a:gd name="T4" fmla="*/ 3 w 3"/>
                  <a:gd name="T5" fmla="*/ 0 h 15"/>
                  <a:gd name="T6" fmla="*/ 0 w 3"/>
                  <a:gd name="T7" fmla="*/ 15 h 15"/>
                  <a:gd name="T8" fmla="*/ 0 w 3"/>
                  <a:gd name="T9" fmla="*/ 12 h 15"/>
                  <a:gd name="T10" fmla="*/ 0 w 3"/>
                  <a:gd name="T11" fmla="*/ 15 h 15"/>
                  <a:gd name="T12" fmla="*/ 0 w 3"/>
                  <a:gd name="T13" fmla="*/ 15 h 15"/>
                  <a:gd name="T14" fmla="*/ 3 w 3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5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Freeform 557"/>
              <p:cNvSpPr/>
              <p:nvPr/>
            </p:nvSpPr>
            <p:spPr bwMode="auto">
              <a:xfrm>
                <a:off x="3573" y="2113"/>
                <a:ext cx="11" cy="14"/>
              </a:xfrm>
              <a:custGeom>
                <a:avLst/>
                <a:gdLst>
                  <a:gd name="T0" fmla="*/ 7 w 11"/>
                  <a:gd name="T1" fmla="*/ 4 h 14"/>
                  <a:gd name="T2" fmla="*/ 7 w 11"/>
                  <a:gd name="T3" fmla="*/ 2 h 14"/>
                  <a:gd name="T4" fmla="*/ 9 w 11"/>
                  <a:gd name="T5" fmla="*/ 2 h 14"/>
                  <a:gd name="T6" fmla="*/ 11 w 11"/>
                  <a:gd name="T7" fmla="*/ 0 h 14"/>
                  <a:gd name="T8" fmla="*/ 9 w 11"/>
                  <a:gd name="T9" fmla="*/ 2 h 14"/>
                  <a:gd name="T10" fmla="*/ 9 w 11"/>
                  <a:gd name="T11" fmla="*/ 4 h 14"/>
                  <a:gd name="T12" fmla="*/ 7 w 11"/>
                  <a:gd name="T13" fmla="*/ 4 h 14"/>
                  <a:gd name="T14" fmla="*/ 2 w 11"/>
                  <a:gd name="T15" fmla="*/ 14 h 14"/>
                  <a:gd name="T16" fmla="*/ 4 w 11"/>
                  <a:gd name="T17" fmla="*/ 11 h 14"/>
                  <a:gd name="T18" fmla="*/ 4 w 11"/>
                  <a:gd name="T19" fmla="*/ 11 h 14"/>
                  <a:gd name="T20" fmla="*/ 7 w 11"/>
                  <a:gd name="T21" fmla="*/ 9 h 14"/>
                  <a:gd name="T22" fmla="*/ 7 w 11"/>
                  <a:gd name="T23" fmla="*/ 7 h 14"/>
                  <a:gd name="T24" fmla="*/ 4 w 11"/>
                  <a:gd name="T25" fmla="*/ 7 h 14"/>
                  <a:gd name="T26" fmla="*/ 4 w 11"/>
                  <a:gd name="T27" fmla="*/ 9 h 14"/>
                  <a:gd name="T28" fmla="*/ 2 w 11"/>
                  <a:gd name="T29" fmla="*/ 11 h 14"/>
                  <a:gd name="T30" fmla="*/ 0 w 11"/>
                  <a:gd name="T31" fmla="*/ 11 h 14"/>
                  <a:gd name="T32" fmla="*/ 2 w 11"/>
                  <a:gd name="T33" fmla="*/ 14 h 14"/>
                  <a:gd name="T34" fmla="*/ 7 w 11"/>
                  <a:gd name="T3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14">
                    <a:moveTo>
                      <a:pt x="7" y="4"/>
                    </a:moveTo>
                    <a:lnTo>
                      <a:pt x="7" y="2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2" y="14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Freeform 558"/>
              <p:cNvSpPr/>
              <p:nvPr/>
            </p:nvSpPr>
            <p:spPr bwMode="auto">
              <a:xfrm>
                <a:off x="3549" y="2122"/>
                <a:ext cx="14" cy="7"/>
              </a:xfrm>
              <a:custGeom>
                <a:avLst/>
                <a:gdLst>
                  <a:gd name="T0" fmla="*/ 12 w 14"/>
                  <a:gd name="T1" fmla="*/ 7 h 7"/>
                  <a:gd name="T2" fmla="*/ 14 w 14"/>
                  <a:gd name="T3" fmla="*/ 7 h 7"/>
                  <a:gd name="T4" fmla="*/ 14 w 14"/>
                  <a:gd name="T5" fmla="*/ 5 h 7"/>
                  <a:gd name="T6" fmla="*/ 12 w 14"/>
                  <a:gd name="T7" fmla="*/ 2 h 7"/>
                  <a:gd name="T8" fmla="*/ 12 w 14"/>
                  <a:gd name="T9" fmla="*/ 5 h 7"/>
                  <a:gd name="T10" fmla="*/ 12 w 14"/>
                  <a:gd name="T11" fmla="*/ 7 h 7"/>
                  <a:gd name="T12" fmla="*/ 12 w 14"/>
                  <a:gd name="T13" fmla="*/ 7 h 7"/>
                  <a:gd name="T14" fmla="*/ 2 w 14"/>
                  <a:gd name="T15" fmla="*/ 5 h 7"/>
                  <a:gd name="T16" fmla="*/ 5 w 14"/>
                  <a:gd name="T17" fmla="*/ 5 h 7"/>
                  <a:gd name="T18" fmla="*/ 5 w 14"/>
                  <a:gd name="T19" fmla="*/ 2 h 7"/>
                  <a:gd name="T20" fmla="*/ 7 w 14"/>
                  <a:gd name="T21" fmla="*/ 0 h 7"/>
                  <a:gd name="T22" fmla="*/ 5 w 14"/>
                  <a:gd name="T23" fmla="*/ 0 h 7"/>
                  <a:gd name="T24" fmla="*/ 2 w 14"/>
                  <a:gd name="T25" fmla="*/ 0 h 7"/>
                  <a:gd name="T26" fmla="*/ 0 w 14"/>
                  <a:gd name="T27" fmla="*/ 0 h 7"/>
                  <a:gd name="T28" fmla="*/ 0 w 14"/>
                  <a:gd name="T29" fmla="*/ 2 h 7"/>
                  <a:gd name="T30" fmla="*/ 2 w 14"/>
                  <a:gd name="T31" fmla="*/ 5 h 7"/>
                  <a:gd name="T32" fmla="*/ 2 w 14"/>
                  <a:gd name="T33" fmla="*/ 5 h 7"/>
                  <a:gd name="T34" fmla="*/ 12 w 14"/>
                  <a:gd name="T3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7">
                    <a:moveTo>
                      <a:pt x="12" y="7"/>
                    </a:moveTo>
                    <a:lnTo>
                      <a:pt x="14" y="7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Freeform 559"/>
              <p:cNvSpPr/>
              <p:nvPr/>
            </p:nvSpPr>
            <p:spPr bwMode="auto">
              <a:xfrm>
                <a:off x="4839" y="2196"/>
                <a:ext cx="10" cy="2"/>
              </a:xfrm>
              <a:custGeom>
                <a:avLst/>
                <a:gdLst>
                  <a:gd name="T0" fmla="*/ 0 w 10"/>
                  <a:gd name="T1" fmla="*/ 2 h 2"/>
                  <a:gd name="T2" fmla="*/ 0 w 10"/>
                  <a:gd name="T3" fmla="*/ 2 h 2"/>
                  <a:gd name="T4" fmla="*/ 0 w 10"/>
                  <a:gd name="T5" fmla="*/ 2 h 2"/>
                  <a:gd name="T6" fmla="*/ 10 w 10"/>
                  <a:gd name="T7" fmla="*/ 2 h 2"/>
                  <a:gd name="T8" fmla="*/ 10 w 10"/>
                  <a:gd name="T9" fmla="*/ 0 h 2"/>
                  <a:gd name="T10" fmla="*/ 10 w 10"/>
                  <a:gd name="T11" fmla="*/ 2 h 2"/>
                  <a:gd name="T12" fmla="*/ 0 w 1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Freeform 560"/>
              <p:cNvSpPr/>
              <p:nvPr/>
            </p:nvSpPr>
            <p:spPr bwMode="auto">
              <a:xfrm>
                <a:off x="3963" y="1999"/>
                <a:ext cx="5" cy="14"/>
              </a:xfrm>
              <a:custGeom>
                <a:avLst/>
                <a:gdLst>
                  <a:gd name="T0" fmla="*/ 0 w 5"/>
                  <a:gd name="T1" fmla="*/ 2 h 14"/>
                  <a:gd name="T2" fmla="*/ 0 w 5"/>
                  <a:gd name="T3" fmla="*/ 0 h 14"/>
                  <a:gd name="T4" fmla="*/ 3 w 5"/>
                  <a:gd name="T5" fmla="*/ 0 h 14"/>
                  <a:gd name="T6" fmla="*/ 0 w 5"/>
                  <a:gd name="T7" fmla="*/ 2 h 14"/>
                  <a:gd name="T8" fmla="*/ 5 w 5"/>
                  <a:gd name="T9" fmla="*/ 14 h 14"/>
                  <a:gd name="T10" fmla="*/ 3 w 5"/>
                  <a:gd name="T11" fmla="*/ 12 h 14"/>
                  <a:gd name="T12" fmla="*/ 5 w 5"/>
                  <a:gd name="T13" fmla="*/ 12 h 14"/>
                  <a:gd name="T14" fmla="*/ 5 w 5"/>
                  <a:gd name="T15" fmla="*/ 14 h 14"/>
                  <a:gd name="T16" fmla="*/ 0 w 5"/>
                  <a:gd name="T1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4">
                    <a:moveTo>
                      <a:pt x="0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Freeform 561"/>
              <p:cNvSpPr/>
              <p:nvPr/>
            </p:nvSpPr>
            <p:spPr bwMode="auto">
              <a:xfrm>
                <a:off x="3954" y="2037"/>
                <a:ext cx="35" cy="9"/>
              </a:xfrm>
              <a:custGeom>
                <a:avLst/>
                <a:gdLst>
                  <a:gd name="T0" fmla="*/ 26 w 35"/>
                  <a:gd name="T1" fmla="*/ 9 h 9"/>
                  <a:gd name="T2" fmla="*/ 26 w 35"/>
                  <a:gd name="T3" fmla="*/ 9 h 9"/>
                  <a:gd name="T4" fmla="*/ 28 w 35"/>
                  <a:gd name="T5" fmla="*/ 7 h 9"/>
                  <a:gd name="T6" fmla="*/ 28 w 35"/>
                  <a:gd name="T7" fmla="*/ 4 h 9"/>
                  <a:gd name="T8" fmla="*/ 26 w 35"/>
                  <a:gd name="T9" fmla="*/ 7 h 9"/>
                  <a:gd name="T10" fmla="*/ 21 w 35"/>
                  <a:gd name="T11" fmla="*/ 7 h 9"/>
                  <a:gd name="T12" fmla="*/ 21 w 35"/>
                  <a:gd name="T13" fmla="*/ 4 h 9"/>
                  <a:gd name="T14" fmla="*/ 19 w 35"/>
                  <a:gd name="T15" fmla="*/ 4 h 9"/>
                  <a:gd name="T16" fmla="*/ 19 w 35"/>
                  <a:gd name="T17" fmla="*/ 4 h 9"/>
                  <a:gd name="T18" fmla="*/ 16 w 35"/>
                  <a:gd name="T19" fmla="*/ 4 h 9"/>
                  <a:gd name="T20" fmla="*/ 14 w 35"/>
                  <a:gd name="T21" fmla="*/ 4 h 9"/>
                  <a:gd name="T22" fmla="*/ 14 w 35"/>
                  <a:gd name="T23" fmla="*/ 4 h 9"/>
                  <a:gd name="T24" fmla="*/ 12 w 35"/>
                  <a:gd name="T25" fmla="*/ 4 h 9"/>
                  <a:gd name="T26" fmla="*/ 9 w 35"/>
                  <a:gd name="T27" fmla="*/ 4 h 9"/>
                  <a:gd name="T28" fmla="*/ 7 w 35"/>
                  <a:gd name="T29" fmla="*/ 4 h 9"/>
                  <a:gd name="T30" fmla="*/ 7 w 35"/>
                  <a:gd name="T31" fmla="*/ 4 h 9"/>
                  <a:gd name="T32" fmla="*/ 7 w 35"/>
                  <a:gd name="T33" fmla="*/ 2 h 9"/>
                  <a:gd name="T34" fmla="*/ 4 w 35"/>
                  <a:gd name="T35" fmla="*/ 2 h 9"/>
                  <a:gd name="T36" fmla="*/ 2 w 35"/>
                  <a:gd name="T37" fmla="*/ 2 h 9"/>
                  <a:gd name="T38" fmla="*/ 0 w 35"/>
                  <a:gd name="T39" fmla="*/ 2 h 9"/>
                  <a:gd name="T40" fmla="*/ 0 w 35"/>
                  <a:gd name="T41" fmla="*/ 2 h 9"/>
                  <a:gd name="T42" fmla="*/ 0 w 35"/>
                  <a:gd name="T43" fmla="*/ 4 h 9"/>
                  <a:gd name="T44" fmla="*/ 7 w 35"/>
                  <a:gd name="T45" fmla="*/ 7 h 9"/>
                  <a:gd name="T46" fmla="*/ 7 w 35"/>
                  <a:gd name="T47" fmla="*/ 7 h 9"/>
                  <a:gd name="T48" fmla="*/ 7 w 35"/>
                  <a:gd name="T49" fmla="*/ 7 h 9"/>
                  <a:gd name="T50" fmla="*/ 12 w 35"/>
                  <a:gd name="T51" fmla="*/ 7 h 9"/>
                  <a:gd name="T52" fmla="*/ 12 w 35"/>
                  <a:gd name="T53" fmla="*/ 9 h 9"/>
                  <a:gd name="T54" fmla="*/ 12 w 35"/>
                  <a:gd name="T55" fmla="*/ 9 h 9"/>
                  <a:gd name="T56" fmla="*/ 14 w 35"/>
                  <a:gd name="T57" fmla="*/ 9 h 9"/>
                  <a:gd name="T58" fmla="*/ 16 w 35"/>
                  <a:gd name="T59" fmla="*/ 9 h 9"/>
                  <a:gd name="T60" fmla="*/ 19 w 35"/>
                  <a:gd name="T61" fmla="*/ 9 h 9"/>
                  <a:gd name="T62" fmla="*/ 23 w 35"/>
                  <a:gd name="T63" fmla="*/ 9 h 9"/>
                  <a:gd name="T64" fmla="*/ 23 w 35"/>
                  <a:gd name="T65" fmla="*/ 9 h 9"/>
                  <a:gd name="T66" fmla="*/ 26 w 35"/>
                  <a:gd name="T67" fmla="*/ 9 h 9"/>
                  <a:gd name="T68" fmla="*/ 35 w 35"/>
                  <a:gd name="T69" fmla="*/ 4 h 9"/>
                  <a:gd name="T70" fmla="*/ 35 w 35"/>
                  <a:gd name="T71" fmla="*/ 2 h 9"/>
                  <a:gd name="T72" fmla="*/ 35 w 35"/>
                  <a:gd name="T73" fmla="*/ 0 h 9"/>
                  <a:gd name="T74" fmla="*/ 35 w 35"/>
                  <a:gd name="T75" fmla="*/ 2 h 9"/>
                  <a:gd name="T76" fmla="*/ 35 w 35"/>
                  <a:gd name="T77" fmla="*/ 4 h 9"/>
                  <a:gd name="T78" fmla="*/ 26 w 35"/>
                  <a:gd name="T7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" h="9">
                    <a:moveTo>
                      <a:pt x="26" y="9"/>
                    </a:moveTo>
                    <a:lnTo>
                      <a:pt x="26" y="9"/>
                    </a:lnTo>
                    <a:lnTo>
                      <a:pt x="28" y="7"/>
                    </a:lnTo>
                    <a:lnTo>
                      <a:pt x="28" y="4"/>
                    </a:lnTo>
                    <a:lnTo>
                      <a:pt x="26" y="7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2" y="7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9" y="9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6" y="9"/>
                    </a:lnTo>
                    <a:lnTo>
                      <a:pt x="35" y="4"/>
                    </a:lnTo>
                    <a:lnTo>
                      <a:pt x="35" y="2"/>
                    </a:lnTo>
                    <a:lnTo>
                      <a:pt x="35" y="0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2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Freeform 562"/>
              <p:cNvSpPr/>
              <p:nvPr/>
            </p:nvSpPr>
            <p:spPr bwMode="auto">
              <a:xfrm>
                <a:off x="3977" y="1992"/>
                <a:ext cx="7" cy="16"/>
              </a:xfrm>
              <a:custGeom>
                <a:avLst/>
                <a:gdLst>
                  <a:gd name="T0" fmla="*/ 0 w 7"/>
                  <a:gd name="T1" fmla="*/ 16 h 16"/>
                  <a:gd name="T2" fmla="*/ 0 w 7"/>
                  <a:gd name="T3" fmla="*/ 14 h 16"/>
                  <a:gd name="T4" fmla="*/ 0 w 7"/>
                  <a:gd name="T5" fmla="*/ 11 h 16"/>
                  <a:gd name="T6" fmla="*/ 3 w 7"/>
                  <a:gd name="T7" fmla="*/ 11 h 16"/>
                  <a:gd name="T8" fmla="*/ 3 w 7"/>
                  <a:gd name="T9" fmla="*/ 11 h 16"/>
                  <a:gd name="T10" fmla="*/ 3 w 7"/>
                  <a:gd name="T11" fmla="*/ 14 h 16"/>
                  <a:gd name="T12" fmla="*/ 0 w 7"/>
                  <a:gd name="T13" fmla="*/ 16 h 16"/>
                  <a:gd name="T14" fmla="*/ 5 w 7"/>
                  <a:gd name="T15" fmla="*/ 7 h 16"/>
                  <a:gd name="T16" fmla="*/ 3 w 7"/>
                  <a:gd name="T17" fmla="*/ 4 h 16"/>
                  <a:gd name="T18" fmla="*/ 5 w 7"/>
                  <a:gd name="T19" fmla="*/ 2 h 16"/>
                  <a:gd name="T20" fmla="*/ 3 w 7"/>
                  <a:gd name="T21" fmla="*/ 4 h 16"/>
                  <a:gd name="T22" fmla="*/ 0 w 7"/>
                  <a:gd name="T23" fmla="*/ 4 h 16"/>
                  <a:gd name="T24" fmla="*/ 3 w 7"/>
                  <a:gd name="T25" fmla="*/ 2 h 16"/>
                  <a:gd name="T26" fmla="*/ 5 w 7"/>
                  <a:gd name="T27" fmla="*/ 0 h 16"/>
                  <a:gd name="T28" fmla="*/ 5 w 7"/>
                  <a:gd name="T29" fmla="*/ 2 h 16"/>
                  <a:gd name="T30" fmla="*/ 7 w 7"/>
                  <a:gd name="T31" fmla="*/ 4 h 16"/>
                  <a:gd name="T32" fmla="*/ 5 w 7"/>
                  <a:gd name="T33" fmla="*/ 7 h 16"/>
                  <a:gd name="T34" fmla="*/ 0 w 7"/>
                  <a:gd name="T3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16">
                    <a:moveTo>
                      <a:pt x="0" y="16"/>
                    </a:moveTo>
                    <a:lnTo>
                      <a:pt x="0" y="14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5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5" y="7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Freeform 563"/>
              <p:cNvSpPr/>
              <p:nvPr/>
            </p:nvSpPr>
            <p:spPr bwMode="auto">
              <a:xfrm>
                <a:off x="4981" y="2051"/>
                <a:ext cx="7" cy="17"/>
              </a:xfrm>
              <a:custGeom>
                <a:avLst/>
                <a:gdLst>
                  <a:gd name="T0" fmla="*/ 7 w 7"/>
                  <a:gd name="T1" fmla="*/ 12 h 17"/>
                  <a:gd name="T2" fmla="*/ 7 w 7"/>
                  <a:gd name="T3" fmla="*/ 14 h 17"/>
                  <a:gd name="T4" fmla="*/ 7 w 7"/>
                  <a:gd name="T5" fmla="*/ 14 h 17"/>
                  <a:gd name="T6" fmla="*/ 5 w 7"/>
                  <a:gd name="T7" fmla="*/ 17 h 17"/>
                  <a:gd name="T8" fmla="*/ 3 w 7"/>
                  <a:gd name="T9" fmla="*/ 17 h 17"/>
                  <a:gd name="T10" fmla="*/ 3 w 7"/>
                  <a:gd name="T11" fmla="*/ 14 h 17"/>
                  <a:gd name="T12" fmla="*/ 3 w 7"/>
                  <a:gd name="T13" fmla="*/ 12 h 17"/>
                  <a:gd name="T14" fmla="*/ 5 w 7"/>
                  <a:gd name="T15" fmla="*/ 12 h 17"/>
                  <a:gd name="T16" fmla="*/ 7 w 7"/>
                  <a:gd name="T17" fmla="*/ 12 h 17"/>
                  <a:gd name="T18" fmla="*/ 7 w 7"/>
                  <a:gd name="T19" fmla="*/ 12 h 17"/>
                  <a:gd name="T20" fmla="*/ 3 w 7"/>
                  <a:gd name="T21" fmla="*/ 0 h 17"/>
                  <a:gd name="T22" fmla="*/ 0 w 7"/>
                  <a:gd name="T23" fmla="*/ 2 h 17"/>
                  <a:gd name="T24" fmla="*/ 3 w 7"/>
                  <a:gd name="T25" fmla="*/ 0 h 17"/>
                  <a:gd name="T26" fmla="*/ 3 w 7"/>
                  <a:gd name="T27" fmla="*/ 0 h 17"/>
                  <a:gd name="T28" fmla="*/ 7 w 7"/>
                  <a:gd name="T2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7">
                    <a:moveTo>
                      <a:pt x="7" y="12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3" y="14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Freeform 564"/>
              <p:cNvSpPr/>
              <p:nvPr/>
            </p:nvSpPr>
            <p:spPr bwMode="auto">
              <a:xfrm>
                <a:off x="5043" y="2053"/>
                <a:ext cx="23" cy="19"/>
              </a:xfrm>
              <a:custGeom>
                <a:avLst/>
                <a:gdLst>
                  <a:gd name="T0" fmla="*/ 14 w 23"/>
                  <a:gd name="T1" fmla="*/ 5 h 19"/>
                  <a:gd name="T2" fmla="*/ 14 w 23"/>
                  <a:gd name="T3" fmla="*/ 5 h 19"/>
                  <a:gd name="T4" fmla="*/ 14 w 23"/>
                  <a:gd name="T5" fmla="*/ 3 h 19"/>
                  <a:gd name="T6" fmla="*/ 16 w 23"/>
                  <a:gd name="T7" fmla="*/ 0 h 19"/>
                  <a:gd name="T8" fmla="*/ 19 w 23"/>
                  <a:gd name="T9" fmla="*/ 0 h 19"/>
                  <a:gd name="T10" fmla="*/ 21 w 23"/>
                  <a:gd name="T11" fmla="*/ 0 h 19"/>
                  <a:gd name="T12" fmla="*/ 21 w 23"/>
                  <a:gd name="T13" fmla="*/ 3 h 19"/>
                  <a:gd name="T14" fmla="*/ 21 w 23"/>
                  <a:gd name="T15" fmla="*/ 3 h 19"/>
                  <a:gd name="T16" fmla="*/ 23 w 23"/>
                  <a:gd name="T17" fmla="*/ 3 h 19"/>
                  <a:gd name="T18" fmla="*/ 23 w 23"/>
                  <a:gd name="T19" fmla="*/ 3 h 19"/>
                  <a:gd name="T20" fmla="*/ 23 w 23"/>
                  <a:gd name="T21" fmla="*/ 5 h 19"/>
                  <a:gd name="T22" fmla="*/ 23 w 23"/>
                  <a:gd name="T23" fmla="*/ 7 h 19"/>
                  <a:gd name="T24" fmla="*/ 21 w 23"/>
                  <a:gd name="T25" fmla="*/ 10 h 19"/>
                  <a:gd name="T26" fmla="*/ 21 w 23"/>
                  <a:gd name="T27" fmla="*/ 10 h 19"/>
                  <a:gd name="T28" fmla="*/ 21 w 23"/>
                  <a:gd name="T29" fmla="*/ 12 h 19"/>
                  <a:gd name="T30" fmla="*/ 19 w 23"/>
                  <a:gd name="T31" fmla="*/ 12 h 19"/>
                  <a:gd name="T32" fmla="*/ 16 w 23"/>
                  <a:gd name="T33" fmla="*/ 10 h 19"/>
                  <a:gd name="T34" fmla="*/ 14 w 23"/>
                  <a:gd name="T35" fmla="*/ 10 h 19"/>
                  <a:gd name="T36" fmla="*/ 12 w 23"/>
                  <a:gd name="T37" fmla="*/ 12 h 19"/>
                  <a:gd name="T38" fmla="*/ 9 w 23"/>
                  <a:gd name="T39" fmla="*/ 12 h 19"/>
                  <a:gd name="T40" fmla="*/ 9 w 23"/>
                  <a:gd name="T41" fmla="*/ 15 h 19"/>
                  <a:gd name="T42" fmla="*/ 9 w 23"/>
                  <a:gd name="T43" fmla="*/ 15 h 19"/>
                  <a:gd name="T44" fmla="*/ 7 w 23"/>
                  <a:gd name="T45" fmla="*/ 17 h 19"/>
                  <a:gd name="T46" fmla="*/ 7 w 23"/>
                  <a:gd name="T47" fmla="*/ 19 h 19"/>
                  <a:gd name="T48" fmla="*/ 4 w 23"/>
                  <a:gd name="T49" fmla="*/ 17 h 19"/>
                  <a:gd name="T50" fmla="*/ 2 w 23"/>
                  <a:gd name="T51" fmla="*/ 17 h 19"/>
                  <a:gd name="T52" fmla="*/ 2 w 23"/>
                  <a:gd name="T53" fmla="*/ 15 h 19"/>
                  <a:gd name="T54" fmla="*/ 2 w 23"/>
                  <a:gd name="T55" fmla="*/ 12 h 19"/>
                  <a:gd name="T56" fmla="*/ 0 w 23"/>
                  <a:gd name="T57" fmla="*/ 10 h 19"/>
                  <a:gd name="T58" fmla="*/ 0 w 23"/>
                  <a:gd name="T59" fmla="*/ 12 h 19"/>
                  <a:gd name="T60" fmla="*/ 0 w 23"/>
                  <a:gd name="T61" fmla="*/ 10 h 19"/>
                  <a:gd name="T62" fmla="*/ 2 w 23"/>
                  <a:gd name="T63" fmla="*/ 10 h 19"/>
                  <a:gd name="T64" fmla="*/ 4 w 23"/>
                  <a:gd name="T65" fmla="*/ 7 h 19"/>
                  <a:gd name="T66" fmla="*/ 4 w 23"/>
                  <a:gd name="T67" fmla="*/ 5 h 19"/>
                  <a:gd name="T68" fmla="*/ 4 w 23"/>
                  <a:gd name="T69" fmla="*/ 5 h 19"/>
                  <a:gd name="T70" fmla="*/ 7 w 23"/>
                  <a:gd name="T71" fmla="*/ 3 h 19"/>
                  <a:gd name="T72" fmla="*/ 9 w 23"/>
                  <a:gd name="T73" fmla="*/ 5 h 19"/>
                  <a:gd name="T74" fmla="*/ 12 w 23"/>
                  <a:gd name="T75" fmla="*/ 5 h 19"/>
                  <a:gd name="T76" fmla="*/ 14 w 23"/>
                  <a:gd name="T77" fmla="*/ 5 h 19"/>
                  <a:gd name="T78" fmla="*/ 2 w 23"/>
                  <a:gd name="T79" fmla="*/ 5 h 19"/>
                  <a:gd name="T80" fmla="*/ 0 w 23"/>
                  <a:gd name="T81" fmla="*/ 5 h 19"/>
                  <a:gd name="T82" fmla="*/ 2 w 23"/>
                  <a:gd name="T83" fmla="*/ 5 h 19"/>
                  <a:gd name="T84" fmla="*/ 2 w 23"/>
                  <a:gd name="T85" fmla="*/ 5 h 19"/>
                  <a:gd name="T86" fmla="*/ 14 w 23"/>
                  <a:gd name="T8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" h="19">
                    <a:moveTo>
                      <a:pt x="14" y="5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3" y="7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9" y="12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7" y="17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Freeform 565"/>
              <p:cNvSpPr/>
              <p:nvPr/>
            </p:nvSpPr>
            <p:spPr bwMode="auto">
              <a:xfrm>
                <a:off x="5190" y="1906"/>
                <a:ext cx="37" cy="24"/>
              </a:xfrm>
              <a:custGeom>
                <a:avLst/>
                <a:gdLst>
                  <a:gd name="T0" fmla="*/ 30 w 37"/>
                  <a:gd name="T1" fmla="*/ 3 h 24"/>
                  <a:gd name="T2" fmla="*/ 33 w 37"/>
                  <a:gd name="T3" fmla="*/ 0 h 24"/>
                  <a:gd name="T4" fmla="*/ 35 w 37"/>
                  <a:gd name="T5" fmla="*/ 0 h 24"/>
                  <a:gd name="T6" fmla="*/ 37 w 37"/>
                  <a:gd name="T7" fmla="*/ 0 h 24"/>
                  <a:gd name="T8" fmla="*/ 35 w 37"/>
                  <a:gd name="T9" fmla="*/ 0 h 24"/>
                  <a:gd name="T10" fmla="*/ 33 w 37"/>
                  <a:gd name="T11" fmla="*/ 3 h 24"/>
                  <a:gd name="T12" fmla="*/ 30 w 37"/>
                  <a:gd name="T13" fmla="*/ 5 h 24"/>
                  <a:gd name="T14" fmla="*/ 30 w 37"/>
                  <a:gd name="T15" fmla="*/ 5 h 24"/>
                  <a:gd name="T16" fmla="*/ 28 w 37"/>
                  <a:gd name="T17" fmla="*/ 7 h 24"/>
                  <a:gd name="T18" fmla="*/ 26 w 37"/>
                  <a:gd name="T19" fmla="*/ 7 h 24"/>
                  <a:gd name="T20" fmla="*/ 28 w 37"/>
                  <a:gd name="T21" fmla="*/ 5 h 24"/>
                  <a:gd name="T22" fmla="*/ 28 w 37"/>
                  <a:gd name="T23" fmla="*/ 5 h 24"/>
                  <a:gd name="T24" fmla="*/ 30 w 37"/>
                  <a:gd name="T25" fmla="*/ 3 h 24"/>
                  <a:gd name="T26" fmla="*/ 18 w 37"/>
                  <a:gd name="T27" fmla="*/ 10 h 24"/>
                  <a:gd name="T28" fmla="*/ 16 w 37"/>
                  <a:gd name="T29" fmla="*/ 10 h 24"/>
                  <a:gd name="T30" fmla="*/ 14 w 37"/>
                  <a:gd name="T31" fmla="*/ 12 h 24"/>
                  <a:gd name="T32" fmla="*/ 14 w 37"/>
                  <a:gd name="T33" fmla="*/ 12 h 24"/>
                  <a:gd name="T34" fmla="*/ 11 w 37"/>
                  <a:gd name="T35" fmla="*/ 12 h 24"/>
                  <a:gd name="T36" fmla="*/ 9 w 37"/>
                  <a:gd name="T37" fmla="*/ 12 h 24"/>
                  <a:gd name="T38" fmla="*/ 7 w 37"/>
                  <a:gd name="T39" fmla="*/ 14 h 24"/>
                  <a:gd name="T40" fmla="*/ 4 w 37"/>
                  <a:gd name="T41" fmla="*/ 17 h 24"/>
                  <a:gd name="T42" fmla="*/ 2 w 37"/>
                  <a:gd name="T43" fmla="*/ 19 h 24"/>
                  <a:gd name="T44" fmla="*/ 2 w 37"/>
                  <a:gd name="T45" fmla="*/ 19 h 24"/>
                  <a:gd name="T46" fmla="*/ 0 w 37"/>
                  <a:gd name="T47" fmla="*/ 22 h 24"/>
                  <a:gd name="T48" fmla="*/ 0 w 37"/>
                  <a:gd name="T49" fmla="*/ 24 h 24"/>
                  <a:gd name="T50" fmla="*/ 2 w 37"/>
                  <a:gd name="T51" fmla="*/ 22 h 24"/>
                  <a:gd name="T52" fmla="*/ 2 w 37"/>
                  <a:gd name="T53" fmla="*/ 22 h 24"/>
                  <a:gd name="T54" fmla="*/ 4 w 37"/>
                  <a:gd name="T55" fmla="*/ 19 h 24"/>
                  <a:gd name="T56" fmla="*/ 7 w 37"/>
                  <a:gd name="T57" fmla="*/ 17 h 24"/>
                  <a:gd name="T58" fmla="*/ 9 w 37"/>
                  <a:gd name="T59" fmla="*/ 17 h 24"/>
                  <a:gd name="T60" fmla="*/ 11 w 37"/>
                  <a:gd name="T61" fmla="*/ 14 h 24"/>
                  <a:gd name="T62" fmla="*/ 14 w 37"/>
                  <a:gd name="T63" fmla="*/ 14 h 24"/>
                  <a:gd name="T64" fmla="*/ 14 w 37"/>
                  <a:gd name="T65" fmla="*/ 12 h 24"/>
                  <a:gd name="T66" fmla="*/ 16 w 37"/>
                  <a:gd name="T67" fmla="*/ 12 h 24"/>
                  <a:gd name="T68" fmla="*/ 18 w 37"/>
                  <a:gd name="T69" fmla="*/ 12 h 24"/>
                  <a:gd name="T70" fmla="*/ 18 w 37"/>
                  <a:gd name="T71" fmla="*/ 10 h 24"/>
                  <a:gd name="T72" fmla="*/ 18 w 37"/>
                  <a:gd name="T73" fmla="*/ 10 h 24"/>
                  <a:gd name="T74" fmla="*/ 30 w 37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24">
                    <a:moveTo>
                      <a:pt x="30" y="3"/>
                    </a:moveTo>
                    <a:lnTo>
                      <a:pt x="33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3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8" y="7"/>
                    </a:lnTo>
                    <a:lnTo>
                      <a:pt x="26" y="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30" y="3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7" y="14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4" y="19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3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Freeform 566"/>
              <p:cNvSpPr/>
              <p:nvPr/>
            </p:nvSpPr>
            <p:spPr bwMode="auto">
              <a:xfrm>
                <a:off x="5175" y="1928"/>
                <a:ext cx="15" cy="11"/>
              </a:xfrm>
              <a:custGeom>
                <a:avLst/>
                <a:gdLst>
                  <a:gd name="T0" fmla="*/ 15 w 15"/>
                  <a:gd name="T1" fmla="*/ 9 h 11"/>
                  <a:gd name="T2" fmla="*/ 12 w 15"/>
                  <a:gd name="T3" fmla="*/ 11 h 11"/>
                  <a:gd name="T4" fmla="*/ 15 w 15"/>
                  <a:gd name="T5" fmla="*/ 9 h 11"/>
                  <a:gd name="T6" fmla="*/ 15 w 15"/>
                  <a:gd name="T7" fmla="*/ 9 h 11"/>
                  <a:gd name="T8" fmla="*/ 7 w 15"/>
                  <a:gd name="T9" fmla="*/ 0 h 11"/>
                  <a:gd name="T10" fmla="*/ 5 w 15"/>
                  <a:gd name="T11" fmla="*/ 2 h 11"/>
                  <a:gd name="T12" fmla="*/ 5 w 15"/>
                  <a:gd name="T13" fmla="*/ 4 h 11"/>
                  <a:gd name="T14" fmla="*/ 3 w 15"/>
                  <a:gd name="T15" fmla="*/ 7 h 11"/>
                  <a:gd name="T16" fmla="*/ 0 w 15"/>
                  <a:gd name="T17" fmla="*/ 9 h 11"/>
                  <a:gd name="T18" fmla="*/ 0 w 15"/>
                  <a:gd name="T19" fmla="*/ 9 h 11"/>
                  <a:gd name="T20" fmla="*/ 3 w 15"/>
                  <a:gd name="T21" fmla="*/ 9 h 11"/>
                  <a:gd name="T22" fmla="*/ 5 w 15"/>
                  <a:gd name="T23" fmla="*/ 7 h 11"/>
                  <a:gd name="T24" fmla="*/ 5 w 15"/>
                  <a:gd name="T25" fmla="*/ 4 h 11"/>
                  <a:gd name="T26" fmla="*/ 7 w 15"/>
                  <a:gd name="T27" fmla="*/ 2 h 11"/>
                  <a:gd name="T28" fmla="*/ 10 w 15"/>
                  <a:gd name="T29" fmla="*/ 2 h 11"/>
                  <a:gd name="T30" fmla="*/ 7 w 15"/>
                  <a:gd name="T31" fmla="*/ 0 h 11"/>
                  <a:gd name="T32" fmla="*/ 7 w 15"/>
                  <a:gd name="T33" fmla="*/ 0 h 11"/>
                  <a:gd name="T34" fmla="*/ 15 w 15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1">
                    <a:moveTo>
                      <a:pt x="15" y="9"/>
                    </a:moveTo>
                    <a:lnTo>
                      <a:pt x="12" y="11"/>
                    </a:lnTo>
                    <a:lnTo>
                      <a:pt x="15" y="9"/>
                    </a:lnTo>
                    <a:lnTo>
                      <a:pt x="15" y="9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Freeform 567"/>
              <p:cNvSpPr/>
              <p:nvPr/>
            </p:nvSpPr>
            <p:spPr bwMode="auto">
              <a:xfrm>
                <a:off x="5275" y="1842"/>
                <a:ext cx="2" cy="12"/>
              </a:xfrm>
              <a:custGeom>
                <a:avLst/>
                <a:gdLst>
                  <a:gd name="T0" fmla="*/ 0 w 2"/>
                  <a:gd name="T1" fmla="*/ 12 h 12"/>
                  <a:gd name="T2" fmla="*/ 0 w 2"/>
                  <a:gd name="T3" fmla="*/ 12 h 12"/>
                  <a:gd name="T4" fmla="*/ 0 w 2"/>
                  <a:gd name="T5" fmla="*/ 0 h 12"/>
                  <a:gd name="T6" fmla="*/ 2 w 2"/>
                  <a:gd name="T7" fmla="*/ 3 h 12"/>
                  <a:gd name="T8" fmla="*/ 0 w 2"/>
                  <a:gd name="T9" fmla="*/ 0 h 12"/>
                  <a:gd name="T10" fmla="*/ 0 w 2"/>
                  <a:gd name="T11" fmla="*/ 0 h 12"/>
                  <a:gd name="T12" fmla="*/ 0 w 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Freeform 568"/>
              <p:cNvSpPr/>
              <p:nvPr/>
            </p:nvSpPr>
            <p:spPr bwMode="auto">
              <a:xfrm>
                <a:off x="5261" y="1861"/>
                <a:ext cx="9" cy="12"/>
              </a:xfrm>
              <a:custGeom>
                <a:avLst/>
                <a:gdLst>
                  <a:gd name="T0" fmla="*/ 0 w 9"/>
                  <a:gd name="T1" fmla="*/ 12 h 12"/>
                  <a:gd name="T2" fmla="*/ 2 w 9"/>
                  <a:gd name="T3" fmla="*/ 10 h 12"/>
                  <a:gd name="T4" fmla="*/ 0 w 9"/>
                  <a:gd name="T5" fmla="*/ 10 h 12"/>
                  <a:gd name="T6" fmla="*/ 0 w 9"/>
                  <a:gd name="T7" fmla="*/ 12 h 12"/>
                  <a:gd name="T8" fmla="*/ 7 w 9"/>
                  <a:gd name="T9" fmla="*/ 3 h 12"/>
                  <a:gd name="T10" fmla="*/ 9 w 9"/>
                  <a:gd name="T11" fmla="*/ 3 h 12"/>
                  <a:gd name="T12" fmla="*/ 9 w 9"/>
                  <a:gd name="T13" fmla="*/ 3 h 12"/>
                  <a:gd name="T14" fmla="*/ 9 w 9"/>
                  <a:gd name="T15" fmla="*/ 0 h 12"/>
                  <a:gd name="T16" fmla="*/ 7 w 9"/>
                  <a:gd name="T17" fmla="*/ 3 h 12"/>
                  <a:gd name="T18" fmla="*/ 7 w 9"/>
                  <a:gd name="T19" fmla="*/ 3 h 12"/>
                  <a:gd name="T20" fmla="*/ 7 w 9"/>
                  <a:gd name="T21" fmla="*/ 3 h 12"/>
                  <a:gd name="T22" fmla="*/ 0 w 9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0" y="12"/>
                    </a:move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Freeform 569"/>
              <p:cNvSpPr/>
              <p:nvPr/>
            </p:nvSpPr>
            <p:spPr bwMode="auto">
              <a:xfrm>
                <a:off x="3963" y="1975"/>
                <a:ext cx="12" cy="5"/>
              </a:xfrm>
              <a:custGeom>
                <a:avLst/>
                <a:gdLst>
                  <a:gd name="T0" fmla="*/ 12 w 12"/>
                  <a:gd name="T1" fmla="*/ 5 h 5"/>
                  <a:gd name="T2" fmla="*/ 10 w 12"/>
                  <a:gd name="T3" fmla="*/ 5 h 5"/>
                  <a:gd name="T4" fmla="*/ 12 w 12"/>
                  <a:gd name="T5" fmla="*/ 5 h 5"/>
                  <a:gd name="T6" fmla="*/ 3 w 12"/>
                  <a:gd name="T7" fmla="*/ 2 h 5"/>
                  <a:gd name="T8" fmla="*/ 0 w 12"/>
                  <a:gd name="T9" fmla="*/ 0 h 5"/>
                  <a:gd name="T10" fmla="*/ 3 w 12"/>
                  <a:gd name="T11" fmla="*/ 0 h 5"/>
                  <a:gd name="T12" fmla="*/ 3 w 12"/>
                  <a:gd name="T13" fmla="*/ 2 h 5"/>
                  <a:gd name="T14" fmla="*/ 3 w 12"/>
                  <a:gd name="T15" fmla="*/ 2 h 5"/>
                  <a:gd name="T16" fmla="*/ 12 w 1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">
                    <a:moveTo>
                      <a:pt x="12" y="5"/>
                    </a:moveTo>
                    <a:lnTo>
                      <a:pt x="10" y="5"/>
                    </a:lnTo>
                    <a:lnTo>
                      <a:pt x="12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Freeform 570"/>
              <p:cNvSpPr/>
              <p:nvPr/>
            </p:nvSpPr>
            <p:spPr bwMode="auto">
              <a:xfrm>
                <a:off x="3842" y="2006"/>
                <a:ext cx="31" cy="31"/>
              </a:xfrm>
              <a:custGeom>
                <a:avLst/>
                <a:gdLst>
                  <a:gd name="T0" fmla="*/ 19 w 31"/>
                  <a:gd name="T1" fmla="*/ 16 h 31"/>
                  <a:gd name="T2" fmla="*/ 19 w 31"/>
                  <a:gd name="T3" fmla="*/ 16 h 31"/>
                  <a:gd name="T4" fmla="*/ 22 w 31"/>
                  <a:gd name="T5" fmla="*/ 19 h 31"/>
                  <a:gd name="T6" fmla="*/ 24 w 31"/>
                  <a:gd name="T7" fmla="*/ 19 h 31"/>
                  <a:gd name="T8" fmla="*/ 26 w 31"/>
                  <a:gd name="T9" fmla="*/ 19 h 31"/>
                  <a:gd name="T10" fmla="*/ 26 w 31"/>
                  <a:gd name="T11" fmla="*/ 19 h 31"/>
                  <a:gd name="T12" fmla="*/ 26 w 31"/>
                  <a:gd name="T13" fmla="*/ 16 h 31"/>
                  <a:gd name="T14" fmla="*/ 29 w 31"/>
                  <a:gd name="T15" fmla="*/ 16 h 31"/>
                  <a:gd name="T16" fmla="*/ 29 w 31"/>
                  <a:gd name="T17" fmla="*/ 14 h 31"/>
                  <a:gd name="T18" fmla="*/ 26 w 31"/>
                  <a:gd name="T19" fmla="*/ 12 h 31"/>
                  <a:gd name="T20" fmla="*/ 26 w 31"/>
                  <a:gd name="T21" fmla="*/ 12 h 31"/>
                  <a:gd name="T22" fmla="*/ 26 w 31"/>
                  <a:gd name="T23" fmla="*/ 9 h 31"/>
                  <a:gd name="T24" fmla="*/ 29 w 31"/>
                  <a:gd name="T25" fmla="*/ 7 h 31"/>
                  <a:gd name="T26" fmla="*/ 29 w 31"/>
                  <a:gd name="T27" fmla="*/ 7 h 31"/>
                  <a:gd name="T28" fmla="*/ 31 w 31"/>
                  <a:gd name="T29" fmla="*/ 5 h 31"/>
                  <a:gd name="T30" fmla="*/ 31 w 31"/>
                  <a:gd name="T31" fmla="*/ 2 h 31"/>
                  <a:gd name="T32" fmla="*/ 31 w 31"/>
                  <a:gd name="T33" fmla="*/ 0 h 31"/>
                  <a:gd name="T34" fmla="*/ 29 w 31"/>
                  <a:gd name="T35" fmla="*/ 0 h 31"/>
                  <a:gd name="T36" fmla="*/ 29 w 31"/>
                  <a:gd name="T37" fmla="*/ 2 h 31"/>
                  <a:gd name="T38" fmla="*/ 24 w 31"/>
                  <a:gd name="T39" fmla="*/ 2 h 31"/>
                  <a:gd name="T40" fmla="*/ 22 w 31"/>
                  <a:gd name="T41" fmla="*/ 2 h 31"/>
                  <a:gd name="T42" fmla="*/ 19 w 31"/>
                  <a:gd name="T43" fmla="*/ 2 h 31"/>
                  <a:gd name="T44" fmla="*/ 17 w 31"/>
                  <a:gd name="T45" fmla="*/ 2 h 31"/>
                  <a:gd name="T46" fmla="*/ 17 w 31"/>
                  <a:gd name="T47" fmla="*/ 2 h 31"/>
                  <a:gd name="T48" fmla="*/ 15 w 31"/>
                  <a:gd name="T49" fmla="*/ 2 h 31"/>
                  <a:gd name="T50" fmla="*/ 15 w 31"/>
                  <a:gd name="T51" fmla="*/ 5 h 31"/>
                  <a:gd name="T52" fmla="*/ 12 w 31"/>
                  <a:gd name="T53" fmla="*/ 2 h 31"/>
                  <a:gd name="T54" fmla="*/ 10 w 31"/>
                  <a:gd name="T55" fmla="*/ 2 h 31"/>
                  <a:gd name="T56" fmla="*/ 8 w 31"/>
                  <a:gd name="T57" fmla="*/ 2 h 31"/>
                  <a:gd name="T58" fmla="*/ 5 w 31"/>
                  <a:gd name="T59" fmla="*/ 2 h 31"/>
                  <a:gd name="T60" fmla="*/ 5 w 31"/>
                  <a:gd name="T61" fmla="*/ 2 h 31"/>
                  <a:gd name="T62" fmla="*/ 3 w 31"/>
                  <a:gd name="T63" fmla="*/ 2 h 31"/>
                  <a:gd name="T64" fmla="*/ 0 w 31"/>
                  <a:gd name="T65" fmla="*/ 5 h 31"/>
                  <a:gd name="T66" fmla="*/ 0 w 31"/>
                  <a:gd name="T67" fmla="*/ 7 h 31"/>
                  <a:gd name="T68" fmla="*/ 3 w 31"/>
                  <a:gd name="T69" fmla="*/ 9 h 31"/>
                  <a:gd name="T70" fmla="*/ 5 w 31"/>
                  <a:gd name="T71" fmla="*/ 9 h 31"/>
                  <a:gd name="T72" fmla="*/ 5 w 31"/>
                  <a:gd name="T73" fmla="*/ 9 h 31"/>
                  <a:gd name="T74" fmla="*/ 8 w 31"/>
                  <a:gd name="T75" fmla="*/ 9 h 31"/>
                  <a:gd name="T76" fmla="*/ 10 w 31"/>
                  <a:gd name="T77" fmla="*/ 12 h 31"/>
                  <a:gd name="T78" fmla="*/ 10 w 31"/>
                  <a:gd name="T79" fmla="*/ 12 h 31"/>
                  <a:gd name="T80" fmla="*/ 12 w 31"/>
                  <a:gd name="T81" fmla="*/ 12 h 31"/>
                  <a:gd name="T82" fmla="*/ 15 w 31"/>
                  <a:gd name="T83" fmla="*/ 14 h 31"/>
                  <a:gd name="T84" fmla="*/ 15 w 31"/>
                  <a:gd name="T85" fmla="*/ 14 h 31"/>
                  <a:gd name="T86" fmla="*/ 17 w 31"/>
                  <a:gd name="T87" fmla="*/ 14 h 31"/>
                  <a:gd name="T88" fmla="*/ 17 w 31"/>
                  <a:gd name="T89" fmla="*/ 14 h 31"/>
                  <a:gd name="T90" fmla="*/ 19 w 31"/>
                  <a:gd name="T91" fmla="*/ 16 h 31"/>
                  <a:gd name="T92" fmla="*/ 22 w 31"/>
                  <a:gd name="T93" fmla="*/ 31 h 31"/>
                  <a:gd name="T94" fmla="*/ 19 w 31"/>
                  <a:gd name="T95" fmla="*/ 28 h 31"/>
                  <a:gd name="T96" fmla="*/ 22 w 31"/>
                  <a:gd name="T97" fmla="*/ 28 h 31"/>
                  <a:gd name="T98" fmla="*/ 22 w 31"/>
                  <a:gd name="T99" fmla="*/ 31 h 31"/>
                  <a:gd name="T100" fmla="*/ 19 w 31"/>
                  <a:gd name="T101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" h="31">
                    <a:moveTo>
                      <a:pt x="19" y="16"/>
                    </a:moveTo>
                    <a:lnTo>
                      <a:pt x="19" y="16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16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1" y="5"/>
                    </a:lnTo>
                    <a:lnTo>
                      <a:pt x="31" y="2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5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8" y="9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22" y="31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2" y="31"/>
                    </a:lnTo>
                    <a:lnTo>
                      <a:pt x="19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Freeform 571"/>
              <p:cNvSpPr/>
              <p:nvPr/>
            </p:nvSpPr>
            <p:spPr bwMode="auto">
              <a:xfrm>
                <a:off x="5379" y="1781"/>
                <a:ext cx="24" cy="11"/>
              </a:xfrm>
              <a:custGeom>
                <a:avLst/>
                <a:gdLst>
                  <a:gd name="T0" fmla="*/ 16 w 24"/>
                  <a:gd name="T1" fmla="*/ 4 h 11"/>
                  <a:gd name="T2" fmla="*/ 19 w 24"/>
                  <a:gd name="T3" fmla="*/ 7 h 11"/>
                  <a:gd name="T4" fmla="*/ 21 w 24"/>
                  <a:gd name="T5" fmla="*/ 9 h 11"/>
                  <a:gd name="T6" fmla="*/ 24 w 24"/>
                  <a:gd name="T7" fmla="*/ 11 h 11"/>
                  <a:gd name="T8" fmla="*/ 21 w 24"/>
                  <a:gd name="T9" fmla="*/ 9 h 11"/>
                  <a:gd name="T10" fmla="*/ 19 w 24"/>
                  <a:gd name="T11" fmla="*/ 7 h 11"/>
                  <a:gd name="T12" fmla="*/ 16 w 24"/>
                  <a:gd name="T13" fmla="*/ 4 h 11"/>
                  <a:gd name="T14" fmla="*/ 16 w 24"/>
                  <a:gd name="T15" fmla="*/ 4 h 11"/>
                  <a:gd name="T16" fmla="*/ 5 w 24"/>
                  <a:gd name="T17" fmla="*/ 0 h 11"/>
                  <a:gd name="T18" fmla="*/ 2 w 24"/>
                  <a:gd name="T19" fmla="*/ 0 h 11"/>
                  <a:gd name="T20" fmla="*/ 0 w 24"/>
                  <a:gd name="T21" fmla="*/ 0 h 11"/>
                  <a:gd name="T22" fmla="*/ 2 w 24"/>
                  <a:gd name="T23" fmla="*/ 2 h 11"/>
                  <a:gd name="T24" fmla="*/ 5 w 24"/>
                  <a:gd name="T25" fmla="*/ 4 h 11"/>
                  <a:gd name="T26" fmla="*/ 5 w 24"/>
                  <a:gd name="T27" fmla="*/ 4 h 11"/>
                  <a:gd name="T28" fmla="*/ 7 w 24"/>
                  <a:gd name="T29" fmla="*/ 7 h 11"/>
                  <a:gd name="T30" fmla="*/ 9 w 24"/>
                  <a:gd name="T31" fmla="*/ 9 h 11"/>
                  <a:gd name="T32" fmla="*/ 9 w 24"/>
                  <a:gd name="T33" fmla="*/ 7 h 11"/>
                  <a:gd name="T34" fmla="*/ 7 w 24"/>
                  <a:gd name="T35" fmla="*/ 4 h 11"/>
                  <a:gd name="T36" fmla="*/ 5 w 24"/>
                  <a:gd name="T37" fmla="*/ 2 h 11"/>
                  <a:gd name="T38" fmla="*/ 5 w 24"/>
                  <a:gd name="T39" fmla="*/ 0 h 11"/>
                  <a:gd name="T40" fmla="*/ 5 w 24"/>
                  <a:gd name="T41" fmla="*/ 0 h 11"/>
                  <a:gd name="T42" fmla="*/ 16 w 24"/>
                  <a:gd name="T4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11">
                    <a:moveTo>
                      <a:pt x="16" y="4"/>
                    </a:moveTo>
                    <a:lnTo>
                      <a:pt x="19" y="7"/>
                    </a:lnTo>
                    <a:lnTo>
                      <a:pt x="21" y="9"/>
                    </a:lnTo>
                    <a:lnTo>
                      <a:pt x="24" y="11"/>
                    </a:lnTo>
                    <a:lnTo>
                      <a:pt x="21" y="9"/>
                    </a:lnTo>
                    <a:lnTo>
                      <a:pt x="19" y="7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Freeform 572"/>
              <p:cNvSpPr/>
              <p:nvPr/>
            </p:nvSpPr>
            <p:spPr bwMode="auto">
              <a:xfrm>
                <a:off x="3852" y="1588"/>
                <a:ext cx="9" cy="8"/>
              </a:xfrm>
              <a:custGeom>
                <a:avLst/>
                <a:gdLst>
                  <a:gd name="T0" fmla="*/ 7 w 9"/>
                  <a:gd name="T1" fmla="*/ 3 h 8"/>
                  <a:gd name="T2" fmla="*/ 9 w 9"/>
                  <a:gd name="T3" fmla="*/ 0 h 8"/>
                  <a:gd name="T4" fmla="*/ 9 w 9"/>
                  <a:gd name="T5" fmla="*/ 3 h 8"/>
                  <a:gd name="T6" fmla="*/ 7 w 9"/>
                  <a:gd name="T7" fmla="*/ 3 h 8"/>
                  <a:gd name="T8" fmla="*/ 7 w 9"/>
                  <a:gd name="T9" fmla="*/ 3 h 8"/>
                  <a:gd name="T10" fmla="*/ 0 w 9"/>
                  <a:gd name="T11" fmla="*/ 8 h 8"/>
                  <a:gd name="T12" fmla="*/ 2 w 9"/>
                  <a:gd name="T13" fmla="*/ 8 h 8"/>
                  <a:gd name="T14" fmla="*/ 0 w 9"/>
                  <a:gd name="T15" fmla="*/ 8 h 8"/>
                  <a:gd name="T16" fmla="*/ 7 w 9"/>
                  <a:gd name="T1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7" y="3"/>
                    </a:moveTo>
                    <a:lnTo>
                      <a:pt x="9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Freeform 573"/>
              <p:cNvSpPr/>
              <p:nvPr/>
            </p:nvSpPr>
            <p:spPr bwMode="auto">
              <a:xfrm>
                <a:off x="3828" y="1633"/>
                <a:ext cx="3" cy="15"/>
              </a:xfrm>
              <a:custGeom>
                <a:avLst/>
                <a:gdLst>
                  <a:gd name="T0" fmla="*/ 3 w 3"/>
                  <a:gd name="T1" fmla="*/ 3 h 15"/>
                  <a:gd name="T2" fmla="*/ 3 w 3"/>
                  <a:gd name="T3" fmla="*/ 0 h 15"/>
                  <a:gd name="T4" fmla="*/ 3 w 3"/>
                  <a:gd name="T5" fmla="*/ 3 h 15"/>
                  <a:gd name="T6" fmla="*/ 3 w 3"/>
                  <a:gd name="T7" fmla="*/ 15 h 15"/>
                  <a:gd name="T8" fmla="*/ 0 w 3"/>
                  <a:gd name="T9" fmla="*/ 15 h 15"/>
                  <a:gd name="T10" fmla="*/ 3 w 3"/>
                  <a:gd name="T11" fmla="*/ 15 h 15"/>
                  <a:gd name="T12" fmla="*/ 3 w 3"/>
                  <a:gd name="T13" fmla="*/ 15 h 15"/>
                  <a:gd name="T14" fmla="*/ 3 w 3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5">
                    <a:moveTo>
                      <a:pt x="3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3" y="15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Freeform 574"/>
              <p:cNvSpPr/>
              <p:nvPr/>
            </p:nvSpPr>
            <p:spPr bwMode="auto">
              <a:xfrm>
                <a:off x="4780" y="1365"/>
                <a:ext cx="17" cy="8"/>
              </a:xfrm>
              <a:custGeom>
                <a:avLst/>
                <a:gdLst>
                  <a:gd name="T0" fmla="*/ 0 w 17"/>
                  <a:gd name="T1" fmla="*/ 5 h 8"/>
                  <a:gd name="T2" fmla="*/ 2 w 17"/>
                  <a:gd name="T3" fmla="*/ 3 h 8"/>
                  <a:gd name="T4" fmla="*/ 5 w 17"/>
                  <a:gd name="T5" fmla="*/ 3 h 8"/>
                  <a:gd name="T6" fmla="*/ 2 w 17"/>
                  <a:gd name="T7" fmla="*/ 0 h 8"/>
                  <a:gd name="T8" fmla="*/ 0 w 17"/>
                  <a:gd name="T9" fmla="*/ 3 h 8"/>
                  <a:gd name="T10" fmla="*/ 0 w 17"/>
                  <a:gd name="T11" fmla="*/ 3 h 8"/>
                  <a:gd name="T12" fmla="*/ 0 w 17"/>
                  <a:gd name="T13" fmla="*/ 5 h 8"/>
                  <a:gd name="T14" fmla="*/ 14 w 17"/>
                  <a:gd name="T15" fmla="*/ 8 h 8"/>
                  <a:gd name="T16" fmla="*/ 17 w 17"/>
                  <a:gd name="T17" fmla="*/ 5 h 8"/>
                  <a:gd name="T18" fmla="*/ 14 w 17"/>
                  <a:gd name="T19" fmla="*/ 5 h 8"/>
                  <a:gd name="T20" fmla="*/ 9 w 17"/>
                  <a:gd name="T21" fmla="*/ 5 h 8"/>
                  <a:gd name="T22" fmla="*/ 7 w 17"/>
                  <a:gd name="T23" fmla="*/ 5 h 8"/>
                  <a:gd name="T24" fmla="*/ 7 w 17"/>
                  <a:gd name="T25" fmla="*/ 5 h 8"/>
                  <a:gd name="T26" fmla="*/ 5 w 17"/>
                  <a:gd name="T27" fmla="*/ 5 h 8"/>
                  <a:gd name="T28" fmla="*/ 7 w 17"/>
                  <a:gd name="T29" fmla="*/ 5 h 8"/>
                  <a:gd name="T30" fmla="*/ 9 w 17"/>
                  <a:gd name="T31" fmla="*/ 5 h 8"/>
                  <a:gd name="T32" fmla="*/ 9 w 17"/>
                  <a:gd name="T33" fmla="*/ 8 h 8"/>
                  <a:gd name="T34" fmla="*/ 12 w 17"/>
                  <a:gd name="T35" fmla="*/ 5 h 8"/>
                  <a:gd name="T36" fmla="*/ 14 w 17"/>
                  <a:gd name="T37" fmla="*/ 8 h 8"/>
                  <a:gd name="T38" fmla="*/ 0 w 17"/>
                  <a:gd name="T3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" h="8">
                    <a:moveTo>
                      <a:pt x="0" y="5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4" y="8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12" y="5"/>
                    </a:lnTo>
                    <a:lnTo>
                      <a:pt x="14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Freeform 575"/>
              <p:cNvSpPr/>
              <p:nvPr/>
            </p:nvSpPr>
            <p:spPr bwMode="auto">
              <a:xfrm>
                <a:off x="4839" y="1403"/>
                <a:ext cx="14" cy="8"/>
              </a:xfrm>
              <a:custGeom>
                <a:avLst/>
                <a:gdLst>
                  <a:gd name="T0" fmla="*/ 12 w 14"/>
                  <a:gd name="T1" fmla="*/ 8 h 8"/>
                  <a:gd name="T2" fmla="*/ 14 w 14"/>
                  <a:gd name="T3" fmla="*/ 8 h 8"/>
                  <a:gd name="T4" fmla="*/ 12 w 14"/>
                  <a:gd name="T5" fmla="*/ 5 h 8"/>
                  <a:gd name="T6" fmla="*/ 12 w 14"/>
                  <a:gd name="T7" fmla="*/ 8 h 8"/>
                  <a:gd name="T8" fmla="*/ 0 w 14"/>
                  <a:gd name="T9" fmla="*/ 0 h 8"/>
                  <a:gd name="T10" fmla="*/ 3 w 14"/>
                  <a:gd name="T11" fmla="*/ 3 h 8"/>
                  <a:gd name="T12" fmla="*/ 5 w 14"/>
                  <a:gd name="T13" fmla="*/ 5 h 8"/>
                  <a:gd name="T14" fmla="*/ 7 w 14"/>
                  <a:gd name="T15" fmla="*/ 3 h 8"/>
                  <a:gd name="T16" fmla="*/ 5 w 14"/>
                  <a:gd name="T17" fmla="*/ 3 h 8"/>
                  <a:gd name="T18" fmla="*/ 5 w 14"/>
                  <a:gd name="T19" fmla="*/ 0 h 8"/>
                  <a:gd name="T20" fmla="*/ 3 w 14"/>
                  <a:gd name="T21" fmla="*/ 0 h 8"/>
                  <a:gd name="T22" fmla="*/ 0 w 14"/>
                  <a:gd name="T23" fmla="*/ 0 h 8"/>
                  <a:gd name="T24" fmla="*/ 12 w 14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8">
                    <a:moveTo>
                      <a:pt x="12" y="8"/>
                    </a:moveTo>
                    <a:lnTo>
                      <a:pt x="14" y="8"/>
                    </a:lnTo>
                    <a:lnTo>
                      <a:pt x="12" y="5"/>
                    </a:lnTo>
                    <a:lnTo>
                      <a:pt x="12" y="8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Freeform 576"/>
              <p:cNvSpPr/>
              <p:nvPr/>
            </p:nvSpPr>
            <p:spPr bwMode="auto">
              <a:xfrm>
                <a:off x="5118" y="1453"/>
                <a:ext cx="38" cy="22"/>
              </a:xfrm>
              <a:custGeom>
                <a:avLst/>
                <a:gdLst>
                  <a:gd name="T0" fmla="*/ 3 w 38"/>
                  <a:gd name="T1" fmla="*/ 17 h 22"/>
                  <a:gd name="T2" fmla="*/ 3 w 38"/>
                  <a:gd name="T3" fmla="*/ 17 h 22"/>
                  <a:gd name="T4" fmla="*/ 5 w 38"/>
                  <a:gd name="T5" fmla="*/ 17 h 22"/>
                  <a:gd name="T6" fmla="*/ 8 w 38"/>
                  <a:gd name="T7" fmla="*/ 17 h 22"/>
                  <a:gd name="T8" fmla="*/ 10 w 38"/>
                  <a:gd name="T9" fmla="*/ 14 h 22"/>
                  <a:gd name="T10" fmla="*/ 10 w 38"/>
                  <a:gd name="T11" fmla="*/ 12 h 22"/>
                  <a:gd name="T12" fmla="*/ 12 w 38"/>
                  <a:gd name="T13" fmla="*/ 10 h 22"/>
                  <a:gd name="T14" fmla="*/ 15 w 38"/>
                  <a:gd name="T15" fmla="*/ 10 h 22"/>
                  <a:gd name="T16" fmla="*/ 17 w 38"/>
                  <a:gd name="T17" fmla="*/ 10 h 22"/>
                  <a:gd name="T18" fmla="*/ 19 w 38"/>
                  <a:gd name="T19" fmla="*/ 10 h 22"/>
                  <a:gd name="T20" fmla="*/ 22 w 38"/>
                  <a:gd name="T21" fmla="*/ 7 h 22"/>
                  <a:gd name="T22" fmla="*/ 24 w 38"/>
                  <a:gd name="T23" fmla="*/ 10 h 22"/>
                  <a:gd name="T24" fmla="*/ 27 w 38"/>
                  <a:gd name="T25" fmla="*/ 10 h 22"/>
                  <a:gd name="T26" fmla="*/ 29 w 38"/>
                  <a:gd name="T27" fmla="*/ 10 h 22"/>
                  <a:gd name="T28" fmla="*/ 31 w 38"/>
                  <a:gd name="T29" fmla="*/ 12 h 22"/>
                  <a:gd name="T30" fmla="*/ 34 w 38"/>
                  <a:gd name="T31" fmla="*/ 12 h 22"/>
                  <a:gd name="T32" fmla="*/ 34 w 38"/>
                  <a:gd name="T33" fmla="*/ 14 h 22"/>
                  <a:gd name="T34" fmla="*/ 36 w 38"/>
                  <a:gd name="T35" fmla="*/ 17 h 22"/>
                  <a:gd name="T36" fmla="*/ 38 w 38"/>
                  <a:gd name="T37" fmla="*/ 19 h 22"/>
                  <a:gd name="T38" fmla="*/ 38 w 38"/>
                  <a:gd name="T39" fmla="*/ 19 h 22"/>
                  <a:gd name="T40" fmla="*/ 36 w 38"/>
                  <a:gd name="T41" fmla="*/ 22 h 22"/>
                  <a:gd name="T42" fmla="*/ 34 w 38"/>
                  <a:gd name="T43" fmla="*/ 22 h 22"/>
                  <a:gd name="T44" fmla="*/ 31 w 38"/>
                  <a:gd name="T45" fmla="*/ 22 h 22"/>
                  <a:gd name="T46" fmla="*/ 29 w 38"/>
                  <a:gd name="T47" fmla="*/ 22 h 22"/>
                  <a:gd name="T48" fmla="*/ 29 w 38"/>
                  <a:gd name="T49" fmla="*/ 22 h 22"/>
                  <a:gd name="T50" fmla="*/ 27 w 38"/>
                  <a:gd name="T51" fmla="*/ 22 h 22"/>
                  <a:gd name="T52" fmla="*/ 24 w 38"/>
                  <a:gd name="T53" fmla="*/ 22 h 22"/>
                  <a:gd name="T54" fmla="*/ 19 w 38"/>
                  <a:gd name="T55" fmla="*/ 22 h 22"/>
                  <a:gd name="T56" fmla="*/ 17 w 38"/>
                  <a:gd name="T57" fmla="*/ 19 h 22"/>
                  <a:gd name="T58" fmla="*/ 15 w 38"/>
                  <a:gd name="T59" fmla="*/ 19 h 22"/>
                  <a:gd name="T60" fmla="*/ 12 w 38"/>
                  <a:gd name="T61" fmla="*/ 19 h 22"/>
                  <a:gd name="T62" fmla="*/ 10 w 38"/>
                  <a:gd name="T63" fmla="*/ 17 h 22"/>
                  <a:gd name="T64" fmla="*/ 10 w 38"/>
                  <a:gd name="T65" fmla="*/ 17 h 22"/>
                  <a:gd name="T66" fmla="*/ 8 w 38"/>
                  <a:gd name="T67" fmla="*/ 19 h 22"/>
                  <a:gd name="T68" fmla="*/ 5 w 38"/>
                  <a:gd name="T69" fmla="*/ 19 h 22"/>
                  <a:gd name="T70" fmla="*/ 3 w 38"/>
                  <a:gd name="T71" fmla="*/ 19 h 22"/>
                  <a:gd name="T72" fmla="*/ 3 w 38"/>
                  <a:gd name="T73" fmla="*/ 19 h 22"/>
                  <a:gd name="T74" fmla="*/ 0 w 38"/>
                  <a:gd name="T75" fmla="*/ 17 h 22"/>
                  <a:gd name="T76" fmla="*/ 3 w 38"/>
                  <a:gd name="T77" fmla="*/ 17 h 22"/>
                  <a:gd name="T78" fmla="*/ 8 w 38"/>
                  <a:gd name="T79" fmla="*/ 10 h 22"/>
                  <a:gd name="T80" fmla="*/ 5 w 38"/>
                  <a:gd name="T81" fmla="*/ 7 h 22"/>
                  <a:gd name="T82" fmla="*/ 3 w 38"/>
                  <a:gd name="T83" fmla="*/ 5 h 22"/>
                  <a:gd name="T84" fmla="*/ 3 w 38"/>
                  <a:gd name="T85" fmla="*/ 3 h 22"/>
                  <a:gd name="T86" fmla="*/ 5 w 38"/>
                  <a:gd name="T87" fmla="*/ 0 h 22"/>
                  <a:gd name="T88" fmla="*/ 8 w 38"/>
                  <a:gd name="T89" fmla="*/ 0 h 22"/>
                  <a:gd name="T90" fmla="*/ 10 w 38"/>
                  <a:gd name="T91" fmla="*/ 0 h 22"/>
                  <a:gd name="T92" fmla="*/ 12 w 38"/>
                  <a:gd name="T93" fmla="*/ 0 h 22"/>
                  <a:gd name="T94" fmla="*/ 15 w 38"/>
                  <a:gd name="T95" fmla="*/ 3 h 22"/>
                  <a:gd name="T96" fmla="*/ 12 w 38"/>
                  <a:gd name="T97" fmla="*/ 5 h 22"/>
                  <a:gd name="T98" fmla="*/ 12 w 38"/>
                  <a:gd name="T99" fmla="*/ 7 h 22"/>
                  <a:gd name="T100" fmla="*/ 10 w 38"/>
                  <a:gd name="T101" fmla="*/ 7 h 22"/>
                  <a:gd name="T102" fmla="*/ 8 w 38"/>
                  <a:gd name="T103" fmla="*/ 7 h 22"/>
                  <a:gd name="T104" fmla="*/ 8 w 38"/>
                  <a:gd name="T105" fmla="*/ 10 h 22"/>
                  <a:gd name="T106" fmla="*/ 3 w 38"/>
                  <a:gd name="T10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" h="22">
                    <a:moveTo>
                      <a:pt x="3" y="17"/>
                    </a:moveTo>
                    <a:lnTo>
                      <a:pt x="3" y="17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5" y="10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4" y="10"/>
                    </a:lnTo>
                    <a:lnTo>
                      <a:pt x="27" y="10"/>
                    </a:lnTo>
                    <a:lnTo>
                      <a:pt x="29" y="10"/>
                    </a:lnTo>
                    <a:lnTo>
                      <a:pt x="31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6" y="17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6" y="22"/>
                    </a:lnTo>
                    <a:lnTo>
                      <a:pt x="34" y="22"/>
                    </a:lnTo>
                    <a:lnTo>
                      <a:pt x="31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7" y="22"/>
                    </a:lnTo>
                    <a:lnTo>
                      <a:pt x="24" y="22"/>
                    </a:lnTo>
                    <a:lnTo>
                      <a:pt x="19" y="22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8" y="19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8" y="10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10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Freeform 577"/>
              <p:cNvSpPr/>
              <p:nvPr/>
            </p:nvSpPr>
            <p:spPr bwMode="auto">
              <a:xfrm>
                <a:off x="4659" y="1403"/>
                <a:ext cx="10" cy="10"/>
              </a:xfrm>
              <a:custGeom>
                <a:avLst/>
                <a:gdLst>
                  <a:gd name="T0" fmla="*/ 7 w 10"/>
                  <a:gd name="T1" fmla="*/ 10 h 10"/>
                  <a:gd name="T2" fmla="*/ 7 w 10"/>
                  <a:gd name="T3" fmla="*/ 10 h 10"/>
                  <a:gd name="T4" fmla="*/ 7 w 10"/>
                  <a:gd name="T5" fmla="*/ 10 h 10"/>
                  <a:gd name="T6" fmla="*/ 10 w 10"/>
                  <a:gd name="T7" fmla="*/ 10 h 10"/>
                  <a:gd name="T8" fmla="*/ 7 w 10"/>
                  <a:gd name="T9" fmla="*/ 10 h 10"/>
                  <a:gd name="T10" fmla="*/ 0 w 10"/>
                  <a:gd name="T11" fmla="*/ 0 h 10"/>
                  <a:gd name="T12" fmla="*/ 3 w 10"/>
                  <a:gd name="T13" fmla="*/ 3 h 10"/>
                  <a:gd name="T14" fmla="*/ 0 w 10"/>
                  <a:gd name="T15" fmla="*/ 0 h 10"/>
                  <a:gd name="T16" fmla="*/ 0 w 10"/>
                  <a:gd name="T17" fmla="*/ 0 h 10"/>
                  <a:gd name="T18" fmla="*/ 7 w 10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10"/>
                    </a:moveTo>
                    <a:lnTo>
                      <a:pt x="7" y="10"/>
                    </a:lnTo>
                    <a:lnTo>
                      <a:pt x="7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Freeform 578"/>
              <p:cNvSpPr/>
              <p:nvPr/>
            </p:nvSpPr>
            <p:spPr bwMode="auto">
              <a:xfrm>
                <a:off x="4628" y="1325"/>
                <a:ext cx="29" cy="14"/>
              </a:xfrm>
              <a:custGeom>
                <a:avLst/>
                <a:gdLst>
                  <a:gd name="T0" fmla="*/ 3 w 29"/>
                  <a:gd name="T1" fmla="*/ 3 h 14"/>
                  <a:gd name="T2" fmla="*/ 3 w 29"/>
                  <a:gd name="T3" fmla="*/ 0 h 14"/>
                  <a:gd name="T4" fmla="*/ 0 w 29"/>
                  <a:gd name="T5" fmla="*/ 0 h 14"/>
                  <a:gd name="T6" fmla="*/ 3 w 29"/>
                  <a:gd name="T7" fmla="*/ 0 h 14"/>
                  <a:gd name="T8" fmla="*/ 5 w 29"/>
                  <a:gd name="T9" fmla="*/ 0 h 14"/>
                  <a:gd name="T10" fmla="*/ 8 w 29"/>
                  <a:gd name="T11" fmla="*/ 0 h 14"/>
                  <a:gd name="T12" fmla="*/ 10 w 29"/>
                  <a:gd name="T13" fmla="*/ 0 h 14"/>
                  <a:gd name="T14" fmla="*/ 12 w 29"/>
                  <a:gd name="T15" fmla="*/ 0 h 14"/>
                  <a:gd name="T16" fmla="*/ 15 w 29"/>
                  <a:gd name="T17" fmla="*/ 0 h 14"/>
                  <a:gd name="T18" fmla="*/ 17 w 29"/>
                  <a:gd name="T19" fmla="*/ 0 h 14"/>
                  <a:gd name="T20" fmla="*/ 19 w 29"/>
                  <a:gd name="T21" fmla="*/ 3 h 14"/>
                  <a:gd name="T22" fmla="*/ 19 w 29"/>
                  <a:gd name="T23" fmla="*/ 0 h 14"/>
                  <a:gd name="T24" fmla="*/ 22 w 29"/>
                  <a:gd name="T25" fmla="*/ 3 h 14"/>
                  <a:gd name="T26" fmla="*/ 24 w 29"/>
                  <a:gd name="T27" fmla="*/ 3 h 14"/>
                  <a:gd name="T28" fmla="*/ 26 w 29"/>
                  <a:gd name="T29" fmla="*/ 3 h 14"/>
                  <a:gd name="T30" fmla="*/ 29 w 29"/>
                  <a:gd name="T31" fmla="*/ 3 h 14"/>
                  <a:gd name="T32" fmla="*/ 29 w 29"/>
                  <a:gd name="T33" fmla="*/ 5 h 14"/>
                  <a:gd name="T34" fmla="*/ 29 w 29"/>
                  <a:gd name="T35" fmla="*/ 7 h 14"/>
                  <a:gd name="T36" fmla="*/ 26 w 29"/>
                  <a:gd name="T37" fmla="*/ 7 h 14"/>
                  <a:gd name="T38" fmla="*/ 24 w 29"/>
                  <a:gd name="T39" fmla="*/ 7 h 14"/>
                  <a:gd name="T40" fmla="*/ 22 w 29"/>
                  <a:gd name="T41" fmla="*/ 10 h 14"/>
                  <a:gd name="T42" fmla="*/ 19 w 29"/>
                  <a:gd name="T43" fmla="*/ 10 h 14"/>
                  <a:gd name="T44" fmla="*/ 17 w 29"/>
                  <a:gd name="T45" fmla="*/ 10 h 14"/>
                  <a:gd name="T46" fmla="*/ 15 w 29"/>
                  <a:gd name="T47" fmla="*/ 10 h 14"/>
                  <a:gd name="T48" fmla="*/ 12 w 29"/>
                  <a:gd name="T49" fmla="*/ 10 h 14"/>
                  <a:gd name="T50" fmla="*/ 10 w 29"/>
                  <a:gd name="T51" fmla="*/ 10 h 14"/>
                  <a:gd name="T52" fmla="*/ 12 w 29"/>
                  <a:gd name="T53" fmla="*/ 7 h 14"/>
                  <a:gd name="T54" fmla="*/ 15 w 29"/>
                  <a:gd name="T55" fmla="*/ 7 h 14"/>
                  <a:gd name="T56" fmla="*/ 12 w 29"/>
                  <a:gd name="T57" fmla="*/ 7 h 14"/>
                  <a:gd name="T58" fmla="*/ 10 w 29"/>
                  <a:gd name="T59" fmla="*/ 7 h 14"/>
                  <a:gd name="T60" fmla="*/ 10 w 29"/>
                  <a:gd name="T61" fmla="*/ 7 h 14"/>
                  <a:gd name="T62" fmla="*/ 8 w 29"/>
                  <a:gd name="T63" fmla="*/ 7 h 14"/>
                  <a:gd name="T64" fmla="*/ 5 w 29"/>
                  <a:gd name="T65" fmla="*/ 5 h 14"/>
                  <a:gd name="T66" fmla="*/ 3 w 29"/>
                  <a:gd name="T67" fmla="*/ 5 h 14"/>
                  <a:gd name="T68" fmla="*/ 5 w 29"/>
                  <a:gd name="T69" fmla="*/ 5 h 14"/>
                  <a:gd name="T70" fmla="*/ 3 w 29"/>
                  <a:gd name="T71" fmla="*/ 3 h 14"/>
                  <a:gd name="T72" fmla="*/ 0 w 29"/>
                  <a:gd name="T73" fmla="*/ 12 h 14"/>
                  <a:gd name="T74" fmla="*/ 3 w 29"/>
                  <a:gd name="T75" fmla="*/ 14 h 14"/>
                  <a:gd name="T76" fmla="*/ 5 w 29"/>
                  <a:gd name="T77" fmla="*/ 14 h 14"/>
                  <a:gd name="T78" fmla="*/ 8 w 29"/>
                  <a:gd name="T79" fmla="*/ 14 h 14"/>
                  <a:gd name="T80" fmla="*/ 5 w 29"/>
                  <a:gd name="T81" fmla="*/ 14 h 14"/>
                  <a:gd name="T82" fmla="*/ 3 w 29"/>
                  <a:gd name="T83" fmla="*/ 12 h 14"/>
                  <a:gd name="T84" fmla="*/ 0 w 29"/>
                  <a:gd name="T85" fmla="*/ 12 h 14"/>
                  <a:gd name="T86" fmla="*/ 3 w 29"/>
                  <a:gd name="T8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" h="14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3"/>
                    </a:lnTo>
                    <a:lnTo>
                      <a:pt x="19" y="0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6" y="3"/>
                    </a:lnTo>
                    <a:lnTo>
                      <a:pt x="29" y="3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4" y="7"/>
                    </a:lnTo>
                    <a:lnTo>
                      <a:pt x="22" y="10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Freeform 579"/>
              <p:cNvSpPr/>
              <p:nvPr/>
            </p:nvSpPr>
            <p:spPr bwMode="auto">
              <a:xfrm>
                <a:off x="4418" y="1470"/>
                <a:ext cx="19" cy="9"/>
              </a:xfrm>
              <a:custGeom>
                <a:avLst/>
                <a:gdLst>
                  <a:gd name="T0" fmla="*/ 2 w 19"/>
                  <a:gd name="T1" fmla="*/ 2 h 9"/>
                  <a:gd name="T2" fmla="*/ 2 w 19"/>
                  <a:gd name="T3" fmla="*/ 5 h 9"/>
                  <a:gd name="T4" fmla="*/ 2 w 19"/>
                  <a:gd name="T5" fmla="*/ 7 h 9"/>
                  <a:gd name="T6" fmla="*/ 0 w 19"/>
                  <a:gd name="T7" fmla="*/ 7 h 9"/>
                  <a:gd name="T8" fmla="*/ 2 w 19"/>
                  <a:gd name="T9" fmla="*/ 9 h 9"/>
                  <a:gd name="T10" fmla="*/ 2 w 19"/>
                  <a:gd name="T11" fmla="*/ 9 h 9"/>
                  <a:gd name="T12" fmla="*/ 2 w 19"/>
                  <a:gd name="T13" fmla="*/ 9 h 9"/>
                  <a:gd name="T14" fmla="*/ 4 w 19"/>
                  <a:gd name="T15" fmla="*/ 9 h 9"/>
                  <a:gd name="T16" fmla="*/ 7 w 19"/>
                  <a:gd name="T17" fmla="*/ 7 h 9"/>
                  <a:gd name="T18" fmla="*/ 9 w 19"/>
                  <a:gd name="T19" fmla="*/ 7 h 9"/>
                  <a:gd name="T20" fmla="*/ 12 w 19"/>
                  <a:gd name="T21" fmla="*/ 7 h 9"/>
                  <a:gd name="T22" fmla="*/ 14 w 19"/>
                  <a:gd name="T23" fmla="*/ 7 h 9"/>
                  <a:gd name="T24" fmla="*/ 16 w 19"/>
                  <a:gd name="T25" fmla="*/ 7 h 9"/>
                  <a:gd name="T26" fmla="*/ 19 w 19"/>
                  <a:gd name="T27" fmla="*/ 5 h 9"/>
                  <a:gd name="T28" fmla="*/ 16 w 19"/>
                  <a:gd name="T29" fmla="*/ 2 h 9"/>
                  <a:gd name="T30" fmla="*/ 14 w 19"/>
                  <a:gd name="T31" fmla="*/ 5 h 9"/>
                  <a:gd name="T32" fmla="*/ 12 w 19"/>
                  <a:gd name="T33" fmla="*/ 2 h 9"/>
                  <a:gd name="T34" fmla="*/ 14 w 19"/>
                  <a:gd name="T35" fmla="*/ 0 h 9"/>
                  <a:gd name="T36" fmla="*/ 12 w 19"/>
                  <a:gd name="T37" fmla="*/ 0 h 9"/>
                  <a:gd name="T38" fmla="*/ 9 w 19"/>
                  <a:gd name="T39" fmla="*/ 0 h 9"/>
                  <a:gd name="T40" fmla="*/ 7 w 19"/>
                  <a:gd name="T41" fmla="*/ 0 h 9"/>
                  <a:gd name="T42" fmla="*/ 4 w 19"/>
                  <a:gd name="T43" fmla="*/ 0 h 9"/>
                  <a:gd name="T44" fmla="*/ 2 w 19"/>
                  <a:gd name="T45" fmla="*/ 0 h 9"/>
                  <a:gd name="T46" fmla="*/ 2 w 19"/>
                  <a:gd name="T47" fmla="*/ 2 h 9"/>
                  <a:gd name="T48" fmla="*/ 2 w 19"/>
                  <a:gd name="T49" fmla="*/ 2 h 9"/>
                  <a:gd name="T50" fmla="*/ 14 w 19"/>
                  <a:gd name="T51" fmla="*/ 2 h 9"/>
                  <a:gd name="T52" fmla="*/ 14 w 19"/>
                  <a:gd name="T53" fmla="*/ 2 h 9"/>
                  <a:gd name="T54" fmla="*/ 14 w 19"/>
                  <a:gd name="T55" fmla="*/ 5 h 9"/>
                  <a:gd name="T56" fmla="*/ 14 w 19"/>
                  <a:gd name="T57" fmla="*/ 2 h 9"/>
                  <a:gd name="T58" fmla="*/ 2 w 19"/>
                  <a:gd name="T5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" h="9">
                    <a:moveTo>
                      <a:pt x="2" y="2"/>
                    </a:moveTo>
                    <a:lnTo>
                      <a:pt x="2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9" y="5"/>
                    </a:lnTo>
                    <a:lnTo>
                      <a:pt x="16" y="2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5"/>
                    </a:lnTo>
                    <a:lnTo>
                      <a:pt x="1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Freeform 580"/>
              <p:cNvSpPr/>
              <p:nvPr/>
            </p:nvSpPr>
            <p:spPr bwMode="auto">
              <a:xfrm>
                <a:off x="4536" y="1420"/>
                <a:ext cx="7" cy="14"/>
              </a:xfrm>
              <a:custGeom>
                <a:avLst/>
                <a:gdLst>
                  <a:gd name="T0" fmla="*/ 5 w 7"/>
                  <a:gd name="T1" fmla="*/ 10 h 14"/>
                  <a:gd name="T2" fmla="*/ 2 w 7"/>
                  <a:gd name="T3" fmla="*/ 7 h 14"/>
                  <a:gd name="T4" fmla="*/ 2 w 7"/>
                  <a:gd name="T5" fmla="*/ 10 h 14"/>
                  <a:gd name="T6" fmla="*/ 0 w 7"/>
                  <a:gd name="T7" fmla="*/ 12 h 14"/>
                  <a:gd name="T8" fmla="*/ 0 w 7"/>
                  <a:gd name="T9" fmla="*/ 10 h 14"/>
                  <a:gd name="T10" fmla="*/ 0 w 7"/>
                  <a:gd name="T11" fmla="*/ 12 h 14"/>
                  <a:gd name="T12" fmla="*/ 2 w 7"/>
                  <a:gd name="T13" fmla="*/ 12 h 14"/>
                  <a:gd name="T14" fmla="*/ 2 w 7"/>
                  <a:gd name="T15" fmla="*/ 14 h 14"/>
                  <a:gd name="T16" fmla="*/ 5 w 7"/>
                  <a:gd name="T17" fmla="*/ 12 h 14"/>
                  <a:gd name="T18" fmla="*/ 7 w 7"/>
                  <a:gd name="T19" fmla="*/ 12 h 14"/>
                  <a:gd name="T20" fmla="*/ 5 w 7"/>
                  <a:gd name="T21" fmla="*/ 10 h 14"/>
                  <a:gd name="T22" fmla="*/ 5 w 7"/>
                  <a:gd name="T23" fmla="*/ 10 h 14"/>
                  <a:gd name="T24" fmla="*/ 0 w 7"/>
                  <a:gd name="T25" fmla="*/ 0 h 14"/>
                  <a:gd name="T26" fmla="*/ 2 w 7"/>
                  <a:gd name="T27" fmla="*/ 0 h 14"/>
                  <a:gd name="T28" fmla="*/ 5 w 7"/>
                  <a:gd name="T29" fmla="*/ 0 h 14"/>
                  <a:gd name="T30" fmla="*/ 7 w 7"/>
                  <a:gd name="T31" fmla="*/ 0 h 14"/>
                  <a:gd name="T32" fmla="*/ 5 w 7"/>
                  <a:gd name="T33" fmla="*/ 0 h 14"/>
                  <a:gd name="T34" fmla="*/ 2 w 7"/>
                  <a:gd name="T35" fmla="*/ 0 h 14"/>
                  <a:gd name="T36" fmla="*/ 0 w 7"/>
                  <a:gd name="T37" fmla="*/ 0 h 14"/>
                  <a:gd name="T38" fmla="*/ 5 w 7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4">
                    <a:moveTo>
                      <a:pt x="5" y="10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Freeform 581"/>
              <p:cNvSpPr/>
              <p:nvPr/>
            </p:nvSpPr>
            <p:spPr bwMode="auto">
              <a:xfrm>
                <a:off x="4560" y="1448"/>
                <a:ext cx="9" cy="12"/>
              </a:xfrm>
              <a:custGeom>
                <a:avLst/>
                <a:gdLst>
                  <a:gd name="T0" fmla="*/ 0 w 9"/>
                  <a:gd name="T1" fmla="*/ 10 h 12"/>
                  <a:gd name="T2" fmla="*/ 2 w 9"/>
                  <a:gd name="T3" fmla="*/ 12 h 12"/>
                  <a:gd name="T4" fmla="*/ 5 w 9"/>
                  <a:gd name="T5" fmla="*/ 12 h 12"/>
                  <a:gd name="T6" fmla="*/ 2 w 9"/>
                  <a:gd name="T7" fmla="*/ 12 h 12"/>
                  <a:gd name="T8" fmla="*/ 0 w 9"/>
                  <a:gd name="T9" fmla="*/ 10 h 12"/>
                  <a:gd name="T10" fmla="*/ 7 w 9"/>
                  <a:gd name="T11" fmla="*/ 0 h 12"/>
                  <a:gd name="T12" fmla="*/ 5 w 9"/>
                  <a:gd name="T13" fmla="*/ 3 h 12"/>
                  <a:gd name="T14" fmla="*/ 7 w 9"/>
                  <a:gd name="T15" fmla="*/ 3 h 12"/>
                  <a:gd name="T16" fmla="*/ 9 w 9"/>
                  <a:gd name="T17" fmla="*/ 3 h 12"/>
                  <a:gd name="T18" fmla="*/ 7 w 9"/>
                  <a:gd name="T19" fmla="*/ 0 h 12"/>
                  <a:gd name="T20" fmla="*/ 0 w 9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0" y="10"/>
                    </a:moveTo>
                    <a:lnTo>
                      <a:pt x="2" y="12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Freeform 582"/>
              <p:cNvSpPr/>
              <p:nvPr/>
            </p:nvSpPr>
            <p:spPr bwMode="auto">
              <a:xfrm>
                <a:off x="3966" y="1515"/>
                <a:ext cx="14" cy="5"/>
              </a:xfrm>
              <a:custGeom>
                <a:avLst/>
                <a:gdLst>
                  <a:gd name="T0" fmla="*/ 0 w 14"/>
                  <a:gd name="T1" fmla="*/ 2 h 5"/>
                  <a:gd name="T2" fmla="*/ 2 w 14"/>
                  <a:gd name="T3" fmla="*/ 2 h 5"/>
                  <a:gd name="T4" fmla="*/ 0 w 14"/>
                  <a:gd name="T5" fmla="*/ 2 h 5"/>
                  <a:gd name="T6" fmla="*/ 11 w 14"/>
                  <a:gd name="T7" fmla="*/ 5 h 5"/>
                  <a:gd name="T8" fmla="*/ 14 w 14"/>
                  <a:gd name="T9" fmla="*/ 5 h 5"/>
                  <a:gd name="T10" fmla="*/ 11 w 14"/>
                  <a:gd name="T11" fmla="*/ 5 h 5"/>
                  <a:gd name="T12" fmla="*/ 14 w 14"/>
                  <a:gd name="T13" fmla="*/ 2 h 5"/>
                  <a:gd name="T14" fmla="*/ 11 w 14"/>
                  <a:gd name="T15" fmla="*/ 2 h 5"/>
                  <a:gd name="T16" fmla="*/ 9 w 14"/>
                  <a:gd name="T17" fmla="*/ 0 h 5"/>
                  <a:gd name="T18" fmla="*/ 7 w 14"/>
                  <a:gd name="T19" fmla="*/ 2 h 5"/>
                  <a:gd name="T20" fmla="*/ 4 w 14"/>
                  <a:gd name="T21" fmla="*/ 2 h 5"/>
                  <a:gd name="T22" fmla="*/ 7 w 14"/>
                  <a:gd name="T23" fmla="*/ 2 h 5"/>
                  <a:gd name="T24" fmla="*/ 9 w 14"/>
                  <a:gd name="T25" fmla="*/ 5 h 5"/>
                  <a:gd name="T26" fmla="*/ 11 w 14"/>
                  <a:gd name="T27" fmla="*/ 5 h 5"/>
                  <a:gd name="T28" fmla="*/ 11 w 14"/>
                  <a:gd name="T29" fmla="*/ 5 h 5"/>
                  <a:gd name="T30" fmla="*/ 0 w 14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5">
                    <a:moveTo>
                      <a:pt x="0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Freeform 583"/>
              <p:cNvSpPr/>
              <p:nvPr/>
            </p:nvSpPr>
            <p:spPr bwMode="auto">
              <a:xfrm>
                <a:off x="3935" y="1532"/>
                <a:ext cx="14" cy="2"/>
              </a:xfrm>
              <a:custGeom>
                <a:avLst/>
                <a:gdLst>
                  <a:gd name="T0" fmla="*/ 0 w 14"/>
                  <a:gd name="T1" fmla="*/ 0 h 2"/>
                  <a:gd name="T2" fmla="*/ 2 w 14"/>
                  <a:gd name="T3" fmla="*/ 0 h 2"/>
                  <a:gd name="T4" fmla="*/ 0 w 14"/>
                  <a:gd name="T5" fmla="*/ 0 h 2"/>
                  <a:gd name="T6" fmla="*/ 12 w 14"/>
                  <a:gd name="T7" fmla="*/ 2 h 2"/>
                  <a:gd name="T8" fmla="*/ 14 w 14"/>
                  <a:gd name="T9" fmla="*/ 2 h 2"/>
                  <a:gd name="T10" fmla="*/ 12 w 14"/>
                  <a:gd name="T11" fmla="*/ 0 h 2"/>
                  <a:gd name="T12" fmla="*/ 9 w 14"/>
                  <a:gd name="T13" fmla="*/ 0 h 2"/>
                  <a:gd name="T14" fmla="*/ 7 w 14"/>
                  <a:gd name="T15" fmla="*/ 0 h 2"/>
                  <a:gd name="T16" fmla="*/ 9 w 14"/>
                  <a:gd name="T17" fmla="*/ 2 h 2"/>
                  <a:gd name="T18" fmla="*/ 12 w 14"/>
                  <a:gd name="T19" fmla="*/ 2 h 2"/>
                  <a:gd name="T20" fmla="*/ 0 w 14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Freeform 584"/>
              <p:cNvSpPr/>
              <p:nvPr/>
            </p:nvSpPr>
            <p:spPr bwMode="auto">
              <a:xfrm>
                <a:off x="4311" y="1299"/>
                <a:ext cx="31" cy="19"/>
              </a:xfrm>
              <a:custGeom>
                <a:avLst/>
                <a:gdLst>
                  <a:gd name="T0" fmla="*/ 10 w 31"/>
                  <a:gd name="T1" fmla="*/ 2 h 19"/>
                  <a:gd name="T2" fmla="*/ 12 w 31"/>
                  <a:gd name="T3" fmla="*/ 2 h 19"/>
                  <a:gd name="T4" fmla="*/ 14 w 31"/>
                  <a:gd name="T5" fmla="*/ 0 h 19"/>
                  <a:gd name="T6" fmla="*/ 17 w 31"/>
                  <a:gd name="T7" fmla="*/ 0 h 19"/>
                  <a:gd name="T8" fmla="*/ 19 w 31"/>
                  <a:gd name="T9" fmla="*/ 0 h 19"/>
                  <a:gd name="T10" fmla="*/ 24 w 31"/>
                  <a:gd name="T11" fmla="*/ 0 h 19"/>
                  <a:gd name="T12" fmla="*/ 24 w 31"/>
                  <a:gd name="T13" fmla="*/ 2 h 19"/>
                  <a:gd name="T14" fmla="*/ 22 w 31"/>
                  <a:gd name="T15" fmla="*/ 5 h 19"/>
                  <a:gd name="T16" fmla="*/ 19 w 31"/>
                  <a:gd name="T17" fmla="*/ 5 h 19"/>
                  <a:gd name="T18" fmla="*/ 17 w 31"/>
                  <a:gd name="T19" fmla="*/ 5 h 19"/>
                  <a:gd name="T20" fmla="*/ 17 w 31"/>
                  <a:gd name="T21" fmla="*/ 5 h 19"/>
                  <a:gd name="T22" fmla="*/ 14 w 31"/>
                  <a:gd name="T23" fmla="*/ 5 h 19"/>
                  <a:gd name="T24" fmla="*/ 12 w 31"/>
                  <a:gd name="T25" fmla="*/ 5 h 19"/>
                  <a:gd name="T26" fmla="*/ 10 w 31"/>
                  <a:gd name="T27" fmla="*/ 5 h 19"/>
                  <a:gd name="T28" fmla="*/ 10 w 31"/>
                  <a:gd name="T29" fmla="*/ 2 h 19"/>
                  <a:gd name="T30" fmla="*/ 0 w 31"/>
                  <a:gd name="T31" fmla="*/ 14 h 19"/>
                  <a:gd name="T32" fmla="*/ 0 w 31"/>
                  <a:gd name="T33" fmla="*/ 12 h 19"/>
                  <a:gd name="T34" fmla="*/ 3 w 31"/>
                  <a:gd name="T35" fmla="*/ 10 h 19"/>
                  <a:gd name="T36" fmla="*/ 3 w 31"/>
                  <a:gd name="T37" fmla="*/ 10 h 19"/>
                  <a:gd name="T38" fmla="*/ 5 w 31"/>
                  <a:gd name="T39" fmla="*/ 7 h 19"/>
                  <a:gd name="T40" fmla="*/ 7 w 31"/>
                  <a:gd name="T41" fmla="*/ 7 h 19"/>
                  <a:gd name="T42" fmla="*/ 10 w 31"/>
                  <a:gd name="T43" fmla="*/ 7 h 19"/>
                  <a:gd name="T44" fmla="*/ 7 w 31"/>
                  <a:gd name="T45" fmla="*/ 7 h 19"/>
                  <a:gd name="T46" fmla="*/ 10 w 31"/>
                  <a:gd name="T47" fmla="*/ 10 h 19"/>
                  <a:gd name="T48" fmla="*/ 12 w 31"/>
                  <a:gd name="T49" fmla="*/ 10 h 19"/>
                  <a:gd name="T50" fmla="*/ 14 w 31"/>
                  <a:gd name="T51" fmla="*/ 7 h 19"/>
                  <a:gd name="T52" fmla="*/ 17 w 31"/>
                  <a:gd name="T53" fmla="*/ 7 h 19"/>
                  <a:gd name="T54" fmla="*/ 19 w 31"/>
                  <a:gd name="T55" fmla="*/ 7 h 19"/>
                  <a:gd name="T56" fmla="*/ 22 w 31"/>
                  <a:gd name="T57" fmla="*/ 7 h 19"/>
                  <a:gd name="T58" fmla="*/ 24 w 31"/>
                  <a:gd name="T59" fmla="*/ 7 h 19"/>
                  <a:gd name="T60" fmla="*/ 26 w 31"/>
                  <a:gd name="T61" fmla="*/ 7 h 19"/>
                  <a:gd name="T62" fmla="*/ 26 w 31"/>
                  <a:gd name="T63" fmla="*/ 7 h 19"/>
                  <a:gd name="T64" fmla="*/ 29 w 31"/>
                  <a:gd name="T65" fmla="*/ 7 h 19"/>
                  <a:gd name="T66" fmla="*/ 31 w 31"/>
                  <a:gd name="T67" fmla="*/ 10 h 19"/>
                  <a:gd name="T68" fmla="*/ 29 w 31"/>
                  <a:gd name="T69" fmla="*/ 12 h 19"/>
                  <a:gd name="T70" fmla="*/ 29 w 31"/>
                  <a:gd name="T71" fmla="*/ 14 h 19"/>
                  <a:gd name="T72" fmla="*/ 26 w 31"/>
                  <a:gd name="T73" fmla="*/ 14 h 19"/>
                  <a:gd name="T74" fmla="*/ 24 w 31"/>
                  <a:gd name="T75" fmla="*/ 14 h 19"/>
                  <a:gd name="T76" fmla="*/ 22 w 31"/>
                  <a:gd name="T77" fmla="*/ 17 h 19"/>
                  <a:gd name="T78" fmla="*/ 19 w 31"/>
                  <a:gd name="T79" fmla="*/ 17 h 19"/>
                  <a:gd name="T80" fmla="*/ 17 w 31"/>
                  <a:gd name="T81" fmla="*/ 19 h 19"/>
                  <a:gd name="T82" fmla="*/ 14 w 31"/>
                  <a:gd name="T83" fmla="*/ 17 h 19"/>
                  <a:gd name="T84" fmla="*/ 14 w 31"/>
                  <a:gd name="T85" fmla="*/ 17 h 19"/>
                  <a:gd name="T86" fmla="*/ 12 w 31"/>
                  <a:gd name="T87" fmla="*/ 17 h 19"/>
                  <a:gd name="T88" fmla="*/ 10 w 31"/>
                  <a:gd name="T89" fmla="*/ 17 h 19"/>
                  <a:gd name="T90" fmla="*/ 7 w 31"/>
                  <a:gd name="T91" fmla="*/ 17 h 19"/>
                  <a:gd name="T92" fmla="*/ 5 w 31"/>
                  <a:gd name="T93" fmla="*/ 17 h 19"/>
                  <a:gd name="T94" fmla="*/ 3 w 31"/>
                  <a:gd name="T95" fmla="*/ 17 h 19"/>
                  <a:gd name="T96" fmla="*/ 0 w 31"/>
                  <a:gd name="T97" fmla="*/ 17 h 19"/>
                  <a:gd name="T98" fmla="*/ 0 w 31"/>
                  <a:gd name="T99" fmla="*/ 14 h 19"/>
                  <a:gd name="T100" fmla="*/ 10 w 31"/>
                  <a:gd name="T101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" h="19">
                    <a:moveTo>
                      <a:pt x="10" y="2"/>
                    </a:moveTo>
                    <a:lnTo>
                      <a:pt x="12" y="2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10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2" y="17"/>
                    </a:lnTo>
                    <a:lnTo>
                      <a:pt x="19" y="17"/>
                    </a:lnTo>
                    <a:lnTo>
                      <a:pt x="17" y="19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0" y="17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Freeform 585"/>
              <p:cNvSpPr/>
              <p:nvPr/>
            </p:nvSpPr>
            <p:spPr bwMode="auto">
              <a:xfrm>
                <a:off x="4290" y="1316"/>
                <a:ext cx="28" cy="14"/>
              </a:xfrm>
              <a:custGeom>
                <a:avLst/>
                <a:gdLst>
                  <a:gd name="T0" fmla="*/ 16 w 28"/>
                  <a:gd name="T1" fmla="*/ 12 h 14"/>
                  <a:gd name="T2" fmla="*/ 19 w 28"/>
                  <a:gd name="T3" fmla="*/ 12 h 14"/>
                  <a:gd name="T4" fmla="*/ 19 w 28"/>
                  <a:gd name="T5" fmla="*/ 12 h 14"/>
                  <a:gd name="T6" fmla="*/ 21 w 28"/>
                  <a:gd name="T7" fmla="*/ 14 h 14"/>
                  <a:gd name="T8" fmla="*/ 24 w 28"/>
                  <a:gd name="T9" fmla="*/ 12 h 14"/>
                  <a:gd name="T10" fmla="*/ 26 w 28"/>
                  <a:gd name="T11" fmla="*/ 12 h 14"/>
                  <a:gd name="T12" fmla="*/ 28 w 28"/>
                  <a:gd name="T13" fmla="*/ 12 h 14"/>
                  <a:gd name="T14" fmla="*/ 28 w 28"/>
                  <a:gd name="T15" fmla="*/ 12 h 14"/>
                  <a:gd name="T16" fmla="*/ 26 w 28"/>
                  <a:gd name="T17" fmla="*/ 9 h 14"/>
                  <a:gd name="T18" fmla="*/ 24 w 28"/>
                  <a:gd name="T19" fmla="*/ 9 h 14"/>
                  <a:gd name="T20" fmla="*/ 21 w 28"/>
                  <a:gd name="T21" fmla="*/ 9 h 14"/>
                  <a:gd name="T22" fmla="*/ 19 w 28"/>
                  <a:gd name="T23" fmla="*/ 9 h 14"/>
                  <a:gd name="T24" fmla="*/ 16 w 28"/>
                  <a:gd name="T25" fmla="*/ 12 h 14"/>
                  <a:gd name="T26" fmla="*/ 5 w 28"/>
                  <a:gd name="T27" fmla="*/ 9 h 14"/>
                  <a:gd name="T28" fmla="*/ 5 w 28"/>
                  <a:gd name="T29" fmla="*/ 7 h 14"/>
                  <a:gd name="T30" fmla="*/ 2 w 28"/>
                  <a:gd name="T31" fmla="*/ 7 h 14"/>
                  <a:gd name="T32" fmla="*/ 2 w 28"/>
                  <a:gd name="T33" fmla="*/ 4 h 14"/>
                  <a:gd name="T34" fmla="*/ 2 w 28"/>
                  <a:gd name="T35" fmla="*/ 2 h 14"/>
                  <a:gd name="T36" fmla="*/ 0 w 28"/>
                  <a:gd name="T37" fmla="*/ 0 h 14"/>
                  <a:gd name="T38" fmla="*/ 2 w 28"/>
                  <a:gd name="T39" fmla="*/ 0 h 14"/>
                  <a:gd name="T40" fmla="*/ 5 w 28"/>
                  <a:gd name="T41" fmla="*/ 0 h 14"/>
                  <a:gd name="T42" fmla="*/ 7 w 28"/>
                  <a:gd name="T43" fmla="*/ 0 h 14"/>
                  <a:gd name="T44" fmla="*/ 9 w 28"/>
                  <a:gd name="T45" fmla="*/ 0 h 14"/>
                  <a:gd name="T46" fmla="*/ 9 w 28"/>
                  <a:gd name="T47" fmla="*/ 0 h 14"/>
                  <a:gd name="T48" fmla="*/ 12 w 28"/>
                  <a:gd name="T49" fmla="*/ 0 h 14"/>
                  <a:gd name="T50" fmla="*/ 14 w 28"/>
                  <a:gd name="T51" fmla="*/ 0 h 14"/>
                  <a:gd name="T52" fmla="*/ 16 w 28"/>
                  <a:gd name="T53" fmla="*/ 0 h 14"/>
                  <a:gd name="T54" fmla="*/ 19 w 28"/>
                  <a:gd name="T55" fmla="*/ 2 h 14"/>
                  <a:gd name="T56" fmla="*/ 21 w 28"/>
                  <a:gd name="T57" fmla="*/ 2 h 14"/>
                  <a:gd name="T58" fmla="*/ 19 w 28"/>
                  <a:gd name="T59" fmla="*/ 2 h 14"/>
                  <a:gd name="T60" fmla="*/ 16 w 28"/>
                  <a:gd name="T61" fmla="*/ 2 h 14"/>
                  <a:gd name="T62" fmla="*/ 14 w 28"/>
                  <a:gd name="T63" fmla="*/ 4 h 14"/>
                  <a:gd name="T64" fmla="*/ 12 w 28"/>
                  <a:gd name="T65" fmla="*/ 4 h 14"/>
                  <a:gd name="T66" fmla="*/ 9 w 28"/>
                  <a:gd name="T67" fmla="*/ 4 h 14"/>
                  <a:gd name="T68" fmla="*/ 12 w 28"/>
                  <a:gd name="T69" fmla="*/ 4 h 14"/>
                  <a:gd name="T70" fmla="*/ 9 w 28"/>
                  <a:gd name="T71" fmla="*/ 7 h 14"/>
                  <a:gd name="T72" fmla="*/ 9 w 28"/>
                  <a:gd name="T73" fmla="*/ 7 h 14"/>
                  <a:gd name="T74" fmla="*/ 9 w 28"/>
                  <a:gd name="T75" fmla="*/ 9 h 14"/>
                  <a:gd name="T76" fmla="*/ 7 w 28"/>
                  <a:gd name="T77" fmla="*/ 9 h 14"/>
                  <a:gd name="T78" fmla="*/ 5 w 28"/>
                  <a:gd name="T79" fmla="*/ 9 h 14"/>
                  <a:gd name="T80" fmla="*/ 16 w 28"/>
                  <a:gd name="T81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" h="14">
                    <a:moveTo>
                      <a:pt x="16" y="12"/>
                    </a:moveTo>
                    <a:lnTo>
                      <a:pt x="19" y="12"/>
                    </a:lnTo>
                    <a:lnTo>
                      <a:pt x="19" y="12"/>
                    </a:lnTo>
                    <a:lnTo>
                      <a:pt x="21" y="14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6" y="12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Freeform 586"/>
              <p:cNvSpPr/>
              <p:nvPr/>
            </p:nvSpPr>
            <p:spPr bwMode="auto">
              <a:xfrm>
                <a:off x="3106" y="3019"/>
                <a:ext cx="10" cy="9"/>
              </a:xfrm>
              <a:custGeom>
                <a:avLst/>
                <a:gdLst>
                  <a:gd name="T0" fmla="*/ 0 w 10"/>
                  <a:gd name="T1" fmla="*/ 9 h 9"/>
                  <a:gd name="T2" fmla="*/ 0 w 10"/>
                  <a:gd name="T3" fmla="*/ 7 h 9"/>
                  <a:gd name="T4" fmla="*/ 3 w 10"/>
                  <a:gd name="T5" fmla="*/ 9 h 9"/>
                  <a:gd name="T6" fmla="*/ 0 w 10"/>
                  <a:gd name="T7" fmla="*/ 9 h 9"/>
                  <a:gd name="T8" fmla="*/ 7 w 10"/>
                  <a:gd name="T9" fmla="*/ 2 h 9"/>
                  <a:gd name="T10" fmla="*/ 10 w 10"/>
                  <a:gd name="T11" fmla="*/ 0 h 9"/>
                  <a:gd name="T12" fmla="*/ 7 w 10"/>
                  <a:gd name="T13" fmla="*/ 2 h 9"/>
                  <a:gd name="T14" fmla="*/ 7 w 10"/>
                  <a:gd name="T15" fmla="*/ 2 h 9"/>
                  <a:gd name="T16" fmla="*/ 0 w 10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0" y="9"/>
                    </a:moveTo>
                    <a:lnTo>
                      <a:pt x="0" y="7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7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Freeform 587"/>
              <p:cNvSpPr/>
              <p:nvPr/>
            </p:nvSpPr>
            <p:spPr bwMode="auto">
              <a:xfrm>
                <a:off x="2974" y="2962"/>
                <a:ext cx="4" cy="12"/>
              </a:xfrm>
              <a:custGeom>
                <a:avLst/>
                <a:gdLst>
                  <a:gd name="T0" fmla="*/ 0 w 4"/>
                  <a:gd name="T1" fmla="*/ 12 h 12"/>
                  <a:gd name="T2" fmla="*/ 0 w 4"/>
                  <a:gd name="T3" fmla="*/ 9 h 12"/>
                  <a:gd name="T4" fmla="*/ 2 w 4"/>
                  <a:gd name="T5" fmla="*/ 9 h 12"/>
                  <a:gd name="T6" fmla="*/ 4 w 4"/>
                  <a:gd name="T7" fmla="*/ 12 h 12"/>
                  <a:gd name="T8" fmla="*/ 2 w 4"/>
                  <a:gd name="T9" fmla="*/ 12 h 12"/>
                  <a:gd name="T10" fmla="*/ 0 w 4"/>
                  <a:gd name="T11" fmla="*/ 12 h 12"/>
                  <a:gd name="T12" fmla="*/ 0 w 4"/>
                  <a:gd name="T13" fmla="*/ 2 h 12"/>
                  <a:gd name="T14" fmla="*/ 0 w 4"/>
                  <a:gd name="T15" fmla="*/ 0 h 12"/>
                  <a:gd name="T16" fmla="*/ 2 w 4"/>
                  <a:gd name="T17" fmla="*/ 0 h 12"/>
                  <a:gd name="T18" fmla="*/ 0 w 4"/>
                  <a:gd name="T19" fmla="*/ 2 h 12"/>
                  <a:gd name="T20" fmla="*/ 0 w 4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2">
                    <a:moveTo>
                      <a:pt x="0" y="12"/>
                    </a:moveTo>
                    <a:lnTo>
                      <a:pt x="0" y="9"/>
                    </a:lnTo>
                    <a:lnTo>
                      <a:pt x="2" y="9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Freeform 588"/>
              <p:cNvSpPr/>
              <p:nvPr/>
            </p:nvSpPr>
            <p:spPr bwMode="auto">
              <a:xfrm>
                <a:off x="3262" y="2675"/>
                <a:ext cx="15" cy="9"/>
              </a:xfrm>
              <a:custGeom>
                <a:avLst/>
                <a:gdLst>
                  <a:gd name="T0" fmla="*/ 12 w 15"/>
                  <a:gd name="T1" fmla="*/ 2 h 9"/>
                  <a:gd name="T2" fmla="*/ 15 w 15"/>
                  <a:gd name="T3" fmla="*/ 0 h 9"/>
                  <a:gd name="T4" fmla="*/ 12 w 15"/>
                  <a:gd name="T5" fmla="*/ 2 h 9"/>
                  <a:gd name="T6" fmla="*/ 3 w 15"/>
                  <a:gd name="T7" fmla="*/ 9 h 9"/>
                  <a:gd name="T8" fmla="*/ 0 w 15"/>
                  <a:gd name="T9" fmla="*/ 9 h 9"/>
                  <a:gd name="T10" fmla="*/ 3 w 15"/>
                  <a:gd name="T11" fmla="*/ 7 h 9"/>
                  <a:gd name="T12" fmla="*/ 3 w 15"/>
                  <a:gd name="T13" fmla="*/ 9 h 9"/>
                  <a:gd name="T14" fmla="*/ 3 w 15"/>
                  <a:gd name="T15" fmla="*/ 9 h 9"/>
                  <a:gd name="T16" fmla="*/ 12 w 15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9">
                    <a:moveTo>
                      <a:pt x="12" y="2"/>
                    </a:moveTo>
                    <a:lnTo>
                      <a:pt x="15" y="0"/>
                    </a:lnTo>
                    <a:lnTo>
                      <a:pt x="12" y="2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Freeform 589"/>
              <p:cNvSpPr/>
              <p:nvPr/>
            </p:nvSpPr>
            <p:spPr bwMode="auto">
              <a:xfrm>
                <a:off x="2169" y="2594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0 w 7"/>
                  <a:gd name="T5" fmla="*/ 2 h 12"/>
                  <a:gd name="T6" fmla="*/ 0 w 7"/>
                  <a:gd name="T7" fmla="*/ 0 h 12"/>
                  <a:gd name="T8" fmla="*/ 7 w 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Freeform 590"/>
              <p:cNvSpPr/>
              <p:nvPr/>
            </p:nvSpPr>
            <p:spPr bwMode="auto">
              <a:xfrm>
                <a:off x="5594" y="2570"/>
                <a:ext cx="12" cy="7"/>
              </a:xfrm>
              <a:custGeom>
                <a:avLst/>
                <a:gdLst>
                  <a:gd name="T0" fmla="*/ 12 w 12"/>
                  <a:gd name="T1" fmla="*/ 7 h 7"/>
                  <a:gd name="T2" fmla="*/ 12 w 12"/>
                  <a:gd name="T3" fmla="*/ 7 h 7"/>
                  <a:gd name="T4" fmla="*/ 10 w 12"/>
                  <a:gd name="T5" fmla="*/ 5 h 7"/>
                  <a:gd name="T6" fmla="*/ 7 w 12"/>
                  <a:gd name="T7" fmla="*/ 5 h 7"/>
                  <a:gd name="T8" fmla="*/ 10 w 12"/>
                  <a:gd name="T9" fmla="*/ 5 h 7"/>
                  <a:gd name="T10" fmla="*/ 12 w 12"/>
                  <a:gd name="T11" fmla="*/ 5 h 7"/>
                  <a:gd name="T12" fmla="*/ 12 w 12"/>
                  <a:gd name="T13" fmla="*/ 5 h 7"/>
                  <a:gd name="T14" fmla="*/ 12 w 12"/>
                  <a:gd name="T15" fmla="*/ 7 h 7"/>
                  <a:gd name="T16" fmla="*/ 3 w 12"/>
                  <a:gd name="T17" fmla="*/ 0 h 7"/>
                  <a:gd name="T18" fmla="*/ 3 w 12"/>
                  <a:gd name="T19" fmla="*/ 0 h 7"/>
                  <a:gd name="T20" fmla="*/ 5 w 12"/>
                  <a:gd name="T21" fmla="*/ 3 h 7"/>
                  <a:gd name="T22" fmla="*/ 5 w 12"/>
                  <a:gd name="T23" fmla="*/ 3 h 7"/>
                  <a:gd name="T24" fmla="*/ 3 w 12"/>
                  <a:gd name="T25" fmla="*/ 3 h 7"/>
                  <a:gd name="T26" fmla="*/ 0 w 12"/>
                  <a:gd name="T27" fmla="*/ 3 h 7"/>
                  <a:gd name="T28" fmla="*/ 0 w 12"/>
                  <a:gd name="T29" fmla="*/ 0 h 7"/>
                  <a:gd name="T30" fmla="*/ 3 w 12"/>
                  <a:gd name="T31" fmla="*/ 0 h 7"/>
                  <a:gd name="T32" fmla="*/ 12 w 12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7">
                    <a:moveTo>
                      <a:pt x="12" y="7"/>
                    </a:moveTo>
                    <a:lnTo>
                      <a:pt x="12" y="7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Freeform 591"/>
              <p:cNvSpPr/>
              <p:nvPr/>
            </p:nvSpPr>
            <p:spPr bwMode="auto">
              <a:xfrm>
                <a:off x="3464" y="2248"/>
                <a:ext cx="11" cy="7"/>
              </a:xfrm>
              <a:custGeom>
                <a:avLst/>
                <a:gdLst>
                  <a:gd name="T0" fmla="*/ 0 w 11"/>
                  <a:gd name="T1" fmla="*/ 2 h 7"/>
                  <a:gd name="T2" fmla="*/ 2 w 11"/>
                  <a:gd name="T3" fmla="*/ 0 h 7"/>
                  <a:gd name="T4" fmla="*/ 0 w 11"/>
                  <a:gd name="T5" fmla="*/ 0 h 7"/>
                  <a:gd name="T6" fmla="*/ 0 w 11"/>
                  <a:gd name="T7" fmla="*/ 2 h 7"/>
                  <a:gd name="T8" fmla="*/ 0 w 11"/>
                  <a:gd name="T9" fmla="*/ 2 h 7"/>
                  <a:gd name="T10" fmla="*/ 9 w 11"/>
                  <a:gd name="T11" fmla="*/ 7 h 7"/>
                  <a:gd name="T12" fmla="*/ 11 w 11"/>
                  <a:gd name="T13" fmla="*/ 5 h 7"/>
                  <a:gd name="T14" fmla="*/ 9 w 11"/>
                  <a:gd name="T15" fmla="*/ 5 h 7"/>
                  <a:gd name="T16" fmla="*/ 9 w 11"/>
                  <a:gd name="T17" fmla="*/ 7 h 7"/>
                  <a:gd name="T18" fmla="*/ 0 w 11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7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Freeform 592"/>
              <p:cNvSpPr/>
              <p:nvPr/>
            </p:nvSpPr>
            <p:spPr bwMode="auto">
              <a:xfrm>
                <a:off x="3101" y="2264"/>
                <a:ext cx="8" cy="12"/>
              </a:xfrm>
              <a:custGeom>
                <a:avLst/>
                <a:gdLst>
                  <a:gd name="T0" fmla="*/ 8 w 8"/>
                  <a:gd name="T1" fmla="*/ 12 h 12"/>
                  <a:gd name="T2" fmla="*/ 5 w 8"/>
                  <a:gd name="T3" fmla="*/ 12 h 12"/>
                  <a:gd name="T4" fmla="*/ 5 w 8"/>
                  <a:gd name="T5" fmla="*/ 10 h 12"/>
                  <a:gd name="T6" fmla="*/ 3 w 8"/>
                  <a:gd name="T7" fmla="*/ 8 h 12"/>
                  <a:gd name="T8" fmla="*/ 5 w 8"/>
                  <a:gd name="T9" fmla="*/ 8 h 12"/>
                  <a:gd name="T10" fmla="*/ 8 w 8"/>
                  <a:gd name="T11" fmla="*/ 10 h 12"/>
                  <a:gd name="T12" fmla="*/ 8 w 8"/>
                  <a:gd name="T13" fmla="*/ 12 h 12"/>
                  <a:gd name="T14" fmla="*/ 8 w 8"/>
                  <a:gd name="T15" fmla="*/ 12 h 12"/>
                  <a:gd name="T16" fmla="*/ 3 w 8"/>
                  <a:gd name="T17" fmla="*/ 3 h 12"/>
                  <a:gd name="T18" fmla="*/ 0 w 8"/>
                  <a:gd name="T19" fmla="*/ 0 h 12"/>
                  <a:gd name="T20" fmla="*/ 0 w 8"/>
                  <a:gd name="T21" fmla="*/ 0 h 12"/>
                  <a:gd name="T22" fmla="*/ 3 w 8"/>
                  <a:gd name="T23" fmla="*/ 0 h 12"/>
                  <a:gd name="T24" fmla="*/ 3 w 8"/>
                  <a:gd name="T25" fmla="*/ 3 h 12"/>
                  <a:gd name="T26" fmla="*/ 3 w 8"/>
                  <a:gd name="T27" fmla="*/ 3 h 12"/>
                  <a:gd name="T28" fmla="*/ 8 w 8"/>
                  <a:gd name="T2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5" y="12"/>
                    </a:lnTo>
                    <a:lnTo>
                      <a:pt x="5" y="10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Freeform 593"/>
              <p:cNvSpPr/>
              <p:nvPr/>
            </p:nvSpPr>
            <p:spPr bwMode="auto">
              <a:xfrm>
                <a:off x="3099" y="2300"/>
                <a:ext cx="12" cy="12"/>
              </a:xfrm>
              <a:custGeom>
                <a:avLst/>
                <a:gdLst>
                  <a:gd name="T0" fmla="*/ 10 w 12"/>
                  <a:gd name="T1" fmla="*/ 12 h 12"/>
                  <a:gd name="T2" fmla="*/ 12 w 12"/>
                  <a:gd name="T3" fmla="*/ 9 h 12"/>
                  <a:gd name="T4" fmla="*/ 10 w 12"/>
                  <a:gd name="T5" fmla="*/ 12 h 12"/>
                  <a:gd name="T6" fmla="*/ 0 w 12"/>
                  <a:gd name="T7" fmla="*/ 2 h 12"/>
                  <a:gd name="T8" fmla="*/ 0 w 12"/>
                  <a:gd name="T9" fmla="*/ 0 h 12"/>
                  <a:gd name="T10" fmla="*/ 0 w 12"/>
                  <a:gd name="T11" fmla="*/ 2 h 12"/>
                  <a:gd name="T12" fmla="*/ 10 w 1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9"/>
                    </a:lnTo>
                    <a:lnTo>
                      <a:pt x="10" y="1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Freeform 594"/>
              <p:cNvSpPr/>
              <p:nvPr/>
            </p:nvSpPr>
            <p:spPr bwMode="auto">
              <a:xfrm>
                <a:off x="2983" y="2215"/>
                <a:ext cx="7" cy="14"/>
              </a:xfrm>
              <a:custGeom>
                <a:avLst/>
                <a:gdLst>
                  <a:gd name="T0" fmla="*/ 7 w 7"/>
                  <a:gd name="T1" fmla="*/ 0 h 14"/>
                  <a:gd name="T2" fmla="*/ 7 w 7"/>
                  <a:gd name="T3" fmla="*/ 0 h 14"/>
                  <a:gd name="T4" fmla="*/ 5 w 7"/>
                  <a:gd name="T5" fmla="*/ 0 h 14"/>
                  <a:gd name="T6" fmla="*/ 5 w 7"/>
                  <a:gd name="T7" fmla="*/ 0 h 14"/>
                  <a:gd name="T8" fmla="*/ 5 w 7"/>
                  <a:gd name="T9" fmla="*/ 0 h 14"/>
                  <a:gd name="T10" fmla="*/ 7 w 7"/>
                  <a:gd name="T11" fmla="*/ 0 h 14"/>
                  <a:gd name="T12" fmla="*/ 5 w 7"/>
                  <a:gd name="T13" fmla="*/ 14 h 14"/>
                  <a:gd name="T14" fmla="*/ 2 w 7"/>
                  <a:gd name="T15" fmla="*/ 14 h 14"/>
                  <a:gd name="T16" fmla="*/ 0 w 7"/>
                  <a:gd name="T17" fmla="*/ 14 h 14"/>
                  <a:gd name="T18" fmla="*/ 2 w 7"/>
                  <a:gd name="T19" fmla="*/ 11 h 14"/>
                  <a:gd name="T20" fmla="*/ 5 w 7"/>
                  <a:gd name="T21" fmla="*/ 14 h 14"/>
                  <a:gd name="T22" fmla="*/ 5 w 7"/>
                  <a:gd name="T23" fmla="*/ 14 h 14"/>
                  <a:gd name="T24" fmla="*/ 7 w 7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4">
                    <a:moveTo>
                      <a:pt x="7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Freeform 595"/>
              <p:cNvSpPr/>
              <p:nvPr/>
            </p:nvSpPr>
            <p:spPr bwMode="auto">
              <a:xfrm>
                <a:off x="2133" y="2198"/>
                <a:ext cx="14" cy="9"/>
              </a:xfrm>
              <a:custGeom>
                <a:avLst/>
                <a:gdLst>
                  <a:gd name="T0" fmla="*/ 3 w 14"/>
                  <a:gd name="T1" fmla="*/ 5 h 9"/>
                  <a:gd name="T2" fmla="*/ 3 w 14"/>
                  <a:gd name="T3" fmla="*/ 2 h 9"/>
                  <a:gd name="T4" fmla="*/ 0 w 14"/>
                  <a:gd name="T5" fmla="*/ 2 h 9"/>
                  <a:gd name="T6" fmla="*/ 0 w 14"/>
                  <a:gd name="T7" fmla="*/ 0 h 9"/>
                  <a:gd name="T8" fmla="*/ 3 w 14"/>
                  <a:gd name="T9" fmla="*/ 0 h 9"/>
                  <a:gd name="T10" fmla="*/ 5 w 14"/>
                  <a:gd name="T11" fmla="*/ 2 h 9"/>
                  <a:gd name="T12" fmla="*/ 3 w 14"/>
                  <a:gd name="T13" fmla="*/ 5 h 9"/>
                  <a:gd name="T14" fmla="*/ 12 w 14"/>
                  <a:gd name="T15" fmla="*/ 9 h 9"/>
                  <a:gd name="T16" fmla="*/ 12 w 14"/>
                  <a:gd name="T17" fmla="*/ 7 h 9"/>
                  <a:gd name="T18" fmla="*/ 14 w 14"/>
                  <a:gd name="T19" fmla="*/ 7 h 9"/>
                  <a:gd name="T20" fmla="*/ 12 w 14"/>
                  <a:gd name="T21" fmla="*/ 9 h 9"/>
                  <a:gd name="T22" fmla="*/ 3 w 14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9">
                    <a:moveTo>
                      <a:pt x="3" y="5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3" y="5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Freeform 596"/>
              <p:cNvSpPr/>
              <p:nvPr/>
            </p:nvSpPr>
            <p:spPr bwMode="auto">
              <a:xfrm>
                <a:off x="2604" y="2148"/>
                <a:ext cx="7" cy="12"/>
              </a:xfrm>
              <a:custGeom>
                <a:avLst/>
                <a:gdLst>
                  <a:gd name="T0" fmla="*/ 5 w 7"/>
                  <a:gd name="T1" fmla="*/ 12 h 12"/>
                  <a:gd name="T2" fmla="*/ 7 w 7"/>
                  <a:gd name="T3" fmla="*/ 12 h 12"/>
                  <a:gd name="T4" fmla="*/ 5 w 7"/>
                  <a:gd name="T5" fmla="*/ 12 h 12"/>
                  <a:gd name="T6" fmla="*/ 5 w 7"/>
                  <a:gd name="T7" fmla="*/ 12 h 12"/>
                  <a:gd name="T8" fmla="*/ 0 w 7"/>
                  <a:gd name="T9" fmla="*/ 0 h 12"/>
                  <a:gd name="T10" fmla="*/ 0 w 7"/>
                  <a:gd name="T11" fmla="*/ 3 h 12"/>
                  <a:gd name="T12" fmla="*/ 0 w 7"/>
                  <a:gd name="T13" fmla="*/ 0 h 12"/>
                  <a:gd name="T14" fmla="*/ 0 w 7"/>
                  <a:gd name="T15" fmla="*/ 0 h 12"/>
                  <a:gd name="T16" fmla="*/ 5 w 7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5" y="12"/>
                    </a:moveTo>
                    <a:lnTo>
                      <a:pt x="7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Freeform 597"/>
              <p:cNvSpPr/>
              <p:nvPr/>
            </p:nvSpPr>
            <p:spPr bwMode="auto">
              <a:xfrm>
                <a:off x="2824" y="1880"/>
                <a:ext cx="15" cy="14"/>
              </a:xfrm>
              <a:custGeom>
                <a:avLst/>
                <a:gdLst>
                  <a:gd name="T0" fmla="*/ 12 w 15"/>
                  <a:gd name="T1" fmla="*/ 12 h 14"/>
                  <a:gd name="T2" fmla="*/ 10 w 15"/>
                  <a:gd name="T3" fmla="*/ 12 h 14"/>
                  <a:gd name="T4" fmla="*/ 8 w 15"/>
                  <a:gd name="T5" fmla="*/ 14 h 14"/>
                  <a:gd name="T6" fmla="*/ 8 w 15"/>
                  <a:gd name="T7" fmla="*/ 14 h 14"/>
                  <a:gd name="T8" fmla="*/ 8 w 15"/>
                  <a:gd name="T9" fmla="*/ 12 h 14"/>
                  <a:gd name="T10" fmla="*/ 10 w 15"/>
                  <a:gd name="T11" fmla="*/ 10 h 14"/>
                  <a:gd name="T12" fmla="*/ 10 w 15"/>
                  <a:gd name="T13" fmla="*/ 10 h 14"/>
                  <a:gd name="T14" fmla="*/ 12 w 15"/>
                  <a:gd name="T15" fmla="*/ 10 h 14"/>
                  <a:gd name="T16" fmla="*/ 15 w 15"/>
                  <a:gd name="T17" fmla="*/ 10 h 14"/>
                  <a:gd name="T18" fmla="*/ 12 w 15"/>
                  <a:gd name="T19" fmla="*/ 10 h 14"/>
                  <a:gd name="T20" fmla="*/ 12 w 15"/>
                  <a:gd name="T21" fmla="*/ 12 h 14"/>
                  <a:gd name="T22" fmla="*/ 8 w 15"/>
                  <a:gd name="T23" fmla="*/ 0 h 14"/>
                  <a:gd name="T24" fmla="*/ 5 w 15"/>
                  <a:gd name="T25" fmla="*/ 3 h 14"/>
                  <a:gd name="T26" fmla="*/ 3 w 15"/>
                  <a:gd name="T27" fmla="*/ 3 h 14"/>
                  <a:gd name="T28" fmla="*/ 0 w 15"/>
                  <a:gd name="T29" fmla="*/ 5 h 14"/>
                  <a:gd name="T30" fmla="*/ 3 w 15"/>
                  <a:gd name="T31" fmla="*/ 3 h 14"/>
                  <a:gd name="T32" fmla="*/ 5 w 15"/>
                  <a:gd name="T33" fmla="*/ 0 h 14"/>
                  <a:gd name="T34" fmla="*/ 5 w 15"/>
                  <a:gd name="T35" fmla="*/ 0 h 14"/>
                  <a:gd name="T36" fmla="*/ 8 w 15"/>
                  <a:gd name="T37" fmla="*/ 0 h 14"/>
                  <a:gd name="T38" fmla="*/ 12 w 15"/>
                  <a:gd name="T3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4">
                    <a:moveTo>
                      <a:pt x="12" y="12"/>
                    </a:moveTo>
                    <a:lnTo>
                      <a:pt x="1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5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Freeform 598"/>
              <p:cNvSpPr/>
              <p:nvPr/>
            </p:nvSpPr>
            <p:spPr bwMode="auto">
              <a:xfrm>
                <a:off x="2884" y="1909"/>
                <a:ext cx="16" cy="7"/>
              </a:xfrm>
              <a:custGeom>
                <a:avLst/>
                <a:gdLst>
                  <a:gd name="T0" fmla="*/ 14 w 16"/>
                  <a:gd name="T1" fmla="*/ 7 h 7"/>
                  <a:gd name="T2" fmla="*/ 16 w 16"/>
                  <a:gd name="T3" fmla="*/ 4 h 7"/>
                  <a:gd name="T4" fmla="*/ 16 w 16"/>
                  <a:gd name="T5" fmla="*/ 2 h 7"/>
                  <a:gd name="T6" fmla="*/ 14 w 16"/>
                  <a:gd name="T7" fmla="*/ 2 h 7"/>
                  <a:gd name="T8" fmla="*/ 11 w 16"/>
                  <a:gd name="T9" fmla="*/ 0 h 7"/>
                  <a:gd name="T10" fmla="*/ 9 w 16"/>
                  <a:gd name="T11" fmla="*/ 0 h 7"/>
                  <a:gd name="T12" fmla="*/ 7 w 16"/>
                  <a:gd name="T13" fmla="*/ 0 h 7"/>
                  <a:gd name="T14" fmla="*/ 7 w 16"/>
                  <a:gd name="T15" fmla="*/ 2 h 7"/>
                  <a:gd name="T16" fmla="*/ 4 w 16"/>
                  <a:gd name="T17" fmla="*/ 0 h 7"/>
                  <a:gd name="T18" fmla="*/ 2 w 16"/>
                  <a:gd name="T19" fmla="*/ 0 h 7"/>
                  <a:gd name="T20" fmla="*/ 0 w 16"/>
                  <a:gd name="T21" fmla="*/ 0 h 7"/>
                  <a:gd name="T22" fmla="*/ 2 w 16"/>
                  <a:gd name="T23" fmla="*/ 2 h 7"/>
                  <a:gd name="T24" fmla="*/ 4 w 16"/>
                  <a:gd name="T25" fmla="*/ 2 h 7"/>
                  <a:gd name="T26" fmla="*/ 7 w 16"/>
                  <a:gd name="T27" fmla="*/ 2 h 7"/>
                  <a:gd name="T28" fmla="*/ 9 w 16"/>
                  <a:gd name="T29" fmla="*/ 4 h 7"/>
                  <a:gd name="T30" fmla="*/ 9 w 16"/>
                  <a:gd name="T31" fmla="*/ 4 h 7"/>
                  <a:gd name="T32" fmla="*/ 11 w 16"/>
                  <a:gd name="T33" fmla="*/ 4 h 7"/>
                  <a:gd name="T34" fmla="*/ 14 w 16"/>
                  <a:gd name="T35" fmla="*/ 4 h 7"/>
                  <a:gd name="T36" fmla="*/ 14 w 16"/>
                  <a:gd name="T37" fmla="*/ 7 h 7"/>
                  <a:gd name="T38" fmla="*/ 14 w 16"/>
                  <a:gd name="T3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7">
                    <a:moveTo>
                      <a:pt x="14" y="7"/>
                    </a:move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Freeform 599"/>
              <p:cNvSpPr/>
              <p:nvPr/>
            </p:nvSpPr>
            <p:spPr bwMode="auto">
              <a:xfrm>
                <a:off x="3101" y="1897"/>
                <a:ext cx="17" cy="19"/>
              </a:xfrm>
              <a:custGeom>
                <a:avLst/>
                <a:gdLst>
                  <a:gd name="T0" fmla="*/ 15 w 17"/>
                  <a:gd name="T1" fmla="*/ 9 h 19"/>
                  <a:gd name="T2" fmla="*/ 17 w 17"/>
                  <a:gd name="T3" fmla="*/ 9 h 19"/>
                  <a:gd name="T4" fmla="*/ 17 w 17"/>
                  <a:gd name="T5" fmla="*/ 12 h 19"/>
                  <a:gd name="T6" fmla="*/ 15 w 17"/>
                  <a:gd name="T7" fmla="*/ 14 h 19"/>
                  <a:gd name="T8" fmla="*/ 15 w 17"/>
                  <a:gd name="T9" fmla="*/ 14 h 19"/>
                  <a:gd name="T10" fmla="*/ 12 w 17"/>
                  <a:gd name="T11" fmla="*/ 16 h 19"/>
                  <a:gd name="T12" fmla="*/ 8 w 17"/>
                  <a:gd name="T13" fmla="*/ 16 h 19"/>
                  <a:gd name="T14" fmla="*/ 5 w 17"/>
                  <a:gd name="T15" fmla="*/ 16 h 19"/>
                  <a:gd name="T16" fmla="*/ 5 w 17"/>
                  <a:gd name="T17" fmla="*/ 16 h 19"/>
                  <a:gd name="T18" fmla="*/ 3 w 17"/>
                  <a:gd name="T19" fmla="*/ 16 h 19"/>
                  <a:gd name="T20" fmla="*/ 0 w 17"/>
                  <a:gd name="T21" fmla="*/ 16 h 19"/>
                  <a:gd name="T22" fmla="*/ 0 w 17"/>
                  <a:gd name="T23" fmla="*/ 14 h 19"/>
                  <a:gd name="T24" fmla="*/ 0 w 17"/>
                  <a:gd name="T25" fmla="*/ 12 h 19"/>
                  <a:gd name="T26" fmla="*/ 0 w 17"/>
                  <a:gd name="T27" fmla="*/ 9 h 19"/>
                  <a:gd name="T28" fmla="*/ 3 w 17"/>
                  <a:gd name="T29" fmla="*/ 7 h 19"/>
                  <a:gd name="T30" fmla="*/ 5 w 17"/>
                  <a:gd name="T31" fmla="*/ 5 h 19"/>
                  <a:gd name="T32" fmla="*/ 5 w 17"/>
                  <a:gd name="T33" fmla="*/ 5 h 19"/>
                  <a:gd name="T34" fmla="*/ 8 w 17"/>
                  <a:gd name="T35" fmla="*/ 2 h 19"/>
                  <a:gd name="T36" fmla="*/ 8 w 17"/>
                  <a:gd name="T37" fmla="*/ 0 h 19"/>
                  <a:gd name="T38" fmla="*/ 10 w 17"/>
                  <a:gd name="T39" fmla="*/ 0 h 19"/>
                  <a:gd name="T40" fmla="*/ 12 w 17"/>
                  <a:gd name="T41" fmla="*/ 0 h 19"/>
                  <a:gd name="T42" fmla="*/ 12 w 17"/>
                  <a:gd name="T43" fmla="*/ 2 h 19"/>
                  <a:gd name="T44" fmla="*/ 12 w 17"/>
                  <a:gd name="T45" fmla="*/ 5 h 19"/>
                  <a:gd name="T46" fmla="*/ 10 w 17"/>
                  <a:gd name="T47" fmla="*/ 7 h 19"/>
                  <a:gd name="T48" fmla="*/ 10 w 17"/>
                  <a:gd name="T49" fmla="*/ 9 h 19"/>
                  <a:gd name="T50" fmla="*/ 12 w 17"/>
                  <a:gd name="T51" fmla="*/ 7 h 19"/>
                  <a:gd name="T52" fmla="*/ 10 w 17"/>
                  <a:gd name="T53" fmla="*/ 9 h 19"/>
                  <a:gd name="T54" fmla="*/ 8 w 17"/>
                  <a:gd name="T55" fmla="*/ 12 h 19"/>
                  <a:gd name="T56" fmla="*/ 5 w 17"/>
                  <a:gd name="T57" fmla="*/ 12 h 19"/>
                  <a:gd name="T58" fmla="*/ 8 w 17"/>
                  <a:gd name="T59" fmla="*/ 12 h 19"/>
                  <a:gd name="T60" fmla="*/ 5 w 17"/>
                  <a:gd name="T61" fmla="*/ 14 h 19"/>
                  <a:gd name="T62" fmla="*/ 5 w 17"/>
                  <a:gd name="T63" fmla="*/ 16 h 19"/>
                  <a:gd name="T64" fmla="*/ 8 w 17"/>
                  <a:gd name="T65" fmla="*/ 14 h 19"/>
                  <a:gd name="T66" fmla="*/ 8 w 17"/>
                  <a:gd name="T67" fmla="*/ 16 h 19"/>
                  <a:gd name="T68" fmla="*/ 10 w 17"/>
                  <a:gd name="T69" fmla="*/ 14 h 19"/>
                  <a:gd name="T70" fmla="*/ 12 w 17"/>
                  <a:gd name="T71" fmla="*/ 12 h 19"/>
                  <a:gd name="T72" fmla="*/ 10 w 17"/>
                  <a:gd name="T73" fmla="*/ 12 h 19"/>
                  <a:gd name="T74" fmla="*/ 8 w 17"/>
                  <a:gd name="T75" fmla="*/ 12 h 19"/>
                  <a:gd name="T76" fmla="*/ 8 w 17"/>
                  <a:gd name="T77" fmla="*/ 12 h 19"/>
                  <a:gd name="T78" fmla="*/ 10 w 17"/>
                  <a:gd name="T79" fmla="*/ 12 h 19"/>
                  <a:gd name="T80" fmla="*/ 12 w 17"/>
                  <a:gd name="T81" fmla="*/ 9 h 19"/>
                  <a:gd name="T82" fmla="*/ 10 w 17"/>
                  <a:gd name="T83" fmla="*/ 9 h 19"/>
                  <a:gd name="T84" fmla="*/ 12 w 17"/>
                  <a:gd name="T85" fmla="*/ 7 h 19"/>
                  <a:gd name="T86" fmla="*/ 15 w 17"/>
                  <a:gd name="T87" fmla="*/ 9 h 19"/>
                  <a:gd name="T88" fmla="*/ 15 w 17"/>
                  <a:gd name="T89" fmla="*/ 9 h 19"/>
                  <a:gd name="T90" fmla="*/ 8 w 17"/>
                  <a:gd name="T91" fmla="*/ 16 h 19"/>
                  <a:gd name="T92" fmla="*/ 5 w 17"/>
                  <a:gd name="T93" fmla="*/ 19 h 19"/>
                  <a:gd name="T94" fmla="*/ 8 w 17"/>
                  <a:gd name="T95" fmla="*/ 16 h 19"/>
                  <a:gd name="T96" fmla="*/ 8 w 17"/>
                  <a:gd name="T97" fmla="*/ 16 h 19"/>
                  <a:gd name="T98" fmla="*/ 15 w 17"/>
                  <a:gd name="T9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19">
                    <a:moveTo>
                      <a:pt x="15" y="9"/>
                    </a:moveTo>
                    <a:lnTo>
                      <a:pt x="17" y="9"/>
                    </a:lnTo>
                    <a:lnTo>
                      <a:pt x="17" y="12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3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2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12" y="7"/>
                    </a:lnTo>
                    <a:lnTo>
                      <a:pt x="15" y="9"/>
                    </a:lnTo>
                    <a:lnTo>
                      <a:pt x="15" y="9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Freeform 600"/>
              <p:cNvSpPr/>
              <p:nvPr/>
            </p:nvSpPr>
            <p:spPr bwMode="auto">
              <a:xfrm>
                <a:off x="2895" y="1809"/>
                <a:ext cx="22" cy="7"/>
              </a:xfrm>
              <a:custGeom>
                <a:avLst/>
                <a:gdLst>
                  <a:gd name="T0" fmla="*/ 22 w 22"/>
                  <a:gd name="T1" fmla="*/ 0 h 7"/>
                  <a:gd name="T2" fmla="*/ 22 w 22"/>
                  <a:gd name="T3" fmla="*/ 0 h 7"/>
                  <a:gd name="T4" fmla="*/ 22 w 22"/>
                  <a:gd name="T5" fmla="*/ 0 h 7"/>
                  <a:gd name="T6" fmla="*/ 10 w 22"/>
                  <a:gd name="T7" fmla="*/ 2 h 7"/>
                  <a:gd name="T8" fmla="*/ 12 w 22"/>
                  <a:gd name="T9" fmla="*/ 5 h 7"/>
                  <a:gd name="T10" fmla="*/ 15 w 22"/>
                  <a:gd name="T11" fmla="*/ 5 h 7"/>
                  <a:gd name="T12" fmla="*/ 15 w 22"/>
                  <a:gd name="T13" fmla="*/ 7 h 7"/>
                  <a:gd name="T14" fmla="*/ 12 w 22"/>
                  <a:gd name="T15" fmla="*/ 7 h 7"/>
                  <a:gd name="T16" fmla="*/ 10 w 22"/>
                  <a:gd name="T17" fmla="*/ 7 h 7"/>
                  <a:gd name="T18" fmla="*/ 8 w 22"/>
                  <a:gd name="T19" fmla="*/ 7 h 7"/>
                  <a:gd name="T20" fmla="*/ 8 w 22"/>
                  <a:gd name="T21" fmla="*/ 7 h 7"/>
                  <a:gd name="T22" fmla="*/ 5 w 22"/>
                  <a:gd name="T23" fmla="*/ 5 h 7"/>
                  <a:gd name="T24" fmla="*/ 3 w 22"/>
                  <a:gd name="T25" fmla="*/ 5 h 7"/>
                  <a:gd name="T26" fmla="*/ 0 w 22"/>
                  <a:gd name="T27" fmla="*/ 5 h 7"/>
                  <a:gd name="T28" fmla="*/ 3 w 22"/>
                  <a:gd name="T29" fmla="*/ 2 h 7"/>
                  <a:gd name="T30" fmla="*/ 5 w 22"/>
                  <a:gd name="T31" fmla="*/ 2 h 7"/>
                  <a:gd name="T32" fmla="*/ 5 w 22"/>
                  <a:gd name="T33" fmla="*/ 2 h 7"/>
                  <a:gd name="T34" fmla="*/ 8 w 22"/>
                  <a:gd name="T35" fmla="*/ 0 h 7"/>
                  <a:gd name="T36" fmla="*/ 10 w 22"/>
                  <a:gd name="T37" fmla="*/ 2 h 7"/>
                  <a:gd name="T38" fmla="*/ 10 w 22"/>
                  <a:gd name="T39" fmla="*/ 2 h 7"/>
                  <a:gd name="T40" fmla="*/ 22 w 22"/>
                  <a:gd name="T4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0" y="2"/>
                    </a:lnTo>
                    <a:lnTo>
                      <a:pt x="12" y="5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Freeform 601"/>
              <p:cNvSpPr/>
              <p:nvPr/>
            </p:nvSpPr>
            <p:spPr bwMode="auto">
              <a:xfrm>
                <a:off x="2446" y="1845"/>
                <a:ext cx="4" cy="14"/>
              </a:xfrm>
              <a:custGeom>
                <a:avLst/>
                <a:gdLst>
                  <a:gd name="T0" fmla="*/ 2 w 4"/>
                  <a:gd name="T1" fmla="*/ 0 h 14"/>
                  <a:gd name="T2" fmla="*/ 4 w 4"/>
                  <a:gd name="T3" fmla="*/ 0 h 14"/>
                  <a:gd name="T4" fmla="*/ 2 w 4"/>
                  <a:gd name="T5" fmla="*/ 0 h 14"/>
                  <a:gd name="T6" fmla="*/ 2 w 4"/>
                  <a:gd name="T7" fmla="*/ 11 h 14"/>
                  <a:gd name="T8" fmla="*/ 2 w 4"/>
                  <a:gd name="T9" fmla="*/ 14 h 14"/>
                  <a:gd name="T10" fmla="*/ 2 w 4"/>
                  <a:gd name="T11" fmla="*/ 14 h 14"/>
                  <a:gd name="T12" fmla="*/ 0 w 4"/>
                  <a:gd name="T13" fmla="*/ 14 h 14"/>
                  <a:gd name="T14" fmla="*/ 2 w 4"/>
                  <a:gd name="T15" fmla="*/ 11 h 14"/>
                  <a:gd name="T16" fmla="*/ 2 w 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Freeform 602"/>
              <p:cNvSpPr/>
              <p:nvPr/>
            </p:nvSpPr>
            <p:spPr bwMode="auto">
              <a:xfrm>
                <a:off x="2365" y="1733"/>
                <a:ext cx="12" cy="21"/>
              </a:xfrm>
              <a:custGeom>
                <a:avLst/>
                <a:gdLst>
                  <a:gd name="T0" fmla="*/ 5 w 12"/>
                  <a:gd name="T1" fmla="*/ 2 h 21"/>
                  <a:gd name="T2" fmla="*/ 7 w 12"/>
                  <a:gd name="T3" fmla="*/ 2 h 21"/>
                  <a:gd name="T4" fmla="*/ 5 w 12"/>
                  <a:gd name="T5" fmla="*/ 2 h 21"/>
                  <a:gd name="T6" fmla="*/ 5 w 12"/>
                  <a:gd name="T7" fmla="*/ 2 h 21"/>
                  <a:gd name="T8" fmla="*/ 5 w 12"/>
                  <a:gd name="T9" fmla="*/ 14 h 21"/>
                  <a:gd name="T10" fmla="*/ 7 w 12"/>
                  <a:gd name="T11" fmla="*/ 14 h 21"/>
                  <a:gd name="T12" fmla="*/ 5 w 12"/>
                  <a:gd name="T13" fmla="*/ 14 h 21"/>
                  <a:gd name="T14" fmla="*/ 7 w 12"/>
                  <a:gd name="T15" fmla="*/ 17 h 21"/>
                  <a:gd name="T16" fmla="*/ 5 w 12"/>
                  <a:gd name="T17" fmla="*/ 17 h 21"/>
                  <a:gd name="T18" fmla="*/ 5 w 12"/>
                  <a:gd name="T19" fmla="*/ 19 h 21"/>
                  <a:gd name="T20" fmla="*/ 7 w 12"/>
                  <a:gd name="T21" fmla="*/ 21 h 21"/>
                  <a:gd name="T22" fmla="*/ 7 w 12"/>
                  <a:gd name="T23" fmla="*/ 19 h 21"/>
                  <a:gd name="T24" fmla="*/ 10 w 12"/>
                  <a:gd name="T25" fmla="*/ 17 h 21"/>
                  <a:gd name="T26" fmla="*/ 12 w 12"/>
                  <a:gd name="T27" fmla="*/ 17 h 21"/>
                  <a:gd name="T28" fmla="*/ 10 w 12"/>
                  <a:gd name="T29" fmla="*/ 14 h 21"/>
                  <a:gd name="T30" fmla="*/ 12 w 12"/>
                  <a:gd name="T31" fmla="*/ 12 h 21"/>
                  <a:gd name="T32" fmla="*/ 10 w 12"/>
                  <a:gd name="T33" fmla="*/ 12 h 21"/>
                  <a:gd name="T34" fmla="*/ 7 w 12"/>
                  <a:gd name="T35" fmla="*/ 10 h 21"/>
                  <a:gd name="T36" fmla="*/ 7 w 12"/>
                  <a:gd name="T37" fmla="*/ 7 h 21"/>
                  <a:gd name="T38" fmla="*/ 10 w 12"/>
                  <a:gd name="T39" fmla="*/ 10 h 21"/>
                  <a:gd name="T40" fmla="*/ 10 w 12"/>
                  <a:gd name="T41" fmla="*/ 12 h 21"/>
                  <a:gd name="T42" fmla="*/ 12 w 12"/>
                  <a:gd name="T43" fmla="*/ 12 h 21"/>
                  <a:gd name="T44" fmla="*/ 12 w 12"/>
                  <a:gd name="T45" fmla="*/ 12 h 21"/>
                  <a:gd name="T46" fmla="*/ 10 w 12"/>
                  <a:gd name="T47" fmla="*/ 10 h 21"/>
                  <a:gd name="T48" fmla="*/ 10 w 12"/>
                  <a:gd name="T49" fmla="*/ 7 h 21"/>
                  <a:gd name="T50" fmla="*/ 10 w 12"/>
                  <a:gd name="T51" fmla="*/ 5 h 21"/>
                  <a:gd name="T52" fmla="*/ 7 w 12"/>
                  <a:gd name="T53" fmla="*/ 5 h 21"/>
                  <a:gd name="T54" fmla="*/ 5 w 12"/>
                  <a:gd name="T55" fmla="*/ 5 h 21"/>
                  <a:gd name="T56" fmla="*/ 3 w 12"/>
                  <a:gd name="T57" fmla="*/ 2 h 21"/>
                  <a:gd name="T58" fmla="*/ 0 w 12"/>
                  <a:gd name="T59" fmla="*/ 0 h 21"/>
                  <a:gd name="T60" fmla="*/ 0 w 12"/>
                  <a:gd name="T61" fmla="*/ 2 h 21"/>
                  <a:gd name="T62" fmla="*/ 3 w 12"/>
                  <a:gd name="T63" fmla="*/ 5 h 21"/>
                  <a:gd name="T64" fmla="*/ 3 w 12"/>
                  <a:gd name="T65" fmla="*/ 7 h 21"/>
                  <a:gd name="T66" fmla="*/ 3 w 12"/>
                  <a:gd name="T67" fmla="*/ 10 h 21"/>
                  <a:gd name="T68" fmla="*/ 3 w 12"/>
                  <a:gd name="T69" fmla="*/ 12 h 21"/>
                  <a:gd name="T70" fmla="*/ 5 w 12"/>
                  <a:gd name="T71" fmla="*/ 12 h 21"/>
                  <a:gd name="T72" fmla="*/ 5 w 12"/>
                  <a:gd name="T73" fmla="*/ 14 h 21"/>
                  <a:gd name="T74" fmla="*/ 5 w 12"/>
                  <a:gd name="T7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" h="21">
                    <a:moveTo>
                      <a:pt x="5" y="2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7" y="21"/>
                    </a:lnTo>
                    <a:lnTo>
                      <a:pt x="7" y="19"/>
                    </a:lnTo>
                    <a:lnTo>
                      <a:pt x="10" y="17"/>
                    </a:lnTo>
                    <a:lnTo>
                      <a:pt x="12" y="17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0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Freeform 603"/>
              <p:cNvSpPr/>
              <p:nvPr/>
            </p:nvSpPr>
            <p:spPr bwMode="auto">
              <a:xfrm>
                <a:off x="5618" y="1752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2 w 7"/>
                  <a:gd name="T3" fmla="*/ 0 h 10"/>
                  <a:gd name="T4" fmla="*/ 0 w 7"/>
                  <a:gd name="T5" fmla="*/ 0 h 10"/>
                  <a:gd name="T6" fmla="*/ 7 w 7"/>
                  <a:gd name="T7" fmla="*/ 10 h 10"/>
                  <a:gd name="T8" fmla="*/ 5 w 7"/>
                  <a:gd name="T9" fmla="*/ 10 h 10"/>
                  <a:gd name="T10" fmla="*/ 7 w 7"/>
                  <a:gd name="T11" fmla="*/ 10 h 10"/>
                  <a:gd name="T12" fmla="*/ 7 w 7"/>
                  <a:gd name="T13" fmla="*/ 10 h 10"/>
                  <a:gd name="T14" fmla="*/ 0 w 7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Freeform 604"/>
              <p:cNvSpPr/>
              <p:nvPr/>
            </p:nvSpPr>
            <p:spPr bwMode="auto">
              <a:xfrm>
                <a:off x="5568" y="1821"/>
                <a:ext cx="22" cy="7"/>
              </a:xfrm>
              <a:custGeom>
                <a:avLst/>
                <a:gdLst>
                  <a:gd name="T0" fmla="*/ 7 w 22"/>
                  <a:gd name="T1" fmla="*/ 5 h 7"/>
                  <a:gd name="T2" fmla="*/ 10 w 22"/>
                  <a:gd name="T3" fmla="*/ 5 h 7"/>
                  <a:gd name="T4" fmla="*/ 10 w 22"/>
                  <a:gd name="T5" fmla="*/ 2 h 7"/>
                  <a:gd name="T6" fmla="*/ 12 w 22"/>
                  <a:gd name="T7" fmla="*/ 0 h 7"/>
                  <a:gd name="T8" fmla="*/ 12 w 22"/>
                  <a:gd name="T9" fmla="*/ 2 h 7"/>
                  <a:gd name="T10" fmla="*/ 12 w 22"/>
                  <a:gd name="T11" fmla="*/ 5 h 7"/>
                  <a:gd name="T12" fmla="*/ 10 w 22"/>
                  <a:gd name="T13" fmla="*/ 5 h 7"/>
                  <a:gd name="T14" fmla="*/ 10 w 22"/>
                  <a:gd name="T15" fmla="*/ 5 h 7"/>
                  <a:gd name="T16" fmla="*/ 7 w 22"/>
                  <a:gd name="T17" fmla="*/ 5 h 7"/>
                  <a:gd name="T18" fmla="*/ 5 w 22"/>
                  <a:gd name="T19" fmla="*/ 5 h 7"/>
                  <a:gd name="T20" fmla="*/ 3 w 22"/>
                  <a:gd name="T21" fmla="*/ 7 h 7"/>
                  <a:gd name="T22" fmla="*/ 0 w 22"/>
                  <a:gd name="T23" fmla="*/ 7 h 7"/>
                  <a:gd name="T24" fmla="*/ 3 w 22"/>
                  <a:gd name="T25" fmla="*/ 7 h 7"/>
                  <a:gd name="T26" fmla="*/ 5 w 22"/>
                  <a:gd name="T27" fmla="*/ 5 h 7"/>
                  <a:gd name="T28" fmla="*/ 7 w 22"/>
                  <a:gd name="T29" fmla="*/ 5 h 7"/>
                  <a:gd name="T30" fmla="*/ 7 w 22"/>
                  <a:gd name="T31" fmla="*/ 5 h 7"/>
                  <a:gd name="T32" fmla="*/ 19 w 22"/>
                  <a:gd name="T33" fmla="*/ 7 h 7"/>
                  <a:gd name="T34" fmla="*/ 17 w 22"/>
                  <a:gd name="T35" fmla="*/ 5 h 7"/>
                  <a:gd name="T36" fmla="*/ 15 w 22"/>
                  <a:gd name="T37" fmla="*/ 5 h 7"/>
                  <a:gd name="T38" fmla="*/ 17 w 22"/>
                  <a:gd name="T39" fmla="*/ 5 h 7"/>
                  <a:gd name="T40" fmla="*/ 19 w 22"/>
                  <a:gd name="T41" fmla="*/ 5 h 7"/>
                  <a:gd name="T42" fmla="*/ 22 w 22"/>
                  <a:gd name="T43" fmla="*/ 5 h 7"/>
                  <a:gd name="T44" fmla="*/ 22 w 22"/>
                  <a:gd name="T45" fmla="*/ 5 h 7"/>
                  <a:gd name="T46" fmla="*/ 19 w 22"/>
                  <a:gd name="T47" fmla="*/ 5 h 7"/>
                  <a:gd name="T48" fmla="*/ 19 w 22"/>
                  <a:gd name="T49" fmla="*/ 7 h 7"/>
                  <a:gd name="T50" fmla="*/ 7 w 22"/>
                  <a:gd name="T5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7">
                    <a:moveTo>
                      <a:pt x="7" y="5"/>
                    </a:moveTo>
                    <a:lnTo>
                      <a:pt x="10" y="5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9" y="7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Freeform 605"/>
              <p:cNvSpPr/>
              <p:nvPr/>
            </p:nvSpPr>
            <p:spPr bwMode="auto">
              <a:xfrm>
                <a:off x="2931" y="1643"/>
                <a:ext cx="9" cy="17"/>
              </a:xfrm>
              <a:custGeom>
                <a:avLst/>
                <a:gdLst>
                  <a:gd name="T0" fmla="*/ 2 w 9"/>
                  <a:gd name="T1" fmla="*/ 9 h 17"/>
                  <a:gd name="T2" fmla="*/ 2 w 9"/>
                  <a:gd name="T3" fmla="*/ 9 h 17"/>
                  <a:gd name="T4" fmla="*/ 0 w 9"/>
                  <a:gd name="T5" fmla="*/ 12 h 17"/>
                  <a:gd name="T6" fmla="*/ 2 w 9"/>
                  <a:gd name="T7" fmla="*/ 14 h 17"/>
                  <a:gd name="T8" fmla="*/ 5 w 9"/>
                  <a:gd name="T9" fmla="*/ 17 h 17"/>
                  <a:gd name="T10" fmla="*/ 7 w 9"/>
                  <a:gd name="T11" fmla="*/ 17 h 17"/>
                  <a:gd name="T12" fmla="*/ 9 w 9"/>
                  <a:gd name="T13" fmla="*/ 14 h 17"/>
                  <a:gd name="T14" fmla="*/ 9 w 9"/>
                  <a:gd name="T15" fmla="*/ 12 h 17"/>
                  <a:gd name="T16" fmla="*/ 9 w 9"/>
                  <a:gd name="T17" fmla="*/ 9 h 17"/>
                  <a:gd name="T18" fmla="*/ 7 w 9"/>
                  <a:gd name="T19" fmla="*/ 9 h 17"/>
                  <a:gd name="T20" fmla="*/ 5 w 9"/>
                  <a:gd name="T21" fmla="*/ 9 h 17"/>
                  <a:gd name="T22" fmla="*/ 2 w 9"/>
                  <a:gd name="T23" fmla="*/ 9 h 17"/>
                  <a:gd name="T24" fmla="*/ 9 w 9"/>
                  <a:gd name="T25" fmla="*/ 0 h 17"/>
                  <a:gd name="T26" fmla="*/ 7 w 9"/>
                  <a:gd name="T27" fmla="*/ 2 h 17"/>
                  <a:gd name="T28" fmla="*/ 9 w 9"/>
                  <a:gd name="T29" fmla="*/ 0 h 17"/>
                  <a:gd name="T30" fmla="*/ 9 w 9"/>
                  <a:gd name="T31" fmla="*/ 0 h 17"/>
                  <a:gd name="T32" fmla="*/ 2 w 9"/>
                  <a:gd name="T3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7">
                    <a:moveTo>
                      <a:pt x="2" y="9"/>
                    </a:moveTo>
                    <a:lnTo>
                      <a:pt x="2" y="9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Freeform 606"/>
              <p:cNvSpPr/>
              <p:nvPr/>
            </p:nvSpPr>
            <p:spPr bwMode="auto">
              <a:xfrm>
                <a:off x="2791" y="1667"/>
                <a:ext cx="14" cy="4"/>
              </a:xfrm>
              <a:custGeom>
                <a:avLst/>
                <a:gdLst>
                  <a:gd name="T0" fmla="*/ 3 w 14"/>
                  <a:gd name="T1" fmla="*/ 4 h 4"/>
                  <a:gd name="T2" fmla="*/ 0 w 14"/>
                  <a:gd name="T3" fmla="*/ 4 h 4"/>
                  <a:gd name="T4" fmla="*/ 3 w 14"/>
                  <a:gd name="T5" fmla="*/ 4 h 4"/>
                  <a:gd name="T6" fmla="*/ 3 w 14"/>
                  <a:gd name="T7" fmla="*/ 4 h 4"/>
                  <a:gd name="T8" fmla="*/ 14 w 14"/>
                  <a:gd name="T9" fmla="*/ 0 h 4"/>
                  <a:gd name="T10" fmla="*/ 12 w 14"/>
                  <a:gd name="T11" fmla="*/ 0 h 4"/>
                  <a:gd name="T12" fmla="*/ 14 w 14"/>
                  <a:gd name="T13" fmla="*/ 0 h 4"/>
                  <a:gd name="T14" fmla="*/ 14 w 14"/>
                  <a:gd name="T15" fmla="*/ 0 h 4"/>
                  <a:gd name="T16" fmla="*/ 3 w 14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3" y="4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808"/>
            <p:cNvGrpSpPr/>
            <p:nvPr/>
          </p:nvGrpSpPr>
          <p:grpSpPr bwMode="auto">
            <a:xfrm>
              <a:off x="4549692" y="3831803"/>
              <a:ext cx="4691063" cy="2898775"/>
              <a:chOff x="2583" y="1242"/>
              <a:chExt cx="2955" cy="1826"/>
            </a:xfrm>
            <a:grpFill/>
          </p:grpSpPr>
          <p:sp>
            <p:nvSpPr>
              <p:cNvPr id="424" name="Freeform 608"/>
              <p:cNvSpPr/>
              <p:nvPr/>
            </p:nvSpPr>
            <p:spPr bwMode="auto">
              <a:xfrm>
                <a:off x="3438" y="1517"/>
                <a:ext cx="26" cy="12"/>
              </a:xfrm>
              <a:custGeom>
                <a:avLst/>
                <a:gdLst>
                  <a:gd name="T0" fmla="*/ 23 w 26"/>
                  <a:gd name="T1" fmla="*/ 0 h 12"/>
                  <a:gd name="T2" fmla="*/ 21 w 26"/>
                  <a:gd name="T3" fmla="*/ 0 h 12"/>
                  <a:gd name="T4" fmla="*/ 19 w 26"/>
                  <a:gd name="T5" fmla="*/ 3 h 12"/>
                  <a:gd name="T6" fmla="*/ 16 w 26"/>
                  <a:gd name="T7" fmla="*/ 3 h 12"/>
                  <a:gd name="T8" fmla="*/ 14 w 26"/>
                  <a:gd name="T9" fmla="*/ 5 h 12"/>
                  <a:gd name="T10" fmla="*/ 11 w 26"/>
                  <a:gd name="T11" fmla="*/ 5 h 12"/>
                  <a:gd name="T12" fmla="*/ 11 w 26"/>
                  <a:gd name="T13" fmla="*/ 5 h 12"/>
                  <a:gd name="T14" fmla="*/ 9 w 26"/>
                  <a:gd name="T15" fmla="*/ 5 h 12"/>
                  <a:gd name="T16" fmla="*/ 7 w 26"/>
                  <a:gd name="T17" fmla="*/ 5 h 12"/>
                  <a:gd name="T18" fmla="*/ 4 w 26"/>
                  <a:gd name="T19" fmla="*/ 7 h 12"/>
                  <a:gd name="T20" fmla="*/ 2 w 26"/>
                  <a:gd name="T21" fmla="*/ 10 h 12"/>
                  <a:gd name="T22" fmla="*/ 0 w 26"/>
                  <a:gd name="T23" fmla="*/ 10 h 12"/>
                  <a:gd name="T24" fmla="*/ 0 w 26"/>
                  <a:gd name="T25" fmla="*/ 12 h 12"/>
                  <a:gd name="T26" fmla="*/ 2 w 26"/>
                  <a:gd name="T27" fmla="*/ 12 h 12"/>
                  <a:gd name="T28" fmla="*/ 4 w 26"/>
                  <a:gd name="T29" fmla="*/ 12 h 12"/>
                  <a:gd name="T30" fmla="*/ 4 w 26"/>
                  <a:gd name="T31" fmla="*/ 12 h 12"/>
                  <a:gd name="T32" fmla="*/ 7 w 26"/>
                  <a:gd name="T33" fmla="*/ 12 h 12"/>
                  <a:gd name="T34" fmla="*/ 9 w 26"/>
                  <a:gd name="T35" fmla="*/ 12 h 12"/>
                  <a:gd name="T36" fmla="*/ 11 w 26"/>
                  <a:gd name="T37" fmla="*/ 12 h 12"/>
                  <a:gd name="T38" fmla="*/ 14 w 26"/>
                  <a:gd name="T39" fmla="*/ 12 h 12"/>
                  <a:gd name="T40" fmla="*/ 16 w 26"/>
                  <a:gd name="T41" fmla="*/ 10 h 12"/>
                  <a:gd name="T42" fmla="*/ 19 w 26"/>
                  <a:gd name="T43" fmla="*/ 10 h 12"/>
                  <a:gd name="T44" fmla="*/ 19 w 26"/>
                  <a:gd name="T45" fmla="*/ 10 h 12"/>
                  <a:gd name="T46" fmla="*/ 21 w 26"/>
                  <a:gd name="T47" fmla="*/ 10 h 12"/>
                  <a:gd name="T48" fmla="*/ 23 w 26"/>
                  <a:gd name="T49" fmla="*/ 10 h 12"/>
                  <a:gd name="T50" fmla="*/ 26 w 26"/>
                  <a:gd name="T51" fmla="*/ 7 h 12"/>
                  <a:gd name="T52" fmla="*/ 26 w 26"/>
                  <a:gd name="T53" fmla="*/ 7 h 12"/>
                  <a:gd name="T54" fmla="*/ 26 w 26"/>
                  <a:gd name="T55" fmla="*/ 5 h 12"/>
                  <a:gd name="T56" fmla="*/ 23 w 26"/>
                  <a:gd name="T57" fmla="*/ 3 h 12"/>
                  <a:gd name="T58" fmla="*/ 23 w 26"/>
                  <a:gd name="T59" fmla="*/ 0 h 12"/>
                  <a:gd name="T60" fmla="*/ 19 w 26"/>
                  <a:gd name="T61" fmla="*/ 12 h 12"/>
                  <a:gd name="T62" fmla="*/ 16 w 26"/>
                  <a:gd name="T63" fmla="*/ 12 h 12"/>
                  <a:gd name="T64" fmla="*/ 19 w 26"/>
                  <a:gd name="T65" fmla="*/ 12 h 12"/>
                  <a:gd name="T66" fmla="*/ 19 w 26"/>
                  <a:gd name="T67" fmla="*/ 12 h 12"/>
                  <a:gd name="T68" fmla="*/ 23 w 26"/>
                  <a:gd name="T6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12">
                    <a:moveTo>
                      <a:pt x="23" y="0"/>
                    </a:moveTo>
                    <a:lnTo>
                      <a:pt x="21" y="0"/>
                    </a:lnTo>
                    <a:lnTo>
                      <a:pt x="19" y="3"/>
                    </a:lnTo>
                    <a:lnTo>
                      <a:pt x="16" y="3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3" y="10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3" y="3"/>
                    </a:lnTo>
                    <a:lnTo>
                      <a:pt x="23" y="0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609"/>
              <p:cNvSpPr/>
              <p:nvPr/>
            </p:nvSpPr>
            <p:spPr bwMode="auto">
              <a:xfrm>
                <a:off x="3497" y="1437"/>
                <a:ext cx="23" cy="21"/>
              </a:xfrm>
              <a:custGeom>
                <a:avLst/>
                <a:gdLst>
                  <a:gd name="T0" fmla="*/ 21 w 23"/>
                  <a:gd name="T1" fmla="*/ 4 h 21"/>
                  <a:gd name="T2" fmla="*/ 21 w 23"/>
                  <a:gd name="T3" fmla="*/ 4 h 21"/>
                  <a:gd name="T4" fmla="*/ 23 w 23"/>
                  <a:gd name="T5" fmla="*/ 7 h 21"/>
                  <a:gd name="T6" fmla="*/ 21 w 23"/>
                  <a:gd name="T7" fmla="*/ 7 h 21"/>
                  <a:gd name="T8" fmla="*/ 19 w 23"/>
                  <a:gd name="T9" fmla="*/ 9 h 21"/>
                  <a:gd name="T10" fmla="*/ 16 w 23"/>
                  <a:gd name="T11" fmla="*/ 7 h 21"/>
                  <a:gd name="T12" fmla="*/ 14 w 23"/>
                  <a:gd name="T13" fmla="*/ 7 h 21"/>
                  <a:gd name="T14" fmla="*/ 14 w 23"/>
                  <a:gd name="T15" fmla="*/ 4 h 21"/>
                  <a:gd name="T16" fmla="*/ 14 w 23"/>
                  <a:gd name="T17" fmla="*/ 2 h 21"/>
                  <a:gd name="T18" fmla="*/ 16 w 23"/>
                  <a:gd name="T19" fmla="*/ 0 h 21"/>
                  <a:gd name="T20" fmla="*/ 19 w 23"/>
                  <a:gd name="T21" fmla="*/ 2 h 21"/>
                  <a:gd name="T22" fmla="*/ 21 w 23"/>
                  <a:gd name="T23" fmla="*/ 2 h 21"/>
                  <a:gd name="T24" fmla="*/ 21 w 23"/>
                  <a:gd name="T25" fmla="*/ 2 h 21"/>
                  <a:gd name="T26" fmla="*/ 19 w 23"/>
                  <a:gd name="T27" fmla="*/ 4 h 21"/>
                  <a:gd name="T28" fmla="*/ 21 w 23"/>
                  <a:gd name="T29" fmla="*/ 4 h 21"/>
                  <a:gd name="T30" fmla="*/ 12 w 23"/>
                  <a:gd name="T31" fmla="*/ 14 h 21"/>
                  <a:gd name="T32" fmla="*/ 9 w 23"/>
                  <a:gd name="T33" fmla="*/ 14 h 21"/>
                  <a:gd name="T34" fmla="*/ 7 w 23"/>
                  <a:gd name="T35" fmla="*/ 14 h 21"/>
                  <a:gd name="T36" fmla="*/ 2 w 23"/>
                  <a:gd name="T37" fmla="*/ 14 h 21"/>
                  <a:gd name="T38" fmla="*/ 0 w 23"/>
                  <a:gd name="T39" fmla="*/ 16 h 21"/>
                  <a:gd name="T40" fmla="*/ 2 w 23"/>
                  <a:gd name="T41" fmla="*/ 19 h 21"/>
                  <a:gd name="T42" fmla="*/ 5 w 23"/>
                  <a:gd name="T43" fmla="*/ 19 h 21"/>
                  <a:gd name="T44" fmla="*/ 7 w 23"/>
                  <a:gd name="T45" fmla="*/ 21 h 21"/>
                  <a:gd name="T46" fmla="*/ 9 w 23"/>
                  <a:gd name="T47" fmla="*/ 21 h 21"/>
                  <a:gd name="T48" fmla="*/ 12 w 23"/>
                  <a:gd name="T49" fmla="*/ 21 h 21"/>
                  <a:gd name="T50" fmla="*/ 14 w 23"/>
                  <a:gd name="T51" fmla="*/ 21 h 21"/>
                  <a:gd name="T52" fmla="*/ 16 w 23"/>
                  <a:gd name="T53" fmla="*/ 19 h 21"/>
                  <a:gd name="T54" fmla="*/ 16 w 23"/>
                  <a:gd name="T55" fmla="*/ 19 h 21"/>
                  <a:gd name="T56" fmla="*/ 19 w 23"/>
                  <a:gd name="T57" fmla="*/ 19 h 21"/>
                  <a:gd name="T58" fmla="*/ 16 w 23"/>
                  <a:gd name="T59" fmla="*/ 19 h 21"/>
                  <a:gd name="T60" fmla="*/ 16 w 23"/>
                  <a:gd name="T61" fmla="*/ 16 h 21"/>
                  <a:gd name="T62" fmla="*/ 14 w 23"/>
                  <a:gd name="T63" fmla="*/ 14 h 21"/>
                  <a:gd name="T64" fmla="*/ 12 w 23"/>
                  <a:gd name="T65" fmla="*/ 14 h 21"/>
                  <a:gd name="T66" fmla="*/ 12 w 23"/>
                  <a:gd name="T67" fmla="*/ 14 h 21"/>
                  <a:gd name="T68" fmla="*/ 21 w 23"/>
                  <a:gd name="T6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" h="21">
                    <a:moveTo>
                      <a:pt x="21" y="4"/>
                    </a:moveTo>
                    <a:lnTo>
                      <a:pt x="21" y="4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19" y="9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4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16" y="19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2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610"/>
              <p:cNvSpPr/>
              <p:nvPr/>
            </p:nvSpPr>
            <p:spPr bwMode="auto">
              <a:xfrm>
                <a:off x="3168" y="1529"/>
                <a:ext cx="30" cy="24"/>
              </a:xfrm>
              <a:custGeom>
                <a:avLst/>
                <a:gdLst>
                  <a:gd name="T0" fmla="*/ 2 w 30"/>
                  <a:gd name="T1" fmla="*/ 10 h 24"/>
                  <a:gd name="T2" fmla="*/ 4 w 30"/>
                  <a:gd name="T3" fmla="*/ 10 h 24"/>
                  <a:gd name="T4" fmla="*/ 7 w 30"/>
                  <a:gd name="T5" fmla="*/ 10 h 24"/>
                  <a:gd name="T6" fmla="*/ 4 w 30"/>
                  <a:gd name="T7" fmla="*/ 10 h 24"/>
                  <a:gd name="T8" fmla="*/ 2 w 30"/>
                  <a:gd name="T9" fmla="*/ 10 h 24"/>
                  <a:gd name="T10" fmla="*/ 0 w 30"/>
                  <a:gd name="T11" fmla="*/ 10 h 24"/>
                  <a:gd name="T12" fmla="*/ 0 w 30"/>
                  <a:gd name="T13" fmla="*/ 12 h 24"/>
                  <a:gd name="T14" fmla="*/ 2 w 30"/>
                  <a:gd name="T15" fmla="*/ 12 h 24"/>
                  <a:gd name="T16" fmla="*/ 4 w 30"/>
                  <a:gd name="T17" fmla="*/ 14 h 24"/>
                  <a:gd name="T18" fmla="*/ 2 w 30"/>
                  <a:gd name="T19" fmla="*/ 14 h 24"/>
                  <a:gd name="T20" fmla="*/ 0 w 30"/>
                  <a:gd name="T21" fmla="*/ 14 h 24"/>
                  <a:gd name="T22" fmla="*/ 2 w 30"/>
                  <a:gd name="T23" fmla="*/ 17 h 24"/>
                  <a:gd name="T24" fmla="*/ 4 w 30"/>
                  <a:gd name="T25" fmla="*/ 17 h 24"/>
                  <a:gd name="T26" fmla="*/ 7 w 30"/>
                  <a:gd name="T27" fmla="*/ 17 h 24"/>
                  <a:gd name="T28" fmla="*/ 7 w 30"/>
                  <a:gd name="T29" fmla="*/ 17 h 24"/>
                  <a:gd name="T30" fmla="*/ 9 w 30"/>
                  <a:gd name="T31" fmla="*/ 19 h 24"/>
                  <a:gd name="T32" fmla="*/ 12 w 30"/>
                  <a:gd name="T33" fmla="*/ 19 h 24"/>
                  <a:gd name="T34" fmla="*/ 14 w 30"/>
                  <a:gd name="T35" fmla="*/ 17 h 24"/>
                  <a:gd name="T36" fmla="*/ 14 w 30"/>
                  <a:gd name="T37" fmla="*/ 19 h 24"/>
                  <a:gd name="T38" fmla="*/ 14 w 30"/>
                  <a:gd name="T39" fmla="*/ 19 h 24"/>
                  <a:gd name="T40" fmla="*/ 12 w 30"/>
                  <a:gd name="T41" fmla="*/ 19 h 24"/>
                  <a:gd name="T42" fmla="*/ 9 w 30"/>
                  <a:gd name="T43" fmla="*/ 19 h 24"/>
                  <a:gd name="T44" fmla="*/ 7 w 30"/>
                  <a:gd name="T45" fmla="*/ 21 h 24"/>
                  <a:gd name="T46" fmla="*/ 9 w 30"/>
                  <a:gd name="T47" fmla="*/ 21 h 24"/>
                  <a:gd name="T48" fmla="*/ 12 w 30"/>
                  <a:gd name="T49" fmla="*/ 24 h 24"/>
                  <a:gd name="T50" fmla="*/ 12 w 30"/>
                  <a:gd name="T51" fmla="*/ 24 h 24"/>
                  <a:gd name="T52" fmla="*/ 14 w 30"/>
                  <a:gd name="T53" fmla="*/ 24 h 24"/>
                  <a:gd name="T54" fmla="*/ 16 w 30"/>
                  <a:gd name="T55" fmla="*/ 21 h 24"/>
                  <a:gd name="T56" fmla="*/ 19 w 30"/>
                  <a:gd name="T57" fmla="*/ 21 h 24"/>
                  <a:gd name="T58" fmla="*/ 19 w 30"/>
                  <a:gd name="T59" fmla="*/ 21 h 24"/>
                  <a:gd name="T60" fmla="*/ 21 w 30"/>
                  <a:gd name="T61" fmla="*/ 21 h 24"/>
                  <a:gd name="T62" fmla="*/ 23 w 30"/>
                  <a:gd name="T63" fmla="*/ 19 h 24"/>
                  <a:gd name="T64" fmla="*/ 26 w 30"/>
                  <a:gd name="T65" fmla="*/ 19 h 24"/>
                  <a:gd name="T66" fmla="*/ 28 w 30"/>
                  <a:gd name="T67" fmla="*/ 19 h 24"/>
                  <a:gd name="T68" fmla="*/ 30 w 30"/>
                  <a:gd name="T69" fmla="*/ 17 h 24"/>
                  <a:gd name="T70" fmla="*/ 30 w 30"/>
                  <a:gd name="T71" fmla="*/ 14 h 24"/>
                  <a:gd name="T72" fmla="*/ 28 w 30"/>
                  <a:gd name="T73" fmla="*/ 12 h 24"/>
                  <a:gd name="T74" fmla="*/ 26 w 30"/>
                  <a:gd name="T75" fmla="*/ 12 h 24"/>
                  <a:gd name="T76" fmla="*/ 23 w 30"/>
                  <a:gd name="T77" fmla="*/ 12 h 24"/>
                  <a:gd name="T78" fmla="*/ 23 w 30"/>
                  <a:gd name="T79" fmla="*/ 10 h 24"/>
                  <a:gd name="T80" fmla="*/ 21 w 30"/>
                  <a:gd name="T81" fmla="*/ 10 h 24"/>
                  <a:gd name="T82" fmla="*/ 19 w 30"/>
                  <a:gd name="T83" fmla="*/ 7 h 24"/>
                  <a:gd name="T84" fmla="*/ 16 w 30"/>
                  <a:gd name="T85" fmla="*/ 5 h 24"/>
                  <a:gd name="T86" fmla="*/ 14 w 30"/>
                  <a:gd name="T87" fmla="*/ 5 h 24"/>
                  <a:gd name="T88" fmla="*/ 12 w 30"/>
                  <a:gd name="T89" fmla="*/ 5 h 24"/>
                  <a:gd name="T90" fmla="*/ 12 w 30"/>
                  <a:gd name="T91" fmla="*/ 5 h 24"/>
                  <a:gd name="T92" fmla="*/ 9 w 30"/>
                  <a:gd name="T93" fmla="*/ 3 h 24"/>
                  <a:gd name="T94" fmla="*/ 7 w 30"/>
                  <a:gd name="T95" fmla="*/ 3 h 24"/>
                  <a:gd name="T96" fmla="*/ 4 w 30"/>
                  <a:gd name="T97" fmla="*/ 3 h 24"/>
                  <a:gd name="T98" fmla="*/ 2 w 30"/>
                  <a:gd name="T99" fmla="*/ 5 h 24"/>
                  <a:gd name="T100" fmla="*/ 0 w 30"/>
                  <a:gd name="T101" fmla="*/ 5 h 24"/>
                  <a:gd name="T102" fmla="*/ 0 w 30"/>
                  <a:gd name="T103" fmla="*/ 7 h 24"/>
                  <a:gd name="T104" fmla="*/ 2 w 30"/>
                  <a:gd name="T105" fmla="*/ 10 h 24"/>
                  <a:gd name="T106" fmla="*/ 0 w 30"/>
                  <a:gd name="T107" fmla="*/ 0 h 24"/>
                  <a:gd name="T108" fmla="*/ 2 w 30"/>
                  <a:gd name="T109" fmla="*/ 0 h 24"/>
                  <a:gd name="T110" fmla="*/ 0 w 30"/>
                  <a:gd name="T111" fmla="*/ 3 h 24"/>
                  <a:gd name="T112" fmla="*/ 0 w 30"/>
                  <a:gd name="T113" fmla="*/ 0 h 24"/>
                  <a:gd name="T114" fmla="*/ 2 w 30"/>
                  <a:gd name="T115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" y="10"/>
                    </a:moveTo>
                    <a:lnTo>
                      <a:pt x="4" y="10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4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1"/>
                    </a:lnTo>
                    <a:lnTo>
                      <a:pt x="19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6" y="19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10"/>
                    </a:lnTo>
                    <a:lnTo>
                      <a:pt x="19" y="7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611"/>
              <p:cNvSpPr/>
              <p:nvPr/>
            </p:nvSpPr>
            <p:spPr bwMode="auto">
              <a:xfrm>
                <a:off x="3158" y="1491"/>
                <a:ext cx="10" cy="12"/>
              </a:xfrm>
              <a:custGeom>
                <a:avLst/>
                <a:gdLst>
                  <a:gd name="T0" fmla="*/ 3 w 10"/>
                  <a:gd name="T1" fmla="*/ 10 h 12"/>
                  <a:gd name="T2" fmla="*/ 3 w 10"/>
                  <a:gd name="T3" fmla="*/ 12 h 12"/>
                  <a:gd name="T4" fmla="*/ 0 w 10"/>
                  <a:gd name="T5" fmla="*/ 12 h 12"/>
                  <a:gd name="T6" fmla="*/ 3 w 10"/>
                  <a:gd name="T7" fmla="*/ 10 h 12"/>
                  <a:gd name="T8" fmla="*/ 3 w 10"/>
                  <a:gd name="T9" fmla="*/ 10 h 12"/>
                  <a:gd name="T10" fmla="*/ 10 w 10"/>
                  <a:gd name="T11" fmla="*/ 0 h 12"/>
                  <a:gd name="T12" fmla="*/ 7 w 10"/>
                  <a:gd name="T13" fmla="*/ 3 h 12"/>
                  <a:gd name="T14" fmla="*/ 5 w 10"/>
                  <a:gd name="T15" fmla="*/ 3 h 12"/>
                  <a:gd name="T16" fmla="*/ 3 w 10"/>
                  <a:gd name="T17" fmla="*/ 3 h 12"/>
                  <a:gd name="T18" fmla="*/ 3 w 10"/>
                  <a:gd name="T19" fmla="*/ 5 h 12"/>
                  <a:gd name="T20" fmla="*/ 5 w 10"/>
                  <a:gd name="T21" fmla="*/ 5 h 12"/>
                  <a:gd name="T22" fmla="*/ 5 w 10"/>
                  <a:gd name="T23" fmla="*/ 5 h 12"/>
                  <a:gd name="T24" fmla="*/ 7 w 10"/>
                  <a:gd name="T25" fmla="*/ 3 h 12"/>
                  <a:gd name="T26" fmla="*/ 10 w 10"/>
                  <a:gd name="T27" fmla="*/ 0 h 12"/>
                  <a:gd name="T28" fmla="*/ 3 w 10"/>
                  <a:gd name="T2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2">
                    <a:moveTo>
                      <a:pt x="3" y="10"/>
                    </a:moveTo>
                    <a:lnTo>
                      <a:pt x="3" y="12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612"/>
              <p:cNvSpPr/>
              <p:nvPr/>
            </p:nvSpPr>
            <p:spPr bwMode="auto">
              <a:xfrm>
                <a:off x="3504" y="1373"/>
                <a:ext cx="19" cy="4"/>
              </a:xfrm>
              <a:custGeom>
                <a:avLst/>
                <a:gdLst>
                  <a:gd name="T0" fmla="*/ 14 w 19"/>
                  <a:gd name="T1" fmla="*/ 2 h 4"/>
                  <a:gd name="T2" fmla="*/ 14 w 19"/>
                  <a:gd name="T3" fmla="*/ 2 h 4"/>
                  <a:gd name="T4" fmla="*/ 16 w 19"/>
                  <a:gd name="T5" fmla="*/ 2 h 4"/>
                  <a:gd name="T6" fmla="*/ 19 w 19"/>
                  <a:gd name="T7" fmla="*/ 2 h 4"/>
                  <a:gd name="T8" fmla="*/ 19 w 19"/>
                  <a:gd name="T9" fmla="*/ 2 h 4"/>
                  <a:gd name="T10" fmla="*/ 19 w 19"/>
                  <a:gd name="T11" fmla="*/ 4 h 4"/>
                  <a:gd name="T12" fmla="*/ 16 w 19"/>
                  <a:gd name="T13" fmla="*/ 4 h 4"/>
                  <a:gd name="T14" fmla="*/ 16 w 19"/>
                  <a:gd name="T15" fmla="*/ 4 h 4"/>
                  <a:gd name="T16" fmla="*/ 14 w 19"/>
                  <a:gd name="T17" fmla="*/ 4 h 4"/>
                  <a:gd name="T18" fmla="*/ 12 w 19"/>
                  <a:gd name="T19" fmla="*/ 2 h 4"/>
                  <a:gd name="T20" fmla="*/ 9 w 19"/>
                  <a:gd name="T21" fmla="*/ 2 h 4"/>
                  <a:gd name="T22" fmla="*/ 12 w 19"/>
                  <a:gd name="T23" fmla="*/ 2 h 4"/>
                  <a:gd name="T24" fmla="*/ 14 w 19"/>
                  <a:gd name="T25" fmla="*/ 2 h 4"/>
                  <a:gd name="T26" fmla="*/ 2 w 19"/>
                  <a:gd name="T27" fmla="*/ 0 h 4"/>
                  <a:gd name="T28" fmla="*/ 0 w 19"/>
                  <a:gd name="T29" fmla="*/ 2 h 4"/>
                  <a:gd name="T30" fmla="*/ 0 w 19"/>
                  <a:gd name="T31" fmla="*/ 0 h 4"/>
                  <a:gd name="T32" fmla="*/ 2 w 19"/>
                  <a:gd name="T33" fmla="*/ 0 h 4"/>
                  <a:gd name="T34" fmla="*/ 14 w 19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4">
                    <a:moveTo>
                      <a:pt x="14" y="2"/>
                    </a:moveTo>
                    <a:lnTo>
                      <a:pt x="14" y="2"/>
                    </a:lnTo>
                    <a:lnTo>
                      <a:pt x="16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613"/>
              <p:cNvSpPr/>
              <p:nvPr/>
            </p:nvSpPr>
            <p:spPr bwMode="auto">
              <a:xfrm>
                <a:off x="2993" y="1384"/>
                <a:ext cx="21" cy="5"/>
              </a:xfrm>
              <a:custGeom>
                <a:avLst/>
                <a:gdLst>
                  <a:gd name="T0" fmla="*/ 2 w 21"/>
                  <a:gd name="T1" fmla="*/ 0 h 5"/>
                  <a:gd name="T2" fmla="*/ 4 w 21"/>
                  <a:gd name="T3" fmla="*/ 3 h 5"/>
                  <a:gd name="T4" fmla="*/ 7 w 21"/>
                  <a:gd name="T5" fmla="*/ 3 h 5"/>
                  <a:gd name="T6" fmla="*/ 9 w 21"/>
                  <a:gd name="T7" fmla="*/ 3 h 5"/>
                  <a:gd name="T8" fmla="*/ 7 w 21"/>
                  <a:gd name="T9" fmla="*/ 5 h 5"/>
                  <a:gd name="T10" fmla="*/ 4 w 21"/>
                  <a:gd name="T11" fmla="*/ 5 h 5"/>
                  <a:gd name="T12" fmla="*/ 4 w 21"/>
                  <a:gd name="T13" fmla="*/ 5 h 5"/>
                  <a:gd name="T14" fmla="*/ 2 w 21"/>
                  <a:gd name="T15" fmla="*/ 5 h 5"/>
                  <a:gd name="T16" fmla="*/ 0 w 21"/>
                  <a:gd name="T17" fmla="*/ 3 h 5"/>
                  <a:gd name="T18" fmla="*/ 2 w 21"/>
                  <a:gd name="T19" fmla="*/ 0 h 5"/>
                  <a:gd name="T20" fmla="*/ 11 w 21"/>
                  <a:gd name="T21" fmla="*/ 0 h 5"/>
                  <a:gd name="T22" fmla="*/ 16 w 21"/>
                  <a:gd name="T23" fmla="*/ 0 h 5"/>
                  <a:gd name="T24" fmla="*/ 18 w 21"/>
                  <a:gd name="T25" fmla="*/ 3 h 5"/>
                  <a:gd name="T26" fmla="*/ 18 w 21"/>
                  <a:gd name="T27" fmla="*/ 3 h 5"/>
                  <a:gd name="T28" fmla="*/ 21 w 21"/>
                  <a:gd name="T29" fmla="*/ 3 h 5"/>
                  <a:gd name="T30" fmla="*/ 21 w 21"/>
                  <a:gd name="T31" fmla="*/ 3 h 5"/>
                  <a:gd name="T32" fmla="*/ 18 w 21"/>
                  <a:gd name="T33" fmla="*/ 3 h 5"/>
                  <a:gd name="T34" fmla="*/ 16 w 21"/>
                  <a:gd name="T35" fmla="*/ 3 h 5"/>
                  <a:gd name="T36" fmla="*/ 14 w 21"/>
                  <a:gd name="T37" fmla="*/ 3 h 5"/>
                  <a:gd name="T38" fmla="*/ 11 w 21"/>
                  <a:gd name="T39" fmla="*/ 3 h 5"/>
                  <a:gd name="T40" fmla="*/ 11 w 21"/>
                  <a:gd name="T41" fmla="*/ 0 h 5"/>
                  <a:gd name="T42" fmla="*/ 2 w 21"/>
                  <a:gd name="T4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5">
                    <a:moveTo>
                      <a:pt x="2" y="0"/>
                    </a:moveTo>
                    <a:lnTo>
                      <a:pt x="4" y="3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614"/>
              <p:cNvSpPr/>
              <p:nvPr/>
            </p:nvSpPr>
            <p:spPr bwMode="auto">
              <a:xfrm>
                <a:off x="2746" y="1425"/>
                <a:ext cx="36" cy="21"/>
              </a:xfrm>
              <a:custGeom>
                <a:avLst/>
                <a:gdLst>
                  <a:gd name="T0" fmla="*/ 22 w 36"/>
                  <a:gd name="T1" fmla="*/ 0 h 21"/>
                  <a:gd name="T2" fmla="*/ 19 w 36"/>
                  <a:gd name="T3" fmla="*/ 0 h 21"/>
                  <a:gd name="T4" fmla="*/ 17 w 36"/>
                  <a:gd name="T5" fmla="*/ 2 h 21"/>
                  <a:gd name="T6" fmla="*/ 15 w 36"/>
                  <a:gd name="T7" fmla="*/ 2 h 21"/>
                  <a:gd name="T8" fmla="*/ 12 w 36"/>
                  <a:gd name="T9" fmla="*/ 2 h 21"/>
                  <a:gd name="T10" fmla="*/ 12 w 36"/>
                  <a:gd name="T11" fmla="*/ 5 h 21"/>
                  <a:gd name="T12" fmla="*/ 12 w 36"/>
                  <a:gd name="T13" fmla="*/ 5 h 21"/>
                  <a:gd name="T14" fmla="*/ 10 w 36"/>
                  <a:gd name="T15" fmla="*/ 5 h 21"/>
                  <a:gd name="T16" fmla="*/ 12 w 36"/>
                  <a:gd name="T17" fmla="*/ 5 h 21"/>
                  <a:gd name="T18" fmla="*/ 10 w 36"/>
                  <a:gd name="T19" fmla="*/ 7 h 21"/>
                  <a:gd name="T20" fmla="*/ 7 w 36"/>
                  <a:gd name="T21" fmla="*/ 9 h 21"/>
                  <a:gd name="T22" fmla="*/ 5 w 36"/>
                  <a:gd name="T23" fmla="*/ 12 h 21"/>
                  <a:gd name="T24" fmla="*/ 5 w 36"/>
                  <a:gd name="T25" fmla="*/ 12 h 21"/>
                  <a:gd name="T26" fmla="*/ 5 w 36"/>
                  <a:gd name="T27" fmla="*/ 14 h 21"/>
                  <a:gd name="T28" fmla="*/ 7 w 36"/>
                  <a:gd name="T29" fmla="*/ 16 h 21"/>
                  <a:gd name="T30" fmla="*/ 7 w 36"/>
                  <a:gd name="T31" fmla="*/ 14 h 21"/>
                  <a:gd name="T32" fmla="*/ 10 w 36"/>
                  <a:gd name="T33" fmla="*/ 16 h 21"/>
                  <a:gd name="T34" fmla="*/ 12 w 36"/>
                  <a:gd name="T35" fmla="*/ 16 h 21"/>
                  <a:gd name="T36" fmla="*/ 12 w 36"/>
                  <a:gd name="T37" fmla="*/ 19 h 21"/>
                  <a:gd name="T38" fmla="*/ 15 w 36"/>
                  <a:gd name="T39" fmla="*/ 19 h 21"/>
                  <a:gd name="T40" fmla="*/ 17 w 36"/>
                  <a:gd name="T41" fmla="*/ 19 h 21"/>
                  <a:gd name="T42" fmla="*/ 19 w 36"/>
                  <a:gd name="T43" fmla="*/ 19 h 21"/>
                  <a:gd name="T44" fmla="*/ 22 w 36"/>
                  <a:gd name="T45" fmla="*/ 21 h 21"/>
                  <a:gd name="T46" fmla="*/ 24 w 36"/>
                  <a:gd name="T47" fmla="*/ 21 h 21"/>
                  <a:gd name="T48" fmla="*/ 26 w 36"/>
                  <a:gd name="T49" fmla="*/ 21 h 21"/>
                  <a:gd name="T50" fmla="*/ 26 w 36"/>
                  <a:gd name="T51" fmla="*/ 21 h 21"/>
                  <a:gd name="T52" fmla="*/ 29 w 36"/>
                  <a:gd name="T53" fmla="*/ 21 h 21"/>
                  <a:gd name="T54" fmla="*/ 31 w 36"/>
                  <a:gd name="T55" fmla="*/ 21 h 21"/>
                  <a:gd name="T56" fmla="*/ 33 w 36"/>
                  <a:gd name="T57" fmla="*/ 21 h 21"/>
                  <a:gd name="T58" fmla="*/ 36 w 36"/>
                  <a:gd name="T59" fmla="*/ 19 h 21"/>
                  <a:gd name="T60" fmla="*/ 36 w 36"/>
                  <a:gd name="T61" fmla="*/ 16 h 21"/>
                  <a:gd name="T62" fmla="*/ 36 w 36"/>
                  <a:gd name="T63" fmla="*/ 14 h 21"/>
                  <a:gd name="T64" fmla="*/ 33 w 36"/>
                  <a:gd name="T65" fmla="*/ 14 h 21"/>
                  <a:gd name="T66" fmla="*/ 36 w 36"/>
                  <a:gd name="T67" fmla="*/ 12 h 21"/>
                  <a:gd name="T68" fmla="*/ 36 w 36"/>
                  <a:gd name="T69" fmla="*/ 9 h 21"/>
                  <a:gd name="T70" fmla="*/ 33 w 36"/>
                  <a:gd name="T71" fmla="*/ 7 h 21"/>
                  <a:gd name="T72" fmla="*/ 31 w 36"/>
                  <a:gd name="T73" fmla="*/ 5 h 21"/>
                  <a:gd name="T74" fmla="*/ 29 w 36"/>
                  <a:gd name="T75" fmla="*/ 5 h 21"/>
                  <a:gd name="T76" fmla="*/ 26 w 36"/>
                  <a:gd name="T77" fmla="*/ 2 h 21"/>
                  <a:gd name="T78" fmla="*/ 26 w 36"/>
                  <a:gd name="T79" fmla="*/ 0 h 21"/>
                  <a:gd name="T80" fmla="*/ 24 w 36"/>
                  <a:gd name="T81" fmla="*/ 0 h 21"/>
                  <a:gd name="T82" fmla="*/ 22 w 36"/>
                  <a:gd name="T83" fmla="*/ 0 h 21"/>
                  <a:gd name="T84" fmla="*/ 10 w 36"/>
                  <a:gd name="T85" fmla="*/ 2 h 21"/>
                  <a:gd name="T86" fmla="*/ 7 w 36"/>
                  <a:gd name="T87" fmla="*/ 0 h 21"/>
                  <a:gd name="T88" fmla="*/ 5 w 36"/>
                  <a:gd name="T89" fmla="*/ 0 h 21"/>
                  <a:gd name="T90" fmla="*/ 3 w 36"/>
                  <a:gd name="T91" fmla="*/ 2 h 21"/>
                  <a:gd name="T92" fmla="*/ 3 w 36"/>
                  <a:gd name="T93" fmla="*/ 2 h 21"/>
                  <a:gd name="T94" fmla="*/ 0 w 36"/>
                  <a:gd name="T95" fmla="*/ 2 h 21"/>
                  <a:gd name="T96" fmla="*/ 0 w 36"/>
                  <a:gd name="T97" fmla="*/ 5 h 21"/>
                  <a:gd name="T98" fmla="*/ 3 w 36"/>
                  <a:gd name="T99" fmla="*/ 7 h 21"/>
                  <a:gd name="T100" fmla="*/ 5 w 36"/>
                  <a:gd name="T101" fmla="*/ 5 h 21"/>
                  <a:gd name="T102" fmla="*/ 5 w 36"/>
                  <a:gd name="T103" fmla="*/ 2 h 21"/>
                  <a:gd name="T104" fmla="*/ 7 w 36"/>
                  <a:gd name="T105" fmla="*/ 5 h 21"/>
                  <a:gd name="T106" fmla="*/ 10 w 36"/>
                  <a:gd name="T107" fmla="*/ 5 h 21"/>
                  <a:gd name="T108" fmla="*/ 12 w 36"/>
                  <a:gd name="T109" fmla="*/ 2 h 21"/>
                  <a:gd name="T110" fmla="*/ 10 w 36"/>
                  <a:gd name="T111" fmla="*/ 2 h 21"/>
                  <a:gd name="T112" fmla="*/ 22 w 36"/>
                  <a:gd name="T1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" h="21">
                    <a:moveTo>
                      <a:pt x="22" y="0"/>
                    </a:moveTo>
                    <a:lnTo>
                      <a:pt x="19" y="0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7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2" y="21"/>
                    </a:lnTo>
                    <a:lnTo>
                      <a:pt x="24" y="21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6" y="19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36" y="12"/>
                    </a:lnTo>
                    <a:lnTo>
                      <a:pt x="36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615"/>
              <p:cNvSpPr/>
              <p:nvPr/>
            </p:nvSpPr>
            <p:spPr bwMode="auto">
              <a:xfrm>
                <a:off x="2666" y="1420"/>
                <a:ext cx="16" cy="19"/>
              </a:xfrm>
              <a:custGeom>
                <a:avLst/>
                <a:gdLst>
                  <a:gd name="T0" fmla="*/ 9 w 16"/>
                  <a:gd name="T1" fmla="*/ 10 h 19"/>
                  <a:gd name="T2" fmla="*/ 9 w 16"/>
                  <a:gd name="T3" fmla="*/ 10 h 19"/>
                  <a:gd name="T4" fmla="*/ 12 w 16"/>
                  <a:gd name="T5" fmla="*/ 12 h 19"/>
                  <a:gd name="T6" fmla="*/ 12 w 16"/>
                  <a:gd name="T7" fmla="*/ 14 h 19"/>
                  <a:gd name="T8" fmla="*/ 14 w 16"/>
                  <a:gd name="T9" fmla="*/ 17 h 19"/>
                  <a:gd name="T10" fmla="*/ 12 w 16"/>
                  <a:gd name="T11" fmla="*/ 17 h 19"/>
                  <a:gd name="T12" fmla="*/ 9 w 16"/>
                  <a:gd name="T13" fmla="*/ 19 h 19"/>
                  <a:gd name="T14" fmla="*/ 7 w 16"/>
                  <a:gd name="T15" fmla="*/ 19 h 19"/>
                  <a:gd name="T16" fmla="*/ 5 w 16"/>
                  <a:gd name="T17" fmla="*/ 19 h 19"/>
                  <a:gd name="T18" fmla="*/ 2 w 16"/>
                  <a:gd name="T19" fmla="*/ 17 h 19"/>
                  <a:gd name="T20" fmla="*/ 0 w 16"/>
                  <a:gd name="T21" fmla="*/ 17 h 19"/>
                  <a:gd name="T22" fmla="*/ 2 w 16"/>
                  <a:gd name="T23" fmla="*/ 14 h 19"/>
                  <a:gd name="T24" fmla="*/ 2 w 16"/>
                  <a:gd name="T25" fmla="*/ 12 h 19"/>
                  <a:gd name="T26" fmla="*/ 5 w 16"/>
                  <a:gd name="T27" fmla="*/ 10 h 19"/>
                  <a:gd name="T28" fmla="*/ 7 w 16"/>
                  <a:gd name="T29" fmla="*/ 10 h 19"/>
                  <a:gd name="T30" fmla="*/ 9 w 16"/>
                  <a:gd name="T31" fmla="*/ 10 h 19"/>
                  <a:gd name="T32" fmla="*/ 16 w 16"/>
                  <a:gd name="T33" fmla="*/ 0 h 19"/>
                  <a:gd name="T34" fmla="*/ 14 w 16"/>
                  <a:gd name="T35" fmla="*/ 0 h 19"/>
                  <a:gd name="T36" fmla="*/ 12 w 16"/>
                  <a:gd name="T37" fmla="*/ 0 h 19"/>
                  <a:gd name="T38" fmla="*/ 14 w 16"/>
                  <a:gd name="T39" fmla="*/ 0 h 19"/>
                  <a:gd name="T40" fmla="*/ 16 w 16"/>
                  <a:gd name="T41" fmla="*/ 0 h 19"/>
                  <a:gd name="T42" fmla="*/ 16 w 16"/>
                  <a:gd name="T43" fmla="*/ 0 h 19"/>
                  <a:gd name="T44" fmla="*/ 9 w 16"/>
                  <a:gd name="T4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9">
                    <a:moveTo>
                      <a:pt x="9" y="10"/>
                    </a:moveTo>
                    <a:lnTo>
                      <a:pt x="9" y="10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5" y="19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616"/>
              <p:cNvSpPr/>
              <p:nvPr/>
            </p:nvSpPr>
            <p:spPr bwMode="auto">
              <a:xfrm>
                <a:off x="2803" y="1382"/>
                <a:ext cx="17" cy="10"/>
              </a:xfrm>
              <a:custGeom>
                <a:avLst/>
                <a:gdLst>
                  <a:gd name="T0" fmla="*/ 12 w 17"/>
                  <a:gd name="T1" fmla="*/ 2 h 10"/>
                  <a:gd name="T2" fmla="*/ 14 w 17"/>
                  <a:gd name="T3" fmla="*/ 2 h 10"/>
                  <a:gd name="T4" fmla="*/ 17 w 17"/>
                  <a:gd name="T5" fmla="*/ 5 h 10"/>
                  <a:gd name="T6" fmla="*/ 17 w 17"/>
                  <a:gd name="T7" fmla="*/ 5 h 10"/>
                  <a:gd name="T8" fmla="*/ 14 w 17"/>
                  <a:gd name="T9" fmla="*/ 7 h 10"/>
                  <a:gd name="T10" fmla="*/ 12 w 17"/>
                  <a:gd name="T11" fmla="*/ 10 h 10"/>
                  <a:gd name="T12" fmla="*/ 12 w 17"/>
                  <a:gd name="T13" fmla="*/ 10 h 10"/>
                  <a:gd name="T14" fmla="*/ 7 w 17"/>
                  <a:gd name="T15" fmla="*/ 7 h 10"/>
                  <a:gd name="T16" fmla="*/ 5 w 17"/>
                  <a:gd name="T17" fmla="*/ 7 h 10"/>
                  <a:gd name="T18" fmla="*/ 2 w 17"/>
                  <a:gd name="T19" fmla="*/ 7 h 10"/>
                  <a:gd name="T20" fmla="*/ 2 w 17"/>
                  <a:gd name="T21" fmla="*/ 5 h 10"/>
                  <a:gd name="T22" fmla="*/ 0 w 17"/>
                  <a:gd name="T23" fmla="*/ 2 h 10"/>
                  <a:gd name="T24" fmla="*/ 2 w 17"/>
                  <a:gd name="T25" fmla="*/ 0 h 10"/>
                  <a:gd name="T26" fmla="*/ 5 w 17"/>
                  <a:gd name="T27" fmla="*/ 0 h 10"/>
                  <a:gd name="T28" fmla="*/ 7 w 17"/>
                  <a:gd name="T29" fmla="*/ 0 h 10"/>
                  <a:gd name="T30" fmla="*/ 10 w 17"/>
                  <a:gd name="T31" fmla="*/ 0 h 10"/>
                  <a:gd name="T32" fmla="*/ 12 w 17"/>
                  <a:gd name="T33" fmla="*/ 0 h 10"/>
                  <a:gd name="T34" fmla="*/ 12 w 17"/>
                  <a:gd name="T35" fmla="*/ 2 h 10"/>
                  <a:gd name="T36" fmla="*/ 2 w 17"/>
                  <a:gd name="T37" fmla="*/ 7 h 10"/>
                  <a:gd name="T38" fmla="*/ 5 w 17"/>
                  <a:gd name="T39" fmla="*/ 7 h 10"/>
                  <a:gd name="T40" fmla="*/ 5 w 17"/>
                  <a:gd name="T41" fmla="*/ 10 h 10"/>
                  <a:gd name="T42" fmla="*/ 2 w 17"/>
                  <a:gd name="T43" fmla="*/ 10 h 10"/>
                  <a:gd name="T44" fmla="*/ 0 w 17"/>
                  <a:gd name="T45" fmla="*/ 10 h 10"/>
                  <a:gd name="T46" fmla="*/ 2 w 17"/>
                  <a:gd name="T47" fmla="*/ 7 h 10"/>
                  <a:gd name="T48" fmla="*/ 12 w 17"/>
                  <a:gd name="T4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0">
                    <a:moveTo>
                      <a:pt x="12" y="2"/>
                    </a:moveTo>
                    <a:lnTo>
                      <a:pt x="14" y="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617"/>
              <p:cNvSpPr/>
              <p:nvPr/>
            </p:nvSpPr>
            <p:spPr bwMode="auto">
              <a:xfrm>
                <a:off x="2727" y="1446"/>
                <a:ext cx="15" cy="7"/>
              </a:xfrm>
              <a:custGeom>
                <a:avLst/>
                <a:gdLst>
                  <a:gd name="T0" fmla="*/ 3 w 15"/>
                  <a:gd name="T1" fmla="*/ 7 h 7"/>
                  <a:gd name="T2" fmla="*/ 0 w 15"/>
                  <a:gd name="T3" fmla="*/ 7 h 7"/>
                  <a:gd name="T4" fmla="*/ 3 w 15"/>
                  <a:gd name="T5" fmla="*/ 7 h 7"/>
                  <a:gd name="T6" fmla="*/ 15 w 15"/>
                  <a:gd name="T7" fmla="*/ 0 h 7"/>
                  <a:gd name="T8" fmla="*/ 15 w 15"/>
                  <a:gd name="T9" fmla="*/ 2 h 7"/>
                  <a:gd name="T10" fmla="*/ 12 w 15"/>
                  <a:gd name="T11" fmla="*/ 5 h 7"/>
                  <a:gd name="T12" fmla="*/ 12 w 15"/>
                  <a:gd name="T13" fmla="*/ 5 h 7"/>
                  <a:gd name="T14" fmla="*/ 12 w 15"/>
                  <a:gd name="T15" fmla="*/ 2 h 7"/>
                  <a:gd name="T16" fmla="*/ 15 w 15"/>
                  <a:gd name="T17" fmla="*/ 0 h 7"/>
                  <a:gd name="T18" fmla="*/ 15 w 15"/>
                  <a:gd name="T19" fmla="*/ 0 h 7"/>
                  <a:gd name="T20" fmla="*/ 3 w 15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7">
                    <a:moveTo>
                      <a:pt x="3" y="7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618"/>
              <p:cNvSpPr/>
              <p:nvPr/>
            </p:nvSpPr>
            <p:spPr bwMode="auto">
              <a:xfrm>
                <a:off x="2671" y="1392"/>
                <a:ext cx="14" cy="19"/>
              </a:xfrm>
              <a:custGeom>
                <a:avLst/>
                <a:gdLst>
                  <a:gd name="T0" fmla="*/ 4 w 14"/>
                  <a:gd name="T1" fmla="*/ 11 h 19"/>
                  <a:gd name="T2" fmla="*/ 2 w 14"/>
                  <a:gd name="T3" fmla="*/ 11 h 19"/>
                  <a:gd name="T4" fmla="*/ 2 w 14"/>
                  <a:gd name="T5" fmla="*/ 11 h 19"/>
                  <a:gd name="T6" fmla="*/ 0 w 14"/>
                  <a:gd name="T7" fmla="*/ 11 h 19"/>
                  <a:gd name="T8" fmla="*/ 0 w 14"/>
                  <a:gd name="T9" fmla="*/ 11 h 19"/>
                  <a:gd name="T10" fmla="*/ 0 w 14"/>
                  <a:gd name="T11" fmla="*/ 14 h 19"/>
                  <a:gd name="T12" fmla="*/ 2 w 14"/>
                  <a:gd name="T13" fmla="*/ 16 h 19"/>
                  <a:gd name="T14" fmla="*/ 2 w 14"/>
                  <a:gd name="T15" fmla="*/ 19 h 19"/>
                  <a:gd name="T16" fmla="*/ 4 w 14"/>
                  <a:gd name="T17" fmla="*/ 19 h 19"/>
                  <a:gd name="T18" fmla="*/ 7 w 14"/>
                  <a:gd name="T19" fmla="*/ 19 h 19"/>
                  <a:gd name="T20" fmla="*/ 9 w 14"/>
                  <a:gd name="T21" fmla="*/ 19 h 19"/>
                  <a:gd name="T22" fmla="*/ 11 w 14"/>
                  <a:gd name="T23" fmla="*/ 19 h 19"/>
                  <a:gd name="T24" fmla="*/ 14 w 14"/>
                  <a:gd name="T25" fmla="*/ 19 h 19"/>
                  <a:gd name="T26" fmla="*/ 14 w 14"/>
                  <a:gd name="T27" fmla="*/ 16 h 19"/>
                  <a:gd name="T28" fmla="*/ 11 w 14"/>
                  <a:gd name="T29" fmla="*/ 14 h 19"/>
                  <a:gd name="T30" fmla="*/ 9 w 14"/>
                  <a:gd name="T31" fmla="*/ 14 h 19"/>
                  <a:gd name="T32" fmla="*/ 7 w 14"/>
                  <a:gd name="T33" fmla="*/ 11 h 19"/>
                  <a:gd name="T34" fmla="*/ 4 w 14"/>
                  <a:gd name="T35" fmla="*/ 11 h 19"/>
                  <a:gd name="T36" fmla="*/ 4 w 14"/>
                  <a:gd name="T37" fmla="*/ 11 h 19"/>
                  <a:gd name="T38" fmla="*/ 4 w 14"/>
                  <a:gd name="T39" fmla="*/ 0 h 19"/>
                  <a:gd name="T40" fmla="*/ 2 w 14"/>
                  <a:gd name="T41" fmla="*/ 2 h 19"/>
                  <a:gd name="T42" fmla="*/ 2 w 14"/>
                  <a:gd name="T43" fmla="*/ 0 h 19"/>
                  <a:gd name="T44" fmla="*/ 4 w 14"/>
                  <a:gd name="T45" fmla="*/ 0 h 19"/>
                  <a:gd name="T46" fmla="*/ 4 w 14"/>
                  <a:gd name="T4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19">
                    <a:moveTo>
                      <a:pt x="4" y="11"/>
                    </a:move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1" y="19"/>
                    </a:lnTo>
                    <a:lnTo>
                      <a:pt x="14" y="19"/>
                    </a:lnTo>
                    <a:lnTo>
                      <a:pt x="14" y="16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619"/>
              <p:cNvSpPr/>
              <p:nvPr/>
            </p:nvSpPr>
            <p:spPr bwMode="auto">
              <a:xfrm>
                <a:off x="3840" y="1776"/>
                <a:ext cx="5" cy="9"/>
              </a:xfrm>
              <a:custGeom>
                <a:avLst/>
                <a:gdLst>
                  <a:gd name="T0" fmla="*/ 5 w 5"/>
                  <a:gd name="T1" fmla="*/ 0 h 9"/>
                  <a:gd name="T2" fmla="*/ 2 w 5"/>
                  <a:gd name="T3" fmla="*/ 0 h 9"/>
                  <a:gd name="T4" fmla="*/ 5 w 5"/>
                  <a:gd name="T5" fmla="*/ 0 h 9"/>
                  <a:gd name="T6" fmla="*/ 2 w 5"/>
                  <a:gd name="T7" fmla="*/ 9 h 9"/>
                  <a:gd name="T8" fmla="*/ 2 w 5"/>
                  <a:gd name="T9" fmla="*/ 9 h 9"/>
                  <a:gd name="T10" fmla="*/ 2 w 5"/>
                  <a:gd name="T11" fmla="*/ 9 h 9"/>
                  <a:gd name="T12" fmla="*/ 0 w 5"/>
                  <a:gd name="T13" fmla="*/ 9 h 9"/>
                  <a:gd name="T14" fmla="*/ 0 w 5"/>
                  <a:gd name="T15" fmla="*/ 9 h 9"/>
                  <a:gd name="T16" fmla="*/ 0 w 5"/>
                  <a:gd name="T17" fmla="*/ 9 h 9"/>
                  <a:gd name="T18" fmla="*/ 2 w 5"/>
                  <a:gd name="T19" fmla="*/ 9 h 9"/>
                  <a:gd name="T20" fmla="*/ 5 w 5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620"/>
              <p:cNvSpPr/>
              <p:nvPr/>
            </p:nvSpPr>
            <p:spPr bwMode="auto">
              <a:xfrm>
                <a:off x="4110" y="2480"/>
                <a:ext cx="7" cy="17"/>
              </a:xfrm>
              <a:custGeom>
                <a:avLst/>
                <a:gdLst>
                  <a:gd name="T0" fmla="*/ 7 w 7"/>
                  <a:gd name="T1" fmla="*/ 3 h 17"/>
                  <a:gd name="T2" fmla="*/ 5 w 7"/>
                  <a:gd name="T3" fmla="*/ 3 h 17"/>
                  <a:gd name="T4" fmla="*/ 7 w 7"/>
                  <a:gd name="T5" fmla="*/ 5 h 17"/>
                  <a:gd name="T6" fmla="*/ 7 w 7"/>
                  <a:gd name="T7" fmla="*/ 3 h 17"/>
                  <a:gd name="T8" fmla="*/ 7 w 7"/>
                  <a:gd name="T9" fmla="*/ 3 h 17"/>
                  <a:gd name="T10" fmla="*/ 7 w 7"/>
                  <a:gd name="T11" fmla="*/ 0 h 17"/>
                  <a:gd name="T12" fmla="*/ 7 w 7"/>
                  <a:gd name="T13" fmla="*/ 0 h 17"/>
                  <a:gd name="T14" fmla="*/ 5 w 7"/>
                  <a:gd name="T15" fmla="*/ 0 h 17"/>
                  <a:gd name="T16" fmla="*/ 7 w 7"/>
                  <a:gd name="T17" fmla="*/ 3 h 17"/>
                  <a:gd name="T18" fmla="*/ 0 w 7"/>
                  <a:gd name="T19" fmla="*/ 12 h 17"/>
                  <a:gd name="T20" fmla="*/ 2 w 7"/>
                  <a:gd name="T21" fmla="*/ 10 h 17"/>
                  <a:gd name="T22" fmla="*/ 2 w 7"/>
                  <a:gd name="T23" fmla="*/ 10 h 17"/>
                  <a:gd name="T24" fmla="*/ 2 w 7"/>
                  <a:gd name="T25" fmla="*/ 12 h 17"/>
                  <a:gd name="T26" fmla="*/ 2 w 7"/>
                  <a:gd name="T27" fmla="*/ 12 h 17"/>
                  <a:gd name="T28" fmla="*/ 5 w 7"/>
                  <a:gd name="T29" fmla="*/ 14 h 17"/>
                  <a:gd name="T30" fmla="*/ 5 w 7"/>
                  <a:gd name="T31" fmla="*/ 17 h 17"/>
                  <a:gd name="T32" fmla="*/ 2 w 7"/>
                  <a:gd name="T33" fmla="*/ 17 h 17"/>
                  <a:gd name="T34" fmla="*/ 2 w 7"/>
                  <a:gd name="T35" fmla="*/ 14 h 17"/>
                  <a:gd name="T36" fmla="*/ 0 w 7"/>
                  <a:gd name="T37" fmla="*/ 14 h 17"/>
                  <a:gd name="T38" fmla="*/ 0 w 7"/>
                  <a:gd name="T39" fmla="*/ 12 h 17"/>
                  <a:gd name="T40" fmla="*/ 7 w 7"/>
                  <a:gd name="T4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17">
                    <a:moveTo>
                      <a:pt x="7" y="3"/>
                    </a:moveTo>
                    <a:lnTo>
                      <a:pt x="5" y="3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621"/>
              <p:cNvSpPr/>
              <p:nvPr/>
            </p:nvSpPr>
            <p:spPr bwMode="auto">
              <a:xfrm>
                <a:off x="4853" y="2513"/>
                <a:ext cx="24" cy="8"/>
              </a:xfrm>
              <a:custGeom>
                <a:avLst/>
                <a:gdLst>
                  <a:gd name="T0" fmla="*/ 0 w 24"/>
                  <a:gd name="T1" fmla="*/ 5 h 8"/>
                  <a:gd name="T2" fmla="*/ 0 w 24"/>
                  <a:gd name="T3" fmla="*/ 5 h 8"/>
                  <a:gd name="T4" fmla="*/ 0 w 24"/>
                  <a:gd name="T5" fmla="*/ 5 h 8"/>
                  <a:gd name="T6" fmla="*/ 12 w 24"/>
                  <a:gd name="T7" fmla="*/ 0 h 8"/>
                  <a:gd name="T8" fmla="*/ 12 w 24"/>
                  <a:gd name="T9" fmla="*/ 0 h 8"/>
                  <a:gd name="T10" fmla="*/ 15 w 24"/>
                  <a:gd name="T11" fmla="*/ 0 h 8"/>
                  <a:gd name="T12" fmla="*/ 17 w 24"/>
                  <a:gd name="T13" fmla="*/ 0 h 8"/>
                  <a:gd name="T14" fmla="*/ 19 w 24"/>
                  <a:gd name="T15" fmla="*/ 0 h 8"/>
                  <a:gd name="T16" fmla="*/ 22 w 24"/>
                  <a:gd name="T17" fmla="*/ 0 h 8"/>
                  <a:gd name="T18" fmla="*/ 24 w 24"/>
                  <a:gd name="T19" fmla="*/ 3 h 8"/>
                  <a:gd name="T20" fmla="*/ 24 w 24"/>
                  <a:gd name="T21" fmla="*/ 5 h 8"/>
                  <a:gd name="T22" fmla="*/ 22 w 24"/>
                  <a:gd name="T23" fmla="*/ 5 h 8"/>
                  <a:gd name="T24" fmla="*/ 19 w 24"/>
                  <a:gd name="T25" fmla="*/ 5 h 8"/>
                  <a:gd name="T26" fmla="*/ 19 w 24"/>
                  <a:gd name="T27" fmla="*/ 8 h 8"/>
                  <a:gd name="T28" fmla="*/ 19 w 24"/>
                  <a:gd name="T29" fmla="*/ 8 h 8"/>
                  <a:gd name="T30" fmla="*/ 19 w 24"/>
                  <a:gd name="T31" fmla="*/ 8 h 8"/>
                  <a:gd name="T32" fmla="*/ 17 w 24"/>
                  <a:gd name="T33" fmla="*/ 5 h 8"/>
                  <a:gd name="T34" fmla="*/ 17 w 24"/>
                  <a:gd name="T35" fmla="*/ 5 h 8"/>
                  <a:gd name="T36" fmla="*/ 15 w 24"/>
                  <a:gd name="T37" fmla="*/ 3 h 8"/>
                  <a:gd name="T38" fmla="*/ 12 w 24"/>
                  <a:gd name="T39" fmla="*/ 3 h 8"/>
                  <a:gd name="T40" fmla="*/ 12 w 24"/>
                  <a:gd name="T41" fmla="*/ 0 h 8"/>
                  <a:gd name="T42" fmla="*/ 0 w 24"/>
                  <a:gd name="T4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8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622"/>
              <p:cNvSpPr/>
              <p:nvPr/>
            </p:nvSpPr>
            <p:spPr bwMode="auto">
              <a:xfrm>
                <a:off x="4797" y="2447"/>
                <a:ext cx="11" cy="14"/>
              </a:xfrm>
              <a:custGeom>
                <a:avLst/>
                <a:gdLst>
                  <a:gd name="T0" fmla="*/ 0 w 11"/>
                  <a:gd name="T1" fmla="*/ 7 h 14"/>
                  <a:gd name="T2" fmla="*/ 2 w 11"/>
                  <a:gd name="T3" fmla="*/ 7 h 14"/>
                  <a:gd name="T4" fmla="*/ 2 w 11"/>
                  <a:gd name="T5" fmla="*/ 10 h 14"/>
                  <a:gd name="T6" fmla="*/ 4 w 11"/>
                  <a:gd name="T7" fmla="*/ 10 h 14"/>
                  <a:gd name="T8" fmla="*/ 4 w 11"/>
                  <a:gd name="T9" fmla="*/ 10 h 14"/>
                  <a:gd name="T10" fmla="*/ 4 w 11"/>
                  <a:gd name="T11" fmla="*/ 10 h 14"/>
                  <a:gd name="T12" fmla="*/ 7 w 11"/>
                  <a:gd name="T13" fmla="*/ 12 h 14"/>
                  <a:gd name="T14" fmla="*/ 4 w 11"/>
                  <a:gd name="T15" fmla="*/ 14 h 14"/>
                  <a:gd name="T16" fmla="*/ 4 w 11"/>
                  <a:gd name="T17" fmla="*/ 14 h 14"/>
                  <a:gd name="T18" fmla="*/ 2 w 11"/>
                  <a:gd name="T19" fmla="*/ 14 h 14"/>
                  <a:gd name="T20" fmla="*/ 0 w 11"/>
                  <a:gd name="T21" fmla="*/ 14 h 14"/>
                  <a:gd name="T22" fmla="*/ 0 w 11"/>
                  <a:gd name="T23" fmla="*/ 12 h 14"/>
                  <a:gd name="T24" fmla="*/ 0 w 11"/>
                  <a:gd name="T25" fmla="*/ 10 h 14"/>
                  <a:gd name="T26" fmla="*/ 0 w 11"/>
                  <a:gd name="T27" fmla="*/ 7 h 14"/>
                  <a:gd name="T28" fmla="*/ 11 w 11"/>
                  <a:gd name="T29" fmla="*/ 0 h 14"/>
                  <a:gd name="T30" fmla="*/ 9 w 11"/>
                  <a:gd name="T31" fmla="*/ 0 h 14"/>
                  <a:gd name="T32" fmla="*/ 9 w 11"/>
                  <a:gd name="T33" fmla="*/ 0 h 14"/>
                  <a:gd name="T34" fmla="*/ 11 w 11"/>
                  <a:gd name="T35" fmla="*/ 0 h 14"/>
                  <a:gd name="T36" fmla="*/ 0 w 11"/>
                  <a:gd name="T3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4">
                    <a:moveTo>
                      <a:pt x="0" y="7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7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623"/>
              <p:cNvSpPr/>
              <p:nvPr/>
            </p:nvSpPr>
            <p:spPr bwMode="auto">
              <a:xfrm>
                <a:off x="4939" y="2302"/>
                <a:ext cx="14" cy="17"/>
              </a:xfrm>
              <a:custGeom>
                <a:avLst/>
                <a:gdLst>
                  <a:gd name="T0" fmla="*/ 7 w 14"/>
                  <a:gd name="T1" fmla="*/ 5 h 17"/>
                  <a:gd name="T2" fmla="*/ 9 w 14"/>
                  <a:gd name="T3" fmla="*/ 5 h 17"/>
                  <a:gd name="T4" fmla="*/ 11 w 14"/>
                  <a:gd name="T5" fmla="*/ 5 h 17"/>
                  <a:gd name="T6" fmla="*/ 11 w 14"/>
                  <a:gd name="T7" fmla="*/ 5 h 17"/>
                  <a:gd name="T8" fmla="*/ 14 w 14"/>
                  <a:gd name="T9" fmla="*/ 5 h 17"/>
                  <a:gd name="T10" fmla="*/ 14 w 14"/>
                  <a:gd name="T11" fmla="*/ 5 h 17"/>
                  <a:gd name="T12" fmla="*/ 11 w 14"/>
                  <a:gd name="T13" fmla="*/ 7 h 17"/>
                  <a:gd name="T14" fmla="*/ 11 w 14"/>
                  <a:gd name="T15" fmla="*/ 10 h 17"/>
                  <a:gd name="T16" fmla="*/ 9 w 14"/>
                  <a:gd name="T17" fmla="*/ 10 h 17"/>
                  <a:gd name="T18" fmla="*/ 7 w 14"/>
                  <a:gd name="T19" fmla="*/ 12 h 17"/>
                  <a:gd name="T20" fmla="*/ 7 w 14"/>
                  <a:gd name="T21" fmla="*/ 15 h 17"/>
                  <a:gd name="T22" fmla="*/ 7 w 14"/>
                  <a:gd name="T23" fmla="*/ 15 h 17"/>
                  <a:gd name="T24" fmla="*/ 4 w 14"/>
                  <a:gd name="T25" fmla="*/ 15 h 17"/>
                  <a:gd name="T26" fmla="*/ 2 w 14"/>
                  <a:gd name="T27" fmla="*/ 17 h 17"/>
                  <a:gd name="T28" fmla="*/ 2 w 14"/>
                  <a:gd name="T29" fmla="*/ 17 h 17"/>
                  <a:gd name="T30" fmla="*/ 2 w 14"/>
                  <a:gd name="T31" fmla="*/ 15 h 17"/>
                  <a:gd name="T32" fmla="*/ 0 w 14"/>
                  <a:gd name="T33" fmla="*/ 12 h 17"/>
                  <a:gd name="T34" fmla="*/ 2 w 14"/>
                  <a:gd name="T35" fmla="*/ 10 h 17"/>
                  <a:gd name="T36" fmla="*/ 2 w 14"/>
                  <a:gd name="T37" fmla="*/ 10 h 17"/>
                  <a:gd name="T38" fmla="*/ 2 w 14"/>
                  <a:gd name="T39" fmla="*/ 7 h 17"/>
                  <a:gd name="T40" fmla="*/ 2 w 14"/>
                  <a:gd name="T41" fmla="*/ 5 h 17"/>
                  <a:gd name="T42" fmla="*/ 2 w 14"/>
                  <a:gd name="T43" fmla="*/ 3 h 17"/>
                  <a:gd name="T44" fmla="*/ 0 w 14"/>
                  <a:gd name="T45" fmla="*/ 3 h 17"/>
                  <a:gd name="T46" fmla="*/ 2 w 14"/>
                  <a:gd name="T47" fmla="*/ 0 h 17"/>
                  <a:gd name="T48" fmla="*/ 2 w 14"/>
                  <a:gd name="T49" fmla="*/ 3 h 17"/>
                  <a:gd name="T50" fmla="*/ 2 w 14"/>
                  <a:gd name="T51" fmla="*/ 3 h 17"/>
                  <a:gd name="T52" fmla="*/ 4 w 14"/>
                  <a:gd name="T53" fmla="*/ 3 h 17"/>
                  <a:gd name="T54" fmla="*/ 4 w 14"/>
                  <a:gd name="T55" fmla="*/ 3 h 17"/>
                  <a:gd name="T56" fmla="*/ 7 w 14"/>
                  <a:gd name="T57" fmla="*/ 5 h 17"/>
                  <a:gd name="T58" fmla="*/ 7 w 14"/>
                  <a:gd name="T59" fmla="*/ 17 h 17"/>
                  <a:gd name="T60" fmla="*/ 7 w 14"/>
                  <a:gd name="T61" fmla="*/ 15 h 17"/>
                  <a:gd name="T62" fmla="*/ 9 w 14"/>
                  <a:gd name="T63" fmla="*/ 15 h 17"/>
                  <a:gd name="T64" fmla="*/ 7 w 14"/>
                  <a:gd name="T65" fmla="*/ 17 h 17"/>
                  <a:gd name="T66" fmla="*/ 7 w 14"/>
                  <a:gd name="T67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" h="17">
                    <a:moveTo>
                      <a:pt x="7" y="5"/>
                    </a:move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7" y="5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7" y="17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624"/>
              <p:cNvSpPr/>
              <p:nvPr/>
            </p:nvSpPr>
            <p:spPr bwMode="auto">
              <a:xfrm>
                <a:off x="4894" y="2165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7 w 7"/>
                  <a:gd name="T3" fmla="*/ 0 h 9"/>
                  <a:gd name="T4" fmla="*/ 7 w 7"/>
                  <a:gd name="T5" fmla="*/ 0 h 9"/>
                  <a:gd name="T6" fmla="*/ 7 w 7"/>
                  <a:gd name="T7" fmla="*/ 0 h 9"/>
                  <a:gd name="T8" fmla="*/ 2 w 7"/>
                  <a:gd name="T9" fmla="*/ 9 h 9"/>
                  <a:gd name="T10" fmla="*/ 0 w 7"/>
                  <a:gd name="T11" fmla="*/ 9 h 9"/>
                  <a:gd name="T12" fmla="*/ 0 w 7"/>
                  <a:gd name="T13" fmla="*/ 9 h 9"/>
                  <a:gd name="T14" fmla="*/ 2 w 7"/>
                  <a:gd name="T15" fmla="*/ 9 h 9"/>
                  <a:gd name="T16" fmla="*/ 2 w 7"/>
                  <a:gd name="T17" fmla="*/ 9 h 9"/>
                  <a:gd name="T18" fmla="*/ 7 w 7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625"/>
              <p:cNvSpPr/>
              <p:nvPr/>
            </p:nvSpPr>
            <p:spPr bwMode="auto">
              <a:xfrm>
                <a:off x="3073" y="1887"/>
                <a:ext cx="31" cy="22"/>
              </a:xfrm>
              <a:custGeom>
                <a:avLst/>
                <a:gdLst>
                  <a:gd name="T0" fmla="*/ 24 w 31"/>
                  <a:gd name="T1" fmla="*/ 5 h 22"/>
                  <a:gd name="T2" fmla="*/ 24 w 31"/>
                  <a:gd name="T3" fmla="*/ 5 h 22"/>
                  <a:gd name="T4" fmla="*/ 26 w 31"/>
                  <a:gd name="T5" fmla="*/ 3 h 22"/>
                  <a:gd name="T6" fmla="*/ 28 w 31"/>
                  <a:gd name="T7" fmla="*/ 0 h 22"/>
                  <a:gd name="T8" fmla="*/ 26 w 31"/>
                  <a:gd name="T9" fmla="*/ 3 h 22"/>
                  <a:gd name="T10" fmla="*/ 28 w 31"/>
                  <a:gd name="T11" fmla="*/ 0 h 22"/>
                  <a:gd name="T12" fmla="*/ 31 w 31"/>
                  <a:gd name="T13" fmla="*/ 0 h 22"/>
                  <a:gd name="T14" fmla="*/ 28 w 31"/>
                  <a:gd name="T15" fmla="*/ 0 h 22"/>
                  <a:gd name="T16" fmla="*/ 26 w 31"/>
                  <a:gd name="T17" fmla="*/ 3 h 22"/>
                  <a:gd name="T18" fmla="*/ 24 w 31"/>
                  <a:gd name="T19" fmla="*/ 5 h 22"/>
                  <a:gd name="T20" fmla="*/ 21 w 31"/>
                  <a:gd name="T21" fmla="*/ 15 h 22"/>
                  <a:gd name="T22" fmla="*/ 21 w 31"/>
                  <a:gd name="T23" fmla="*/ 15 h 22"/>
                  <a:gd name="T24" fmla="*/ 24 w 31"/>
                  <a:gd name="T25" fmla="*/ 17 h 22"/>
                  <a:gd name="T26" fmla="*/ 21 w 31"/>
                  <a:gd name="T27" fmla="*/ 17 h 22"/>
                  <a:gd name="T28" fmla="*/ 19 w 31"/>
                  <a:gd name="T29" fmla="*/ 17 h 22"/>
                  <a:gd name="T30" fmla="*/ 19 w 31"/>
                  <a:gd name="T31" fmla="*/ 19 h 22"/>
                  <a:gd name="T32" fmla="*/ 19 w 31"/>
                  <a:gd name="T33" fmla="*/ 22 h 22"/>
                  <a:gd name="T34" fmla="*/ 17 w 31"/>
                  <a:gd name="T35" fmla="*/ 22 h 22"/>
                  <a:gd name="T36" fmla="*/ 14 w 31"/>
                  <a:gd name="T37" fmla="*/ 22 h 22"/>
                  <a:gd name="T38" fmla="*/ 14 w 31"/>
                  <a:gd name="T39" fmla="*/ 19 h 22"/>
                  <a:gd name="T40" fmla="*/ 12 w 31"/>
                  <a:gd name="T41" fmla="*/ 19 h 22"/>
                  <a:gd name="T42" fmla="*/ 12 w 31"/>
                  <a:gd name="T43" fmla="*/ 19 h 22"/>
                  <a:gd name="T44" fmla="*/ 9 w 31"/>
                  <a:gd name="T45" fmla="*/ 19 h 22"/>
                  <a:gd name="T46" fmla="*/ 9 w 31"/>
                  <a:gd name="T47" fmla="*/ 19 h 22"/>
                  <a:gd name="T48" fmla="*/ 7 w 31"/>
                  <a:gd name="T49" fmla="*/ 19 h 22"/>
                  <a:gd name="T50" fmla="*/ 7 w 31"/>
                  <a:gd name="T51" fmla="*/ 17 h 22"/>
                  <a:gd name="T52" fmla="*/ 5 w 31"/>
                  <a:gd name="T53" fmla="*/ 17 h 22"/>
                  <a:gd name="T54" fmla="*/ 2 w 31"/>
                  <a:gd name="T55" fmla="*/ 15 h 22"/>
                  <a:gd name="T56" fmla="*/ 2 w 31"/>
                  <a:gd name="T57" fmla="*/ 15 h 22"/>
                  <a:gd name="T58" fmla="*/ 0 w 31"/>
                  <a:gd name="T59" fmla="*/ 12 h 22"/>
                  <a:gd name="T60" fmla="*/ 0 w 31"/>
                  <a:gd name="T61" fmla="*/ 12 h 22"/>
                  <a:gd name="T62" fmla="*/ 2 w 31"/>
                  <a:gd name="T63" fmla="*/ 10 h 22"/>
                  <a:gd name="T64" fmla="*/ 5 w 31"/>
                  <a:gd name="T65" fmla="*/ 10 h 22"/>
                  <a:gd name="T66" fmla="*/ 2 w 31"/>
                  <a:gd name="T67" fmla="*/ 12 h 22"/>
                  <a:gd name="T68" fmla="*/ 5 w 31"/>
                  <a:gd name="T69" fmla="*/ 12 h 22"/>
                  <a:gd name="T70" fmla="*/ 5 w 31"/>
                  <a:gd name="T71" fmla="*/ 15 h 22"/>
                  <a:gd name="T72" fmla="*/ 7 w 31"/>
                  <a:gd name="T73" fmla="*/ 15 h 22"/>
                  <a:gd name="T74" fmla="*/ 7 w 31"/>
                  <a:gd name="T75" fmla="*/ 15 h 22"/>
                  <a:gd name="T76" fmla="*/ 9 w 31"/>
                  <a:gd name="T77" fmla="*/ 15 h 22"/>
                  <a:gd name="T78" fmla="*/ 12 w 31"/>
                  <a:gd name="T79" fmla="*/ 17 h 22"/>
                  <a:gd name="T80" fmla="*/ 14 w 31"/>
                  <a:gd name="T81" fmla="*/ 17 h 22"/>
                  <a:gd name="T82" fmla="*/ 17 w 31"/>
                  <a:gd name="T83" fmla="*/ 17 h 22"/>
                  <a:gd name="T84" fmla="*/ 19 w 31"/>
                  <a:gd name="T85" fmla="*/ 15 h 22"/>
                  <a:gd name="T86" fmla="*/ 21 w 31"/>
                  <a:gd name="T87" fmla="*/ 15 h 22"/>
                  <a:gd name="T88" fmla="*/ 24 w 31"/>
                  <a:gd name="T89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22">
                    <a:moveTo>
                      <a:pt x="24" y="5"/>
                    </a:moveTo>
                    <a:lnTo>
                      <a:pt x="24" y="5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26" y="3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6" y="3"/>
                    </a:lnTo>
                    <a:lnTo>
                      <a:pt x="24" y="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22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19" y="15"/>
                    </a:lnTo>
                    <a:lnTo>
                      <a:pt x="21" y="15"/>
                    </a:lnTo>
                    <a:lnTo>
                      <a:pt x="2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626"/>
              <p:cNvSpPr/>
              <p:nvPr/>
            </p:nvSpPr>
            <p:spPr bwMode="auto">
              <a:xfrm>
                <a:off x="2583" y="1356"/>
                <a:ext cx="40" cy="33"/>
              </a:xfrm>
              <a:custGeom>
                <a:avLst/>
                <a:gdLst>
                  <a:gd name="T0" fmla="*/ 35 w 40"/>
                  <a:gd name="T1" fmla="*/ 14 h 33"/>
                  <a:gd name="T2" fmla="*/ 35 w 40"/>
                  <a:gd name="T3" fmla="*/ 19 h 33"/>
                  <a:gd name="T4" fmla="*/ 31 w 40"/>
                  <a:gd name="T5" fmla="*/ 19 h 33"/>
                  <a:gd name="T6" fmla="*/ 26 w 40"/>
                  <a:gd name="T7" fmla="*/ 21 h 33"/>
                  <a:gd name="T8" fmla="*/ 26 w 40"/>
                  <a:gd name="T9" fmla="*/ 24 h 33"/>
                  <a:gd name="T10" fmla="*/ 31 w 40"/>
                  <a:gd name="T11" fmla="*/ 21 h 33"/>
                  <a:gd name="T12" fmla="*/ 31 w 40"/>
                  <a:gd name="T13" fmla="*/ 26 h 33"/>
                  <a:gd name="T14" fmla="*/ 28 w 40"/>
                  <a:gd name="T15" fmla="*/ 28 h 33"/>
                  <a:gd name="T16" fmla="*/ 24 w 40"/>
                  <a:gd name="T17" fmla="*/ 31 h 33"/>
                  <a:gd name="T18" fmla="*/ 21 w 40"/>
                  <a:gd name="T19" fmla="*/ 31 h 33"/>
                  <a:gd name="T20" fmla="*/ 17 w 40"/>
                  <a:gd name="T21" fmla="*/ 31 h 33"/>
                  <a:gd name="T22" fmla="*/ 9 w 40"/>
                  <a:gd name="T23" fmla="*/ 33 h 33"/>
                  <a:gd name="T24" fmla="*/ 7 w 40"/>
                  <a:gd name="T25" fmla="*/ 28 h 33"/>
                  <a:gd name="T26" fmla="*/ 2 w 40"/>
                  <a:gd name="T27" fmla="*/ 28 h 33"/>
                  <a:gd name="T28" fmla="*/ 0 w 40"/>
                  <a:gd name="T29" fmla="*/ 26 h 33"/>
                  <a:gd name="T30" fmla="*/ 0 w 40"/>
                  <a:gd name="T31" fmla="*/ 21 h 33"/>
                  <a:gd name="T32" fmla="*/ 5 w 40"/>
                  <a:gd name="T33" fmla="*/ 19 h 33"/>
                  <a:gd name="T34" fmla="*/ 7 w 40"/>
                  <a:gd name="T35" fmla="*/ 17 h 33"/>
                  <a:gd name="T36" fmla="*/ 12 w 40"/>
                  <a:gd name="T37" fmla="*/ 17 h 33"/>
                  <a:gd name="T38" fmla="*/ 17 w 40"/>
                  <a:gd name="T39" fmla="*/ 17 h 33"/>
                  <a:gd name="T40" fmla="*/ 21 w 40"/>
                  <a:gd name="T41" fmla="*/ 17 h 33"/>
                  <a:gd name="T42" fmla="*/ 24 w 40"/>
                  <a:gd name="T43" fmla="*/ 17 h 33"/>
                  <a:gd name="T44" fmla="*/ 28 w 40"/>
                  <a:gd name="T45" fmla="*/ 14 h 33"/>
                  <a:gd name="T46" fmla="*/ 33 w 40"/>
                  <a:gd name="T47" fmla="*/ 14 h 33"/>
                  <a:gd name="T48" fmla="*/ 33 w 40"/>
                  <a:gd name="T49" fmla="*/ 2 h 33"/>
                  <a:gd name="T50" fmla="*/ 38 w 40"/>
                  <a:gd name="T51" fmla="*/ 5 h 33"/>
                  <a:gd name="T52" fmla="*/ 40 w 40"/>
                  <a:gd name="T53" fmla="*/ 7 h 33"/>
                  <a:gd name="T54" fmla="*/ 38 w 40"/>
                  <a:gd name="T55" fmla="*/ 9 h 33"/>
                  <a:gd name="T56" fmla="*/ 33 w 40"/>
                  <a:gd name="T57" fmla="*/ 9 h 33"/>
                  <a:gd name="T58" fmla="*/ 31 w 40"/>
                  <a:gd name="T59" fmla="*/ 9 h 33"/>
                  <a:gd name="T60" fmla="*/ 26 w 40"/>
                  <a:gd name="T61" fmla="*/ 12 h 33"/>
                  <a:gd name="T62" fmla="*/ 21 w 40"/>
                  <a:gd name="T63" fmla="*/ 9 h 33"/>
                  <a:gd name="T64" fmla="*/ 19 w 40"/>
                  <a:gd name="T65" fmla="*/ 12 h 33"/>
                  <a:gd name="T66" fmla="*/ 14 w 40"/>
                  <a:gd name="T67" fmla="*/ 9 h 33"/>
                  <a:gd name="T68" fmla="*/ 9 w 40"/>
                  <a:gd name="T69" fmla="*/ 9 h 33"/>
                  <a:gd name="T70" fmla="*/ 5 w 40"/>
                  <a:gd name="T71" fmla="*/ 9 h 33"/>
                  <a:gd name="T72" fmla="*/ 2 w 40"/>
                  <a:gd name="T73" fmla="*/ 12 h 33"/>
                  <a:gd name="T74" fmla="*/ 2 w 40"/>
                  <a:gd name="T75" fmla="*/ 7 h 33"/>
                  <a:gd name="T76" fmla="*/ 7 w 40"/>
                  <a:gd name="T77" fmla="*/ 7 h 33"/>
                  <a:gd name="T78" fmla="*/ 9 w 40"/>
                  <a:gd name="T79" fmla="*/ 5 h 33"/>
                  <a:gd name="T80" fmla="*/ 14 w 40"/>
                  <a:gd name="T81" fmla="*/ 5 h 33"/>
                  <a:gd name="T82" fmla="*/ 19 w 40"/>
                  <a:gd name="T83" fmla="*/ 2 h 33"/>
                  <a:gd name="T84" fmla="*/ 24 w 40"/>
                  <a:gd name="T85" fmla="*/ 2 h 33"/>
                  <a:gd name="T86" fmla="*/ 26 w 40"/>
                  <a:gd name="T87" fmla="*/ 0 h 33"/>
                  <a:gd name="T88" fmla="*/ 31 w 40"/>
                  <a:gd name="T89" fmla="*/ 0 h 33"/>
                  <a:gd name="T90" fmla="*/ 33 w 40"/>
                  <a:gd name="T9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" h="33">
                    <a:moveTo>
                      <a:pt x="33" y="14"/>
                    </a:moveTo>
                    <a:lnTo>
                      <a:pt x="35" y="14"/>
                    </a:lnTo>
                    <a:lnTo>
                      <a:pt x="38" y="17"/>
                    </a:lnTo>
                    <a:lnTo>
                      <a:pt x="35" y="19"/>
                    </a:lnTo>
                    <a:lnTo>
                      <a:pt x="33" y="19"/>
                    </a:lnTo>
                    <a:lnTo>
                      <a:pt x="31" y="19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31" y="21"/>
                    </a:lnTo>
                    <a:lnTo>
                      <a:pt x="31" y="24"/>
                    </a:lnTo>
                    <a:lnTo>
                      <a:pt x="31" y="26"/>
                    </a:lnTo>
                    <a:lnTo>
                      <a:pt x="31" y="28"/>
                    </a:lnTo>
                    <a:lnTo>
                      <a:pt x="28" y="28"/>
                    </a:lnTo>
                    <a:lnTo>
                      <a:pt x="26" y="31"/>
                    </a:lnTo>
                    <a:lnTo>
                      <a:pt x="24" y="31"/>
                    </a:lnTo>
                    <a:lnTo>
                      <a:pt x="24" y="31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7" y="31"/>
                    </a:lnTo>
                    <a:lnTo>
                      <a:pt x="12" y="33"/>
                    </a:lnTo>
                    <a:lnTo>
                      <a:pt x="9" y="33"/>
                    </a:lnTo>
                    <a:lnTo>
                      <a:pt x="7" y="31"/>
                    </a:lnTo>
                    <a:lnTo>
                      <a:pt x="7" y="28"/>
                    </a:lnTo>
                    <a:lnTo>
                      <a:pt x="5" y="31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8" y="5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4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17" y="12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3" y="2"/>
                    </a:lnTo>
                    <a:lnTo>
                      <a:pt x="3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627"/>
              <p:cNvSpPr/>
              <p:nvPr/>
            </p:nvSpPr>
            <p:spPr bwMode="auto">
              <a:xfrm>
                <a:off x="5166" y="2331"/>
                <a:ext cx="12" cy="7"/>
              </a:xfrm>
              <a:custGeom>
                <a:avLst/>
                <a:gdLst>
                  <a:gd name="T0" fmla="*/ 2 w 12"/>
                  <a:gd name="T1" fmla="*/ 7 h 7"/>
                  <a:gd name="T2" fmla="*/ 0 w 12"/>
                  <a:gd name="T3" fmla="*/ 7 h 7"/>
                  <a:gd name="T4" fmla="*/ 2 w 12"/>
                  <a:gd name="T5" fmla="*/ 7 h 7"/>
                  <a:gd name="T6" fmla="*/ 12 w 12"/>
                  <a:gd name="T7" fmla="*/ 0 h 7"/>
                  <a:gd name="T8" fmla="*/ 9 w 12"/>
                  <a:gd name="T9" fmla="*/ 0 h 7"/>
                  <a:gd name="T10" fmla="*/ 12 w 12"/>
                  <a:gd name="T11" fmla="*/ 0 h 7"/>
                  <a:gd name="T12" fmla="*/ 2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2" y="7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628"/>
              <p:cNvSpPr/>
              <p:nvPr/>
            </p:nvSpPr>
            <p:spPr bwMode="auto">
              <a:xfrm>
                <a:off x="5171" y="2219"/>
                <a:ext cx="4" cy="10"/>
              </a:xfrm>
              <a:custGeom>
                <a:avLst/>
                <a:gdLst>
                  <a:gd name="T0" fmla="*/ 4 w 4"/>
                  <a:gd name="T1" fmla="*/ 0 h 10"/>
                  <a:gd name="T2" fmla="*/ 4 w 4"/>
                  <a:gd name="T3" fmla="*/ 0 h 10"/>
                  <a:gd name="T4" fmla="*/ 4 w 4"/>
                  <a:gd name="T5" fmla="*/ 0 h 10"/>
                  <a:gd name="T6" fmla="*/ 0 w 4"/>
                  <a:gd name="T7" fmla="*/ 10 h 10"/>
                  <a:gd name="T8" fmla="*/ 0 w 4"/>
                  <a:gd name="T9" fmla="*/ 10 h 10"/>
                  <a:gd name="T10" fmla="*/ 0 w 4"/>
                  <a:gd name="T11" fmla="*/ 10 h 10"/>
                  <a:gd name="T12" fmla="*/ 4 w 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629"/>
              <p:cNvSpPr/>
              <p:nvPr/>
            </p:nvSpPr>
            <p:spPr bwMode="auto">
              <a:xfrm>
                <a:off x="5040" y="2369"/>
                <a:ext cx="5" cy="14"/>
              </a:xfrm>
              <a:custGeom>
                <a:avLst/>
                <a:gdLst>
                  <a:gd name="T0" fmla="*/ 3 w 5"/>
                  <a:gd name="T1" fmla="*/ 14 h 14"/>
                  <a:gd name="T2" fmla="*/ 0 w 5"/>
                  <a:gd name="T3" fmla="*/ 12 h 14"/>
                  <a:gd name="T4" fmla="*/ 3 w 5"/>
                  <a:gd name="T5" fmla="*/ 14 h 14"/>
                  <a:gd name="T6" fmla="*/ 5 w 5"/>
                  <a:gd name="T7" fmla="*/ 2 h 14"/>
                  <a:gd name="T8" fmla="*/ 3 w 5"/>
                  <a:gd name="T9" fmla="*/ 0 h 14"/>
                  <a:gd name="T10" fmla="*/ 5 w 5"/>
                  <a:gd name="T11" fmla="*/ 2 h 14"/>
                  <a:gd name="T12" fmla="*/ 3 w 5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4">
                    <a:moveTo>
                      <a:pt x="3" y="14"/>
                    </a:moveTo>
                    <a:lnTo>
                      <a:pt x="0" y="12"/>
                    </a:lnTo>
                    <a:lnTo>
                      <a:pt x="3" y="1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630"/>
              <p:cNvSpPr/>
              <p:nvPr/>
            </p:nvSpPr>
            <p:spPr bwMode="auto">
              <a:xfrm>
                <a:off x="5038" y="2395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9 w 9"/>
                  <a:gd name="T3" fmla="*/ 5 h 5"/>
                  <a:gd name="T4" fmla="*/ 9 w 9"/>
                  <a:gd name="T5" fmla="*/ 5 h 5"/>
                  <a:gd name="T6" fmla="*/ 0 w 9"/>
                  <a:gd name="T7" fmla="*/ 0 h 5"/>
                  <a:gd name="T8" fmla="*/ 0 w 9"/>
                  <a:gd name="T9" fmla="*/ 0 h 5"/>
                  <a:gd name="T10" fmla="*/ 0 w 9"/>
                  <a:gd name="T11" fmla="*/ 0 h 5"/>
                  <a:gd name="T12" fmla="*/ 9 w 9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lnTo>
                      <a:pt x="9" y="5"/>
                    </a:lnTo>
                    <a:lnTo>
                      <a:pt x="9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631"/>
              <p:cNvSpPr/>
              <p:nvPr/>
            </p:nvSpPr>
            <p:spPr bwMode="auto">
              <a:xfrm>
                <a:off x="5533" y="2758"/>
                <a:ext cx="5" cy="14"/>
              </a:xfrm>
              <a:custGeom>
                <a:avLst/>
                <a:gdLst>
                  <a:gd name="T0" fmla="*/ 5 w 5"/>
                  <a:gd name="T1" fmla="*/ 0 h 14"/>
                  <a:gd name="T2" fmla="*/ 2 w 5"/>
                  <a:gd name="T3" fmla="*/ 0 h 14"/>
                  <a:gd name="T4" fmla="*/ 0 w 5"/>
                  <a:gd name="T5" fmla="*/ 12 h 14"/>
                  <a:gd name="T6" fmla="*/ 0 w 5"/>
                  <a:gd name="T7" fmla="*/ 14 h 14"/>
                  <a:gd name="T8" fmla="*/ 5 w 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4">
                    <a:moveTo>
                      <a:pt x="5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632"/>
              <p:cNvSpPr/>
              <p:nvPr/>
            </p:nvSpPr>
            <p:spPr bwMode="auto">
              <a:xfrm>
                <a:off x="5519" y="2525"/>
                <a:ext cx="2" cy="15"/>
              </a:xfrm>
              <a:custGeom>
                <a:avLst/>
                <a:gdLst>
                  <a:gd name="T0" fmla="*/ 2 w 2"/>
                  <a:gd name="T1" fmla="*/ 0 h 15"/>
                  <a:gd name="T2" fmla="*/ 2 w 2"/>
                  <a:gd name="T3" fmla="*/ 3 h 15"/>
                  <a:gd name="T4" fmla="*/ 0 w 2"/>
                  <a:gd name="T5" fmla="*/ 15 h 15"/>
                  <a:gd name="T6" fmla="*/ 0 w 2"/>
                  <a:gd name="T7" fmla="*/ 15 h 15"/>
                  <a:gd name="T8" fmla="*/ 2 w 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5">
                    <a:moveTo>
                      <a:pt x="2" y="0"/>
                    </a:moveTo>
                    <a:lnTo>
                      <a:pt x="2" y="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633"/>
              <p:cNvSpPr/>
              <p:nvPr/>
            </p:nvSpPr>
            <p:spPr bwMode="auto">
              <a:xfrm>
                <a:off x="5379" y="2321"/>
                <a:ext cx="5" cy="12"/>
              </a:xfrm>
              <a:custGeom>
                <a:avLst/>
                <a:gdLst>
                  <a:gd name="T0" fmla="*/ 5 w 5"/>
                  <a:gd name="T1" fmla="*/ 0 h 12"/>
                  <a:gd name="T2" fmla="*/ 2 w 5"/>
                  <a:gd name="T3" fmla="*/ 0 h 12"/>
                  <a:gd name="T4" fmla="*/ 5 w 5"/>
                  <a:gd name="T5" fmla="*/ 0 h 12"/>
                  <a:gd name="T6" fmla="*/ 0 w 5"/>
                  <a:gd name="T7" fmla="*/ 12 h 12"/>
                  <a:gd name="T8" fmla="*/ 0 w 5"/>
                  <a:gd name="T9" fmla="*/ 12 h 12"/>
                  <a:gd name="T10" fmla="*/ 0 w 5"/>
                  <a:gd name="T11" fmla="*/ 12 h 12"/>
                  <a:gd name="T12" fmla="*/ 5 w 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2">
                    <a:moveTo>
                      <a:pt x="5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634"/>
              <p:cNvSpPr/>
              <p:nvPr/>
            </p:nvSpPr>
            <p:spPr bwMode="auto">
              <a:xfrm>
                <a:off x="5377" y="2305"/>
                <a:ext cx="14" cy="7"/>
              </a:xfrm>
              <a:custGeom>
                <a:avLst/>
                <a:gdLst>
                  <a:gd name="T0" fmla="*/ 14 w 14"/>
                  <a:gd name="T1" fmla="*/ 7 h 7"/>
                  <a:gd name="T2" fmla="*/ 11 w 14"/>
                  <a:gd name="T3" fmla="*/ 4 h 7"/>
                  <a:gd name="T4" fmla="*/ 14 w 14"/>
                  <a:gd name="T5" fmla="*/ 7 h 7"/>
                  <a:gd name="T6" fmla="*/ 0 w 14"/>
                  <a:gd name="T7" fmla="*/ 0 h 7"/>
                  <a:gd name="T8" fmla="*/ 0 w 14"/>
                  <a:gd name="T9" fmla="*/ 0 h 7"/>
                  <a:gd name="T10" fmla="*/ 0 w 14"/>
                  <a:gd name="T11" fmla="*/ 0 h 7"/>
                  <a:gd name="T12" fmla="*/ 14 w 14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7">
                    <a:moveTo>
                      <a:pt x="14" y="7"/>
                    </a:moveTo>
                    <a:lnTo>
                      <a:pt x="11" y="4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635"/>
              <p:cNvSpPr/>
              <p:nvPr/>
            </p:nvSpPr>
            <p:spPr bwMode="auto">
              <a:xfrm>
                <a:off x="5249" y="2357"/>
                <a:ext cx="7" cy="9"/>
              </a:xfrm>
              <a:custGeom>
                <a:avLst/>
                <a:gdLst>
                  <a:gd name="T0" fmla="*/ 7 w 7"/>
                  <a:gd name="T1" fmla="*/ 9 h 9"/>
                  <a:gd name="T2" fmla="*/ 4 w 7"/>
                  <a:gd name="T3" fmla="*/ 9 h 9"/>
                  <a:gd name="T4" fmla="*/ 7 w 7"/>
                  <a:gd name="T5" fmla="*/ 9 h 9"/>
                  <a:gd name="T6" fmla="*/ 2 w 7"/>
                  <a:gd name="T7" fmla="*/ 0 h 9"/>
                  <a:gd name="T8" fmla="*/ 0 w 7"/>
                  <a:gd name="T9" fmla="*/ 0 h 9"/>
                  <a:gd name="T10" fmla="*/ 2 w 7"/>
                  <a:gd name="T11" fmla="*/ 0 h 9"/>
                  <a:gd name="T12" fmla="*/ 7 w 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7" y="9"/>
                    </a:moveTo>
                    <a:lnTo>
                      <a:pt x="4" y="9"/>
                    </a:lnTo>
                    <a:lnTo>
                      <a:pt x="7" y="9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636"/>
              <p:cNvSpPr/>
              <p:nvPr/>
            </p:nvSpPr>
            <p:spPr bwMode="auto">
              <a:xfrm>
                <a:off x="5320" y="2357"/>
                <a:ext cx="12" cy="7"/>
              </a:xfrm>
              <a:custGeom>
                <a:avLst/>
                <a:gdLst>
                  <a:gd name="T0" fmla="*/ 2 w 12"/>
                  <a:gd name="T1" fmla="*/ 0 h 7"/>
                  <a:gd name="T2" fmla="*/ 0 w 12"/>
                  <a:gd name="T3" fmla="*/ 0 h 7"/>
                  <a:gd name="T4" fmla="*/ 2 w 12"/>
                  <a:gd name="T5" fmla="*/ 0 h 7"/>
                  <a:gd name="T6" fmla="*/ 12 w 12"/>
                  <a:gd name="T7" fmla="*/ 7 h 7"/>
                  <a:gd name="T8" fmla="*/ 9 w 12"/>
                  <a:gd name="T9" fmla="*/ 7 h 7"/>
                  <a:gd name="T10" fmla="*/ 12 w 12"/>
                  <a:gd name="T11" fmla="*/ 7 h 7"/>
                  <a:gd name="T12" fmla="*/ 2 w 1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637"/>
              <p:cNvSpPr/>
              <p:nvPr/>
            </p:nvSpPr>
            <p:spPr bwMode="auto">
              <a:xfrm>
                <a:off x="5488" y="2445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638"/>
              <p:cNvSpPr/>
              <p:nvPr/>
            </p:nvSpPr>
            <p:spPr bwMode="auto">
              <a:xfrm>
                <a:off x="5417" y="243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639"/>
              <p:cNvSpPr/>
              <p:nvPr/>
            </p:nvSpPr>
            <p:spPr bwMode="auto">
              <a:xfrm>
                <a:off x="4238" y="2124"/>
                <a:ext cx="14" cy="10"/>
              </a:xfrm>
              <a:custGeom>
                <a:avLst/>
                <a:gdLst>
                  <a:gd name="T0" fmla="*/ 14 w 14"/>
                  <a:gd name="T1" fmla="*/ 0 h 10"/>
                  <a:gd name="T2" fmla="*/ 0 w 14"/>
                  <a:gd name="T3" fmla="*/ 10 h 10"/>
                  <a:gd name="T4" fmla="*/ 14 w 14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0">
                    <a:moveTo>
                      <a:pt x="14" y="0"/>
                    </a:moveTo>
                    <a:lnTo>
                      <a:pt x="0" y="1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640"/>
              <p:cNvSpPr/>
              <p:nvPr/>
            </p:nvSpPr>
            <p:spPr bwMode="auto">
              <a:xfrm>
                <a:off x="4302" y="1904"/>
                <a:ext cx="23" cy="31"/>
              </a:xfrm>
              <a:custGeom>
                <a:avLst/>
                <a:gdLst>
                  <a:gd name="T0" fmla="*/ 9 w 23"/>
                  <a:gd name="T1" fmla="*/ 9 h 31"/>
                  <a:gd name="T2" fmla="*/ 9 w 23"/>
                  <a:gd name="T3" fmla="*/ 7 h 31"/>
                  <a:gd name="T4" fmla="*/ 9 w 23"/>
                  <a:gd name="T5" fmla="*/ 5 h 31"/>
                  <a:gd name="T6" fmla="*/ 7 w 23"/>
                  <a:gd name="T7" fmla="*/ 5 h 31"/>
                  <a:gd name="T8" fmla="*/ 7 w 23"/>
                  <a:gd name="T9" fmla="*/ 7 h 31"/>
                  <a:gd name="T10" fmla="*/ 4 w 23"/>
                  <a:gd name="T11" fmla="*/ 7 h 31"/>
                  <a:gd name="T12" fmla="*/ 2 w 23"/>
                  <a:gd name="T13" fmla="*/ 12 h 31"/>
                  <a:gd name="T14" fmla="*/ 2 w 23"/>
                  <a:gd name="T15" fmla="*/ 12 h 31"/>
                  <a:gd name="T16" fmla="*/ 2 w 23"/>
                  <a:gd name="T17" fmla="*/ 14 h 31"/>
                  <a:gd name="T18" fmla="*/ 0 w 23"/>
                  <a:gd name="T19" fmla="*/ 14 h 31"/>
                  <a:gd name="T20" fmla="*/ 0 w 23"/>
                  <a:gd name="T21" fmla="*/ 16 h 31"/>
                  <a:gd name="T22" fmla="*/ 0 w 23"/>
                  <a:gd name="T23" fmla="*/ 19 h 31"/>
                  <a:gd name="T24" fmla="*/ 0 w 23"/>
                  <a:gd name="T25" fmla="*/ 21 h 31"/>
                  <a:gd name="T26" fmla="*/ 0 w 23"/>
                  <a:gd name="T27" fmla="*/ 24 h 31"/>
                  <a:gd name="T28" fmla="*/ 0 w 23"/>
                  <a:gd name="T29" fmla="*/ 26 h 31"/>
                  <a:gd name="T30" fmla="*/ 4 w 23"/>
                  <a:gd name="T31" fmla="*/ 28 h 31"/>
                  <a:gd name="T32" fmla="*/ 7 w 23"/>
                  <a:gd name="T33" fmla="*/ 26 h 31"/>
                  <a:gd name="T34" fmla="*/ 7 w 23"/>
                  <a:gd name="T35" fmla="*/ 28 h 31"/>
                  <a:gd name="T36" fmla="*/ 9 w 23"/>
                  <a:gd name="T37" fmla="*/ 31 h 31"/>
                  <a:gd name="T38" fmla="*/ 9 w 23"/>
                  <a:gd name="T39" fmla="*/ 31 h 31"/>
                  <a:gd name="T40" fmla="*/ 12 w 23"/>
                  <a:gd name="T41" fmla="*/ 31 h 31"/>
                  <a:gd name="T42" fmla="*/ 14 w 23"/>
                  <a:gd name="T43" fmla="*/ 31 h 31"/>
                  <a:gd name="T44" fmla="*/ 19 w 23"/>
                  <a:gd name="T45" fmla="*/ 31 h 31"/>
                  <a:gd name="T46" fmla="*/ 21 w 23"/>
                  <a:gd name="T47" fmla="*/ 28 h 31"/>
                  <a:gd name="T48" fmla="*/ 21 w 23"/>
                  <a:gd name="T49" fmla="*/ 26 h 31"/>
                  <a:gd name="T50" fmla="*/ 23 w 23"/>
                  <a:gd name="T51" fmla="*/ 24 h 31"/>
                  <a:gd name="T52" fmla="*/ 23 w 23"/>
                  <a:gd name="T53" fmla="*/ 24 h 31"/>
                  <a:gd name="T54" fmla="*/ 23 w 23"/>
                  <a:gd name="T55" fmla="*/ 21 h 31"/>
                  <a:gd name="T56" fmla="*/ 23 w 23"/>
                  <a:gd name="T57" fmla="*/ 19 h 31"/>
                  <a:gd name="T58" fmla="*/ 21 w 23"/>
                  <a:gd name="T59" fmla="*/ 16 h 31"/>
                  <a:gd name="T60" fmla="*/ 21 w 23"/>
                  <a:gd name="T61" fmla="*/ 14 h 31"/>
                  <a:gd name="T62" fmla="*/ 21 w 23"/>
                  <a:gd name="T63" fmla="*/ 12 h 31"/>
                  <a:gd name="T64" fmla="*/ 21 w 23"/>
                  <a:gd name="T65" fmla="*/ 12 h 31"/>
                  <a:gd name="T66" fmla="*/ 19 w 23"/>
                  <a:gd name="T67" fmla="*/ 9 h 31"/>
                  <a:gd name="T68" fmla="*/ 16 w 23"/>
                  <a:gd name="T69" fmla="*/ 12 h 31"/>
                  <a:gd name="T70" fmla="*/ 16 w 23"/>
                  <a:gd name="T71" fmla="*/ 9 h 31"/>
                  <a:gd name="T72" fmla="*/ 19 w 23"/>
                  <a:gd name="T73" fmla="*/ 9 h 31"/>
                  <a:gd name="T74" fmla="*/ 21 w 23"/>
                  <a:gd name="T75" fmla="*/ 9 h 31"/>
                  <a:gd name="T76" fmla="*/ 19 w 23"/>
                  <a:gd name="T77" fmla="*/ 7 h 31"/>
                  <a:gd name="T78" fmla="*/ 19 w 23"/>
                  <a:gd name="T79" fmla="*/ 7 h 31"/>
                  <a:gd name="T80" fmla="*/ 21 w 23"/>
                  <a:gd name="T81" fmla="*/ 7 h 31"/>
                  <a:gd name="T82" fmla="*/ 19 w 23"/>
                  <a:gd name="T83" fmla="*/ 7 h 31"/>
                  <a:gd name="T84" fmla="*/ 19 w 23"/>
                  <a:gd name="T85" fmla="*/ 5 h 31"/>
                  <a:gd name="T86" fmla="*/ 21 w 23"/>
                  <a:gd name="T87" fmla="*/ 5 h 31"/>
                  <a:gd name="T88" fmla="*/ 19 w 23"/>
                  <a:gd name="T89" fmla="*/ 5 h 31"/>
                  <a:gd name="T90" fmla="*/ 16 w 23"/>
                  <a:gd name="T91" fmla="*/ 5 h 31"/>
                  <a:gd name="T92" fmla="*/ 14 w 23"/>
                  <a:gd name="T93" fmla="*/ 5 h 31"/>
                  <a:gd name="T94" fmla="*/ 14 w 23"/>
                  <a:gd name="T95" fmla="*/ 2 h 31"/>
                  <a:gd name="T96" fmla="*/ 14 w 23"/>
                  <a:gd name="T97" fmla="*/ 2 h 31"/>
                  <a:gd name="T98" fmla="*/ 12 w 23"/>
                  <a:gd name="T99" fmla="*/ 2 h 31"/>
                  <a:gd name="T100" fmla="*/ 14 w 23"/>
                  <a:gd name="T101" fmla="*/ 5 h 31"/>
                  <a:gd name="T102" fmla="*/ 14 w 23"/>
                  <a:gd name="T103" fmla="*/ 7 h 31"/>
                  <a:gd name="T104" fmla="*/ 14 w 23"/>
                  <a:gd name="T105" fmla="*/ 7 h 31"/>
                  <a:gd name="T106" fmla="*/ 12 w 23"/>
                  <a:gd name="T107" fmla="*/ 7 h 31"/>
                  <a:gd name="T108" fmla="*/ 12 w 23"/>
                  <a:gd name="T109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" h="31">
                    <a:moveTo>
                      <a:pt x="12" y="9"/>
                    </a:moveTo>
                    <a:lnTo>
                      <a:pt x="12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9" y="28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19" y="7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6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9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641"/>
              <p:cNvSpPr/>
              <p:nvPr/>
            </p:nvSpPr>
            <p:spPr bwMode="auto">
              <a:xfrm>
                <a:off x="4619" y="1297"/>
                <a:ext cx="14" cy="4"/>
              </a:xfrm>
              <a:custGeom>
                <a:avLst/>
                <a:gdLst>
                  <a:gd name="T0" fmla="*/ 2 w 14"/>
                  <a:gd name="T1" fmla="*/ 0 h 4"/>
                  <a:gd name="T2" fmla="*/ 0 w 14"/>
                  <a:gd name="T3" fmla="*/ 2 h 4"/>
                  <a:gd name="T4" fmla="*/ 2 w 14"/>
                  <a:gd name="T5" fmla="*/ 2 h 4"/>
                  <a:gd name="T6" fmla="*/ 5 w 14"/>
                  <a:gd name="T7" fmla="*/ 4 h 4"/>
                  <a:gd name="T8" fmla="*/ 7 w 14"/>
                  <a:gd name="T9" fmla="*/ 4 h 4"/>
                  <a:gd name="T10" fmla="*/ 9 w 14"/>
                  <a:gd name="T11" fmla="*/ 4 h 4"/>
                  <a:gd name="T12" fmla="*/ 12 w 14"/>
                  <a:gd name="T13" fmla="*/ 4 h 4"/>
                  <a:gd name="T14" fmla="*/ 14 w 14"/>
                  <a:gd name="T15" fmla="*/ 4 h 4"/>
                  <a:gd name="T16" fmla="*/ 14 w 14"/>
                  <a:gd name="T17" fmla="*/ 2 h 4"/>
                  <a:gd name="T18" fmla="*/ 14 w 14"/>
                  <a:gd name="T19" fmla="*/ 0 h 4"/>
                  <a:gd name="T20" fmla="*/ 12 w 14"/>
                  <a:gd name="T21" fmla="*/ 0 h 4"/>
                  <a:gd name="T22" fmla="*/ 12 w 14"/>
                  <a:gd name="T23" fmla="*/ 0 h 4"/>
                  <a:gd name="T24" fmla="*/ 7 w 14"/>
                  <a:gd name="T25" fmla="*/ 0 h 4"/>
                  <a:gd name="T26" fmla="*/ 5 w 14"/>
                  <a:gd name="T27" fmla="*/ 0 h 4"/>
                  <a:gd name="T28" fmla="*/ 2 w 14"/>
                  <a:gd name="T29" fmla="*/ 0 h 4"/>
                  <a:gd name="T30" fmla="*/ 2 w 14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642"/>
              <p:cNvSpPr/>
              <p:nvPr/>
            </p:nvSpPr>
            <p:spPr bwMode="auto">
              <a:xfrm>
                <a:off x="2723" y="1792"/>
                <a:ext cx="30" cy="57"/>
              </a:xfrm>
              <a:custGeom>
                <a:avLst/>
                <a:gdLst>
                  <a:gd name="T0" fmla="*/ 14 w 30"/>
                  <a:gd name="T1" fmla="*/ 8 h 57"/>
                  <a:gd name="T2" fmla="*/ 16 w 30"/>
                  <a:gd name="T3" fmla="*/ 8 h 57"/>
                  <a:gd name="T4" fmla="*/ 14 w 30"/>
                  <a:gd name="T5" fmla="*/ 8 h 57"/>
                  <a:gd name="T6" fmla="*/ 11 w 30"/>
                  <a:gd name="T7" fmla="*/ 5 h 57"/>
                  <a:gd name="T8" fmla="*/ 14 w 30"/>
                  <a:gd name="T9" fmla="*/ 0 h 57"/>
                  <a:gd name="T10" fmla="*/ 11 w 30"/>
                  <a:gd name="T11" fmla="*/ 3 h 57"/>
                  <a:gd name="T12" fmla="*/ 9 w 30"/>
                  <a:gd name="T13" fmla="*/ 8 h 57"/>
                  <a:gd name="T14" fmla="*/ 14 w 30"/>
                  <a:gd name="T15" fmla="*/ 10 h 57"/>
                  <a:gd name="T16" fmla="*/ 11 w 30"/>
                  <a:gd name="T17" fmla="*/ 10 h 57"/>
                  <a:gd name="T18" fmla="*/ 9 w 30"/>
                  <a:gd name="T19" fmla="*/ 10 h 57"/>
                  <a:gd name="T20" fmla="*/ 4 w 30"/>
                  <a:gd name="T21" fmla="*/ 8 h 57"/>
                  <a:gd name="T22" fmla="*/ 2 w 30"/>
                  <a:gd name="T23" fmla="*/ 10 h 57"/>
                  <a:gd name="T24" fmla="*/ 2 w 30"/>
                  <a:gd name="T25" fmla="*/ 15 h 57"/>
                  <a:gd name="T26" fmla="*/ 0 w 30"/>
                  <a:gd name="T27" fmla="*/ 19 h 57"/>
                  <a:gd name="T28" fmla="*/ 4 w 30"/>
                  <a:gd name="T29" fmla="*/ 22 h 57"/>
                  <a:gd name="T30" fmla="*/ 7 w 30"/>
                  <a:gd name="T31" fmla="*/ 19 h 57"/>
                  <a:gd name="T32" fmla="*/ 4 w 30"/>
                  <a:gd name="T33" fmla="*/ 24 h 57"/>
                  <a:gd name="T34" fmla="*/ 7 w 30"/>
                  <a:gd name="T35" fmla="*/ 26 h 57"/>
                  <a:gd name="T36" fmla="*/ 9 w 30"/>
                  <a:gd name="T37" fmla="*/ 31 h 57"/>
                  <a:gd name="T38" fmla="*/ 11 w 30"/>
                  <a:gd name="T39" fmla="*/ 36 h 57"/>
                  <a:gd name="T40" fmla="*/ 14 w 30"/>
                  <a:gd name="T41" fmla="*/ 36 h 57"/>
                  <a:gd name="T42" fmla="*/ 19 w 30"/>
                  <a:gd name="T43" fmla="*/ 34 h 57"/>
                  <a:gd name="T44" fmla="*/ 19 w 30"/>
                  <a:gd name="T45" fmla="*/ 34 h 57"/>
                  <a:gd name="T46" fmla="*/ 21 w 30"/>
                  <a:gd name="T47" fmla="*/ 38 h 57"/>
                  <a:gd name="T48" fmla="*/ 21 w 30"/>
                  <a:gd name="T49" fmla="*/ 43 h 57"/>
                  <a:gd name="T50" fmla="*/ 23 w 30"/>
                  <a:gd name="T51" fmla="*/ 38 h 57"/>
                  <a:gd name="T52" fmla="*/ 26 w 30"/>
                  <a:gd name="T53" fmla="*/ 43 h 57"/>
                  <a:gd name="T54" fmla="*/ 26 w 30"/>
                  <a:gd name="T55" fmla="*/ 43 h 57"/>
                  <a:gd name="T56" fmla="*/ 23 w 30"/>
                  <a:gd name="T57" fmla="*/ 48 h 57"/>
                  <a:gd name="T58" fmla="*/ 23 w 30"/>
                  <a:gd name="T59" fmla="*/ 53 h 57"/>
                  <a:gd name="T60" fmla="*/ 23 w 30"/>
                  <a:gd name="T61" fmla="*/ 57 h 57"/>
                  <a:gd name="T62" fmla="*/ 28 w 30"/>
                  <a:gd name="T63" fmla="*/ 57 h 57"/>
                  <a:gd name="T64" fmla="*/ 28 w 30"/>
                  <a:gd name="T65" fmla="*/ 53 h 57"/>
                  <a:gd name="T66" fmla="*/ 30 w 30"/>
                  <a:gd name="T67" fmla="*/ 55 h 57"/>
                  <a:gd name="T68" fmla="*/ 30 w 30"/>
                  <a:gd name="T69" fmla="*/ 50 h 57"/>
                  <a:gd name="T70" fmla="*/ 30 w 30"/>
                  <a:gd name="T71" fmla="*/ 45 h 57"/>
                  <a:gd name="T72" fmla="*/ 28 w 30"/>
                  <a:gd name="T73" fmla="*/ 43 h 57"/>
                  <a:gd name="T74" fmla="*/ 26 w 30"/>
                  <a:gd name="T75" fmla="*/ 38 h 57"/>
                  <a:gd name="T76" fmla="*/ 23 w 30"/>
                  <a:gd name="T77" fmla="*/ 34 h 57"/>
                  <a:gd name="T78" fmla="*/ 23 w 30"/>
                  <a:gd name="T79" fmla="*/ 31 h 57"/>
                  <a:gd name="T80" fmla="*/ 21 w 30"/>
                  <a:gd name="T81" fmla="*/ 26 h 57"/>
                  <a:gd name="T82" fmla="*/ 19 w 30"/>
                  <a:gd name="T83" fmla="*/ 22 h 57"/>
                  <a:gd name="T84" fmla="*/ 19 w 30"/>
                  <a:gd name="T85" fmla="*/ 19 h 57"/>
                  <a:gd name="T86" fmla="*/ 16 w 30"/>
                  <a:gd name="T87" fmla="*/ 15 h 57"/>
                  <a:gd name="T88" fmla="*/ 14 w 30"/>
                  <a:gd name="T89" fmla="*/ 1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" h="57">
                    <a:moveTo>
                      <a:pt x="14" y="10"/>
                    </a:moveTo>
                    <a:lnTo>
                      <a:pt x="14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4" y="8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9" y="8"/>
                    </a:lnTo>
                    <a:lnTo>
                      <a:pt x="11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22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9" y="29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4" y="36"/>
                    </a:lnTo>
                    <a:lnTo>
                      <a:pt x="16" y="36"/>
                    </a:lnTo>
                    <a:lnTo>
                      <a:pt x="19" y="34"/>
                    </a:lnTo>
                    <a:lnTo>
                      <a:pt x="16" y="36"/>
                    </a:lnTo>
                    <a:lnTo>
                      <a:pt x="19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21" y="41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3" y="38"/>
                    </a:lnTo>
                    <a:lnTo>
                      <a:pt x="26" y="41"/>
                    </a:lnTo>
                    <a:lnTo>
                      <a:pt x="26" y="43"/>
                    </a:lnTo>
                    <a:lnTo>
                      <a:pt x="23" y="45"/>
                    </a:lnTo>
                    <a:lnTo>
                      <a:pt x="26" y="43"/>
                    </a:lnTo>
                    <a:lnTo>
                      <a:pt x="26" y="45"/>
                    </a:lnTo>
                    <a:lnTo>
                      <a:pt x="23" y="48"/>
                    </a:lnTo>
                    <a:lnTo>
                      <a:pt x="23" y="50"/>
                    </a:lnTo>
                    <a:lnTo>
                      <a:pt x="23" y="53"/>
                    </a:lnTo>
                    <a:lnTo>
                      <a:pt x="23" y="55"/>
                    </a:lnTo>
                    <a:lnTo>
                      <a:pt x="23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28" y="55"/>
                    </a:lnTo>
                    <a:lnTo>
                      <a:pt x="28" y="53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30" y="53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30" y="45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6" y="41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3" y="34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1" y="29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19" y="19"/>
                    </a:lnTo>
                    <a:lnTo>
                      <a:pt x="16" y="17"/>
                    </a:lnTo>
                    <a:lnTo>
                      <a:pt x="16" y="15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643"/>
              <p:cNvSpPr/>
              <p:nvPr/>
            </p:nvSpPr>
            <p:spPr bwMode="auto">
              <a:xfrm>
                <a:off x="3310" y="1242"/>
                <a:ext cx="21" cy="7"/>
              </a:xfrm>
              <a:custGeom>
                <a:avLst/>
                <a:gdLst>
                  <a:gd name="T0" fmla="*/ 19 w 21"/>
                  <a:gd name="T1" fmla="*/ 7 h 7"/>
                  <a:gd name="T2" fmla="*/ 16 w 21"/>
                  <a:gd name="T3" fmla="*/ 7 h 7"/>
                  <a:gd name="T4" fmla="*/ 14 w 21"/>
                  <a:gd name="T5" fmla="*/ 7 h 7"/>
                  <a:gd name="T6" fmla="*/ 12 w 21"/>
                  <a:gd name="T7" fmla="*/ 5 h 7"/>
                  <a:gd name="T8" fmla="*/ 9 w 21"/>
                  <a:gd name="T9" fmla="*/ 5 h 7"/>
                  <a:gd name="T10" fmla="*/ 7 w 21"/>
                  <a:gd name="T11" fmla="*/ 3 h 7"/>
                  <a:gd name="T12" fmla="*/ 4 w 21"/>
                  <a:gd name="T13" fmla="*/ 3 h 7"/>
                  <a:gd name="T14" fmla="*/ 2 w 21"/>
                  <a:gd name="T15" fmla="*/ 3 h 7"/>
                  <a:gd name="T16" fmla="*/ 0 w 21"/>
                  <a:gd name="T17" fmla="*/ 3 h 7"/>
                  <a:gd name="T18" fmla="*/ 2 w 21"/>
                  <a:gd name="T19" fmla="*/ 0 h 7"/>
                  <a:gd name="T20" fmla="*/ 4 w 21"/>
                  <a:gd name="T21" fmla="*/ 0 h 7"/>
                  <a:gd name="T22" fmla="*/ 7 w 21"/>
                  <a:gd name="T23" fmla="*/ 3 h 7"/>
                  <a:gd name="T24" fmla="*/ 9 w 21"/>
                  <a:gd name="T25" fmla="*/ 3 h 7"/>
                  <a:gd name="T26" fmla="*/ 12 w 21"/>
                  <a:gd name="T27" fmla="*/ 3 h 7"/>
                  <a:gd name="T28" fmla="*/ 14 w 21"/>
                  <a:gd name="T29" fmla="*/ 5 h 7"/>
                  <a:gd name="T30" fmla="*/ 19 w 21"/>
                  <a:gd name="T31" fmla="*/ 5 h 7"/>
                  <a:gd name="T32" fmla="*/ 21 w 21"/>
                  <a:gd name="T33" fmla="*/ 7 h 7"/>
                  <a:gd name="T34" fmla="*/ 19 w 21"/>
                  <a:gd name="T35" fmla="*/ 7 h 7"/>
                  <a:gd name="T36" fmla="*/ 19 w 21"/>
                  <a:gd name="T3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7">
                    <a:moveTo>
                      <a:pt x="19" y="7"/>
                    </a:moveTo>
                    <a:lnTo>
                      <a:pt x="16" y="7"/>
                    </a:lnTo>
                    <a:lnTo>
                      <a:pt x="14" y="7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4" y="5"/>
                    </a:lnTo>
                    <a:lnTo>
                      <a:pt x="19" y="5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644"/>
              <p:cNvSpPr/>
              <p:nvPr/>
            </p:nvSpPr>
            <p:spPr bwMode="auto">
              <a:xfrm>
                <a:off x="3184" y="1268"/>
                <a:ext cx="22" cy="10"/>
              </a:xfrm>
              <a:custGeom>
                <a:avLst/>
                <a:gdLst>
                  <a:gd name="T0" fmla="*/ 22 w 22"/>
                  <a:gd name="T1" fmla="*/ 10 h 10"/>
                  <a:gd name="T2" fmla="*/ 17 w 22"/>
                  <a:gd name="T3" fmla="*/ 10 h 10"/>
                  <a:gd name="T4" fmla="*/ 14 w 22"/>
                  <a:gd name="T5" fmla="*/ 10 h 10"/>
                  <a:gd name="T6" fmla="*/ 12 w 22"/>
                  <a:gd name="T7" fmla="*/ 10 h 10"/>
                  <a:gd name="T8" fmla="*/ 10 w 22"/>
                  <a:gd name="T9" fmla="*/ 10 h 10"/>
                  <a:gd name="T10" fmla="*/ 7 w 22"/>
                  <a:gd name="T11" fmla="*/ 10 h 10"/>
                  <a:gd name="T12" fmla="*/ 7 w 22"/>
                  <a:gd name="T13" fmla="*/ 7 h 10"/>
                  <a:gd name="T14" fmla="*/ 5 w 22"/>
                  <a:gd name="T15" fmla="*/ 7 h 10"/>
                  <a:gd name="T16" fmla="*/ 3 w 22"/>
                  <a:gd name="T17" fmla="*/ 7 h 10"/>
                  <a:gd name="T18" fmla="*/ 0 w 22"/>
                  <a:gd name="T19" fmla="*/ 5 h 10"/>
                  <a:gd name="T20" fmla="*/ 0 w 22"/>
                  <a:gd name="T21" fmla="*/ 3 h 10"/>
                  <a:gd name="T22" fmla="*/ 3 w 22"/>
                  <a:gd name="T23" fmla="*/ 0 h 10"/>
                  <a:gd name="T24" fmla="*/ 5 w 22"/>
                  <a:gd name="T25" fmla="*/ 0 h 10"/>
                  <a:gd name="T26" fmla="*/ 5 w 22"/>
                  <a:gd name="T27" fmla="*/ 3 h 10"/>
                  <a:gd name="T28" fmla="*/ 7 w 22"/>
                  <a:gd name="T29" fmla="*/ 5 h 10"/>
                  <a:gd name="T30" fmla="*/ 10 w 22"/>
                  <a:gd name="T31" fmla="*/ 5 h 10"/>
                  <a:gd name="T32" fmla="*/ 12 w 22"/>
                  <a:gd name="T33" fmla="*/ 5 h 10"/>
                  <a:gd name="T34" fmla="*/ 14 w 22"/>
                  <a:gd name="T35" fmla="*/ 5 h 10"/>
                  <a:gd name="T36" fmla="*/ 17 w 22"/>
                  <a:gd name="T37" fmla="*/ 7 h 10"/>
                  <a:gd name="T38" fmla="*/ 19 w 22"/>
                  <a:gd name="T39" fmla="*/ 7 h 10"/>
                  <a:gd name="T40" fmla="*/ 19 w 22"/>
                  <a:gd name="T41" fmla="*/ 10 h 10"/>
                  <a:gd name="T42" fmla="*/ 22 w 22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10">
                    <a:moveTo>
                      <a:pt x="22" y="10"/>
                    </a:moveTo>
                    <a:lnTo>
                      <a:pt x="17" y="10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19" y="1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645"/>
              <p:cNvSpPr/>
              <p:nvPr/>
            </p:nvSpPr>
            <p:spPr bwMode="auto">
              <a:xfrm>
                <a:off x="3511" y="1273"/>
                <a:ext cx="9" cy="7"/>
              </a:xfrm>
              <a:custGeom>
                <a:avLst/>
                <a:gdLst>
                  <a:gd name="T0" fmla="*/ 5 w 9"/>
                  <a:gd name="T1" fmla="*/ 7 h 7"/>
                  <a:gd name="T2" fmla="*/ 2 w 9"/>
                  <a:gd name="T3" fmla="*/ 5 h 7"/>
                  <a:gd name="T4" fmla="*/ 0 w 9"/>
                  <a:gd name="T5" fmla="*/ 5 h 7"/>
                  <a:gd name="T6" fmla="*/ 0 w 9"/>
                  <a:gd name="T7" fmla="*/ 2 h 7"/>
                  <a:gd name="T8" fmla="*/ 2 w 9"/>
                  <a:gd name="T9" fmla="*/ 0 h 7"/>
                  <a:gd name="T10" fmla="*/ 2 w 9"/>
                  <a:gd name="T11" fmla="*/ 2 h 7"/>
                  <a:gd name="T12" fmla="*/ 5 w 9"/>
                  <a:gd name="T13" fmla="*/ 2 h 7"/>
                  <a:gd name="T14" fmla="*/ 7 w 9"/>
                  <a:gd name="T15" fmla="*/ 5 h 7"/>
                  <a:gd name="T16" fmla="*/ 9 w 9"/>
                  <a:gd name="T17" fmla="*/ 7 h 7"/>
                  <a:gd name="T18" fmla="*/ 7 w 9"/>
                  <a:gd name="T19" fmla="*/ 7 h 7"/>
                  <a:gd name="T20" fmla="*/ 5 w 9"/>
                  <a:gd name="T21" fmla="*/ 7 h 7"/>
                  <a:gd name="T22" fmla="*/ 5 w 9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5" y="7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646"/>
              <p:cNvSpPr/>
              <p:nvPr/>
            </p:nvSpPr>
            <p:spPr bwMode="auto">
              <a:xfrm>
                <a:off x="3525" y="1282"/>
                <a:ext cx="10" cy="5"/>
              </a:xfrm>
              <a:custGeom>
                <a:avLst/>
                <a:gdLst>
                  <a:gd name="T0" fmla="*/ 7 w 10"/>
                  <a:gd name="T1" fmla="*/ 5 h 5"/>
                  <a:gd name="T2" fmla="*/ 5 w 10"/>
                  <a:gd name="T3" fmla="*/ 3 h 5"/>
                  <a:gd name="T4" fmla="*/ 3 w 10"/>
                  <a:gd name="T5" fmla="*/ 3 h 5"/>
                  <a:gd name="T6" fmla="*/ 0 w 10"/>
                  <a:gd name="T7" fmla="*/ 3 h 5"/>
                  <a:gd name="T8" fmla="*/ 3 w 10"/>
                  <a:gd name="T9" fmla="*/ 0 h 5"/>
                  <a:gd name="T10" fmla="*/ 5 w 10"/>
                  <a:gd name="T11" fmla="*/ 0 h 5"/>
                  <a:gd name="T12" fmla="*/ 7 w 10"/>
                  <a:gd name="T13" fmla="*/ 3 h 5"/>
                  <a:gd name="T14" fmla="*/ 10 w 10"/>
                  <a:gd name="T15" fmla="*/ 3 h 5"/>
                  <a:gd name="T16" fmla="*/ 7 w 10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647"/>
              <p:cNvSpPr/>
              <p:nvPr/>
            </p:nvSpPr>
            <p:spPr bwMode="auto">
              <a:xfrm>
                <a:off x="3518" y="1320"/>
                <a:ext cx="10" cy="5"/>
              </a:xfrm>
              <a:custGeom>
                <a:avLst/>
                <a:gdLst>
                  <a:gd name="T0" fmla="*/ 10 w 10"/>
                  <a:gd name="T1" fmla="*/ 3 h 5"/>
                  <a:gd name="T2" fmla="*/ 7 w 10"/>
                  <a:gd name="T3" fmla="*/ 3 h 5"/>
                  <a:gd name="T4" fmla="*/ 5 w 10"/>
                  <a:gd name="T5" fmla="*/ 5 h 5"/>
                  <a:gd name="T6" fmla="*/ 2 w 10"/>
                  <a:gd name="T7" fmla="*/ 5 h 5"/>
                  <a:gd name="T8" fmla="*/ 0 w 10"/>
                  <a:gd name="T9" fmla="*/ 5 h 5"/>
                  <a:gd name="T10" fmla="*/ 0 w 10"/>
                  <a:gd name="T11" fmla="*/ 3 h 5"/>
                  <a:gd name="T12" fmla="*/ 2 w 10"/>
                  <a:gd name="T13" fmla="*/ 0 h 5"/>
                  <a:gd name="T14" fmla="*/ 5 w 10"/>
                  <a:gd name="T15" fmla="*/ 0 h 5"/>
                  <a:gd name="T16" fmla="*/ 5 w 10"/>
                  <a:gd name="T17" fmla="*/ 0 h 5"/>
                  <a:gd name="T18" fmla="*/ 7 w 10"/>
                  <a:gd name="T19" fmla="*/ 3 h 5"/>
                  <a:gd name="T20" fmla="*/ 10 w 10"/>
                  <a:gd name="T2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10" y="3"/>
                    </a:moveTo>
                    <a:lnTo>
                      <a:pt x="7" y="3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648"/>
              <p:cNvSpPr/>
              <p:nvPr/>
            </p:nvSpPr>
            <p:spPr bwMode="auto">
              <a:xfrm>
                <a:off x="5085" y="2819"/>
                <a:ext cx="17" cy="5"/>
              </a:xfrm>
              <a:custGeom>
                <a:avLst/>
                <a:gdLst>
                  <a:gd name="T0" fmla="*/ 10 w 17"/>
                  <a:gd name="T1" fmla="*/ 5 h 5"/>
                  <a:gd name="T2" fmla="*/ 12 w 17"/>
                  <a:gd name="T3" fmla="*/ 3 h 5"/>
                  <a:gd name="T4" fmla="*/ 15 w 17"/>
                  <a:gd name="T5" fmla="*/ 3 h 5"/>
                  <a:gd name="T6" fmla="*/ 17 w 17"/>
                  <a:gd name="T7" fmla="*/ 3 h 5"/>
                  <a:gd name="T8" fmla="*/ 17 w 17"/>
                  <a:gd name="T9" fmla="*/ 0 h 5"/>
                  <a:gd name="T10" fmla="*/ 15 w 17"/>
                  <a:gd name="T11" fmla="*/ 3 h 5"/>
                  <a:gd name="T12" fmla="*/ 12 w 17"/>
                  <a:gd name="T13" fmla="*/ 0 h 5"/>
                  <a:gd name="T14" fmla="*/ 10 w 17"/>
                  <a:gd name="T15" fmla="*/ 0 h 5"/>
                  <a:gd name="T16" fmla="*/ 7 w 17"/>
                  <a:gd name="T17" fmla="*/ 0 h 5"/>
                  <a:gd name="T18" fmla="*/ 5 w 17"/>
                  <a:gd name="T19" fmla="*/ 0 h 5"/>
                  <a:gd name="T20" fmla="*/ 5 w 17"/>
                  <a:gd name="T21" fmla="*/ 0 h 5"/>
                  <a:gd name="T22" fmla="*/ 3 w 17"/>
                  <a:gd name="T23" fmla="*/ 0 h 5"/>
                  <a:gd name="T24" fmla="*/ 0 w 17"/>
                  <a:gd name="T25" fmla="*/ 3 h 5"/>
                  <a:gd name="T26" fmla="*/ 3 w 17"/>
                  <a:gd name="T27" fmla="*/ 5 h 5"/>
                  <a:gd name="T28" fmla="*/ 5 w 17"/>
                  <a:gd name="T29" fmla="*/ 5 h 5"/>
                  <a:gd name="T30" fmla="*/ 7 w 17"/>
                  <a:gd name="T31" fmla="*/ 5 h 5"/>
                  <a:gd name="T32" fmla="*/ 10 w 17"/>
                  <a:gd name="T33" fmla="*/ 5 h 5"/>
                  <a:gd name="T34" fmla="*/ 10 w 17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5">
                    <a:moveTo>
                      <a:pt x="10" y="5"/>
                    </a:moveTo>
                    <a:lnTo>
                      <a:pt x="12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0"/>
                    </a:lnTo>
                    <a:lnTo>
                      <a:pt x="15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649"/>
              <p:cNvSpPr/>
              <p:nvPr/>
            </p:nvSpPr>
            <p:spPr bwMode="auto">
              <a:xfrm>
                <a:off x="5173" y="2853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650"/>
              <p:cNvSpPr/>
              <p:nvPr/>
            </p:nvSpPr>
            <p:spPr bwMode="auto">
              <a:xfrm>
                <a:off x="5476" y="282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651"/>
              <p:cNvSpPr/>
              <p:nvPr/>
            </p:nvSpPr>
            <p:spPr bwMode="auto">
              <a:xfrm>
                <a:off x="5398" y="2957"/>
                <a:ext cx="5" cy="7"/>
              </a:xfrm>
              <a:custGeom>
                <a:avLst/>
                <a:gdLst>
                  <a:gd name="T0" fmla="*/ 2 w 5"/>
                  <a:gd name="T1" fmla="*/ 2 h 7"/>
                  <a:gd name="T2" fmla="*/ 2 w 5"/>
                  <a:gd name="T3" fmla="*/ 0 h 7"/>
                  <a:gd name="T4" fmla="*/ 0 w 5"/>
                  <a:gd name="T5" fmla="*/ 0 h 7"/>
                  <a:gd name="T6" fmla="*/ 0 w 5"/>
                  <a:gd name="T7" fmla="*/ 2 h 7"/>
                  <a:gd name="T8" fmla="*/ 0 w 5"/>
                  <a:gd name="T9" fmla="*/ 5 h 7"/>
                  <a:gd name="T10" fmla="*/ 0 w 5"/>
                  <a:gd name="T11" fmla="*/ 7 h 7"/>
                  <a:gd name="T12" fmla="*/ 0 w 5"/>
                  <a:gd name="T13" fmla="*/ 7 h 7"/>
                  <a:gd name="T14" fmla="*/ 2 w 5"/>
                  <a:gd name="T15" fmla="*/ 7 h 7"/>
                  <a:gd name="T16" fmla="*/ 5 w 5"/>
                  <a:gd name="T17" fmla="*/ 5 h 7"/>
                  <a:gd name="T18" fmla="*/ 5 w 5"/>
                  <a:gd name="T19" fmla="*/ 2 h 7"/>
                  <a:gd name="T20" fmla="*/ 2 w 5"/>
                  <a:gd name="T21" fmla="*/ 2 h 7"/>
                  <a:gd name="T22" fmla="*/ 2 w 5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7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652"/>
              <p:cNvSpPr/>
              <p:nvPr/>
            </p:nvSpPr>
            <p:spPr bwMode="auto">
              <a:xfrm>
                <a:off x="5386" y="2943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653"/>
              <p:cNvSpPr/>
              <p:nvPr/>
            </p:nvSpPr>
            <p:spPr bwMode="auto">
              <a:xfrm>
                <a:off x="5459" y="2881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654"/>
              <p:cNvSpPr/>
              <p:nvPr/>
            </p:nvSpPr>
            <p:spPr bwMode="auto">
              <a:xfrm>
                <a:off x="4453" y="3042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3 w 5"/>
                  <a:gd name="T3" fmla="*/ 3 h 3"/>
                  <a:gd name="T4" fmla="*/ 0 w 5"/>
                  <a:gd name="T5" fmla="*/ 0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3 h 3"/>
                  <a:gd name="T12" fmla="*/ 5 w 5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655"/>
              <p:cNvSpPr/>
              <p:nvPr/>
            </p:nvSpPr>
            <p:spPr bwMode="auto">
              <a:xfrm>
                <a:off x="5310" y="3066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656"/>
              <p:cNvSpPr/>
              <p:nvPr/>
            </p:nvSpPr>
            <p:spPr bwMode="auto">
              <a:xfrm>
                <a:off x="5412" y="303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657"/>
              <p:cNvSpPr/>
              <p:nvPr/>
            </p:nvSpPr>
            <p:spPr bwMode="auto">
              <a:xfrm>
                <a:off x="5014" y="2049"/>
                <a:ext cx="0" cy="4"/>
              </a:xfrm>
              <a:custGeom>
                <a:avLst/>
                <a:gdLst>
                  <a:gd name="T0" fmla="*/ 0 h 4"/>
                  <a:gd name="T1" fmla="*/ 2 h 4"/>
                  <a:gd name="T2" fmla="*/ 4 h 4"/>
                  <a:gd name="T3" fmla="*/ 2 h 4"/>
                  <a:gd name="T4" fmla="*/ 0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658"/>
              <p:cNvSpPr/>
              <p:nvPr/>
            </p:nvSpPr>
            <p:spPr bwMode="auto">
              <a:xfrm>
                <a:off x="4051" y="208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659"/>
              <p:cNvSpPr/>
              <p:nvPr/>
            </p:nvSpPr>
            <p:spPr bwMode="auto">
              <a:xfrm>
                <a:off x="5393" y="2596"/>
                <a:ext cx="5" cy="8"/>
              </a:xfrm>
              <a:custGeom>
                <a:avLst/>
                <a:gdLst>
                  <a:gd name="T0" fmla="*/ 2 w 5"/>
                  <a:gd name="T1" fmla="*/ 8 h 8"/>
                  <a:gd name="T2" fmla="*/ 5 w 5"/>
                  <a:gd name="T3" fmla="*/ 8 h 8"/>
                  <a:gd name="T4" fmla="*/ 5 w 5"/>
                  <a:gd name="T5" fmla="*/ 5 h 8"/>
                  <a:gd name="T6" fmla="*/ 2 w 5"/>
                  <a:gd name="T7" fmla="*/ 3 h 8"/>
                  <a:gd name="T8" fmla="*/ 2 w 5"/>
                  <a:gd name="T9" fmla="*/ 0 h 8"/>
                  <a:gd name="T10" fmla="*/ 0 w 5"/>
                  <a:gd name="T11" fmla="*/ 3 h 8"/>
                  <a:gd name="T12" fmla="*/ 2 w 5"/>
                  <a:gd name="T13" fmla="*/ 3 h 8"/>
                  <a:gd name="T14" fmla="*/ 2 w 5"/>
                  <a:gd name="T15" fmla="*/ 5 h 8"/>
                  <a:gd name="T16" fmla="*/ 2 w 5"/>
                  <a:gd name="T17" fmla="*/ 8 h 8"/>
                  <a:gd name="T18" fmla="*/ 2 w 5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2" y="8"/>
                    </a:moveTo>
                    <a:lnTo>
                      <a:pt x="5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660"/>
              <p:cNvSpPr/>
              <p:nvPr/>
            </p:nvSpPr>
            <p:spPr bwMode="auto">
              <a:xfrm>
                <a:off x="3835" y="2604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661"/>
              <p:cNvSpPr/>
              <p:nvPr/>
            </p:nvSpPr>
            <p:spPr bwMode="auto">
              <a:xfrm>
                <a:off x="4072" y="265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662"/>
              <p:cNvSpPr/>
              <p:nvPr/>
            </p:nvSpPr>
            <p:spPr bwMode="auto">
              <a:xfrm>
                <a:off x="4271" y="2651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2 w 7"/>
                  <a:gd name="T3" fmla="*/ 0 h 5"/>
                  <a:gd name="T4" fmla="*/ 0 w 7"/>
                  <a:gd name="T5" fmla="*/ 0 h 5"/>
                  <a:gd name="T6" fmla="*/ 0 w 7"/>
                  <a:gd name="T7" fmla="*/ 2 h 5"/>
                  <a:gd name="T8" fmla="*/ 2 w 7"/>
                  <a:gd name="T9" fmla="*/ 5 h 5"/>
                  <a:gd name="T10" fmla="*/ 5 w 7"/>
                  <a:gd name="T11" fmla="*/ 5 h 5"/>
                  <a:gd name="T12" fmla="*/ 7 w 7"/>
                  <a:gd name="T13" fmla="*/ 5 h 5"/>
                  <a:gd name="T14" fmla="*/ 7 w 7"/>
                  <a:gd name="T15" fmla="*/ 2 h 5"/>
                  <a:gd name="T16" fmla="*/ 5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663"/>
              <p:cNvSpPr/>
              <p:nvPr/>
            </p:nvSpPr>
            <p:spPr bwMode="auto">
              <a:xfrm>
                <a:off x="4875" y="264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664"/>
              <p:cNvSpPr/>
              <p:nvPr/>
            </p:nvSpPr>
            <p:spPr bwMode="auto">
              <a:xfrm>
                <a:off x="4849" y="2703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2 w 4"/>
                  <a:gd name="T3" fmla="*/ 5 h 5"/>
                  <a:gd name="T4" fmla="*/ 0 w 4"/>
                  <a:gd name="T5" fmla="*/ 3 h 5"/>
                  <a:gd name="T6" fmla="*/ 0 w 4"/>
                  <a:gd name="T7" fmla="*/ 0 h 5"/>
                  <a:gd name="T8" fmla="*/ 2 w 4"/>
                  <a:gd name="T9" fmla="*/ 3 h 5"/>
                  <a:gd name="T10" fmla="*/ 2 w 4"/>
                  <a:gd name="T11" fmla="*/ 3 h 5"/>
                  <a:gd name="T12" fmla="*/ 4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665"/>
              <p:cNvSpPr/>
              <p:nvPr/>
            </p:nvSpPr>
            <p:spPr bwMode="auto">
              <a:xfrm>
                <a:off x="5251" y="2694"/>
                <a:ext cx="2" cy="12"/>
              </a:xfrm>
              <a:custGeom>
                <a:avLst/>
                <a:gdLst>
                  <a:gd name="T0" fmla="*/ 0 w 2"/>
                  <a:gd name="T1" fmla="*/ 12 h 12"/>
                  <a:gd name="T2" fmla="*/ 0 w 2"/>
                  <a:gd name="T3" fmla="*/ 9 h 12"/>
                  <a:gd name="T4" fmla="*/ 2 w 2"/>
                  <a:gd name="T5" fmla="*/ 7 h 12"/>
                  <a:gd name="T6" fmla="*/ 2 w 2"/>
                  <a:gd name="T7" fmla="*/ 4 h 12"/>
                  <a:gd name="T8" fmla="*/ 2 w 2"/>
                  <a:gd name="T9" fmla="*/ 2 h 12"/>
                  <a:gd name="T10" fmla="*/ 2 w 2"/>
                  <a:gd name="T11" fmla="*/ 0 h 12"/>
                  <a:gd name="T12" fmla="*/ 2 w 2"/>
                  <a:gd name="T13" fmla="*/ 2 h 12"/>
                  <a:gd name="T14" fmla="*/ 0 w 2"/>
                  <a:gd name="T15" fmla="*/ 4 h 12"/>
                  <a:gd name="T16" fmla="*/ 0 w 2"/>
                  <a:gd name="T17" fmla="*/ 7 h 12"/>
                  <a:gd name="T18" fmla="*/ 0 w 2"/>
                  <a:gd name="T19" fmla="*/ 9 h 12"/>
                  <a:gd name="T20" fmla="*/ 0 w 2"/>
                  <a:gd name="T21" fmla="*/ 12 h 12"/>
                  <a:gd name="T22" fmla="*/ 0 w 2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12">
                    <a:moveTo>
                      <a:pt x="0" y="12"/>
                    </a:moveTo>
                    <a:lnTo>
                      <a:pt x="0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666"/>
              <p:cNvSpPr/>
              <p:nvPr/>
            </p:nvSpPr>
            <p:spPr bwMode="auto">
              <a:xfrm>
                <a:off x="5232" y="267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667"/>
              <p:cNvSpPr/>
              <p:nvPr/>
            </p:nvSpPr>
            <p:spPr bwMode="auto">
              <a:xfrm>
                <a:off x="5386" y="2646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668"/>
              <p:cNvSpPr/>
              <p:nvPr/>
            </p:nvSpPr>
            <p:spPr bwMode="auto">
              <a:xfrm>
                <a:off x="5090" y="2594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669"/>
              <p:cNvSpPr/>
              <p:nvPr/>
            </p:nvSpPr>
            <p:spPr bwMode="auto">
              <a:xfrm>
                <a:off x="5111" y="2601"/>
                <a:ext cx="7" cy="5"/>
              </a:xfrm>
              <a:custGeom>
                <a:avLst/>
                <a:gdLst>
                  <a:gd name="T0" fmla="*/ 0 w 7"/>
                  <a:gd name="T1" fmla="*/ 3 h 5"/>
                  <a:gd name="T2" fmla="*/ 3 w 7"/>
                  <a:gd name="T3" fmla="*/ 3 h 5"/>
                  <a:gd name="T4" fmla="*/ 5 w 7"/>
                  <a:gd name="T5" fmla="*/ 0 h 5"/>
                  <a:gd name="T6" fmla="*/ 7 w 7"/>
                  <a:gd name="T7" fmla="*/ 3 h 5"/>
                  <a:gd name="T8" fmla="*/ 5 w 7"/>
                  <a:gd name="T9" fmla="*/ 3 h 5"/>
                  <a:gd name="T10" fmla="*/ 3 w 7"/>
                  <a:gd name="T11" fmla="*/ 5 h 5"/>
                  <a:gd name="T12" fmla="*/ 0 w 7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670"/>
              <p:cNvSpPr/>
              <p:nvPr/>
            </p:nvSpPr>
            <p:spPr bwMode="auto">
              <a:xfrm>
                <a:off x="5182" y="2623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671"/>
              <p:cNvSpPr/>
              <p:nvPr/>
            </p:nvSpPr>
            <p:spPr bwMode="auto">
              <a:xfrm>
                <a:off x="5320" y="2632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672"/>
              <p:cNvSpPr/>
              <p:nvPr/>
            </p:nvSpPr>
            <p:spPr bwMode="auto">
              <a:xfrm>
                <a:off x="5379" y="254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673"/>
              <p:cNvSpPr/>
              <p:nvPr/>
            </p:nvSpPr>
            <p:spPr bwMode="auto">
              <a:xfrm>
                <a:off x="5232" y="2518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0 h 3"/>
                  <a:gd name="T3" fmla="*/ 0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674"/>
              <p:cNvSpPr/>
              <p:nvPr/>
            </p:nvSpPr>
            <p:spPr bwMode="auto">
              <a:xfrm>
                <a:off x="5246" y="2523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0 w 5"/>
                  <a:gd name="T3" fmla="*/ 0 h 2"/>
                  <a:gd name="T4" fmla="*/ 3 w 5"/>
                  <a:gd name="T5" fmla="*/ 0 h 2"/>
                  <a:gd name="T6" fmla="*/ 5 w 5"/>
                  <a:gd name="T7" fmla="*/ 2 h 2"/>
                  <a:gd name="T8" fmla="*/ 3 w 5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675"/>
              <p:cNvSpPr/>
              <p:nvPr/>
            </p:nvSpPr>
            <p:spPr bwMode="auto">
              <a:xfrm>
                <a:off x="5322" y="25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676"/>
              <p:cNvSpPr/>
              <p:nvPr/>
            </p:nvSpPr>
            <p:spPr bwMode="auto">
              <a:xfrm>
                <a:off x="5504" y="2513"/>
                <a:ext cx="10" cy="5"/>
              </a:xfrm>
              <a:custGeom>
                <a:avLst/>
                <a:gdLst>
                  <a:gd name="T0" fmla="*/ 0 w 10"/>
                  <a:gd name="T1" fmla="*/ 0 h 5"/>
                  <a:gd name="T2" fmla="*/ 0 w 10"/>
                  <a:gd name="T3" fmla="*/ 0 h 5"/>
                  <a:gd name="T4" fmla="*/ 0 w 10"/>
                  <a:gd name="T5" fmla="*/ 0 h 5"/>
                  <a:gd name="T6" fmla="*/ 10 w 10"/>
                  <a:gd name="T7" fmla="*/ 5 h 5"/>
                  <a:gd name="T8" fmla="*/ 10 w 10"/>
                  <a:gd name="T9" fmla="*/ 5 h 5"/>
                  <a:gd name="T10" fmla="*/ 0 w 10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677"/>
              <p:cNvSpPr/>
              <p:nvPr/>
            </p:nvSpPr>
            <p:spPr bwMode="auto">
              <a:xfrm>
                <a:off x="5521" y="2596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9 w 9"/>
                  <a:gd name="T3" fmla="*/ 3 h 12"/>
                  <a:gd name="T4" fmla="*/ 0 w 9"/>
                  <a:gd name="T5" fmla="*/ 10 h 12"/>
                  <a:gd name="T6" fmla="*/ 0 w 9"/>
                  <a:gd name="T7" fmla="*/ 12 h 12"/>
                  <a:gd name="T8" fmla="*/ 9 w 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9" y="3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678"/>
              <p:cNvSpPr/>
              <p:nvPr/>
            </p:nvSpPr>
            <p:spPr bwMode="auto">
              <a:xfrm>
                <a:off x="5502" y="263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679"/>
              <p:cNvSpPr/>
              <p:nvPr/>
            </p:nvSpPr>
            <p:spPr bwMode="auto">
              <a:xfrm>
                <a:off x="3845" y="249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680"/>
              <p:cNvSpPr/>
              <p:nvPr/>
            </p:nvSpPr>
            <p:spPr bwMode="auto">
              <a:xfrm>
                <a:off x="4115" y="2511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681"/>
              <p:cNvSpPr/>
              <p:nvPr/>
            </p:nvSpPr>
            <p:spPr bwMode="auto">
              <a:xfrm>
                <a:off x="4202" y="256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682"/>
              <p:cNvSpPr/>
              <p:nvPr/>
            </p:nvSpPr>
            <p:spPr bwMode="auto">
              <a:xfrm>
                <a:off x="3769" y="1818"/>
                <a:ext cx="7" cy="5"/>
              </a:xfrm>
              <a:custGeom>
                <a:avLst/>
                <a:gdLst>
                  <a:gd name="T0" fmla="*/ 2 w 7"/>
                  <a:gd name="T1" fmla="*/ 3 h 5"/>
                  <a:gd name="T2" fmla="*/ 2 w 7"/>
                  <a:gd name="T3" fmla="*/ 3 h 5"/>
                  <a:gd name="T4" fmla="*/ 2 w 7"/>
                  <a:gd name="T5" fmla="*/ 3 h 5"/>
                  <a:gd name="T6" fmla="*/ 0 w 7"/>
                  <a:gd name="T7" fmla="*/ 5 h 5"/>
                  <a:gd name="T8" fmla="*/ 0 w 7"/>
                  <a:gd name="T9" fmla="*/ 5 h 5"/>
                  <a:gd name="T10" fmla="*/ 2 w 7"/>
                  <a:gd name="T11" fmla="*/ 5 h 5"/>
                  <a:gd name="T12" fmla="*/ 5 w 7"/>
                  <a:gd name="T13" fmla="*/ 5 h 5"/>
                  <a:gd name="T14" fmla="*/ 5 w 7"/>
                  <a:gd name="T15" fmla="*/ 3 h 5"/>
                  <a:gd name="T16" fmla="*/ 7 w 7"/>
                  <a:gd name="T17" fmla="*/ 3 h 5"/>
                  <a:gd name="T18" fmla="*/ 7 w 7"/>
                  <a:gd name="T19" fmla="*/ 3 h 5"/>
                  <a:gd name="T20" fmla="*/ 7 w 7"/>
                  <a:gd name="T21" fmla="*/ 3 h 5"/>
                  <a:gd name="T22" fmla="*/ 7 w 7"/>
                  <a:gd name="T23" fmla="*/ 3 h 5"/>
                  <a:gd name="T24" fmla="*/ 7 w 7"/>
                  <a:gd name="T25" fmla="*/ 0 h 5"/>
                  <a:gd name="T26" fmla="*/ 5 w 7"/>
                  <a:gd name="T27" fmla="*/ 0 h 5"/>
                  <a:gd name="T28" fmla="*/ 2 w 7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2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683"/>
              <p:cNvSpPr/>
              <p:nvPr/>
            </p:nvSpPr>
            <p:spPr bwMode="auto">
              <a:xfrm>
                <a:off x="5287" y="2497"/>
                <a:ext cx="9" cy="9"/>
              </a:xfrm>
              <a:custGeom>
                <a:avLst/>
                <a:gdLst>
                  <a:gd name="T0" fmla="*/ 2 w 9"/>
                  <a:gd name="T1" fmla="*/ 7 h 9"/>
                  <a:gd name="T2" fmla="*/ 4 w 9"/>
                  <a:gd name="T3" fmla="*/ 7 h 9"/>
                  <a:gd name="T4" fmla="*/ 7 w 9"/>
                  <a:gd name="T5" fmla="*/ 9 h 9"/>
                  <a:gd name="T6" fmla="*/ 9 w 9"/>
                  <a:gd name="T7" fmla="*/ 9 h 9"/>
                  <a:gd name="T8" fmla="*/ 7 w 9"/>
                  <a:gd name="T9" fmla="*/ 7 h 9"/>
                  <a:gd name="T10" fmla="*/ 4 w 9"/>
                  <a:gd name="T11" fmla="*/ 5 h 9"/>
                  <a:gd name="T12" fmla="*/ 4 w 9"/>
                  <a:gd name="T13" fmla="*/ 2 h 9"/>
                  <a:gd name="T14" fmla="*/ 2 w 9"/>
                  <a:gd name="T15" fmla="*/ 2 h 9"/>
                  <a:gd name="T16" fmla="*/ 0 w 9"/>
                  <a:gd name="T17" fmla="*/ 0 h 9"/>
                  <a:gd name="T18" fmla="*/ 0 w 9"/>
                  <a:gd name="T19" fmla="*/ 2 h 9"/>
                  <a:gd name="T20" fmla="*/ 2 w 9"/>
                  <a:gd name="T21" fmla="*/ 5 h 9"/>
                  <a:gd name="T22" fmla="*/ 2 w 9"/>
                  <a:gd name="T2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2" y="7"/>
                    </a:moveTo>
                    <a:lnTo>
                      <a:pt x="4" y="7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7" y="7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684"/>
              <p:cNvSpPr/>
              <p:nvPr/>
            </p:nvSpPr>
            <p:spPr bwMode="auto">
              <a:xfrm>
                <a:off x="3807" y="17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685"/>
              <p:cNvSpPr/>
              <p:nvPr/>
            </p:nvSpPr>
            <p:spPr bwMode="auto">
              <a:xfrm>
                <a:off x="5062" y="2485"/>
                <a:ext cx="7" cy="9"/>
              </a:xfrm>
              <a:custGeom>
                <a:avLst/>
                <a:gdLst>
                  <a:gd name="T0" fmla="*/ 4 w 7"/>
                  <a:gd name="T1" fmla="*/ 7 h 9"/>
                  <a:gd name="T2" fmla="*/ 7 w 7"/>
                  <a:gd name="T3" fmla="*/ 5 h 9"/>
                  <a:gd name="T4" fmla="*/ 4 w 7"/>
                  <a:gd name="T5" fmla="*/ 2 h 9"/>
                  <a:gd name="T6" fmla="*/ 4 w 7"/>
                  <a:gd name="T7" fmla="*/ 0 h 9"/>
                  <a:gd name="T8" fmla="*/ 2 w 7"/>
                  <a:gd name="T9" fmla="*/ 2 h 9"/>
                  <a:gd name="T10" fmla="*/ 0 w 7"/>
                  <a:gd name="T11" fmla="*/ 2 h 9"/>
                  <a:gd name="T12" fmla="*/ 2 w 7"/>
                  <a:gd name="T13" fmla="*/ 5 h 9"/>
                  <a:gd name="T14" fmla="*/ 2 w 7"/>
                  <a:gd name="T15" fmla="*/ 7 h 9"/>
                  <a:gd name="T16" fmla="*/ 2 w 7"/>
                  <a:gd name="T17" fmla="*/ 9 h 9"/>
                  <a:gd name="T18" fmla="*/ 4 w 7"/>
                  <a:gd name="T19" fmla="*/ 9 h 9"/>
                  <a:gd name="T20" fmla="*/ 7 w 7"/>
                  <a:gd name="T21" fmla="*/ 7 h 9"/>
                  <a:gd name="T22" fmla="*/ 4 w 7"/>
                  <a:gd name="T2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4" y="7"/>
                    </a:moveTo>
                    <a:lnTo>
                      <a:pt x="7" y="5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7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686"/>
              <p:cNvSpPr/>
              <p:nvPr/>
            </p:nvSpPr>
            <p:spPr bwMode="auto">
              <a:xfrm>
                <a:off x="5216" y="244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687"/>
              <p:cNvSpPr/>
              <p:nvPr/>
            </p:nvSpPr>
            <p:spPr bwMode="auto">
              <a:xfrm>
                <a:off x="5180" y="247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688"/>
              <p:cNvSpPr/>
              <p:nvPr/>
            </p:nvSpPr>
            <p:spPr bwMode="auto">
              <a:xfrm>
                <a:off x="2974" y="1989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689"/>
              <p:cNvSpPr/>
              <p:nvPr/>
            </p:nvSpPr>
            <p:spPr bwMode="auto">
              <a:xfrm>
                <a:off x="2957" y="204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690"/>
              <p:cNvSpPr/>
              <p:nvPr/>
            </p:nvSpPr>
            <p:spPr bwMode="auto">
              <a:xfrm>
                <a:off x="2796" y="210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91"/>
              <p:cNvSpPr/>
              <p:nvPr/>
            </p:nvSpPr>
            <p:spPr bwMode="auto">
              <a:xfrm>
                <a:off x="2749" y="212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92"/>
              <p:cNvSpPr/>
              <p:nvPr/>
            </p:nvSpPr>
            <p:spPr bwMode="auto">
              <a:xfrm>
                <a:off x="2836" y="2243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93"/>
              <p:cNvSpPr/>
              <p:nvPr/>
            </p:nvSpPr>
            <p:spPr bwMode="auto">
              <a:xfrm>
                <a:off x="2850" y="2255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94"/>
              <p:cNvSpPr/>
              <p:nvPr/>
            </p:nvSpPr>
            <p:spPr bwMode="auto">
              <a:xfrm>
                <a:off x="2903" y="2222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95"/>
              <p:cNvSpPr/>
              <p:nvPr/>
            </p:nvSpPr>
            <p:spPr bwMode="auto">
              <a:xfrm>
                <a:off x="3670" y="1792"/>
                <a:ext cx="4" cy="5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5 h 5"/>
                  <a:gd name="T4" fmla="*/ 2 w 4"/>
                  <a:gd name="T5" fmla="*/ 3 h 5"/>
                  <a:gd name="T6" fmla="*/ 4 w 4"/>
                  <a:gd name="T7" fmla="*/ 0 h 5"/>
                  <a:gd name="T8" fmla="*/ 4 w 4"/>
                  <a:gd name="T9" fmla="*/ 3 h 5"/>
                  <a:gd name="T10" fmla="*/ 2 w 4"/>
                  <a:gd name="T11" fmla="*/ 5 h 5"/>
                  <a:gd name="T12" fmla="*/ 2 w 4"/>
                  <a:gd name="T13" fmla="*/ 5 h 5"/>
                  <a:gd name="T14" fmla="*/ 0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0" y="5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96"/>
              <p:cNvSpPr/>
              <p:nvPr/>
            </p:nvSpPr>
            <p:spPr bwMode="auto">
              <a:xfrm>
                <a:off x="4965" y="2445"/>
                <a:ext cx="9" cy="4"/>
              </a:xfrm>
              <a:custGeom>
                <a:avLst/>
                <a:gdLst>
                  <a:gd name="T0" fmla="*/ 0 w 9"/>
                  <a:gd name="T1" fmla="*/ 0 h 4"/>
                  <a:gd name="T2" fmla="*/ 0 w 9"/>
                  <a:gd name="T3" fmla="*/ 2 h 4"/>
                  <a:gd name="T4" fmla="*/ 0 w 9"/>
                  <a:gd name="T5" fmla="*/ 4 h 4"/>
                  <a:gd name="T6" fmla="*/ 2 w 9"/>
                  <a:gd name="T7" fmla="*/ 4 h 4"/>
                  <a:gd name="T8" fmla="*/ 4 w 9"/>
                  <a:gd name="T9" fmla="*/ 4 h 4"/>
                  <a:gd name="T10" fmla="*/ 7 w 9"/>
                  <a:gd name="T11" fmla="*/ 4 h 4"/>
                  <a:gd name="T12" fmla="*/ 9 w 9"/>
                  <a:gd name="T13" fmla="*/ 4 h 4"/>
                  <a:gd name="T14" fmla="*/ 7 w 9"/>
                  <a:gd name="T15" fmla="*/ 2 h 4"/>
                  <a:gd name="T16" fmla="*/ 4 w 9"/>
                  <a:gd name="T17" fmla="*/ 2 h 4"/>
                  <a:gd name="T18" fmla="*/ 2 w 9"/>
                  <a:gd name="T19" fmla="*/ 0 h 4"/>
                  <a:gd name="T20" fmla="*/ 2 w 9"/>
                  <a:gd name="T21" fmla="*/ 0 h 4"/>
                  <a:gd name="T22" fmla="*/ 0 w 9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97"/>
              <p:cNvSpPr/>
              <p:nvPr/>
            </p:nvSpPr>
            <p:spPr bwMode="auto">
              <a:xfrm>
                <a:off x="4953" y="2516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2 h 2"/>
                  <a:gd name="T6" fmla="*/ 5 w 7"/>
                  <a:gd name="T7" fmla="*/ 2 h 2"/>
                  <a:gd name="T8" fmla="*/ 7 w 7"/>
                  <a:gd name="T9" fmla="*/ 0 h 2"/>
                  <a:gd name="T10" fmla="*/ 5 w 7"/>
                  <a:gd name="T11" fmla="*/ 0 h 2"/>
                  <a:gd name="T12" fmla="*/ 2 w 7"/>
                  <a:gd name="T13" fmla="*/ 0 h 2"/>
                  <a:gd name="T14" fmla="*/ 2 w 7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98"/>
              <p:cNvSpPr/>
              <p:nvPr/>
            </p:nvSpPr>
            <p:spPr bwMode="auto">
              <a:xfrm>
                <a:off x="5069" y="243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699"/>
              <p:cNvSpPr/>
              <p:nvPr/>
            </p:nvSpPr>
            <p:spPr bwMode="auto">
              <a:xfrm>
                <a:off x="5055" y="247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700"/>
              <p:cNvSpPr/>
              <p:nvPr/>
            </p:nvSpPr>
            <p:spPr bwMode="auto">
              <a:xfrm>
                <a:off x="5024" y="2428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2 w 9"/>
                  <a:gd name="T3" fmla="*/ 0 h 5"/>
                  <a:gd name="T4" fmla="*/ 0 w 9"/>
                  <a:gd name="T5" fmla="*/ 2 h 5"/>
                  <a:gd name="T6" fmla="*/ 0 w 9"/>
                  <a:gd name="T7" fmla="*/ 2 h 5"/>
                  <a:gd name="T8" fmla="*/ 0 w 9"/>
                  <a:gd name="T9" fmla="*/ 2 h 5"/>
                  <a:gd name="T10" fmla="*/ 2 w 9"/>
                  <a:gd name="T11" fmla="*/ 2 h 5"/>
                  <a:gd name="T12" fmla="*/ 5 w 9"/>
                  <a:gd name="T13" fmla="*/ 5 h 5"/>
                  <a:gd name="T14" fmla="*/ 5 w 9"/>
                  <a:gd name="T15" fmla="*/ 2 h 5"/>
                  <a:gd name="T16" fmla="*/ 7 w 9"/>
                  <a:gd name="T17" fmla="*/ 2 h 5"/>
                  <a:gd name="T18" fmla="*/ 7 w 9"/>
                  <a:gd name="T19" fmla="*/ 5 h 5"/>
                  <a:gd name="T20" fmla="*/ 9 w 9"/>
                  <a:gd name="T21" fmla="*/ 2 h 5"/>
                  <a:gd name="T22" fmla="*/ 9 w 9"/>
                  <a:gd name="T23" fmla="*/ 2 h 5"/>
                  <a:gd name="T24" fmla="*/ 7 w 9"/>
                  <a:gd name="T25" fmla="*/ 0 h 5"/>
                  <a:gd name="T26" fmla="*/ 5 w 9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701"/>
              <p:cNvSpPr/>
              <p:nvPr/>
            </p:nvSpPr>
            <p:spPr bwMode="auto">
              <a:xfrm>
                <a:off x="4879" y="2513"/>
                <a:ext cx="7" cy="10"/>
              </a:xfrm>
              <a:custGeom>
                <a:avLst/>
                <a:gdLst>
                  <a:gd name="T0" fmla="*/ 5 w 7"/>
                  <a:gd name="T1" fmla="*/ 0 h 10"/>
                  <a:gd name="T2" fmla="*/ 3 w 7"/>
                  <a:gd name="T3" fmla="*/ 3 h 10"/>
                  <a:gd name="T4" fmla="*/ 3 w 7"/>
                  <a:gd name="T5" fmla="*/ 5 h 10"/>
                  <a:gd name="T6" fmla="*/ 3 w 7"/>
                  <a:gd name="T7" fmla="*/ 8 h 10"/>
                  <a:gd name="T8" fmla="*/ 0 w 7"/>
                  <a:gd name="T9" fmla="*/ 8 h 10"/>
                  <a:gd name="T10" fmla="*/ 3 w 7"/>
                  <a:gd name="T11" fmla="*/ 8 h 10"/>
                  <a:gd name="T12" fmla="*/ 3 w 7"/>
                  <a:gd name="T13" fmla="*/ 10 h 10"/>
                  <a:gd name="T14" fmla="*/ 5 w 7"/>
                  <a:gd name="T15" fmla="*/ 8 h 10"/>
                  <a:gd name="T16" fmla="*/ 7 w 7"/>
                  <a:gd name="T17" fmla="*/ 5 h 10"/>
                  <a:gd name="T18" fmla="*/ 7 w 7"/>
                  <a:gd name="T19" fmla="*/ 5 h 10"/>
                  <a:gd name="T20" fmla="*/ 7 w 7"/>
                  <a:gd name="T21" fmla="*/ 3 h 10"/>
                  <a:gd name="T22" fmla="*/ 5 w 7"/>
                  <a:gd name="T23" fmla="*/ 0 h 10"/>
                  <a:gd name="T24" fmla="*/ 5 w 7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0">
                    <a:moveTo>
                      <a:pt x="5" y="0"/>
                    </a:moveTo>
                    <a:lnTo>
                      <a:pt x="3" y="3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702"/>
              <p:cNvSpPr/>
              <p:nvPr/>
            </p:nvSpPr>
            <p:spPr bwMode="auto">
              <a:xfrm>
                <a:off x="4849" y="2499"/>
                <a:ext cx="11" cy="5"/>
              </a:xfrm>
              <a:custGeom>
                <a:avLst/>
                <a:gdLst>
                  <a:gd name="T0" fmla="*/ 0 w 11"/>
                  <a:gd name="T1" fmla="*/ 3 h 5"/>
                  <a:gd name="T2" fmla="*/ 0 w 11"/>
                  <a:gd name="T3" fmla="*/ 3 h 5"/>
                  <a:gd name="T4" fmla="*/ 0 w 11"/>
                  <a:gd name="T5" fmla="*/ 5 h 5"/>
                  <a:gd name="T6" fmla="*/ 2 w 11"/>
                  <a:gd name="T7" fmla="*/ 5 h 5"/>
                  <a:gd name="T8" fmla="*/ 4 w 11"/>
                  <a:gd name="T9" fmla="*/ 5 h 5"/>
                  <a:gd name="T10" fmla="*/ 7 w 11"/>
                  <a:gd name="T11" fmla="*/ 5 h 5"/>
                  <a:gd name="T12" fmla="*/ 9 w 11"/>
                  <a:gd name="T13" fmla="*/ 5 h 5"/>
                  <a:gd name="T14" fmla="*/ 11 w 11"/>
                  <a:gd name="T15" fmla="*/ 3 h 5"/>
                  <a:gd name="T16" fmla="*/ 11 w 11"/>
                  <a:gd name="T17" fmla="*/ 3 h 5"/>
                  <a:gd name="T18" fmla="*/ 11 w 11"/>
                  <a:gd name="T19" fmla="*/ 0 h 5"/>
                  <a:gd name="T20" fmla="*/ 9 w 11"/>
                  <a:gd name="T21" fmla="*/ 3 h 5"/>
                  <a:gd name="T22" fmla="*/ 7 w 11"/>
                  <a:gd name="T23" fmla="*/ 3 h 5"/>
                  <a:gd name="T24" fmla="*/ 0 w 11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5">
                    <a:moveTo>
                      <a:pt x="0" y="3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703"/>
              <p:cNvSpPr/>
              <p:nvPr/>
            </p:nvSpPr>
            <p:spPr bwMode="auto">
              <a:xfrm>
                <a:off x="4995" y="244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0 h 5"/>
                  <a:gd name="T4" fmla="*/ 5 w 5"/>
                  <a:gd name="T5" fmla="*/ 0 h 5"/>
                  <a:gd name="T6" fmla="*/ 5 w 5"/>
                  <a:gd name="T7" fmla="*/ 3 h 5"/>
                  <a:gd name="T8" fmla="*/ 3 w 5"/>
                  <a:gd name="T9" fmla="*/ 5 h 5"/>
                  <a:gd name="T10" fmla="*/ 3 w 5"/>
                  <a:gd name="T11" fmla="*/ 5 h 5"/>
                  <a:gd name="T12" fmla="*/ 0 w 5"/>
                  <a:gd name="T13" fmla="*/ 5 h 5"/>
                  <a:gd name="T14" fmla="*/ 0 w 5"/>
                  <a:gd name="T15" fmla="*/ 3 h 5"/>
                  <a:gd name="T16" fmla="*/ 0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704"/>
              <p:cNvSpPr/>
              <p:nvPr/>
            </p:nvSpPr>
            <p:spPr bwMode="auto">
              <a:xfrm>
                <a:off x="4950" y="247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705"/>
              <p:cNvSpPr/>
              <p:nvPr/>
            </p:nvSpPr>
            <p:spPr bwMode="auto">
              <a:xfrm>
                <a:off x="4939" y="248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706"/>
              <p:cNvSpPr/>
              <p:nvPr/>
            </p:nvSpPr>
            <p:spPr bwMode="auto">
              <a:xfrm>
                <a:off x="4924" y="2490"/>
                <a:ext cx="3" cy="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2 h 4"/>
                  <a:gd name="T4" fmla="*/ 0 w 3"/>
                  <a:gd name="T5" fmla="*/ 2 h 4"/>
                  <a:gd name="T6" fmla="*/ 0 w 3"/>
                  <a:gd name="T7" fmla="*/ 4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0 h 4"/>
                  <a:gd name="T14" fmla="*/ 0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707"/>
              <p:cNvSpPr/>
              <p:nvPr/>
            </p:nvSpPr>
            <p:spPr bwMode="auto">
              <a:xfrm>
                <a:off x="4929" y="250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708"/>
              <p:cNvSpPr/>
              <p:nvPr/>
            </p:nvSpPr>
            <p:spPr bwMode="auto">
              <a:xfrm>
                <a:off x="4998" y="2513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709"/>
              <p:cNvSpPr/>
              <p:nvPr/>
            </p:nvSpPr>
            <p:spPr bwMode="auto">
              <a:xfrm>
                <a:off x="4773" y="2445"/>
                <a:ext cx="14" cy="16"/>
              </a:xfrm>
              <a:custGeom>
                <a:avLst/>
                <a:gdLst>
                  <a:gd name="T0" fmla="*/ 0 w 14"/>
                  <a:gd name="T1" fmla="*/ 2 h 16"/>
                  <a:gd name="T2" fmla="*/ 0 w 14"/>
                  <a:gd name="T3" fmla="*/ 4 h 16"/>
                  <a:gd name="T4" fmla="*/ 0 w 14"/>
                  <a:gd name="T5" fmla="*/ 4 h 16"/>
                  <a:gd name="T6" fmla="*/ 5 w 14"/>
                  <a:gd name="T7" fmla="*/ 4 h 16"/>
                  <a:gd name="T8" fmla="*/ 5 w 14"/>
                  <a:gd name="T9" fmla="*/ 7 h 16"/>
                  <a:gd name="T10" fmla="*/ 7 w 14"/>
                  <a:gd name="T11" fmla="*/ 9 h 16"/>
                  <a:gd name="T12" fmla="*/ 7 w 14"/>
                  <a:gd name="T13" fmla="*/ 12 h 16"/>
                  <a:gd name="T14" fmla="*/ 9 w 14"/>
                  <a:gd name="T15" fmla="*/ 14 h 16"/>
                  <a:gd name="T16" fmla="*/ 9 w 14"/>
                  <a:gd name="T17" fmla="*/ 14 h 16"/>
                  <a:gd name="T18" fmla="*/ 12 w 14"/>
                  <a:gd name="T19" fmla="*/ 16 h 16"/>
                  <a:gd name="T20" fmla="*/ 14 w 14"/>
                  <a:gd name="T21" fmla="*/ 16 h 16"/>
                  <a:gd name="T22" fmla="*/ 14 w 14"/>
                  <a:gd name="T23" fmla="*/ 14 h 16"/>
                  <a:gd name="T24" fmla="*/ 14 w 14"/>
                  <a:gd name="T25" fmla="*/ 12 h 16"/>
                  <a:gd name="T26" fmla="*/ 12 w 14"/>
                  <a:gd name="T27" fmla="*/ 9 h 16"/>
                  <a:gd name="T28" fmla="*/ 9 w 14"/>
                  <a:gd name="T29" fmla="*/ 9 h 16"/>
                  <a:gd name="T30" fmla="*/ 9 w 14"/>
                  <a:gd name="T31" fmla="*/ 7 h 16"/>
                  <a:gd name="T32" fmla="*/ 9 w 14"/>
                  <a:gd name="T33" fmla="*/ 4 h 16"/>
                  <a:gd name="T34" fmla="*/ 9 w 14"/>
                  <a:gd name="T35" fmla="*/ 2 h 16"/>
                  <a:gd name="T36" fmla="*/ 7 w 14"/>
                  <a:gd name="T37" fmla="*/ 0 h 16"/>
                  <a:gd name="T38" fmla="*/ 5 w 14"/>
                  <a:gd name="T39" fmla="*/ 0 h 16"/>
                  <a:gd name="T40" fmla="*/ 5 w 14"/>
                  <a:gd name="T41" fmla="*/ 2 h 16"/>
                  <a:gd name="T42" fmla="*/ 2 w 14"/>
                  <a:gd name="T43" fmla="*/ 0 h 16"/>
                  <a:gd name="T44" fmla="*/ 0 w 14"/>
                  <a:gd name="T45" fmla="*/ 0 h 16"/>
                  <a:gd name="T46" fmla="*/ 0 w 14"/>
                  <a:gd name="T4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16">
                    <a:moveTo>
                      <a:pt x="0" y="2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7" y="12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710"/>
              <p:cNvSpPr/>
              <p:nvPr/>
            </p:nvSpPr>
            <p:spPr bwMode="auto">
              <a:xfrm>
                <a:off x="4872" y="2499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711"/>
              <p:cNvSpPr/>
              <p:nvPr/>
            </p:nvSpPr>
            <p:spPr bwMode="auto">
              <a:xfrm>
                <a:off x="4915" y="251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712"/>
              <p:cNvSpPr/>
              <p:nvPr/>
            </p:nvSpPr>
            <p:spPr bwMode="auto">
              <a:xfrm>
                <a:off x="4903" y="237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713"/>
              <p:cNvSpPr/>
              <p:nvPr/>
            </p:nvSpPr>
            <p:spPr bwMode="auto">
              <a:xfrm>
                <a:off x="4894" y="239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714"/>
              <p:cNvSpPr/>
              <p:nvPr/>
            </p:nvSpPr>
            <p:spPr bwMode="auto">
              <a:xfrm>
                <a:off x="4832" y="240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715"/>
              <p:cNvSpPr/>
              <p:nvPr/>
            </p:nvSpPr>
            <p:spPr bwMode="auto">
              <a:xfrm>
                <a:off x="4979" y="2326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716"/>
              <p:cNvSpPr/>
              <p:nvPr/>
            </p:nvSpPr>
            <p:spPr bwMode="auto">
              <a:xfrm>
                <a:off x="4979" y="235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Freeform 717"/>
              <p:cNvSpPr/>
              <p:nvPr/>
            </p:nvSpPr>
            <p:spPr bwMode="auto">
              <a:xfrm>
                <a:off x="4976" y="23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4" name="Rectangle 718"/>
              <p:cNvSpPr>
                <a:spLocks noChangeArrowheads="1"/>
              </p:cNvSpPr>
              <p:nvPr/>
            </p:nvSpPr>
            <p:spPr bwMode="auto">
              <a:xfrm>
                <a:off x="4115" y="247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5" name="Freeform 719"/>
              <p:cNvSpPr/>
              <p:nvPr/>
            </p:nvSpPr>
            <p:spPr bwMode="auto">
              <a:xfrm>
                <a:off x="4181" y="252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6" name="Freeform 720"/>
              <p:cNvSpPr/>
              <p:nvPr/>
            </p:nvSpPr>
            <p:spPr bwMode="auto">
              <a:xfrm>
                <a:off x="4273" y="247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7" name="Freeform 721"/>
              <p:cNvSpPr/>
              <p:nvPr/>
            </p:nvSpPr>
            <p:spPr bwMode="auto">
              <a:xfrm>
                <a:off x="4444" y="2504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8" name="Freeform 722"/>
              <p:cNvSpPr/>
              <p:nvPr/>
            </p:nvSpPr>
            <p:spPr bwMode="auto">
              <a:xfrm>
                <a:off x="4707" y="2438"/>
                <a:ext cx="7" cy="9"/>
              </a:xfrm>
              <a:custGeom>
                <a:avLst/>
                <a:gdLst>
                  <a:gd name="T0" fmla="*/ 4 w 7"/>
                  <a:gd name="T1" fmla="*/ 9 h 9"/>
                  <a:gd name="T2" fmla="*/ 7 w 7"/>
                  <a:gd name="T3" fmla="*/ 7 h 9"/>
                  <a:gd name="T4" fmla="*/ 4 w 7"/>
                  <a:gd name="T5" fmla="*/ 4 h 9"/>
                  <a:gd name="T6" fmla="*/ 4 w 7"/>
                  <a:gd name="T7" fmla="*/ 2 h 9"/>
                  <a:gd name="T8" fmla="*/ 2 w 7"/>
                  <a:gd name="T9" fmla="*/ 2 h 9"/>
                  <a:gd name="T10" fmla="*/ 0 w 7"/>
                  <a:gd name="T11" fmla="*/ 0 h 9"/>
                  <a:gd name="T12" fmla="*/ 0 w 7"/>
                  <a:gd name="T13" fmla="*/ 2 h 9"/>
                  <a:gd name="T14" fmla="*/ 0 w 7"/>
                  <a:gd name="T15" fmla="*/ 4 h 9"/>
                  <a:gd name="T16" fmla="*/ 2 w 7"/>
                  <a:gd name="T17" fmla="*/ 7 h 9"/>
                  <a:gd name="T18" fmla="*/ 2 w 7"/>
                  <a:gd name="T19" fmla="*/ 9 h 9"/>
                  <a:gd name="T20" fmla="*/ 4 w 7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7" y="7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9" name="Rectangle 723"/>
              <p:cNvSpPr>
                <a:spLocks noChangeArrowheads="1"/>
              </p:cNvSpPr>
              <p:nvPr/>
            </p:nvSpPr>
            <p:spPr bwMode="auto">
              <a:xfrm>
                <a:off x="4763" y="2433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0" name="Freeform 724"/>
              <p:cNvSpPr/>
              <p:nvPr/>
            </p:nvSpPr>
            <p:spPr bwMode="auto">
              <a:xfrm>
                <a:off x="4815" y="244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1" name="Freeform 725"/>
              <p:cNvSpPr/>
              <p:nvPr/>
            </p:nvSpPr>
            <p:spPr bwMode="auto">
              <a:xfrm>
                <a:off x="4742" y="248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2" name="Freeform 726"/>
              <p:cNvSpPr/>
              <p:nvPr/>
            </p:nvSpPr>
            <p:spPr bwMode="auto">
              <a:xfrm>
                <a:off x="4759" y="2319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2 w 2"/>
                  <a:gd name="T5" fmla="*/ 5 h 5"/>
                  <a:gd name="T6" fmla="*/ 0 w 2"/>
                  <a:gd name="T7" fmla="*/ 2 h 5"/>
                  <a:gd name="T8" fmla="*/ 0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3" name="Freeform 727"/>
              <p:cNvSpPr/>
              <p:nvPr/>
            </p:nvSpPr>
            <p:spPr bwMode="auto">
              <a:xfrm>
                <a:off x="3802" y="2390"/>
                <a:ext cx="5" cy="5"/>
              </a:xfrm>
              <a:custGeom>
                <a:avLst/>
                <a:gdLst>
                  <a:gd name="T0" fmla="*/ 3 w 5"/>
                  <a:gd name="T1" fmla="*/ 5 h 5"/>
                  <a:gd name="T2" fmla="*/ 0 w 5"/>
                  <a:gd name="T3" fmla="*/ 5 h 5"/>
                  <a:gd name="T4" fmla="*/ 0 w 5"/>
                  <a:gd name="T5" fmla="*/ 2 h 5"/>
                  <a:gd name="T6" fmla="*/ 3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2 h 5"/>
                  <a:gd name="T14" fmla="*/ 3 w 5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4" name="Freeform 728"/>
              <p:cNvSpPr/>
              <p:nvPr/>
            </p:nvSpPr>
            <p:spPr bwMode="auto">
              <a:xfrm>
                <a:off x="3783" y="2423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0 w 3"/>
                  <a:gd name="T3" fmla="*/ 3 h 5"/>
                  <a:gd name="T4" fmla="*/ 3 w 3"/>
                  <a:gd name="T5" fmla="*/ 0 h 5"/>
                  <a:gd name="T6" fmla="*/ 3 w 3"/>
                  <a:gd name="T7" fmla="*/ 3 h 5"/>
                  <a:gd name="T8" fmla="*/ 0 w 3"/>
                  <a:gd name="T9" fmla="*/ 5 h 5"/>
                  <a:gd name="T10" fmla="*/ 0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5" name="Freeform 729"/>
              <p:cNvSpPr/>
              <p:nvPr/>
            </p:nvSpPr>
            <p:spPr bwMode="auto">
              <a:xfrm>
                <a:off x="4692" y="2404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6" name="Freeform 730"/>
              <p:cNvSpPr/>
              <p:nvPr/>
            </p:nvSpPr>
            <p:spPr bwMode="auto">
              <a:xfrm>
                <a:off x="4692" y="2411"/>
                <a:ext cx="7" cy="10"/>
              </a:xfrm>
              <a:custGeom>
                <a:avLst/>
                <a:gdLst>
                  <a:gd name="T0" fmla="*/ 5 w 7"/>
                  <a:gd name="T1" fmla="*/ 10 h 10"/>
                  <a:gd name="T2" fmla="*/ 7 w 7"/>
                  <a:gd name="T3" fmla="*/ 10 h 10"/>
                  <a:gd name="T4" fmla="*/ 7 w 7"/>
                  <a:gd name="T5" fmla="*/ 8 h 10"/>
                  <a:gd name="T6" fmla="*/ 7 w 7"/>
                  <a:gd name="T7" fmla="*/ 8 h 10"/>
                  <a:gd name="T8" fmla="*/ 5 w 7"/>
                  <a:gd name="T9" fmla="*/ 5 h 10"/>
                  <a:gd name="T10" fmla="*/ 3 w 7"/>
                  <a:gd name="T11" fmla="*/ 3 h 10"/>
                  <a:gd name="T12" fmla="*/ 0 w 7"/>
                  <a:gd name="T13" fmla="*/ 0 h 10"/>
                  <a:gd name="T14" fmla="*/ 0 w 7"/>
                  <a:gd name="T15" fmla="*/ 3 h 10"/>
                  <a:gd name="T16" fmla="*/ 0 w 7"/>
                  <a:gd name="T17" fmla="*/ 5 h 10"/>
                  <a:gd name="T18" fmla="*/ 3 w 7"/>
                  <a:gd name="T19" fmla="*/ 8 h 10"/>
                  <a:gd name="T20" fmla="*/ 3 w 7"/>
                  <a:gd name="T21" fmla="*/ 8 h 10"/>
                  <a:gd name="T22" fmla="*/ 5 w 7"/>
                  <a:gd name="T23" fmla="*/ 10 h 10"/>
                  <a:gd name="T24" fmla="*/ 5 w 7"/>
                  <a:gd name="T2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0">
                    <a:moveTo>
                      <a:pt x="5" y="10"/>
                    </a:moveTo>
                    <a:lnTo>
                      <a:pt x="7" y="10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7" name="Freeform 731"/>
              <p:cNvSpPr/>
              <p:nvPr/>
            </p:nvSpPr>
            <p:spPr bwMode="auto">
              <a:xfrm>
                <a:off x="4780" y="232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8" name="Freeform 732"/>
              <p:cNvSpPr/>
              <p:nvPr/>
            </p:nvSpPr>
            <p:spPr bwMode="auto">
              <a:xfrm>
                <a:off x="4801" y="2383"/>
                <a:ext cx="3" cy="7"/>
              </a:xfrm>
              <a:custGeom>
                <a:avLst/>
                <a:gdLst>
                  <a:gd name="T0" fmla="*/ 0 w 3"/>
                  <a:gd name="T1" fmla="*/ 5 h 7"/>
                  <a:gd name="T2" fmla="*/ 0 w 3"/>
                  <a:gd name="T3" fmla="*/ 2 h 7"/>
                  <a:gd name="T4" fmla="*/ 0 w 3"/>
                  <a:gd name="T5" fmla="*/ 0 h 7"/>
                  <a:gd name="T6" fmla="*/ 3 w 3"/>
                  <a:gd name="T7" fmla="*/ 2 h 7"/>
                  <a:gd name="T8" fmla="*/ 3 w 3"/>
                  <a:gd name="T9" fmla="*/ 5 h 7"/>
                  <a:gd name="T10" fmla="*/ 0 w 3"/>
                  <a:gd name="T11" fmla="*/ 7 h 7"/>
                  <a:gd name="T12" fmla="*/ 0 w 3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5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9" name="Rectangle 733"/>
              <p:cNvSpPr>
                <a:spLocks noChangeArrowheads="1"/>
              </p:cNvSpPr>
              <p:nvPr/>
            </p:nvSpPr>
            <p:spPr bwMode="auto">
              <a:xfrm>
                <a:off x="4778" y="2397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0" name="Freeform 734"/>
              <p:cNvSpPr/>
              <p:nvPr/>
            </p:nvSpPr>
            <p:spPr bwMode="auto">
              <a:xfrm>
                <a:off x="4735" y="240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1" name="Freeform 735"/>
              <p:cNvSpPr/>
              <p:nvPr/>
            </p:nvSpPr>
            <p:spPr bwMode="auto">
              <a:xfrm>
                <a:off x="4889" y="234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2" name="Freeform 736"/>
              <p:cNvSpPr/>
              <p:nvPr/>
            </p:nvSpPr>
            <p:spPr bwMode="auto">
              <a:xfrm>
                <a:off x="4654" y="222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Freeform 737"/>
              <p:cNvSpPr/>
              <p:nvPr/>
            </p:nvSpPr>
            <p:spPr bwMode="auto">
              <a:xfrm>
                <a:off x="4664" y="225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0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4" name="Freeform 738"/>
              <p:cNvSpPr/>
              <p:nvPr/>
            </p:nvSpPr>
            <p:spPr bwMode="auto">
              <a:xfrm>
                <a:off x="4695" y="225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5" name="Freeform 739"/>
              <p:cNvSpPr/>
              <p:nvPr/>
            </p:nvSpPr>
            <p:spPr bwMode="auto">
              <a:xfrm>
                <a:off x="5066" y="235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6" name="Freeform 740"/>
              <p:cNvSpPr/>
              <p:nvPr/>
            </p:nvSpPr>
            <p:spPr bwMode="auto">
              <a:xfrm>
                <a:off x="5440" y="2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7" name="Freeform 741"/>
              <p:cNvSpPr/>
              <p:nvPr/>
            </p:nvSpPr>
            <p:spPr bwMode="auto">
              <a:xfrm>
                <a:off x="5407" y="2381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8" name="Freeform 742"/>
              <p:cNvSpPr/>
              <p:nvPr/>
            </p:nvSpPr>
            <p:spPr bwMode="auto">
              <a:xfrm>
                <a:off x="4643" y="231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9" name="Freeform 743"/>
              <p:cNvSpPr/>
              <p:nvPr/>
            </p:nvSpPr>
            <p:spPr bwMode="auto">
              <a:xfrm>
                <a:off x="3539" y="2117"/>
                <a:ext cx="0" cy="5"/>
              </a:xfrm>
              <a:custGeom>
                <a:avLst/>
                <a:gdLst>
                  <a:gd name="T0" fmla="*/ 3 h 5"/>
                  <a:gd name="T1" fmla="*/ 3 h 5"/>
                  <a:gd name="T2" fmla="*/ 0 h 5"/>
                  <a:gd name="T3" fmla="*/ 3 h 5"/>
                  <a:gd name="T4" fmla="*/ 5 h 5"/>
                  <a:gd name="T5" fmla="*/ 3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5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0" name="Freeform 744"/>
              <p:cNvSpPr/>
              <p:nvPr/>
            </p:nvSpPr>
            <p:spPr bwMode="auto">
              <a:xfrm>
                <a:off x="4089" y="21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1" name="Freeform 745"/>
              <p:cNvSpPr/>
              <p:nvPr/>
            </p:nvSpPr>
            <p:spPr bwMode="auto">
              <a:xfrm>
                <a:off x="5010" y="212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2" name="Freeform 746"/>
              <p:cNvSpPr/>
              <p:nvPr/>
            </p:nvSpPr>
            <p:spPr bwMode="auto">
              <a:xfrm>
                <a:off x="4962" y="216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3" name="Freeform 747"/>
              <p:cNvSpPr/>
              <p:nvPr/>
            </p:nvSpPr>
            <p:spPr bwMode="auto">
              <a:xfrm>
                <a:off x="4998" y="2141"/>
                <a:ext cx="4" cy="7"/>
              </a:xfrm>
              <a:custGeom>
                <a:avLst/>
                <a:gdLst>
                  <a:gd name="T0" fmla="*/ 0 w 4"/>
                  <a:gd name="T1" fmla="*/ 7 h 7"/>
                  <a:gd name="T2" fmla="*/ 0 w 4"/>
                  <a:gd name="T3" fmla="*/ 5 h 7"/>
                  <a:gd name="T4" fmla="*/ 2 w 4"/>
                  <a:gd name="T5" fmla="*/ 2 h 7"/>
                  <a:gd name="T6" fmla="*/ 2 w 4"/>
                  <a:gd name="T7" fmla="*/ 2 h 7"/>
                  <a:gd name="T8" fmla="*/ 4 w 4"/>
                  <a:gd name="T9" fmla="*/ 0 h 7"/>
                  <a:gd name="T10" fmla="*/ 4 w 4"/>
                  <a:gd name="T11" fmla="*/ 0 h 7"/>
                  <a:gd name="T12" fmla="*/ 4 w 4"/>
                  <a:gd name="T13" fmla="*/ 0 h 7"/>
                  <a:gd name="T14" fmla="*/ 2 w 4"/>
                  <a:gd name="T15" fmla="*/ 0 h 7"/>
                  <a:gd name="T16" fmla="*/ 2 w 4"/>
                  <a:gd name="T17" fmla="*/ 2 h 7"/>
                  <a:gd name="T18" fmla="*/ 0 w 4"/>
                  <a:gd name="T19" fmla="*/ 5 h 7"/>
                  <a:gd name="T20" fmla="*/ 0 w 4"/>
                  <a:gd name="T21" fmla="*/ 7 h 7"/>
                  <a:gd name="T22" fmla="*/ 0 w 4"/>
                  <a:gd name="T2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4" name="Freeform 748"/>
              <p:cNvSpPr/>
              <p:nvPr/>
            </p:nvSpPr>
            <p:spPr bwMode="auto">
              <a:xfrm>
                <a:off x="4306" y="2210"/>
                <a:ext cx="0" cy="5"/>
              </a:xfrm>
              <a:custGeom>
                <a:avLst/>
                <a:gdLst>
                  <a:gd name="T0" fmla="*/ 5 h 5"/>
                  <a:gd name="T1" fmla="*/ 2 h 5"/>
                  <a:gd name="T2" fmla="*/ 0 h 5"/>
                  <a:gd name="T3" fmla="*/ 2 h 5"/>
                  <a:gd name="T4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5" name="Freeform 749"/>
              <p:cNvSpPr/>
              <p:nvPr/>
            </p:nvSpPr>
            <p:spPr bwMode="auto">
              <a:xfrm>
                <a:off x="3554" y="2217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6" name="Freeform 750"/>
              <p:cNvSpPr/>
              <p:nvPr/>
            </p:nvSpPr>
            <p:spPr bwMode="auto">
              <a:xfrm>
                <a:off x="4252" y="2295"/>
                <a:ext cx="12" cy="3"/>
              </a:xfrm>
              <a:custGeom>
                <a:avLst/>
                <a:gdLst>
                  <a:gd name="T0" fmla="*/ 5 w 12"/>
                  <a:gd name="T1" fmla="*/ 3 h 3"/>
                  <a:gd name="T2" fmla="*/ 2 w 12"/>
                  <a:gd name="T3" fmla="*/ 3 h 3"/>
                  <a:gd name="T4" fmla="*/ 0 w 12"/>
                  <a:gd name="T5" fmla="*/ 3 h 3"/>
                  <a:gd name="T6" fmla="*/ 2 w 12"/>
                  <a:gd name="T7" fmla="*/ 0 h 3"/>
                  <a:gd name="T8" fmla="*/ 5 w 12"/>
                  <a:gd name="T9" fmla="*/ 0 h 3"/>
                  <a:gd name="T10" fmla="*/ 5 w 12"/>
                  <a:gd name="T11" fmla="*/ 0 h 3"/>
                  <a:gd name="T12" fmla="*/ 7 w 12"/>
                  <a:gd name="T13" fmla="*/ 0 h 3"/>
                  <a:gd name="T14" fmla="*/ 9 w 12"/>
                  <a:gd name="T15" fmla="*/ 0 h 3"/>
                  <a:gd name="T16" fmla="*/ 12 w 12"/>
                  <a:gd name="T17" fmla="*/ 0 h 3"/>
                  <a:gd name="T18" fmla="*/ 9 w 12"/>
                  <a:gd name="T19" fmla="*/ 3 h 3"/>
                  <a:gd name="T20" fmla="*/ 7 w 12"/>
                  <a:gd name="T21" fmla="*/ 3 h 3"/>
                  <a:gd name="T22" fmla="*/ 5 w 12"/>
                  <a:gd name="T23" fmla="*/ 3 h 3"/>
                  <a:gd name="T24" fmla="*/ 5 w 12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">
                    <a:moveTo>
                      <a:pt x="5" y="3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Freeform 751"/>
              <p:cNvSpPr/>
              <p:nvPr/>
            </p:nvSpPr>
            <p:spPr bwMode="auto">
              <a:xfrm>
                <a:off x="4240" y="230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Freeform 752"/>
              <p:cNvSpPr/>
              <p:nvPr/>
            </p:nvSpPr>
            <p:spPr bwMode="auto">
              <a:xfrm>
                <a:off x="5017" y="1966"/>
                <a:ext cx="123" cy="125"/>
              </a:xfrm>
              <a:custGeom>
                <a:avLst/>
                <a:gdLst>
                  <a:gd name="T0" fmla="*/ 4 w 123"/>
                  <a:gd name="T1" fmla="*/ 97 h 125"/>
                  <a:gd name="T2" fmla="*/ 0 w 123"/>
                  <a:gd name="T3" fmla="*/ 99 h 125"/>
                  <a:gd name="T4" fmla="*/ 2 w 123"/>
                  <a:gd name="T5" fmla="*/ 104 h 125"/>
                  <a:gd name="T6" fmla="*/ 4 w 123"/>
                  <a:gd name="T7" fmla="*/ 104 h 125"/>
                  <a:gd name="T8" fmla="*/ 7 w 123"/>
                  <a:gd name="T9" fmla="*/ 106 h 125"/>
                  <a:gd name="T10" fmla="*/ 7 w 123"/>
                  <a:gd name="T11" fmla="*/ 118 h 125"/>
                  <a:gd name="T12" fmla="*/ 9 w 123"/>
                  <a:gd name="T13" fmla="*/ 123 h 125"/>
                  <a:gd name="T14" fmla="*/ 12 w 123"/>
                  <a:gd name="T15" fmla="*/ 123 h 125"/>
                  <a:gd name="T16" fmla="*/ 16 w 123"/>
                  <a:gd name="T17" fmla="*/ 123 h 125"/>
                  <a:gd name="T18" fmla="*/ 19 w 123"/>
                  <a:gd name="T19" fmla="*/ 113 h 125"/>
                  <a:gd name="T20" fmla="*/ 23 w 123"/>
                  <a:gd name="T21" fmla="*/ 102 h 125"/>
                  <a:gd name="T22" fmla="*/ 19 w 123"/>
                  <a:gd name="T23" fmla="*/ 94 h 125"/>
                  <a:gd name="T24" fmla="*/ 14 w 123"/>
                  <a:gd name="T25" fmla="*/ 92 h 125"/>
                  <a:gd name="T26" fmla="*/ 21 w 123"/>
                  <a:gd name="T27" fmla="*/ 85 h 125"/>
                  <a:gd name="T28" fmla="*/ 30 w 123"/>
                  <a:gd name="T29" fmla="*/ 75 h 125"/>
                  <a:gd name="T30" fmla="*/ 42 w 123"/>
                  <a:gd name="T31" fmla="*/ 73 h 125"/>
                  <a:gd name="T32" fmla="*/ 52 w 123"/>
                  <a:gd name="T33" fmla="*/ 71 h 125"/>
                  <a:gd name="T34" fmla="*/ 61 w 123"/>
                  <a:gd name="T35" fmla="*/ 73 h 125"/>
                  <a:gd name="T36" fmla="*/ 66 w 123"/>
                  <a:gd name="T37" fmla="*/ 64 h 125"/>
                  <a:gd name="T38" fmla="*/ 71 w 123"/>
                  <a:gd name="T39" fmla="*/ 52 h 125"/>
                  <a:gd name="T40" fmla="*/ 73 w 123"/>
                  <a:gd name="T41" fmla="*/ 54 h 125"/>
                  <a:gd name="T42" fmla="*/ 80 w 123"/>
                  <a:gd name="T43" fmla="*/ 56 h 125"/>
                  <a:gd name="T44" fmla="*/ 92 w 123"/>
                  <a:gd name="T45" fmla="*/ 49 h 125"/>
                  <a:gd name="T46" fmla="*/ 99 w 123"/>
                  <a:gd name="T47" fmla="*/ 42 h 125"/>
                  <a:gd name="T48" fmla="*/ 101 w 123"/>
                  <a:gd name="T49" fmla="*/ 33 h 125"/>
                  <a:gd name="T50" fmla="*/ 104 w 123"/>
                  <a:gd name="T51" fmla="*/ 23 h 125"/>
                  <a:gd name="T52" fmla="*/ 104 w 123"/>
                  <a:gd name="T53" fmla="*/ 16 h 125"/>
                  <a:gd name="T54" fmla="*/ 106 w 123"/>
                  <a:gd name="T55" fmla="*/ 9 h 125"/>
                  <a:gd name="T56" fmla="*/ 111 w 123"/>
                  <a:gd name="T57" fmla="*/ 7 h 125"/>
                  <a:gd name="T58" fmla="*/ 113 w 123"/>
                  <a:gd name="T59" fmla="*/ 4 h 125"/>
                  <a:gd name="T60" fmla="*/ 118 w 123"/>
                  <a:gd name="T61" fmla="*/ 4 h 125"/>
                  <a:gd name="T62" fmla="*/ 123 w 123"/>
                  <a:gd name="T63" fmla="*/ 19 h 125"/>
                  <a:gd name="T64" fmla="*/ 123 w 123"/>
                  <a:gd name="T65" fmla="*/ 30 h 125"/>
                  <a:gd name="T66" fmla="*/ 118 w 123"/>
                  <a:gd name="T67" fmla="*/ 40 h 125"/>
                  <a:gd name="T68" fmla="*/ 113 w 123"/>
                  <a:gd name="T69" fmla="*/ 42 h 125"/>
                  <a:gd name="T70" fmla="*/ 113 w 123"/>
                  <a:gd name="T71" fmla="*/ 54 h 125"/>
                  <a:gd name="T72" fmla="*/ 109 w 123"/>
                  <a:gd name="T73" fmla="*/ 66 h 125"/>
                  <a:gd name="T74" fmla="*/ 109 w 123"/>
                  <a:gd name="T75" fmla="*/ 75 h 125"/>
                  <a:gd name="T76" fmla="*/ 104 w 123"/>
                  <a:gd name="T77" fmla="*/ 73 h 125"/>
                  <a:gd name="T78" fmla="*/ 99 w 123"/>
                  <a:gd name="T79" fmla="*/ 75 h 125"/>
                  <a:gd name="T80" fmla="*/ 94 w 123"/>
                  <a:gd name="T81" fmla="*/ 83 h 125"/>
                  <a:gd name="T82" fmla="*/ 87 w 123"/>
                  <a:gd name="T83" fmla="*/ 83 h 125"/>
                  <a:gd name="T84" fmla="*/ 78 w 123"/>
                  <a:gd name="T85" fmla="*/ 83 h 125"/>
                  <a:gd name="T86" fmla="*/ 73 w 123"/>
                  <a:gd name="T87" fmla="*/ 83 h 125"/>
                  <a:gd name="T88" fmla="*/ 68 w 123"/>
                  <a:gd name="T89" fmla="*/ 83 h 125"/>
                  <a:gd name="T90" fmla="*/ 66 w 123"/>
                  <a:gd name="T91" fmla="*/ 92 h 125"/>
                  <a:gd name="T92" fmla="*/ 57 w 123"/>
                  <a:gd name="T93" fmla="*/ 94 h 125"/>
                  <a:gd name="T94" fmla="*/ 59 w 123"/>
                  <a:gd name="T95" fmla="*/ 85 h 125"/>
                  <a:gd name="T96" fmla="*/ 49 w 123"/>
                  <a:gd name="T97" fmla="*/ 83 h 125"/>
                  <a:gd name="T98" fmla="*/ 42 w 123"/>
                  <a:gd name="T99" fmla="*/ 85 h 125"/>
                  <a:gd name="T100" fmla="*/ 35 w 123"/>
                  <a:gd name="T101" fmla="*/ 87 h 125"/>
                  <a:gd name="T102" fmla="*/ 28 w 123"/>
                  <a:gd name="T103" fmla="*/ 90 h 125"/>
                  <a:gd name="T104" fmla="*/ 23 w 123"/>
                  <a:gd name="T105" fmla="*/ 92 h 125"/>
                  <a:gd name="T106" fmla="*/ 14 w 123"/>
                  <a:gd name="T10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125">
                    <a:moveTo>
                      <a:pt x="14" y="92"/>
                    </a:moveTo>
                    <a:lnTo>
                      <a:pt x="12" y="92"/>
                    </a:lnTo>
                    <a:lnTo>
                      <a:pt x="9" y="92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4" y="99"/>
                    </a:lnTo>
                    <a:lnTo>
                      <a:pt x="2" y="97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2" y="104"/>
                    </a:lnTo>
                    <a:lnTo>
                      <a:pt x="4" y="104"/>
                    </a:lnTo>
                    <a:lnTo>
                      <a:pt x="4" y="106"/>
                    </a:lnTo>
                    <a:lnTo>
                      <a:pt x="2" y="104"/>
                    </a:lnTo>
                    <a:lnTo>
                      <a:pt x="2" y="104"/>
                    </a:lnTo>
                    <a:lnTo>
                      <a:pt x="0" y="104"/>
                    </a:lnTo>
                    <a:lnTo>
                      <a:pt x="2" y="106"/>
                    </a:lnTo>
                    <a:lnTo>
                      <a:pt x="4" y="106"/>
                    </a:lnTo>
                    <a:lnTo>
                      <a:pt x="4" y="106"/>
                    </a:lnTo>
                    <a:lnTo>
                      <a:pt x="4" y="104"/>
                    </a:lnTo>
                    <a:lnTo>
                      <a:pt x="4" y="104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9" y="106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7" y="113"/>
                    </a:lnTo>
                    <a:lnTo>
                      <a:pt x="4" y="116"/>
                    </a:lnTo>
                    <a:lnTo>
                      <a:pt x="7" y="118"/>
                    </a:lnTo>
                    <a:lnTo>
                      <a:pt x="7" y="118"/>
                    </a:lnTo>
                    <a:lnTo>
                      <a:pt x="7" y="121"/>
                    </a:lnTo>
                    <a:lnTo>
                      <a:pt x="4" y="123"/>
                    </a:lnTo>
                    <a:lnTo>
                      <a:pt x="7" y="123"/>
                    </a:lnTo>
                    <a:lnTo>
                      <a:pt x="9" y="125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9" y="118"/>
                    </a:lnTo>
                    <a:lnTo>
                      <a:pt x="12" y="118"/>
                    </a:lnTo>
                    <a:lnTo>
                      <a:pt x="9" y="121"/>
                    </a:lnTo>
                    <a:lnTo>
                      <a:pt x="12" y="121"/>
                    </a:lnTo>
                    <a:lnTo>
                      <a:pt x="12" y="123"/>
                    </a:lnTo>
                    <a:lnTo>
                      <a:pt x="9" y="125"/>
                    </a:lnTo>
                    <a:lnTo>
                      <a:pt x="12" y="125"/>
                    </a:lnTo>
                    <a:lnTo>
                      <a:pt x="14" y="123"/>
                    </a:lnTo>
                    <a:lnTo>
                      <a:pt x="14" y="121"/>
                    </a:lnTo>
                    <a:lnTo>
                      <a:pt x="14" y="121"/>
                    </a:lnTo>
                    <a:lnTo>
                      <a:pt x="16" y="123"/>
                    </a:lnTo>
                    <a:lnTo>
                      <a:pt x="16" y="121"/>
                    </a:lnTo>
                    <a:lnTo>
                      <a:pt x="19" y="118"/>
                    </a:lnTo>
                    <a:lnTo>
                      <a:pt x="19" y="116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9" y="111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3" y="106"/>
                    </a:lnTo>
                    <a:lnTo>
                      <a:pt x="23" y="104"/>
                    </a:lnTo>
                    <a:lnTo>
                      <a:pt x="23" y="102"/>
                    </a:lnTo>
                    <a:lnTo>
                      <a:pt x="23" y="99"/>
                    </a:lnTo>
                    <a:lnTo>
                      <a:pt x="21" y="99"/>
                    </a:lnTo>
                    <a:lnTo>
                      <a:pt x="19" y="99"/>
                    </a:lnTo>
                    <a:lnTo>
                      <a:pt x="21" y="99"/>
                    </a:lnTo>
                    <a:lnTo>
                      <a:pt x="21" y="97"/>
                    </a:lnTo>
                    <a:lnTo>
                      <a:pt x="19" y="94"/>
                    </a:lnTo>
                    <a:lnTo>
                      <a:pt x="16" y="97"/>
                    </a:lnTo>
                    <a:lnTo>
                      <a:pt x="16" y="97"/>
                    </a:lnTo>
                    <a:lnTo>
                      <a:pt x="14" y="94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2" y="87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9" y="85"/>
                    </a:lnTo>
                    <a:lnTo>
                      <a:pt x="21" y="85"/>
                    </a:lnTo>
                    <a:lnTo>
                      <a:pt x="21" y="83"/>
                    </a:lnTo>
                    <a:lnTo>
                      <a:pt x="23" y="83"/>
                    </a:lnTo>
                    <a:lnTo>
                      <a:pt x="23" y="80"/>
                    </a:lnTo>
                    <a:lnTo>
                      <a:pt x="26" y="80"/>
                    </a:lnTo>
                    <a:lnTo>
                      <a:pt x="28" y="78"/>
                    </a:lnTo>
                    <a:lnTo>
                      <a:pt x="30" y="75"/>
                    </a:lnTo>
                    <a:lnTo>
                      <a:pt x="30" y="73"/>
                    </a:lnTo>
                    <a:lnTo>
                      <a:pt x="35" y="73"/>
                    </a:lnTo>
                    <a:lnTo>
                      <a:pt x="35" y="73"/>
                    </a:lnTo>
                    <a:lnTo>
                      <a:pt x="38" y="73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7" y="73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4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1" y="73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4" y="68"/>
                    </a:lnTo>
                    <a:lnTo>
                      <a:pt x="64" y="66"/>
                    </a:lnTo>
                    <a:lnTo>
                      <a:pt x="66" y="64"/>
                    </a:lnTo>
                    <a:lnTo>
                      <a:pt x="68" y="64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6"/>
                    </a:lnTo>
                    <a:lnTo>
                      <a:pt x="71" y="54"/>
                    </a:lnTo>
                    <a:lnTo>
                      <a:pt x="71" y="52"/>
                    </a:lnTo>
                    <a:lnTo>
                      <a:pt x="73" y="52"/>
                    </a:lnTo>
                    <a:lnTo>
                      <a:pt x="75" y="49"/>
                    </a:lnTo>
                    <a:lnTo>
                      <a:pt x="78" y="49"/>
                    </a:lnTo>
                    <a:lnTo>
                      <a:pt x="75" y="52"/>
                    </a:lnTo>
                    <a:lnTo>
                      <a:pt x="73" y="54"/>
                    </a:lnTo>
                    <a:lnTo>
                      <a:pt x="73" y="54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3" y="59"/>
                    </a:lnTo>
                    <a:lnTo>
                      <a:pt x="75" y="59"/>
                    </a:lnTo>
                    <a:lnTo>
                      <a:pt x="78" y="56"/>
                    </a:lnTo>
                    <a:lnTo>
                      <a:pt x="80" y="56"/>
                    </a:lnTo>
                    <a:lnTo>
                      <a:pt x="83" y="56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2"/>
                    </a:lnTo>
                    <a:lnTo>
                      <a:pt x="90" y="49"/>
                    </a:lnTo>
                    <a:lnTo>
                      <a:pt x="92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5"/>
                    </a:lnTo>
                    <a:lnTo>
                      <a:pt x="99" y="42"/>
                    </a:lnTo>
                    <a:lnTo>
                      <a:pt x="99" y="40"/>
                    </a:lnTo>
                    <a:lnTo>
                      <a:pt x="99" y="37"/>
                    </a:lnTo>
                    <a:lnTo>
                      <a:pt x="99" y="37"/>
                    </a:lnTo>
                    <a:lnTo>
                      <a:pt x="101" y="35"/>
                    </a:lnTo>
                    <a:lnTo>
                      <a:pt x="101" y="33"/>
                    </a:lnTo>
                    <a:lnTo>
                      <a:pt x="101" y="33"/>
                    </a:lnTo>
                    <a:lnTo>
                      <a:pt x="101" y="30"/>
                    </a:lnTo>
                    <a:lnTo>
                      <a:pt x="101" y="30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04" y="26"/>
                    </a:lnTo>
                    <a:lnTo>
                      <a:pt x="104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1" y="21"/>
                    </a:lnTo>
                    <a:lnTo>
                      <a:pt x="101" y="19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1" y="11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6" y="7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109" y="4"/>
                    </a:lnTo>
                    <a:lnTo>
                      <a:pt x="111" y="7"/>
                    </a:lnTo>
                    <a:lnTo>
                      <a:pt x="111" y="7"/>
                    </a:lnTo>
                    <a:lnTo>
                      <a:pt x="111" y="9"/>
                    </a:lnTo>
                    <a:lnTo>
                      <a:pt x="113" y="7"/>
                    </a:lnTo>
                    <a:lnTo>
                      <a:pt x="113" y="9"/>
                    </a:lnTo>
                    <a:lnTo>
                      <a:pt x="116" y="7"/>
                    </a:lnTo>
                    <a:lnTo>
                      <a:pt x="116" y="4"/>
                    </a:lnTo>
                    <a:lnTo>
                      <a:pt x="113" y="4"/>
                    </a:lnTo>
                    <a:lnTo>
                      <a:pt x="113" y="4"/>
                    </a:lnTo>
                    <a:lnTo>
                      <a:pt x="111" y="2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16" y="2"/>
                    </a:lnTo>
                    <a:lnTo>
                      <a:pt x="118" y="4"/>
                    </a:lnTo>
                    <a:lnTo>
                      <a:pt x="118" y="7"/>
                    </a:lnTo>
                    <a:lnTo>
                      <a:pt x="118" y="9"/>
                    </a:lnTo>
                    <a:lnTo>
                      <a:pt x="118" y="11"/>
                    </a:lnTo>
                    <a:lnTo>
                      <a:pt x="120" y="14"/>
                    </a:lnTo>
                    <a:lnTo>
                      <a:pt x="123" y="16"/>
                    </a:lnTo>
                    <a:lnTo>
                      <a:pt x="123" y="19"/>
                    </a:lnTo>
                    <a:lnTo>
                      <a:pt x="123" y="19"/>
                    </a:lnTo>
                    <a:lnTo>
                      <a:pt x="123" y="21"/>
                    </a:lnTo>
                    <a:lnTo>
                      <a:pt x="123" y="23"/>
                    </a:lnTo>
                    <a:lnTo>
                      <a:pt x="123" y="26"/>
                    </a:lnTo>
                    <a:lnTo>
                      <a:pt x="123" y="28"/>
                    </a:lnTo>
                    <a:lnTo>
                      <a:pt x="123" y="30"/>
                    </a:lnTo>
                    <a:lnTo>
                      <a:pt x="120" y="30"/>
                    </a:lnTo>
                    <a:lnTo>
                      <a:pt x="120" y="33"/>
                    </a:lnTo>
                    <a:lnTo>
                      <a:pt x="120" y="33"/>
                    </a:lnTo>
                    <a:lnTo>
                      <a:pt x="118" y="35"/>
                    </a:lnTo>
                    <a:lnTo>
                      <a:pt x="118" y="37"/>
                    </a:lnTo>
                    <a:lnTo>
                      <a:pt x="118" y="40"/>
                    </a:lnTo>
                    <a:lnTo>
                      <a:pt x="118" y="37"/>
                    </a:lnTo>
                    <a:lnTo>
                      <a:pt x="116" y="37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3" y="45"/>
                    </a:lnTo>
                    <a:lnTo>
                      <a:pt x="113" y="47"/>
                    </a:lnTo>
                    <a:lnTo>
                      <a:pt x="113" y="49"/>
                    </a:lnTo>
                    <a:lnTo>
                      <a:pt x="113" y="52"/>
                    </a:lnTo>
                    <a:lnTo>
                      <a:pt x="113" y="54"/>
                    </a:lnTo>
                    <a:lnTo>
                      <a:pt x="113" y="54"/>
                    </a:lnTo>
                    <a:lnTo>
                      <a:pt x="111" y="56"/>
                    </a:lnTo>
                    <a:lnTo>
                      <a:pt x="111" y="56"/>
                    </a:lnTo>
                    <a:lnTo>
                      <a:pt x="111" y="59"/>
                    </a:lnTo>
                    <a:lnTo>
                      <a:pt x="111" y="61"/>
                    </a:lnTo>
                    <a:lnTo>
                      <a:pt x="111" y="64"/>
                    </a:lnTo>
                    <a:lnTo>
                      <a:pt x="109" y="66"/>
                    </a:lnTo>
                    <a:lnTo>
                      <a:pt x="111" y="68"/>
                    </a:lnTo>
                    <a:lnTo>
                      <a:pt x="111" y="71"/>
                    </a:lnTo>
                    <a:lnTo>
                      <a:pt x="113" y="71"/>
                    </a:lnTo>
                    <a:lnTo>
                      <a:pt x="111" y="71"/>
                    </a:lnTo>
                    <a:lnTo>
                      <a:pt x="109" y="73"/>
                    </a:lnTo>
                    <a:lnTo>
                      <a:pt x="109" y="75"/>
                    </a:lnTo>
                    <a:lnTo>
                      <a:pt x="109" y="78"/>
                    </a:lnTo>
                    <a:lnTo>
                      <a:pt x="106" y="78"/>
                    </a:lnTo>
                    <a:lnTo>
                      <a:pt x="101" y="80"/>
                    </a:lnTo>
                    <a:lnTo>
                      <a:pt x="101" y="78"/>
                    </a:lnTo>
                    <a:lnTo>
                      <a:pt x="101" y="75"/>
                    </a:lnTo>
                    <a:lnTo>
                      <a:pt x="104" y="73"/>
                    </a:lnTo>
                    <a:lnTo>
                      <a:pt x="104" y="73"/>
                    </a:lnTo>
                    <a:lnTo>
                      <a:pt x="104" y="73"/>
                    </a:lnTo>
                    <a:lnTo>
                      <a:pt x="104" y="71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99" y="75"/>
                    </a:lnTo>
                    <a:lnTo>
                      <a:pt x="101" y="78"/>
                    </a:lnTo>
                    <a:lnTo>
                      <a:pt x="99" y="75"/>
                    </a:lnTo>
                    <a:lnTo>
                      <a:pt x="97" y="75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4" y="83"/>
                    </a:lnTo>
                    <a:lnTo>
                      <a:pt x="92" y="85"/>
                    </a:lnTo>
                    <a:lnTo>
                      <a:pt x="92" y="83"/>
                    </a:lnTo>
                    <a:lnTo>
                      <a:pt x="92" y="80"/>
                    </a:lnTo>
                    <a:lnTo>
                      <a:pt x="90" y="78"/>
                    </a:lnTo>
                    <a:lnTo>
                      <a:pt x="87" y="80"/>
                    </a:lnTo>
                    <a:lnTo>
                      <a:pt x="87" y="83"/>
                    </a:lnTo>
                    <a:lnTo>
                      <a:pt x="85" y="85"/>
                    </a:lnTo>
                    <a:lnTo>
                      <a:pt x="83" y="85"/>
                    </a:lnTo>
                    <a:lnTo>
                      <a:pt x="83" y="85"/>
                    </a:lnTo>
                    <a:lnTo>
                      <a:pt x="80" y="83"/>
                    </a:lnTo>
                    <a:lnTo>
                      <a:pt x="80" y="83"/>
                    </a:lnTo>
                    <a:lnTo>
                      <a:pt x="78" y="83"/>
                    </a:lnTo>
                    <a:lnTo>
                      <a:pt x="75" y="85"/>
                    </a:lnTo>
                    <a:lnTo>
                      <a:pt x="73" y="85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3" y="80"/>
                    </a:lnTo>
                    <a:lnTo>
                      <a:pt x="73" y="83"/>
                    </a:lnTo>
                    <a:lnTo>
                      <a:pt x="71" y="80"/>
                    </a:lnTo>
                    <a:lnTo>
                      <a:pt x="73" y="78"/>
                    </a:lnTo>
                    <a:lnTo>
                      <a:pt x="71" y="80"/>
                    </a:lnTo>
                    <a:lnTo>
                      <a:pt x="71" y="80"/>
                    </a:lnTo>
                    <a:lnTo>
                      <a:pt x="71" y="80"/>
                    </a:lnTo>
                    <a:lnTo>
                      <a:pt x="68" y="83"/>
                    </a:lnTo>
                    <a:lnTo>
                      <a:pt x="68" y="85"/>
                    </a:lnTo>
                    <a:lnTo>
                      <a:pt x="71" y="85"/>
                    </a:lnTo>
                    <a:lnTo>
                      <a:pt x="73" y="87"/>
                    </a:lnTo>
                    <a:lnTo>
                      <a:pt x="71" y="87"/>
                    </a:lnTo>
                    <a:lnTo>
                      <a:pt x="66" y="90"/>
                    </a:lnTo>
                    <a:lnTo>
                      <a:pt x="66" y="92"/>
                    </a:lnTo>
                    <a:lnTo>
                      <a:pt x="64" y="92"/>
                    </a:lnTo>
                    <a:lnTo>
                      <a:pt x="64" y="94"/>
                    </a:lnTo>
                    <a:lnTo>
                      <a:pt x="61" y="97"/>
                    </a:lnTo>
                    <a:lnTo>
                      <a:pt x="61" y="97"/>
                    </a:lnTo>
                    <a:lnTo>
                      <a:pt x="59" y="97"/>
                    </a:lnTo>
                    <a:lnTo>
                      <a:pt x="57" y="94"/>
                    </a:lnTo>
                    <a:lnTo>
                      <a:pt x="57" y="94"/>
                    </a:lnTo>
                    <a:lnTo>
                      <a:pt x="54" y="92"/>
                    </a:lnTo>
                    <a:lnTo>
                      <a:pt x="57" y="90"/>
                    </a:lnTo>
                    <a:lnTo>
                      <a:pt x="54" y="87"/>
                    </a:lnTo>
                    <a:lnTo>
                      <a:pt x="57" y="87"/>
                    </a:lnTo>
                    <a:lnTo>
                      <a:pt x="59" y="85"/>
                    </a:lnTo>
                    <a:lnTo>
                      <a:pt x="59" y="83"/>
                    </a:lnTo>
                    <a:lnTo>
                      <a:pt x="59" y="83"/>
                    </a:lnTo>
                    <a:lnTo>
                      <a:pt x="57" y="83"/>
                    </a:lnTo>
                    <a:lnTo>
                      <a:pt x="54" y="85"/>
                    </a:lnTo>
                    <a:lnTo>
                      <a:pt x="52" y="83"/>
                    </a:lnTo>
                    <a:lnTo>
                      <a:pt x="49" y="83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45" y="85"/>
                    </a:lnTo>
                    <a:lnTo>
                      <a:pt x="42" y="85"/>
                    </a:lnTo>
                    <a:lnTo>
                      <a:pt x="42" y="85"/>
                    </a:lnTo>
                    <a:lnTo>
                      <a:pt x="40" y="85"/>
                    </a:lnTo>
                    <a:lnTo>
                      <a:pt x="38" y="85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5" y="87"/>
                    </a:lnTo>
                    <a:lnTo>
                      <a:pt x="33" y="87"/>
                    </a:lnTo>
                    <a:lnTo>
                      <a:pt x="30" y="90"/>
                    </a:lnTo>
                    <a:lnTo>
                      <a:pt x="28" y="90"/>
                    </a:lnTo>
                    <a:lnTo>
                      <a:pt x="28" y="87"/>
                    </a:lnTo>
                    <a:lnTo>
                      <a:pt x="26" y="87"/>
                    </a:lnTo>
                    <a:lnTo>
                      <a:pt x="26" y="90"/>
                    </a:lnTo>
                    <a:lnTo>
                      <a:pt x="26" y="92"/>
                    </a:lnTo>
                    <a:lnTo>
                      <a:pt x="26" y="94"/>
                    </a:lnTo>
                    <a:lnTo>
                      <a:pt x="23" y="92"/>
                    </a:lnTo>
                    <a:lnTo>
                      <a:pt x="21" y="92"/>
                    </a:lnTo>
                    <a:lnTo>
                      <a:pt x="19" y="92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4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Freeform 753"/>
              <p:cNvSpPr/>
              <p:nvPr/>
            </p:nvSpPr>
            <p:spPr bwMode="auto">
              <a:xfrm>
                <a:off x="4917" y="2077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Freeform 754"/>
              <p:cNvSpPr/>
              <p:nvPr/>
            </p:nvSpPr>
            <p:spPr bwMode="auto">
              <a:xfrm>
                <a:off x="3947" y="1996"/>
                <a:ext cx="16" cy="15"/>
              </a:xfrm>
              <a:custGeom>
                <a:avLst/>
                <a:gdLst>
                  <a:gd name="T0" fmla="*/ 7 w 16"/>
                  <a:gd name="T1" fmla="*/ 7 h 15"/>
                  <a:gd name="T2" fmla="*/ 7 w 16"/>
                  <a:gd name="T3" fmla="*/ 5 h 15"/>
                  <a:gd name="T4" fmla="*/ 4 w 16"/>
                  <a:gd name="T5" fmla="*/ 5 h 15"/>
                  <a:gd name="T6" fmla="*/ 2 w 16"/>
                  <a:gd name="T7" fmla="*/ 3 h 15"/>
                  <a:gd name="T8" fmla="*/ 0 w 16"/>
                  <a:gd name="T9" fmla="*/ 3 h 15"/>
                  <a:gd name="T10" fmla="*/ 2 w 16"/>
                  <a:gd name="T11" fmla="*/ 3 h 15"/>
                  <a:gd name="T12" fmla="*/ 4 w 16"/>
                  <a:gd name="T13" fmla="*/ 0 h 15"/>
                  <a:gd name="T14" fmla="*/ 7 w 16"/>
                  <a:gd name="T15" fmla="*/ 3 h 15"/>
                  <a:gd name="T16" fmla="*/ 7 w 16"/>
                  <a:gd name="T17" fmla="*/ 5 h 15"/>
                  <a:gd name="T18" fmla="*/ 9 w 16"/>
                  <a:gd name="T19" fmla="*/ 5 h 15"/>
                  <a:gd name="T20" fmla="*/ 11 w 16"/>
                  <a:gd name="T21" fmla="*/ 5 h 15"/>
                  <a:gd name="T22" fmla="*/ 14 w 16"/>
                  <a:gd name="T23" fmla="*/ 7 h 15"/>
                  <a:gd name="T24" fmla="*/ 14 w 16"/>
                  <a:gd name="T25" fmla="*/ 10 h 15"/>
                  <a:gd name="T26" fmla="*/ 14 w 16"/>
                  <a:gd name="T27" fmla="*/ 12 h 15"/>
                  <a:gd name="T28" fmla="*/ 16 w 16"/>
                  <a:gd name="T29" fmla="*/ 12 h 15"/>
                  <a:gd name="T30" fmla="*/ 16 w 16"/>
                  <a:gd name="T31" fmla="*/ 15 h 15"/>
                  <a:gd name="T32" fmla="*/ 16 w 16"/>
                  <a:gd name="T33" fmla="*/ 15 h 15"/>
                  <a:gd name="T34" fmla="*/ 14 w 16"/>
                  <a:gd name="T35" fmla="*/ 12 h 15"/>
                  <a:gd name="T36" fmla="*/ 11 w 16"/>
                  <a:gd name="T37" fmla="*/ 10 h 15"/>
                  <a:gd name="T38" fmla="*/ 9 w 16"/>
                  <a:gd name="T39" fmla="*/ 7 h 15"/>
                  <a:gd name="T40" fmla="*/ 9 w 16"/>
                  <a:gd name="T41" fmla="*/ 7 h 15"/>
                  <a:gd name="T42" fmla="*/ 7 w 16"/>
                  <a:gd name="T4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5">
                    <a:moveTo>
                      <a:pt x="7" y="7"/>
                    </a:moveTo>
                    <a:lnTo>
                      <a:pt x="7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4" y="7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Freeform 755"/>
              <p:cNvSpPr/>
              <p:nvPr/>
            </p:nvSpPr>
            <p:spPr bwMode="auto">
              <a:xfrm>
                <a:off x="3961" y="202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Freeform 756"/>
              <p:cNvSpPr/>
              <p:nvPr/>
            </p:nvSpPr>
            <p:spPr bwMode="auto">
              <a:xfrm>
                <a:off x="3947" y="203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Freeform 757"/>
              <p:cNvSpPr/>
              <p:nvPr/>
            </p:nvSpPr>
            <p:spPr bwMode="auto">
              <a:xfrm>
                <a:off x="3996" y="2030"/>
                <a:ext cx="5" cy="4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4 h 4"/>
                  <a:gd name="T4" fmla="*/ 0 w 5"/>
                  <a:gd name="T5" fmla="*/ 2 h 4"/>
                  <a:gd name="T6" fmla="*/ 0 w 5"/>
                  <a:gd name="T7" fmla="*/ 0 h 4"/>
                  <a:gd name="T8" fmla="*/ 3 w 5"/>
                  <a:gd name="T9" fmla="*/ 0 h 4"/>
                  <a:gd name="T10" fmla="*/ 5 w 5"/>
                  <a:gd name="T11" fmla="*/ 0 h 4"/>
                  <a:gd name="T12" fmla="*/ 5 w 5"/>
                  <a:gd name="T13" fmla="*/ 0 h 4"/>
                  <a:gd name="T14" fmla="*/ 3 w 5"/>
                  <a:gd name="T15" fmla="*/ 2 h 4"/>
                  <a:gd name="T16" fmla="*/ 3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Freeform 758"/>
              <p:cNvSpPr/>
              <p:nvPr/>
            </p:nvSpPr>
            <p:spPr bwMode="auto">
              <a:xfrm>
                <a:off x="5104" y="2006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2 h 5"/>
                  <a:gd name="T4" fmla="*/ 3 w 3"/>
                  <a:gd name="T5" fmla="*/ 5 h 5"/>
                  <a:gd name="T6" fmla="*/ 0 w 3"/>
                  <a:gd name="T7" fmla="*/ 5 h 5"/>
                  <a:gd name="T8" fmla="*/ 0 w 3"/>
                  <a:gd name="T9" fmla="*/ 5 h 5"/>
                  <a:gd name="T10" fmla="*/ 0 w 3"/>
                  <a:gd name="T11" fmla="*/ 2 h 5"/>
                  <a:gd name="T12" fmla="*/ 3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Freeform 759"/>
              <p:cNvSpPr/>
              <p:nvPr/>
            </p:nvSpPr>
            <p:spPr bwMode="auto">
              <a:xfrm>
                <a:off x="5031" y="2094"/>
                <a:ext cx="0" cy="4"/>
              </a:xfrm>
              <a:custGeom>
                <a:avLst/>
                <a:gdLst>
                  <a:gd name="T0" fmla="*/ 0 h 4"/>
                  <a:gd name="T1" fmla="*/ 2 h 4"/>
                  <a:gd name="T2" fmla="*/ 4 h 4"/>
                  <a:gd name="T3" fmla="*/ 2 h 4"/>
                  <a:gd name="T4" fmla="*/ 0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Freeform 760"/>
              <p:cNvSpPr/>
              <p:nvPr/>
            </p:nvSpPr>
            <p:spPr bwMode="auto">
              <a:xfrm>
                <a:off x="5239" y="1894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3 h 3"/>
                  <a:gd name="T4" fmla="*/ 0 w 5"/>
                  <a:gd name="T5" fmla="*/ 3 h 3"/>
                  <a:gd name="T6" fmla="*/ 3 w 5"/>
                  <a:gd name="T7" fmla="*/ 3 h 3"/>
                  <a:gd name="T8" fmla="*/ 3 w 5"/>
                  <a:gd name="T9" fmla="*/ 0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Freeform 761"/>
              <p:cNvSpPr/>
              <p:nvPr/>
            </p:nvSpPr>
            <p:spPr bwMode="auto">
              <a:xfrm>
                <a:off x="3821" y="1949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762"/>
              <p:cNvSpPr>
                <a:spLocks noChangeArrowheads="1"/>
              </p:cNvSpPr>
              <p:nvPr/>
            </p:nvSpPr>
            <p:spPr bwMode="auto">
              <a:xfrm>
                <a:off x="4224" y="1980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Freeform 763"/>
              <p:cNvSpPr/>
              <p:nvPr/>
            </p:nvSpPr>
            <p:spPr bwMode="auto">
              <a:xfrm>
                <a:off x="3547" y="2070"/>
                <a:ext cx="4" cy="2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2 h 2"/>
                  <a:gd name="T4" fmla="*/ 2 w 4"/>
                  <a:gd name="T5" fmla="*/ 2 h 2"/>
                  <a:gd name="T6" fmla="*/ 0 w 4"/>
                  <a:gd name="T7" fmla="*/ 0 h 2"/>
                  <a:gd name="T8" fmla="*/ 0 w 4"/>
                  <a:gd name="T9" fmla="*/ 2 h 2"/>
                  <a:gd name="T10" fmla="*/ 2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764"/>
              <p:cNvSpPr>
                <a:spLocks noChangeArrowheads="1"/>
              </p:cNvSpPr>
              <p:nvPr/>
            </p:nvSpPr>
            <p:spPr bwMode="auto">
              <a:xfrm>
                <a:off x="3731" y="1996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Freeform 765"/>
              <p:cNvSpPr/>
              <p:nvPr/>
            </p:nvSpPr>
            <p:spPr bwMode="auto">
              <a:xfrm>
                <a:off x="5225" y="172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Freeform 766"/>
              <p:cNvSpPr/>
              <p:nvPr/>
            </p:nvSpPr>
            <p:spPr bwMode="auto">
              <a:xfrm>
                <a:off x="5355" y="1721"/>
                <a:ext cx="12" cy="10"/>
              </a:xfrm>
              <a:custGeom>
                <a:avLst/>
                <a:gdLst>
                  <a:gd name="T0" fmla="*/ 0 w 12"/>
                  <a:gd name="T1" fmla="*/ 10 h 10"/>
                  <a:gd name="T2" fmla="*/ 3 w 12"/>
                  <a:gd name="T3" fmla="*/ 10 h 10"/>
                  <a:gd name="T4" fmla="*/ 5 w 12"/>
                  <a:gd name="T5" fmla="*/ 10 h 10"/>
                  <a:gd name="T6" fmla="*/ 5 w 12"/>
                  <a:gd name="T7" fmla="*/ 7 h 10"/>
                  <a:gd name="T8" fmla="*/ 7 w 12"/>
                  <a:gd name="T9" fmla="*/ 5 h 10"/>
                  <a:gd name="T10" fmla="*/ 10 w 12"/>
                  <a:gd name="T11" fmla="*/ 5 h 10"/>
                  <a:gd name="T12" fmla="*/ 12 w 12"/>
                  <a:gd name="T13" fmla="*/ 5 h 10"/>
                  <a:gd name="T14" fmla="*/ 12 w 12"/>
                  <a:gd name="T15" fmla="*/ 3 h 10"/>
                  <a:gd name="T16" fmla="*/ 12 w 12"/>
                  <a:gd name="T17" fmla="*/ 0 h 10"/>
                  <a:gd name="T18" fmla="*/ 10 w 12"/>
                  <a:gd name="T19" fmla="*/ 0 h 10"/>
                  <a:gd name="T20" fmla="*/ 7 w 12"/>
                  <a:gd name="T21" fmla="*/ 3 h 10"/>
                  <a:gd name="T22" fmla="*/ 7 w 12"/>
                  <a:gd name="T23" fmla="*/ 3 h 10"/>
                  <a:gd name="T24" fmla="*/ 5 w 12"/>
                  <a:gd name="T25" fmla="*/ 3 h 10"/>
                  <a:gd name="T26" fmla="*/ 3 w 12"/>
                  <a:gd name="T27" fmla="*/ 5 h 10"/>
                  <a:gd name="T28" fmla="*/ 3 w 12"/>
                  <a:gd name="T29" fmla="*/ 7 h 10"/>
                  <a:gd name="T30" fmla="*/ 3 w 12"/>
                  <a:gd name="T31" fmla="*/ 10 h 10"/>
                  <a:gd name="T32" fmla="*/ 0 w 12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lnTo>
                      <a:pt x="3" y="10"/>
                    </a:lnTo>
                    <a:lnTo>
                      <a:pt x="5" y="10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Freeform 767"/>
              <p:cNvSpPr/>
              <p:nvPr/>
            </p:nvSpPr>
            <p:spPr bwMode="auto">
              <a:xfrm>
                <a:off x="5495" y="1826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2 h 4"/>
                  <a:gd name="T4" fmla="*/ 2 w 2"/>
                  <a:gd name="T5" fmla="*/ 0 h 4"/>
                  <a:gd name="T6" fmla="*/ 2 w 2"/>
                  <a:gd name="T7" fmla="*/ 2 h 4"/>
                  <a:gd name="T8" fmla="*/ 0 w 2"/>
                  <a:gd name="T9" fmla="*/ 2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Freeform 768"/>
              <p:cNvSpPr/>
              <p:nvPr/>
            </p:nvSpPr>
            <p:spPr bwMode="auto">
              <a:xfrm>
                <a:off x="3842" y="191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Freeform 769"/>
              <p:cNvSpPr/>
              <p:nvPr/>
            </p:nvSpPr>
            <p:spPr bwMode="auto">
              <a:xfrm>
                <a:off x="5130" y="191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Freeform 770"/>
              <p:cNvSpPr/>
              <p:nvPr/>
            </p:nvSpPr>
            <p:spPr bwMode="auto">
              <a:xfrm>
                <a:off x="3686" y="1719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Freeform 771"/>
              <p:cNvSpPr/>
              <p:nvPr/>
            </p:nvSpPr>
            <p:spPr bwMode="auto">
              <a:xfrm>
                <a:off x="3703" y="1845"/>
                <a:ext cx="4" cy="2"/>
              </a:xfrm>
              <a:custGeom>
                <a:avLst/>
                <a:gdLst>
                  <a:gd name="T0" fmla="*/ 2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0 h 2"/>
                  <a:gd name="T8" fmla="*/ 2 w 4"/>
                  <a:gd name="T9" fmla="*/ 2 h 2"/>
                  <a:gd name="T10" fmla="*/ 2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Freeform 772"/>
              <p:cNvSpPr/>
              <p:nvPr/>
            </p:nvSpPr>
            <p:spPr bwMode="auto">
              <a:xfrm>
                <a:off x="3757" y="183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3 h 3"/>
                  <a:gd name="T4" fmla="*/ 0 w 3"/>
                  <a:gd name="T5" fmla="*/ 0 h 3"/>
                  <a:gd name="T6" fmla="*/ 0 w 3"/>
                  <a:gd name="T7" fmla="*/ 0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Freeform 773"/>
              <p:cNvSpPr/>
              <p:nvPr/>
            </p:nvSpPr>
            <p:spPr bwMode="auto">
              <a:xfrm>
                <a:off x="3828" y="1750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Freeform 774"/>
              <p:cNvSpPr/>
              <p:nvPr/>
            </p:nvSpPr>
            <p:spPr bwMode="auto">
              <a:xfrm>
                <a:off x="3833" y="1735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3 h 3"/>
                  <a:gd name="T4" fmla="*/ 2 w 5"/>
                  <a:gd name="T5" fmla="*/ 3 h 3"/>
                  <a:gd name="T6" fmla="*/ 5 w 5"/>
                  <a:gd name="T7" fmla="*/ 0 h 3"/>
                  <a:gd name="T8" fmla="*/ 2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Freeform 775"/>
              <p:cNvSpPr/>
              <p:nvPr/>
            </p:nvSpPr>
            <p:spPr bwMode="auto">
              <a:xfrm>
                <a:off x="3899" y="1740"/>
                <a:ext cx="10" cy="17"/>
              </a:xfrm>
              <a:custGeom>
                <a:avLst/>
                <a:gdLst>
                  <a:gd name="T0" fmla="*/ 3 w 10"/>
                  <a:gd name="T1" fmla="*/ 14 h 17"/>
                  <a:gd name="T2" fmla="*/ 0 w 10"/>
                  <a:gd name="T3" fmla="*/ 17 h 17"/>
                  <a:gd name="T4" fmla="*/ 3 w 10"/>
                  <a:gd name="T5" fmla="*/ 14 h 17"/>
                  <a:gd name="T6" fmla="*/ 0 w 10"/>
                  <a:gd name="T7" fmla="*/ 12 h 17"/>
                  <a:gd name="T8" fmla="*/ 0 w 10"/>
                  <a:gd name="T9" fmla="*/ 10 h 17"/>
                  <a:gd name="T10" fmla="*/ 0 w 10"/>
                  <a:gd name="T11" fmla="*/ 7 h 17"/>
                  <a:gd name="T12" fmla="*/ 3 w 10"/>
                  <a:gd name="T13" fmla="*/ 5 h 17"/>
                  <a:gd name="T14" fmla="*/ 3 w 10"/>
                  <a:gd name="T15" fmla="*/ 3 h 17"/>
                  <a:gd name="T16" fmla="*/ 5 w 10"/>
                  <a:gd name="T17" fmla="*/ 3 h 17"/>
                  <a:gd name="T18" fmla="*/ 7 w 10"/>
                  <a:gd name="T19" fmla="*/ 3 h 17"/>
                  <a:gd name="T20" fmla="*/ 10 w 10"/>
                  <a:gd name="T21" fmla="*/ 0 h 17"/>
                  <a:gd name="T22" fmla="*/ 10 w 10"/>
                  <a:gd name="T23" fmla="*/ 3 h 17"/>
                  <a:gd name="T24" fmla="*/ 7 w 10"/>
                  <a:gd name="T25" fmla="*/ 5 h 17"/>
                  <a:gd name="T26" fmla="*/ 7 w 10"/>
                  <a:gd name="T27" fmla="*/ 5 h 17"/>
                  <a:gd name="T28" fmla="*/ 7 w 10"/>
                  <a:gd name="T29" fmla="*/ 7 h 17"/>
                  <a:gd name="T30" fmla="*/ 7 w 10"/>
                  <a:gd name="T31" fmla="*/ 10 h 17"/>
                  <a:gd name="T32" fmla="*/ 5 w 10"/>
                  <a:gd name="T33" fmla="*/ 12 h 17"/>
                  <a:gd name="T34" fmla="*/ 3 w 10"/>
                  <a:gd name="T35" fmla="*/ 14 h 17"/>
                  <a:gd name="T36" fmla="*/ 3 w 10"/>
                  <a:gd name="T3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7">
                    <a:moveTo>
                      <a:pt x="3" y="14"/>
                    </a:moveTo>
                    <a:lnTo>
                      <a:pt x="0" y="17"/>
                    </a:lnTo>
                    <a:lnTo>
                      <a:pt x="3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3" y="14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Freeform 776"/>
              <p:cNvSpPr/>
              <p:nvPr/>
            </p:nvSpPr>
            <p:spPr bwMode="auto">
              <a:xfrm>
                <a:off x="3909" y="174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Freeform 777"/>
              <p:cNvSpPr/>
              <p:nvPr/>
            </p:nvSpPr>
            <p:spPr bwMode="auto">
              <a:xfrm>
                <a:off x="3951" y="172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Freeform 778"/>
              <p:cNvSpPr/>
              <p:nvPr/>
            </p:nvSpPr>
            <p:spPr bwMode="auto">
              <a:xfrm>
                <a:off x="4789" y="1807"/>
                <a:ext cx="10" cy="7"/>
              </a:xfrm>
              <a:custGeom>
                <a:avLst/>
                <a:gdLst>
                  <a:gd name="T0" fmla="*/ 8 w 10"/>
                  <a:gd name="T1" fmla="*/ 0 h 7"/>
                  <a:gd name="T2" fmla="*/ 10 w 10"/>
                  <a:gd name="T3" fmla="*/ 2 h 7"/>
                  <a:gd name="T4" fmla="*/ 8 w 10"/>
                  <a:gd name="T5" fmla="*/ 4 h 7"/>
                  <a:gd name="T6" fmla="*/ 5 w 10"/>
                  <a:gd name="T7" fmla="*/ 4 h 7"/>
                  <a:gd name="T8" fmla="*/ 3 w 10"/>
                  <a:gd name="T9" fmla="*/ 4 h 7"/>
                  <a:gd name="T10" fmla="*/ 0 w 10"/>
                  <a:gd name="T11" fmla="*/ 7 h 7"/>
                  <a:gd name="T12" fmla="*/ 3 w 10"/>
                  <a:gd name="T13" fmla="*/ 4 h 7"/>
                  <a:gd name="T14" fmla="*/ 5 w 10"/>
                  <a:gd name="T15" fmla="*/ 4 h 7"/>
                  <a:gd name="T16" fmla="*/ 8 w 10"/>
                  <a:gd name="T17" fmla="*/ 2 h 7"/>
                  <a:gd name="T18" fmla="*/ 8 w 10"/>
                  <a:gd name="T19" fmla="*/ 0 h 7"/>
                  <a:gd name="T20" fmla="*/ 8 w 10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7">
                    <a:moveTo>
                      <a:pt x="8" y="0"/>
                    </a:moveTo>
                    <a:lnTo>
                      <a:pt x="10" y="2"/>
                    </a:lnTo>
                    <a:lnTo>
                      <a:pt x="8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Freeform 779"/>
              <p:cNvSpPr/>
              <p:nvPr/>
            </p:nvSpPr>
            <p:spPr bwMode="auto">
              <a:xfrm>
                <a:off x="4058" y="1548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5 w 5"/>
                  <a:gd name="T3" fmla="*/ 2 h 2"/>
                  <a:gd name="T4" fmla="*/ 2 w 5"/>
                  <a:gd name="T5" fmla="*/ 2 h 2"/>
                  <a:gd name="T6" fmla="*/ 0 w 5"/>
                  <a:gd name="T7" fmla="*/ 2 h 2"/>
                  <a:gd name="T8" fmla="*/ 2 w 5"/>
                  <a:gd name="T9" fmla="*/ 0 h 2"/>
                  <a:gd name="T10" fmla="*/ 2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Freeform 780"/>
              <p:cNvSpPr/>
              <p:nvPr/>
            </p:nvSpPr>
            <p:spPr bwMode="auto">
              <a:xfrm>
                <a:off x="4228" y="1565"/>
                <a:ext cx="5" cy="2"/>
              </a:xfrm>
              <a:custGeom>
                <a:avLst/>
                <a:gdLst>
                  <a:gd name="T0" fmla="*/ 0 w 5"/>
                  <a:gd name="T1" fmla="*/ 2 h 2"/>
                  <a:gd name="T2" fmla="*/ 0 w 5"/>
                  <a:gd name="T3" fmla="*/ 2 h 2"/>
                  <a:gd name="T4" fmla="*/ 3 w 5"/>
                  <a:gd name="T5" fmla="*/ 0 h 2"/>
                  <a:gd name="T6" fmla="*/ 5 w 5"/>
                  <a:gd name="T7" fmla="*/ 0 h 2"/>
                  <a:gd name="T8" fmla="*/ 0 w 5"/>
                  <a:gd name="T9" fmla="*/ 2 h 2"/>
                  <a:gd name="T10" fmla="*/ 0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Freeform 781"/>
              <p:cNvSpPr/>
              <p:nvPr/>
            </p:nvSpPr>
            <p:spPr bwMode="auto">
              <a:xfrm>
                <a:off x="4271" y="155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Freeform 782"/>
              <p:cNvSpPr/>
              <p:nvPr/>
            </p:nvSpPr>
            <p:spPr bwMode="auto">
              <a:xfrm>
                <a:off x="4309" y="1550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0 w 2"/>
                  <a:gd name="T5" fmla="*/ 0 h 3"/>
                  <a:gd name="T6" fmla="*/ 2 w 2"/>
                  <a:gd name="T7" fmla="*/ 3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Freeform 783"/>
              <p:cNvSpPr/>
              <p:nvPr/>
            </p:nvSpPr>
            <p:spPr bwMode="auto">
              <a:xfrm>
                <a:off x="4422" y="1598"/>
                <a:ext cx="8" cy="2"/>
              </a:xfrm>
              <a:custGeom>
                <a:avLst/>
                <a:gdLst>
                  <a:gd name="T0" fmla="*/ 3 w 8"/>
                  <a:gd name="T1" fmla="*/ 0 h 2"/>
                  <a:gd name="T2" fmla="*/ 0 w 8"/>
                  <a:gd name="T3" fmla="*/ 0 h 2"/>
                  <a:gd name="T4" fmla="*/ 3 w 8"/>
                  <a:gd name="T5" fmla="*/ 2 h 2"/>
                  <a:gd name="T6" fmla="*/ 5 w 8"/>
                  <a:gd name="T7" fmla="*/ 2 h 2"/>
                  <a:gd name="T8" fmla="*/ 8 w 8"/>
                  <a:gd name="T9" fmla="*/ 2 h 2"/>
                  <a:gd name="T10" fmla="*/ 5 w 8"/>
                  <a:gd name="T11" fmla="*/ 2 h 2"/>
                  <a:gd name="T12" fmla="*/ 3 w 8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Freeform 784"/>
              <p:cNvSpPr/>
              <p:nvPr/>
            </p:nvSpPr>
            <p:spPr bwMode="auto">
              <a:xfrm>
                <a:off x="3781" y="166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Freeform 785"/>
              <p:cNvSpPr/>
              <p:nvPr/>
            </p:nvSpPr>
            <p:spPr bwMode="auto">
              <a:xfrm>
                <a:off x="3793" y="16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Freeform 786"/>
              <p:cNvSpPr/>
              <p:nvPr/>
            </p:nvSpPr>
            <p:spPr bwMode="auto">
              <a:xfrm>
                <a:off x="3913" y="170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Freeform 787"/>
              <p:cNvSpPr/>
              <p:nvPr/>
            </p:nvSpPr>
            <p:spPr bwMode="auto">
              <a:xfrm>
                <a:off x="3930" y="1655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788"/>
              <p:cNvSpPr>
                <a:spLocks noChangeArrowheads="1"/>
              </p:cNvSpPr>
              <p:nvPr/>
            </p:nvSpPr>
            <p:spPr bwMode="auto">
              <a:xfrm>
                <a:off x="3947" y="1648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789"/>
              <p:cNvSpPr/>
              <p:nvPr/>
            </p:nvSpPr>
            <p:spPr bwMode="auto">
              <a:xfrm>
                <a:off x="5182" y="1427"/>
                <a:ext cx="48" cy="17"/>
              </a:xfrm>
              <a:custGeom>
                <a:avLst/>
                <a:gdLst>
                  <a:gd name="T0" fmla="*/ 31 w 48"/>
                  <a:gd name="T1" fmla="*/ 17 h 17"/>
                  <a:gd name="T2" fmla="*/ 26 w 48"/>
                  <a:gd name="T3" fmla="*/ 17 h 17"/>
                  <a:gd name="T4" fmla="*/ 24 w 48"/>
                  <a:gd name="T5" fmla="*/ 17 h 17"/>
                  <a:gd name="T6" fmla="*/ 22 w 48"/>
                  <a:gd name="T7" fmla="*/ 17 h 17"/>
                  <a:gd name="T8" fmla="*/ 19 w 48"/>
                  <a:gd name="T9" fmla="*/ 17 h 17"/>
                  <a:gd name="T10" fmla="*/ 19 w 48"/>
                  <a:gd name="T11" fmla="*/ 14 h 17"/>
                  <a:gd name="T12" fmla="*/ 17 w 48"/>
                  <a:gd name="T13" fmla="*/ 14 h 17"/>
                  <a:gd name="T14" fmla="*/ 15 w 48"/>
                  <a:gd name="T15" fmla="*/ 12 h 17"/>
                  <a:gd name="T16" fmla="*/ 12 w 48"/>
                  <a:gd name="T17" fmla="*/ 12 h 17"/>
                  <a:gd name="T18" fmla="*/ 10 w 48"/>
                  <a:gd name="T19" fmla="*/ 12 h 17"/>
                  <a:gd name="T20" fmla="*/ 8 w 48"/>
                  <a:gd name="T21" fmla="*/ 10 h 17"/>
                  <a:gd name="T22" fmla="*/ 5 w 48"/>
                  <a:gd name="T23" fmla="*/ 10 h 17"/>
                  <a:gd name="T24" fmla="*/ 5 w 48"/>
                  <a:gd name="T25" fmla="*/ 10 h 17"/>
                  <a:gd name="T26" fmla="*/ 3 w 48"/>
                  <a:gd name="T27" fmla="*/ 10 h 17"/>
                  <a:gd name="T28" fmla="*/ 0 w 48"/>
                  <a:gd name="T29" fmla="*/ 7 h 17"/>
                  <a:gd name="T30" fmla="*/ 0 w 48"/>
                  <a:gd name="T31" fmla="*/ 5 h 17"/>
                  <a:gd name="T32" fmla="*/ 0 w 48"/>
                  <a:gd name="T33" fmla="*/ 3 h 17"/>
                  <a:gd name="T34" fmla="*/ 3 w 48"/>
                  <a:gd name="T35" fmla="*/ 0 h 17"/>
                  <a:gd name="T36" fmla="*/ 5 w 48"/>
                  <a:gd name="T37" fmla="*/ 0 h 17"/>
                  <a:gd name="T38" fmla="*/ 8 w 48"/>
                  <a:gd name="T39" fmla="*/ 0 h 17"/>
                  <a:gd name="T40" fmla="*/ 5 w 48"/>
                  <a:gd name="T41" fmla="*/ 3 h 17"/>
                  <a:gd name="T42" fmla="*/ 8 w 48"/>
                  <a:gd name="T43" fmla="*/ 5 h 17"/>
                  <a:gd name="T44" fmla="*/ 10 w 48"/>
                  <a:gd name="T45" fmla="*/ 5 h 17"/>
                  <a:gd name="T46" fmla="*/ 12 w 48"/>
                  <a:gd name="T47" fmla="*/ 5 h 17"/>
                  <a:gd name="T48" fmla="*/ 15 w 48"/>
                  <a:gd name="T49" fmla="*/ 3 h 17"/>
                  <a:gd name="T50" fmla="*/ 17 w 48"/>
                  <a:gd name="T51" fmla="*/ 3 h 17"/>
                  <a:gd name="T52" fmla="*/ 17 w 48"/>
                  <a:gd name="T53" fmla="*/ 3 h 17"/>
                  <a:gd name="T54" fmla="*/ 19 w 48"/>
                  <a:gd name="T55" fmla="*/ 3 h 17"/>
                  <a:gd name="T56" fmla="*/ 22 w 48"/>
                  <a:gd name="T57" fmla="*/ 3 h 17"/>
                  <a:gd name="T58" fmla="*/ 24 w 48"/>
                  <a:gd name="T59" fmla="*/ 3 h 17"/>
                  <a:gd name="T60" fmla="*/ 24 w 48"/>
                  <a:gd name="T61" fmla="*/ 5 h 17"/>
                  <a:gd name="T62" fmla="*/ 26 w 48"/>
                  <a:gd name="T63" fmla="*/ 7 h 17"/>
                  <a:gd name="T64" fmla="*/ 26 w 48"/>
                  <a:gd name="T65" fmla="*/ 7 h 17"/>
                  <a:gd name="T66" fmla="*/ 29 w 48"/>
                  <a:gd name="T67" fmla="*/ 7 h 17"/>
                  <a:gd name="T68" fmla="*/ 31 w 48"/>
                  <a:gd name="T69" fmla="*/ 5 h 17"/>
                  <a:gd name="T70" fmla="*/ 34 w 48"/>
                  <a:gd name="T71" fmla="*/ 5 h 17"/>
                  <a:gd name="T72" fmla="*/ 36 w 48"/>
                  <a:gd name="T73" fmla="*/ 7 h 17"/>
                  <a:gd name="T74" fmla="*/ 38 w 48"/>
                  <a:gd name="T75" fmla="*/ 7 h 17"/>
                  <a:gd name="T76" fmla="*/ 41 w 48"/>
                  <a:gd name="T77" fmla="*/ 7 h 17"/>
                  <a:gd name="T78" fmla="*/ 43 w 48"/>
                  <a:gd name="T79" fmla="*/ 10 h 17"/>
                  <a:gd name="T80" fmla="*/ 43 w 48"/>
                  <a:gd name="T81" fmla="*/ 10 h 17"/>
                  <a:gd name="T82" fmla="*/ 45 w 48"/>
                  <a:gd name="T83" fmla="*/ 10 h 17"/>
                  <a:gd name="T84" fmla="*/ 48 w 48"/>
                  <a:gd name="T85" fmla="*/ 10 h 17"/>
                  <a:gd name="T86" fmla="*/ 45 w 48"/>
                  <a:gd name="T87" fmla="*/ 10 h 17"/>
                  <a:gd name="T88" fmla="*/ 45 w 48"/>
                  <a:gd name="T89" fmla="*/ 12 h 17"/>
                  <a:gd name="T90" fmla="*/ 43 w 48"/>
                  <a:gd name="T91" fmla="*/ 14 h 17"/>
                  <a:gd name="T92" fmla="*/ 41 w 48"/>
                  <a:gd name="T93" fmla="*/ 14 h 17"/>
                  <a:gd name="T94" fmla="*/ 38 w 48"/>
                  <a:gd name="T95" fmla="*/ 17 h 17"/>
                  <a:gd name="T96" fmla="*/ 36 w 48"/>
                  <a:gd name="T97" fmla="*/ 17 h 17"/>
                  <a:gd name="T98" fmla="*/ 31 w 48"/>
                  <a:gd name="T9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" h="17">
                    <a:moveTo>
                      <a:pt x="31" y="17"/>
                    </a:moveTo>
                    <a:lnTo>
                      <a:pt x="26" y="17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5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5"/>
                    </a:lnTo>
                    <a:lnTo>
                      <a:pt x="34" y="5"/>
                    </a:lnTo>
                    <a:lnTo>
                      <a:pt x="36" y="7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3" y="10"/>
                    </a:lnTo>
                    <a:lnTo>
                      <a:pt x="43" y="10"/>
                    </a:lnTo>
                    <a:lnTo>
                      <a:pt x="45" y="10"/>
                    </a:lnTo>
                    <a:lnTo>
                      <a:pt x="48" y="10"/>
                    </a:lnTo>
                    <a:lnTo>
                      <a:pt x="45" y="10"/>
                    </a:lnTo>
                    <a:lnTo>
                      <a:pt x="45" y="12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1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790"/>
              <p:cNvSpPr/>
              <p:nvPr/>
            </p:nvSpPr>
            <p:spPr bwMode="auto">
              <a:xfrm>
                <a:off x="5327" y="152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791"/>
              <p:cNvSpPr/>
              <p:nvPr/>
            </p:nvSpPr>
            <p:spPr bwMode="auto">
              <a:xfrm>
                <a:off x="3707" y="1695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792"/>
              <p:cNvSpPr/>
              <p:nvPr/>
            </p:nvSpPr>
            <p:spPr bwMode="auto">
              <a:xfrm>
                <a:off x="4879" y="1453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793"/>
              <p:cNvSpPr/>
              <p:nvPr/>
            </p:nvSpPr>
            <p:spPr bwMode="auto">
              <a:xfrm>
                <a:off x="4834" y="1448"/>
                <a:ext cx="19" cy="10"/>
              </a:xfrm>
              <a:custGeom>
                <a:avLst/>
                <a:gdLst>
                  <a:gd name="T0" fmla="*/ 15 w 19"/>
                  <a:gd name="T1" fmla="*/ 10 h 10"/>
                  <a:gd name="T2" fmla="*/ 15 w 19"/>
                  <a:gd name="T3" fmla="*/ 8 h 10"/>
                  <a:gd name="T4" fmla="*/ 17 w 19"/>
                  <a:gd name="T5" fmla="*/ 8 h 10"/>
                  <a:gd name="T6" fmla="*/ 19 w 19"/>
                  <a:gd name="T7" fmla="*/ 5 h 10"/>
                  <a:gd name="T8" fmla="*/ 19 w 19"/>
                  <a:gd name="T9" fmla="*/ 3 h 10"/>
                  <a:gd name="T10" fmla="*/ 19 w 19"/>
                  <a:gd name="T11" fmla="*/ 0 h 10"/>
                  <a:gd name="T12" fmla="*/ 17 w 19"/>
                  <a:gd name="T13" fmla="*/ 0 h 10"/>
                  <a:gd name="T14" fmla="*/ 15 w 19"/>
                  <a:gd name="T15" fmla="*/ 0 h 10"/>
                  <a:gd name="T16" fmla="*/ 12 w 19"/>
                  <a:gd name="T17" fmla="*/ 0 h 10"/>
                  <a:gd name="T18" fmla="*/ 10 w 19"/>
                  <a:gd name="T19" fmla="*/ 0 h 10"/>
                  <a:gd name="T20" fmla="*/ 8 w 19"/>
                  <a:gd name="T21" fmla="*/ 0 h 10"/>
                  <a:gd name="T22" fmla="*/ 5 w 19"/>
                  <a:gd name="T23" fmla="*/ 3 h 10"/>
                  <a:gd name="T24" fmla="*/ 5 w 19"/>
                  <a:gd name="T25" fmla="*/ 5 h 10"/>
                  <a:gd name="T26" fmla="*/ 3 w 19"/>
                  <a:gd name="T27" fmla="*/ 3 h 10"/>
                  <a:gd name="T28" fmla="*/ 0 w 19"/>
                  <a:gd name="T29" fmla="*/ 5 h 10"/>
                  <a:gd name="T30" fmla="*/ 3 w 19"/>
                  <a:gd name="T31" fmla="*/ 8 h 10"/>
                  <a:gd name="T32" fmla="*/ 5 w 19"/>
                  <a:gd name="T33" fmla="*/ 8 h 10"/>
                  <a:gd name="T34" fmla="*/ 8 w 19"/>
                  <a:gd name="T35" fmla="*/ 8 h 10"/>
                  <a:gd name="T36" fmla="*/ 8 w 19"/>
                  <a:gd name="T37" fmla="*/ 8 h 10"/>
                  <a:gd name="T38" fmla="*/ 12 w 19"/>
                  <a:gd name="T39" fmla="*/ 10 h 10"/>
                  <a:gd name="T40" fmla="*/ 15 w 19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0">
                    <a:moveTo>
                      <a:pt x="15" y="10"/>
                    </a:moveTo>
                    <a:lnTo>
                      <a:pt x="15" y="8"/>
                    </a:lnTo>
                    <a:lnTo>
                      <a:pt x="17" y="8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2" y="10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794"/>
              <p:cNvSpPr/>
              <p:nvPr/>
            </p:nvSpPr>
            <p:spPr bwMode="auto">
              <a:xfrm>
                <a:off x="5076" y="1422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2 w 5"/>
                  <a:gd name="T5" fmla="*/ 8 h 10"/>
                  <a:gd name="T6" fmla="*/ 5 w 5"/>
                  <a:gd name="T7" fmla="*/ 8 h 10"/>
                  <a:gd name="T8" fmla="*/ 5 w 5"/>
                  <a:gd name="T9" fmla="*/ 5 h 10"/>
                  <a:gd name="T10" fmla="*/ 5 w 5"/>
                  <a:gd name="T11" fmla="*/ 3 h 10"/>
                  <a:gd name="T12" fmla="*/ 2 w 5"/>
                  <a:gd name="T13" fmla="*/ 0 h 10"/>
                  <a:gd name="T14" fmla="*/ 0 w 5"/>
                  <a:gd name="T15" fmla="*/ 0 h 10"/>
                  <a:gd name="T16" fmla="*/ 0 w 5"/>
                  <a:gd name="T17" fmla="*/ 3 h 10"/>
                  <a:gd name="T18" fmla="*/ 0 w 5"/>
                  <a:gd name="T19" fmla="*/ 5 h 10"/>
                  <a:gd name="T20" fmla="*/ 0 w 5"/>
                  <a:gd name="T21" fmla="*/ 8 h 10"/>
                  <a:gd name="T22" fmla="*/ 0 w 5"/>
                  <a:gd name="T2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795"/>
              <p:cNvSpPr/>
              <p:nvPr/>
            </p:nvSpPr>
            <p:spPr bwMode="auto">
              <a:xfrm>
                <a:off x="5076" y="1456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2 w 7"/>
                  <a:gd name="T5" fmla="*/ 2 h 7"/>
                  <a:gd name="T6" fmla="*/ 2 w 7"/>
                  <a:gd name="T7" fmla="*/ 4 h 7"/>
                  <a:gd name="T8" fmla="*/ 5 w 7"/>
                  <a:gd name="T9" fmla="*/ 7 h 7"/>
                  <a:gd name="T10" fmla="*/ 7 w 7"/>
                  <a:gd name="T11" fmla="*/ 4 h 7"/>
                  <a:gd name="T12" fmla="*/ 7 w 7"/>
                  <a:gd name="T13" fmla="*/ 2 h 7"/>
                  <a:gd name="T14" fmla="*/ 5 w 7"/>
                  <a:gd name="T15" fmla="*/ 2 h 7"/>
                  <a:gd name="T16" fmla="*/ 2 w 7"/>
                  <a:gd name="T17" fmla="*/ 0 h 7"/>
                  <a:gd name="T18" fmla="*/ 0 w 7"/>
                  <a:gd name="T19" fmla="*/ 0 h 7"/>
                  <a:gd name="T20" fmla="*/ 0 w 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796"/>
              <p:cNvSpPr>
                <a:spLocks noChangeArrowheads="1"/>
              </p:cNvSpPr>
              <p:nvPr/>
            </p:nvSpPr>
            <p:spPr bwMode="auto">
              <a:xfrm>
                <a:off x="4965" y="1460"/>
                <a:ext cx="1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797"/>
              <p:cNvSpPr/>
              <p:nvPr/>
            </p:nvSpPr>
            <p:spPr bwMode="auto">
              <a:xfrm>
                <a:off x="4995" y="1470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3 w 5"/>
                  <a:gd name="T3" fmla="*/ 5 w 5"/>
                  <a:gd name="T4" fmla="*/ 3 w 5"/>
                  <a:gd name="T5" fmla="*/ 0 w 5"/>
                  <a:gd name="T6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798"/>
              <p:cNvSpPr/>
              <p:nvPr/>
            </p:nvSpPr>
            <p:spPr bwMode="auto">
              <a:xfrm>
                <a:off x="4943" y="1482"/>
                <a:ext cx="12" cy="2"/>
              </a:xfrm>
              <a:custGeom>
                <a:avLst/>
                <a:gdLst>
                  <a:gd name="T0" fmla="*/ 0 w 12"/>
                  <a:gd name="T1" fmla="*/ 0 h 2"/>
                  <a:gd name="T2" fmla="*/ 3 w 12"/>
                  <a:gd name="T3" fmla="*/ 0 h 2"/>
                  <a:gd name="T4" fmla="*/ 5 w 12"/>
                  <a:gd name="T5" fmla="*/ 2 h 2"/>
                  <a:gd name="T6" fmla="*/ 7 w 12"/>
                  <a:gd name="T7" fmla="*/ 2 h 2"/>
                  <a:gd name="T8" fmla="*/ 7 w 12"/>
                  <a:gd name="T9" fmla="*/ 2 h 2"/>
                  <a:gd name="T10" fmla="*/ 10 w 12"/>
                  <a:gd name="T11" fmla="*/ 2 h 2"/>
                  <a:gd name="T12" fmla="*/ 12 w 12"/>
                  <a:gd name="T13" fmla="*/ 2 h 2"/>
                  <a:gd name="T14" fmla="*/ 10 w 12"/>
                  <a:gd name="T15" fmla="*/ 2 h 2"/>
                  <a:gd name="T16" fmla="*/ 7 w 12"/>
                  <a:gd name="T17" fmla="*/ 0 h 2"/>
                  <a:gd name="T18" fmla="*/ 7 w 12"/>
                  <a:gd name="T19" fmla="*/ 0 h 2"/>
                  <a:gd name="T20" fmla="*/ 5 w 12"/>
                  <a:gd name="T21" fmla="*/ 0 h 2"/>
                  <a:gd name="T22" fmla="*/ 3 w 12"/>
                  <a:gd name="T23" fmla="*/ 0 h 2"/>
                  <a:gd name="T24" fmla="*/ 0 w 1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799"/>
              <p:cNvSpPr/>
              <p:nvPr/>
            </p:nvSpPr>
            <p:spPr bwMode="auto">
              <a:xfrm>
                <a:off x="5092" y="1508"/>
                <a:ext cx="8" cy="2"/>
              </a:xfrm>
              <a:custGeom>
                <a:avLst/>
                <a:gdLst>
                  <a:gd name="T0" fmla="*/ 8 w 8"/>
                  <a:gd name="T1" fmla="*/ 2 h 2"/>
                  <a:gd name="T2" fmla="*/ 5 w 8"/>
                  <a:gd name="T3" fmla="*/ 0 h 2"/>
                  <a:gd name="T4" fmla="*/ 5 w 8"/>
                  <a:gd name="T5" fmla="*/ 0 h 2"/>
                  <a:gd name="T6" fmla="*/ 3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  <a:gd name="T12" fmla="*/ 3 w 8"/>
                  <a:gd name="T13" fmla="*/ 2 h 2"/>
                  <a:gd name="T14" fmla="*/ 5 w 8"/>
                  <a:gd name="T15" fmla="*/ 2 h 2"/>
                  <a:gd name="T16" fmla="*/ 8 w 8"/>
                  <a:gd name="T17" fmla="*/ 2 h 2"/>
                  <a:gd name="T18" fmla="*/ 8 w 8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800"/>
              <p:cNvSpPr/>
              <p:nvPr/>
            </p:nvSpPr>
            <p:spPr bwMode="auto">
              <a:xfrm>
                <a:off x="4572" y="1444"/>
                <a:ext cx="4" cy="0"/>
              </a:xfrm>
              <a:custGeom>
                <a:avLst/>
                <a:gdLst>
                  <a:gd name="T0" fmla="*/ 2 w 4"/>
                  <a:gd name="T1" fmla="*/ 0 w 4"/>
                  <a:gd name="T2" fmla="*/ 2 w 4"/>
                  <a:gd name="T3" fmla="*/ 4 w 4"/>
                  <a:gd name="T4" fmla="*/ 2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801"/>
              <p:cNvSpPr/>
              <p:nvPr/>
            </p:nvSpPr>
            <p:spPr bwMode="auto">
              <a:xfrm>
                <a:off x="4583" y="1465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3 w 5"/>
                  <a:gd name="T3" fmla="*/ 2 h 2"/>
                  <a:gd name="T4" fmla="*/ 0 w 5"/>
                  <a:gd name="T5" fmla="*/ 2 h 2"/>
                  <a:gd name="T6" fmla="*/ 3 w 5"/>
                  <a:gd name="T7" fmla="*/ 2 h 2"/>
                  <a:gd name="T8" fmla="*/ 5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802"/>
              <p:cNvSpPr/>
              <p:nvPr/>
            </p:nvSpPr>
            <p:spPr bwMode="auto">
              <a:xfrm>
                <a:off x="4638" y="1339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2 w 7"/>
                  <a:gd name="T3" fmla="*/ 3 h 3"/>
                  <a:gd name="T4" fmla="*/ 5 w 7"/>
                  <a:gd name="T5" fmla="*/ 3 h 3"/>
                  <a:gd name="T6" fmla="*/ 7 w 7"/>
                  <a:gd name="T7" fmla="*/ 0 h 3"/>
                  <a:gd name="T8" fmla="*/ 5 w 7"/>
                  <a:gd name="T9" fmla="*/ 0 h 3"/>
                  <a:gd name="T10" fmla="*/ 2 w 7"/>
                  <a:gd name="T11" fmla="*/ 3 h 3"/>
                  <a:gd name="T12" fmla="*/ 0 w 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2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803"/>
              <p:cNvSpPr/>
              <p:nvPr/>
            </p:nvSpPr>
            <p:spPr bwMode="auto">
              <a:xfrm>
                <a:off x="4654" y="1368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804"/>
              <p:cNvSpPr/>
              <p:nvPr/>
            </p:nvSpPr>
            <p:spPr bwMode="auto">
              <a:xfrm>
                <a:off x="4673" y="1392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10 w 12"/>
                  <a:gd name="T3" fmla="*/ 0 h 4"/>
                  <a:gd name="T4" fmla="*/ 8 w 12"/>
                  <a:gd name="T5" fmla="*/ 2 h 4"/>
                  <a:gd name="T6" fmla="*/ 5 w 12"/>
                  <a:gd name="T7" fmla="*/ 2 h 4"/>
                  <a:gd name="T8" fmla="*/ 5 w 12"/>
                  <a:gd name="T9" fmla="*/ 2 h 4"/>
                  <a:gd name="T10" fmla="*/ 3 w 12"/>
                  <a:gd name="T11" fmla="*/ 2 h 4"/>
                  <a:gd name="T12" fmla="*/ 0 w 12"/>
                  <a:gd name="T13" fmla="*/ 4 h 4"/>
                  <a:gd name="T14" fmla="*/ 3 w 12"/>
                  <a:gd name="T15" fmla="*/ 4 h 4"/>
                  <a:gd name="T16" fmla="*/ 3 w 12"/>
                  <a:gd name="T17" fmla="*/ 4 h 4"/>
                  <a:gd name="T18" fmla="*/ 5 w 12"/>
                  <a:gd name="T19" fmla="*/ 4 h 4"/>
                  <a:gd name="T20" fmla="*/ 5 w 12"/>
                  <a:gd name="T21" fmla="*/ 4 h 4"/>
                  <a:gd name="T22" fmla="*/ 5 w 12"/>
                  <a:gd name="T23" fmla="*/ 4 h 4"/>
                  <a:gd name="T24" fmla="*/ 8 w 12"/>
                  <a:gd name="T25" fmla="*/ 4 h 4"/>
                  <a:gd name="T26" fmla="*/ 10 w 12"/>
                  <a:gd name="T27" fmla="*/ 2 h 4"/>
                  <a:gd name="T28" fmla="*/ 12 w 12"/>
                  <a:gd name="T29" fmla="*/ 2 h 4"/>
                  <a:gd name="T30" fmla="*/ 12 w 12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805"/>
              <p:cNvSpPr/>
              <p:nvPr/>
            </p:nvSpPr>
            <p:spPr bwMode="auto">
              <a:xfrm>
                <a:off x="4669" y="1401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2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806"/>
              <p:cNvSpPr/>
              <p:nvPr/>
            </p:nvSpPr>
            <p:spPr bwMode="auto">
              <a:xfrm>
                <a:off x="4695" y="1403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807"/>
              <p:cNvSpPr/>
              <p:nvPr/>
            </p:nvSpPr>
            <p:spPr bwMode="auto">
              <a:xfrm>
                <a:off x="4472" y="1467"/>
                <a:ext cx="7" cy="5"/>
              </a:xfrm>
              <a:custGeom>
                <a:avLst/>
                <a:gdLst>
                  <a:gd name="T0" fmla="*/ 0 w 7"/>
                  <a:gd name="T1" fmla="*/ 5 h 5"/>
                  <a:gd name="T2" fmla="*/ 3 w 7"/>
                  <a:gd name="T3" fmla="*/ 3 h 5"/>
                  <a:gd name="T4" fmla="*/ 5 w 7"/>
                  <a:gd name="T5" fmla="*/ 0 h 5"/>
                  <a:gd name="T6" fmla="*/ 7 w 7"/>
                  <a:gd name="T7" fmla="*/ 0 h 5"/>
                  <a:gd name="T8" fmla="*/ 7 w 7"/>
                  <a:gd name="T9" fmla="*/ 3 h 5"/>
                  <a:gd name="T10" fmla="*/ 5 w 7"/>
                  <a:gd name="T11" fmla="*/ 3 h 5"/>
                  <a:gd name="T12" fmla="*/ 3 w 7"/>
                  <a:gd name="T13" fmla="*/ 3 h 5"/>
                  <a:gd name="T14" fmla="*/ 0 w 7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lnTo>
                      <a:pt x="3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Group 1009"/>
            <p:cNvGrpSpPr/>
            <p:nvPr/>
          </p:nvGrpSpPr>
          <p:grpSpPr bwMode="auto">
            <a:xfrm>
              <a:off x="3689267" y="3895303"/>
              <a:ext cx="5716588" cy="2843213"/>
              <a:chOff x="2041" y="1282"/>
              <a:chExt cx="3601" cy="1791"/>
            </a:xfrm>
            <a:grpFill/>
          </p:grpSpPr>
          <p:sp>
            <p:nvSpPr>
              <p:cNvPr id="224" name="Freeform 809"/>
              <p:cNvSpPr/>
              <p:nvPr/>
            </p:nvSpPr>
            <p:spPr bwMode="auto">
              <a:xfrm>
                <a:off x="4460" y="1477"/>
                <a:ext cx="7" cy="5"/>
              </a:xfrm>
              <a:custGeom>
                <a:avLst/>
                <a:gdLst>
                  <a:gd name="T0" fmla="*/ 0 w 7"/>
                  <a:gd name="T1" fmla="*/ 2 h 5"/>
                  <a:gd name="T2" fmla="*/ 3 w 7"/>
                  <a:gd name="T3" fmla="*/ 0 h 5"/>
                  <a:gd name="T4" fmla="*/ 5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5 w 7"/>
                  <a:gd name="T13" fmla="*/ 2 h 5"/>
                  <a:gd name="T14" fmla="*/ 5 w 7"/>
                  <a:gd name="T15" fmla="*/ 5 h 5"/>
                  <a:gd name="T16" fmla="*/ 5 w 7"/>
                  <a:gd name="T17" fmla="*/ 5 h 5"/>
                  <a:gd name="T18" fmla="*/ 3 w 7"/>
                  <a:gd name="T19" fmla="*/ 5 h 5"/>
                  <a:gd name="T20" fmla="*/ 0 w 7"/>
                  <a:gd name="T2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810"/>
              <p:cNvSpPr/>
              <p:nvPr/>
            </p:nvSpPr>
            <p:spPr bwMode="auto">
              <a:xfrm>
                <a:off x="4505" y="1479"/>
                <a:ext cx="10" cy="7"/>
              </a:xfrm>
              <a:custGeom>
                <a:avLst/>
                <a:gdLst>
                  <a:gd name="T0" fmla="*/ 0 w 10"/>
                  <a:gd name="T1" fmla="*/ 3 h 7"/>
                  <a:gd name="T2" fmla="*/ 3 w 10"/>
                  <a:gd name="T3" fmla="*/ 0 h 7"/>
                  <a:gd name="T4" fmla="*/ 5 w 10"/>
                  <a:gd name="T5" fmla="*/ 0 h 7"/>
                  <a:gd name="T6" fmla="*/ 7 w 10"/>
                  <a:gd name="T7" fmla="*/ 0 h 7"/>
                  <a:gd name="T8" fmla="*/ 10 w 10"/>
                  <a:gd name="T9" fmla="*/ 0 h 7"/>
                  <a:gd name="T10" fmla="*/ 10 w 10"/>
                  <a:gd name="T11" fmla="*/ 3 h 7"/>
                  <a:gd name="T12" fmla="*/ 10 w 10"/>
                  <a:gd name="T13" fmla="*/ 5 h 7"/>
                  <a:gd name="T14" fmla="*/ 7 w 10"/>
                  <a:gd name="T15" fmla="*/ 7 h 7"/>
                  <a:gd name="T16" fmla="*/ 5 w 10"/>
                  <a:gd name="T17" fmla="*/ 5 h 7"/>
                  <a:gd name="T18" fmla="*/ 5 w 10"/>
                  <a:gd name="T19" fmla="*/ 5 h 7"/>
                  <a:gd name="T20" fmla="*/ 3 w 10"/>
                  <a:gd name="T21" fmla="*/ 5 h 7"/>
                  <a:gd name="T22" fmla="*/ 0 w 10"/>
                  <a:gd name="T23" fmla="*/ 3 h 7"/>
                  <a:gd name="T24" fmla="*/ 0 w 10"/>
                  <a:gd name="T2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811"/>
              <p:cNvSpPr/>
              <p:nvPr/>
            </p:nvSpPr>
            <p:spPr bwMode="auto">
              <a:xfrm>
                <a:off x="4489" y="1486"/>
                <a:ext cx="14" cy="8"/>
              </a:xfrm>
              <a:custGeom>
                <a:avLst/>
                <a:gdLst>
                  <a:gd name="T0" fmla="*/ 0 w 14"/>
                  <a:gd name="T1" fmla="*/ 8 h 8"/>
                  <a:gd name="T2" fmla="*/ 2 w 14"/>
                  <a:gd name="T3" fmla="*/ 5 h 8"/>
                  <a:gd name="T4" fmla="*/ 2 w 14"/>
                  <a:gd name="T5" fmla="*/ 3 h 8"/>
                  <a:gd name="T6" fmla="*/ 4 w 14"/>
                  <a:gd name="T7" fmla="*/ 3 h 8"/>
                  <a:gd name="T8" fmla="*/ 7 w 14"/>
                  <a:gd name="T9" fmla="*/ 0 h 8"/>
                  <a:gd name="T10" fmla="*/ 9 w 14"/>
                  <a:gd name="T11" fmla="*/ 0 h 8"/>
                  <a:gd name="T12" fmla="*/ 12 w 14"/>
                  <a:gd name="T13" fmla="*/ 3 h 8"/>
                  <a:gd name="T14" fmla="*/ 14 w 14"/>
                  <a:gd name="T15" fmla="*/ 3 h 8"/>
                  <a:gd name="T16" fmla="*/ 12 w 14"/>
                  <a:gd name="T17" fmla="*/ 5 h 8"/>
                  <a:gd name="T18" fmla="*/ 9 w 14"/>
                  <a:gd name="T19" fmla="*/ 5 h 8"/>
                  <a:gd name="T20" fmla="*/ 9 w 14"/>
                  <a:gd name="T21" fmla="*/ 8 h 8"/>
                  <a:gd name="T22" fmla="*/ 7 w 14"/>
                  <a:gd name="T23" fmla="*/ 8 h 8"/>
                  <a:gd name="T24" fmla="*/ 4 w 14"/>
                  <a:gd name="T25" fmla="*/ 8 h 8"/>
                  <a:gd name="T26" fmla="*/ 2 w 14"/>
                  <a:gd name="T27" fmla="*/ 8 h 8"/>
                  <a:gd name="T28" fmla="*/ 0 w 14"/>
                  <a:gd name="T29" fmla="*/ 8 h 8"/>
                  <a:gd name="T30" fmla="*/ 0 w 14"/>
                  <a:gd name="T3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2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812"/>
              <p:cNvSpPr/>
              <p:nvPr/>
            </p:nvSpPr>
            <p:spPr bwMode="auto">
              <a:xfrm>
                <a:off x="4541" y="1384"/>
                <a:ext cx="5" cy="0"/>
              </a:xfrm>
              <a:custGeom>
                <a:avLst/>
                <a:gdLst>
                  <a:gd name="T0" fmla="*/ 0 w 5"/>
                  <a:gd name="T1" fmla="*/ 2 w 5"/>
                  <a:gd name="T2" fmla="*/ 5 w 5"/>
                  <a:gd name="T3" fmla="*/ 2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813"/>
              <p:cNvSpPr/>
              <p:nvPr/>
            </p:nvSpPr>
            <p:spPr bwMode="auto">
              <a:xfrm>
                <a:off x="4543" y="1418"/>
                <a:ext cx="10" cy="2"/>
              </a:xfrm>
              <a:custGeom>
                <a:avLst/>
                <a:gdLst>
                  <a:gd name="T0" fmla="*/ 5 w 10"/>
                  <a:gd name="T1" fmla="*/ 2 h 2"/>
                  <a:gd name="T2" fmla="*/ 7 w 10"/>
                  <a:gd name="T3" fmla="*/ 2 h 2"/>
                  <a:gd name="T4" fmla="*/ 10 w 10"/>
                  <a:gd name="T5" fmla="*/ 2 h 2"/>
                  <a:gd name="T6" fmla="*/ 7 w 10"/>
                  <a:gd name="T7" fmla="*/ 0 h 2"/>
                  <a:gd name="T8" fmla="*/ 5 w 10"/>
                  <a:gd name="T9" fmla="*/ 0 h 2"/>
                  <a:gd name="T10" fmla="*/ 3 w 10"/>
                  <a:gd name="T11" fmla="*/ 0 h 2"/>
                  <a:gd name="T12" fmla="*/ 0 w 10"/>
                  <a:gd name="T13" fmla="*/ 0 h 2"/>
                  <a:gd name="T14" fmla="*/ 3 w 10"/>
                  <a:gd name="T15" fmla="*/ 0 h 2"/>
                  <a:gd name="T16" fmla="*/ 5 w 10"/>
                  <a:gd name="T17" fmla="*/ 0 h 2"/>
                  <a:gd name="T18" fmla="*/ 5 w 10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2">
                    <a:moveTo>
                      <a:pt x="5" y="2"/>
                    </a:moveTo>
                    <a:lnTo>
                      <a:pt x="7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814"/>
              <p:cNvSpPr/>
              <p:nvPr/>
            </p:nvSpPr>
            <p:spPr bwMode="auto">
              <a:xfrm>
                <a:off x="4581" y="1439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5 w 10"/>
                  <a:gd name="T3" fmla="*/ 0 h 2"/>
                  <a:gd name="T4" fmla="*/ 2 w 10"/>
                  <a:gd name="T5" fmla="*/ 2 h 2"/>
                  <a:gd name="T6" fmla="*/ 0 w 10"/>
                  <a:gd name="T7" fmla="*/ 2 h 2"/>
                  <a:gd name="T8" fmla="*/ 2 w 10"/>
                  <a:gd name="T9" fmla="*/ 2 h 2"/>
                  <a:gd name="T10" fmla="*/ 5 w 10"/>
                  <a:gd name="T11" fmla="*/ 2 h 2"/>
                  <a:gd name="T12" fmla="*/ 7 w 10"/>
                  <a:gd name="T13" fmla="*/ 2 h 2"/>
                  <a:gd name="T14" fmla="*/ 10 w 10"/>
                  <a:gd name="T15" fmla="*/ 2 h 2"/>
                  <a:gd name="T16" fmla="*/ 10 w 10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815"/>
              <p:cNvSpPr/>
              <p:nvPr/>
            </p:nvSpPr>
            <p:spPr bwMode="auto">
              <a:xfrm>
                <a:off x="3928" y="1368"/>
                <a:ext cx="38" cy="21"/>
              </a:xfrm>
              <a:custGeom>
                <a:avLst/>
                <a:gdLst>
                  <a:gd name="T0" fmla="*/ 0 w 38"/>
                  <a:gd name="T1" fmla="*/ 16 h 21"/>
                  <a:gd name="T2" fmla="*/ 0 w 38"/>
                  <a:gd name="T3" fmla="*/ 19 h 21"/>
                  <a:gd name="T4" fmla="*/ 2 w 38"/>
                  <a:gd name="T5" fmla="*/ 19 h 21"/>
                  <a:gd name="T6" fmla="*/ 4 w 38"/>
                  <a:gd name="T7" fmla="*/ 16 h 21"/>
                  <a:gd name="T8" fmla="*/ 7 w 38"/>
                  <a:gd name="T9" fmla="*/ 16 h 21"/>
                  <a:gd name="T10" fmla="*/ 9 w 38"/>
                  <a:gd name="T11" fmla="*/ 16 h 21"/>
                  <a:gd name="T12" fmla="*/ 12 w 38"/>
                  <a:gd name="T13" fmla="*/ 16 h 21"/>
                  <a:gd name="T14" fmla="*/ 14 w 38"/>
                  <a:gd name="T15" fmla="*/ 16 h 21"/>
                  <a:gd name="T16" fmla="*/ 16 w 38"/>
                  <a:gd name="T17" fmla="*/ 14 h 21"/>
                  <a:gd name="T18" fmla="*/ 16 w 38"/>
                  <a:gd name="T19" fmla="*/ 16 h 21"/>
                  <a:gd name="T20" fmla="*/ 16 w 38"/>
                  <a:gd name="T21" fmla="*/ 19 h 21"/>
                  <a:gd name="T22" fmla="*/ 16 w 38"/>
                  <a:gd name="T23" fmla="*/ 19 h 21"/>
                  <a:gd name="T24" fmla="*/ 14 w 38"/>
                  <a:gd name="T25" fmla="*/ 21 h 21"/>
                  <a:gd name="T26" fmla="*/ 16 w 38"/>
                  <a:gd name="T27" fmla="*/ 21 h 21"/>
                  <a:gd name="T28" fmla="*/ 19 w 38"/>
                  <a:gd name="T29" fmla="*/ 21 h 21"/>
                  <a:gd name="T30" fmla="*/ 21 w 38"/>
                  <a:gd name="T31" fmla="*/ 19 h 21"/>
                  <a:gd name="T32" fmla="*/ 23 w 38"/>
                  <a:gd name="T33" fmla="*/ 19 h 21"/>
                  <a:gd name="T34" fmla="*/ 26 w 38"/>
                  <a:gd name="T35" fmla="*/ 19 h 21"/>
                  <a:gd name="T36" fmla="*/ 26 w 38"/>
                  <a:gd name="T37" fmla="*/ 19 h 21"/>
                  <a:gd name="T38" fmla="*/ 28 w 38"/>
                  <a:gd name="T39" fmla="*/ 16 h 21"/>
                  <a:gd name="T40" fmla="*/ 30 w 38"/>
                  <a:gd name="T41" fmla="*/ 14 h 21"/>
                  <a:gd name="T42" fmla="*/ 33 w 38"/>
                  <a:gd name="T43" fmla="*/ 14 h 21"/>
                  <a:gd name="T44" fmla="*/ 35 w 38"/>
                  <a:gd name="T45" fmla="*/ 12 h 21"/>
                  <a:gd name="T46" fmla="*/ 38 w 38"/>
                  <a:gd name="T47" fmla="*/ 12 h 21"/>
                  <a:gd name="T48" fmla="*/ 35 w 38"/>
                  <a:gd name="T49" fmla="*/ 9 h 21"/>
                  <a:gd name="T50" fmla="*/ 35 w 38"/>
                  <a:gd name="T51" fmla="*/ 9 h 21"/>
                  <a:gd name="T52" fmla="*/ 33 w 38"/>
                  <a:gd name="T53" fmla="*/ 7 h 21"/>
                  <a:gd name="T54" fmla="*/ 30 w 38"/>
                  <a:gd name="T55" fmla="*/ 9 h 21"/>
                  <a:gd name="T56" fmla="*/ 28 w 38"/>
                  <a:gd name="T57" fmla="*/ 9 h 21"/>
                  <a:gd name="T58" fmla="*/ 26 w 38"/>
                  <a:gd name="T59" fmla="*/ 7 h 21"/>
                  <a:gd name="T60" fmla="*/ 23 w 38"/>
                  <a:gd name="T61" fmla="*/ 7 h 21"/>
                  <a:gd name="T62" fmla="*/ 21 w 38"/>
                  <a:gd name="T63" fmla="*/ 7 h 21"/>
                  <a:gd name="T64" fmla="*/ 21 w 38"/>
                  <a:gd name="T65" fmla="*/ 5 h 21"/>
                  <a:gd name="T66" fmla="*/ 23 w 38"/>
                  <a:gd name="T67" fmla="*/ 2 h 21"/>
                  <a:gd name="T68" fmla="*/ 23 w 38"/>
                  <a:gd name="T69" fmla="*/ 2 h 21"/>
                  <a:gd name="T70" fmla="*/ 21 w 38"/>
                  <a:gd name="T71" fmla="*/ 0 h 21"/>
                  <a:gd name="T72" fmla="*/ 19 w 38"/>
                  <a:gd name="T73" fmla="*/ 0 h 21"/>
                  <a:gd name="T74" fmla="*/ 19 w 38"/>
                  <a:gd name="T75" fmla="*/ 0 h 21"/>
                  <a:gd name="T76" fmla="*/ 16 w 38"/>
                  <a:gd name="T77" fmla="*/ 0 h 21"/>
                  <a:gd name="T78" fmla="*/ 14 w 38"/>
                  <a:gd name="T79" fmla="*/ 0 h 21"/>
                  <a:gd name="T80" fmla="*/ 12 w 38"/>
                  <a:gd name="T81" fmla="*/ 0 h 21"/>
                  <a:gd name="T82" fmla="*/ 9 w 38"/>
                  <a:gd name="T83" fmla="*/ 0 h 21"/>
                  <a:gd name="T84" fmla="*/ 7 w 38"/>
                  <a:gd name="T85" fmla="*/ 0 h 21"/>
                  <a:gd name="T86" fmla="*/ 4 w 38"/>
                  <a:gd name="T87" fmla="*/ 2 h 21"/>
                  <a:gd name="T88" fmla="*/ 2 w 38"/>
                  <a:gd name="T89" fmla="*/ 2 h 21"/>
                  <a:gd name="T90" fmla="*/ 2 w 38"/>
                  <a:gd name="T91" fmla="*/ 2 h 21"/>
                  <a:gd name="T92" fmla="*/ 0 w 38"/>
                  <a:gd name="T93" fmla="*/ 2 h 21"/>
                  <a:gd name="T94" fmla="*/ 2 w 38"/>
                  <a:gd name="T95" fmla="*/ 5 h 21"/>
                  <a:gd name="T96" fmla="*/ 2 w 38"/>
                  <a:gd name="T97" fmla="*/ 5 h 21"/>
                  <a:gd name="T98" fmla="*/ 4 w 38"/>
                  <a:gd name="T99" fmla="*/ 7 h 21"/>
                  <a:gd name="T100" fmla="*/ 7 w 38"/>
                  <a:gd name="T101" fmla="*/ 9 h 21"/>
                  <a:gd name="T102" fmla="*/ 4 w 38"/>
                  <a:gd name="T103" fmla="*/ 12 h 21"/>
                  <a:gd name="T104" fmla="*/ 2 w 38"/>
                  <a:gd name="T105" fmla="*/ 12 h 21"/>
                  <a:gd name="T106" fmla="*/ 0 w 38"/>
                  <a:gd name="T107" fmla="*/ 14 h 21"/>
                  <a:gd name="T108" fmla="*/ 0 w 38"/>
                  <a:gd name="T109" fmla="*/ 16 h 21"/>
                  <a:gd name="T110" fmla="*/ 0 w 38"/>
                  <a:gd name="T111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" h="21">
                    <a:moveTo>
                      <a:pt x="0" y="16"/>
                    </a:moveTo>
                    <a:lnTo>
                      <a:pt x="0" y="19"/>
                    </a:lnTo>
                    <a:lnTo>
                      <a:pt x="2" y="19"/>
                    </a:lnTo>
                    <a:lnTo>
                      <a:pt x="4" y="16"/>
                    </a:lnTo>
                    <a:lnTo>
                      <a:pt x="7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4" y="21"/>
                    </a:lnTo>
                    <a:lnTo>
                      <a:pt x="16" y="21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3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8" y="16"/>
                    </a:lnTo>
                    <a:lnTo>
                      <a:pt x="30" y="14"/>
                    </a:lnTo>
                    <a:lnTo>
                      <a:pt x="33" y="14"/>
                    </a:lnTo>
                    <a:lnTo>
                      <a:pt x="35" y="12"/>
                    </a:lnTo>
                    <a:lnTo>
                      <a:pt x="38" y="12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9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816"/>
              <p:cNvSpPr/>
              <p:nvPr/>
            </p:nvSpPr>
            <p:spPr bwMode="auto">
              <a:xfrm>
                <a:off x="4306" y="1418"/>
                <a:ext cx="5" cy="2"/>
              </a:xfrm>
              <a:custGeom>
                <a:avLst/>
                <a:gdLst>
                  <a:gd name="T0" fmla="*/ 0 w 5"/>
                  <a:gd name="T1" fmla="*/ 2 h 2"/>
                  <a:gd name="T2" fmla="*/ 3 w 5"/>
                  <a:gd name="T3" fmla="*/ 0 h 2"/>
                  <a:gd name="T4" fmla="*/ 5 w 5"/>
                  <a:gd name="T5" fmla="*/ 0 h 2"/>
                  <a:gd name="T6" fmla="*/ 3 w 5"/>
                  <a:gd name="T7" fmla="*/ 2 h 2"/>
                  <a:gd name="T8" fmla="*/ 0 w 5"/>
                  <a:gd name="T9" fmla="*/ 2 h 2"/>
                  <a:gd name="T10" fmla="*/ 0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817"/>
              <p:cNvSpPr/>
              <p:nvPr/>
            </p:nvSpPr>
            <p:spPr bwMode="auto">
              <a:xfrm>
                <a:off x="4243" y="1513"/>
                <a:ext cx="9" cy="7"/>
              </a:xfrm>
              <a:custGeom>
                <a:avLst/>
                <a:gdLst>
                  <a:gd name="T0" fmla="*/ 7 w 9"/>
                  <a:gd name="T1" fmla="*/ 7 h 7"/>
                  <a:gd name="T2" fmla="*/ 4 w 9"/>
                  <a:gd name="T3" fmla="*/ 4 h 7"/>
                  <a:gd name="T4" fmla="*/ 2 w 9"/>
                  <a:gd name="T5" fmla="*/ 2 h 7"/>
                  <a:gd name="T6" fmla="*/ 0 w 9"/>
                  <a:gd name="T7" fmla="*/ 2 h 7"/>
                  <a:gd name="T8" fmla="*/ 0 w 9"/>
                  <a:gd name="T9" fmla="*/ 0 h 7"/>
                  <a:gd name="T10" fmla="*/ 0 w 9"/>
                  <a:gd name="T11" fmla="*/ 0 h 7"/>
                  <a:gd name="T12" fmla="*/ 2 w 9"/>
                  <a:gd name="T13" fmla="*/ 0 h 7"/>
                  <a:gd name="T14" fmla="*/ 4 w 9"/>
                  <a:gd name="T15" fmla="*/ 0 h 7"/>
                  <a:gd name="T16" fmla="*/ 7 w 9"/>
                  <a:gd name="T17" fmla="*/ 0 h 7"/>
                  <a:gd name="T18" fmla="*/ 4 w 9"/>
                  <a:gd name="T19" fmla="*/ 0 h 7"/>
                  <a:gd name="T20" fmla="*/ 7 w 9"/>
                  <a:gd name="T21" fmla="*/ 2 h 7"/>
                  <a:gd name="T22" fmla="*/ 9 w 9"/>
                  <a:gd name="T23" fmla="*/ 2 h 7"/>
                  <a:gd name="T24" fmla="*/ 9 w 9"/>
                  <a:gd name="T25" fmla="*/ 4 h 7"/>
                  <a:gd name="T26" fmla="*/ 7 w 9"/>
                  <a:gd name="T27" fmla="*/ 4 h 7"/>
                  <a:gd name="T28" fmla="*/ 7 w 9"/>
                  <a:gd name="T2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4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818"/>
              <p:cNvSpPr/>
              <p:nvPr/>
            </p:nvSpPr>
            <p:spPr bwMode="auto">
              <a:xfrm>
                <a:off x="4288" y="152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819"/>
              <p:cNvSpPr/>
              <p:nvPr/>
            </p:nvSpPr>
            <p:spPr bwMode="auto">
              <a:xfrm>
                <a:off x="4482" y="1335"/>
                <a:ext cx="11" cy="4"/>
              </a:xfrm>
              <a:custGeom>
                <a:avLst/>
                <a:gdLst>
                  <a:gd name="T0" fmla="*/ 4 w 11"/>
                  <a:gd name="T1" fmla="*/ 2 h 4"/>
                  <a:gd name="T2" fmla="*/ 7 w 11"/>
                  <a:gd name="T3" fmla="*/ 4 h 4"/>
                  <a:gd name="T4" fmla="*/ 7 w 11"/>
                  <a:gd name="T5" fmla="*/ 4 h 4"/>
                  <a:gd name="T6" fmla="*/ 9 w 11"/>
                  <a:gd name="T7" fmla="*/ 4 h 4"/>
                  <a:gd name="T8" fmla="*/ 11 w 11"/>
                  <a:gd name="T9" fmla="*/ 4 h 4"/>
                  <a:gd name="T10" fmla="*/ 9 w 11"/>
                  <a:gd name="T11" fmla="*/ 2 h 4"/>
                  <a:gd name="T12" fmla="*/ 9 w 11"/>
                  <a:gd name="T13" fmla="*/ 2 h 4"/>
                  <a:gd name="T14" fmla="*/ 4 w 11"/>
                  <a:gd name="T15" fmla="*/ 2 h 4"/>
                  <a:gd name="T16" fmla="*/ 2 w 11"/>
                  <a:gd name="T17" fmla="*/ 0 h 4"/>
                  <a:gd name="T18" fmla="*/ 0 w 11"/>
                  <a:gd name="T19" fmla="*/ 2 h 4"/>
                  <a:gd name="T20" fmla="*/ 2 w 11"/>
                  <a:gd name="T21" fmla="*/ 2 h 4"/>
                  <a:gd name="T22" fmla="*/ 4 w 11"/>
                  <a:gd name="T2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4">
                    <a:moveTo>
                      <a:pt x="4" y="2"/>
                    </a:moveTo>
                    <a:lnTo>
                      <a:pt x="7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820"/>
              <p:cNvSpPr/>
              <p:nvPr/>
            </p:nvSpPr>
            <p:spPr bwMode="auto">
              <a:xfrm>
                <a:off x="4510" y="1446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2 w 5"/>
                  <a:gd name="T3" fmla="*/ 2 h 2"/>
                  <a:gd name="T4" fmla="*/ 5 w 5"/>
                  <a:gd name="T5" fmla="*/ 2 h 2"/>
                  <a:gd name="T6" fmla="*/ 2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2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821"/>
              <p:cNvSpPr/>
              <p:nvPr/>
            </p:nvSpPr>
            <p:spPr bwMode="auto">
              <a:xfrm>
                <a:off x="3826" y="1325"/>
                <a:ext cx="106" cy="81"/>
              </a:xfrm>
              <a:custGeom>
                <a:avLst/>
                <a:gdLst>
                  <a:gd name="T0" fmla="*/ 50 w 106"/>
                  <a:gd name="T1" fmla="*/ 7 h 81"/>
                  <a:gd name="T2" fmla="*/ 57 w 106"/>
                  <a:gd name="T3" fmla="*/ 22 h 81"/>
                  <a:gd name="T4" fmla="*/ 52 w 106"/>
                  <a:gd name="T5" fmla="*/ 22 h 81"/>
                  <a:gd name="T6" fmla="*/ 47 w 106"/>
                  <a:gd name="T7" fmla="*/ 12 h 81"/>
                  <a:gd name="T8" fmla="*/ 35 w 106"/>
                  <a:gd name="T9" fmla="*/ 12 h 81"/>
                  <a:gd name="T10" fmla="*/ 33 w 106"/>
                  <a:gd name="T11" fmla="*/ 19 h 81"/>
                  <a:gd name="T12" fmla="*/ 26 w 106"/>
                  <a:gd name="T13" fmla="*/ 12 h 81"/>
                  <a:gd name="T14" fmla="*/ 24 w 106"/>
                  <a:gd name="T15" fmla="*/ 10 h 81"/>
                  <a:gd name="T16" fmla="*/ 31 w 106"/>
                  <a:gd name="T17" fmla="*/ 5 h 81"/>
                  <a:gd name="T18" fmla="*/ 16 w 106"/>
                  <a:gd name="T19" fmla="*/ 7 h 81"/>
                  <a:gd name="T20" fmla="*/ 9 w 106"/>
                  <a:gd name="T21" fmla="*/ 5 h 81"/>
                  <a:gd name="T22" fmla="*/ 2 w 106"/>
                  <a:gd name="T23" fmla="*/ 12 h 81"/>
                  <a:gd name="T24" fmla="*/ 2 w 106"/>
                  <a:gd name="T25" fmla="*/ 19 h 81"/>
                  <a:gd name="T26" fmla="*/ 9 w 106"/>
                  <a:gd name="T27" fmla="*/ 19 h 81"/>
                  <a:gd name="T28" fmla="*/ 12 w 106"/>
                  <a:gd name="T29" fmla="*/ 26 h 81"/>
                  <a:gd name="T30" fmla="*/ 5 w 106"/>
                  <a:gd name="T31" fmla="*/ 26 h 81"/>
                  <a:gd name="T32" fmla="*/ 7 w 106"/>
                  <a:gd name="T33" fmla="*/ 31 h 81"/>
                  <a:gd name="T34" fmla="*/ 21 w 106"/>
                  <a:gd name="T35" fmla="*/ 36 h 81"/>
                  <a:gd name="T36" fmla="*/ 16 w 106"/>
                  <a:gd name="T37" fmla="*/ 40 h 81"/>
                  <a:gd name="T38" fmla="*/ 28 w 106"/>
                  <a:gd name="T39" fmla="*/ 43 h 81"/>
                  <a:gd name="T40" fmla="*/ 35 w 106"/>
                  <a:gd name="T41" fmla="*/ 38 h 81"/>
                  <a:gd name="T42" fmla="*/ 40 w 106"/>
                  <a:gd name="T43" fmla="*/ 33 h 81"/>
                  <a:gd name="T44" fmla="*/ 42 w 106"/>
                  <a:gd name="T45" fmla="*/ 36 h 81"/>
                  <a:gd name="T46" fmla="*/ 54 w 106"/>
                  <a:gd name="T47" fmla="*/ 36 h 81"/>
                  <a:gd name="T48" fmla="*/ 59 w 106"/>
                  <a:gd name="T49" fmla="*/ 40 h 81"/>
                  <a:gd name="T50" fmla="*/ 57 w 106"/>
                  <a:gd name="T51" fmla="*/ 40 h 81"/>
                  <a:gd name="T52" fmla="*/ 45 w 106"/>
                  <a:gd name="T53" fmla="*/ 43 h 81"/>
                  <a:gd name="T54" fmla="*/ 33 w 106"/>
                  <a:gd name="T55" fmla="*/ 45 h 81"/>
                  <a:gd name="T56" fmla="*/ 28 w 106"/>
                  <a:gd name="T57" fmla="*/ 52 h 81"/>
                  <a:gd name="T58" fmla="*/ 38 w 106"/>
                  <a:gd name="T59" fmla="*/ 52 h 81"/>
                  <a:gd name="T60" fmla="*/ 50 w 106"/>
                  <a:gd name="T61" fmla="*/ 52 h 81"/>
                  <a:gd name="T62" fmla="*/ 61 w 106"/>
                  <a:gd name="T63" fmla="*/ 52 h 81"/>
                  <a:gd name="T64" fmla="*/ 50 w 106"/>
                  <a:gd name="T65" fmla="*/ 55 h 81"/>
                  <a:gd name="T66" fmla="*/ 40 w 106"/>
                  <a:gd name="T67" fmla="*/ 57 h 81"/>
                  <a:gd name="T68" fmla="*/ 54 w 106"/>
                  <a:gd name="T69" fmla="*/ 59 h 81"/>
                  <a:gd name="T70" fmla="*/ 42 w 106"/>
                  <a:gd name="T71" fmla="*/ 59 h 81"/>
                  <a:gd name="T72" fmla="*/ 31 w 106"/>
                  <a:gd name="T73" fmla="*/ 59 h 81"/>
                  <a:gd name="T74" fmla="*/ 40 w 106"/>
                  <a:gd name="T75" fmla="*/ 67 h 81"/>
                  <a:gd name="T76" fmla="*/ 52 w 106"/>
                  <a:gd name="T77" fmla="*/ 71 h 81"/>
                  <a:gd name="T78" fmla="*/ 47 w 106"/>
                  <a:gd name="T79" fmla="*/ 71 h 81"/>
                  <a:gd name="T80" fmla="*/ 54 w 106"/>
                  <a:gd name="T81" fmla="*/ 81 h 81"/>
                  <a:gd name="T82" fmla="*/ 61 w 106"/>
                  <a:gd name="T83" fmla="*/ 76 h 81"/>
                  <a:gd name="T84" fmla="*/ 66 w 106"/>
                  <a:gd name="T85" fmla="*/ 64 h 81"/>
                  <a:gd name="T86" fmla="*/ 76 w 106"/>
                  <a:gd name="T87" fmla="*/ 57 h 81"/>
                  <a:gd name="T88" fmla="*/ 80 w 106"/>
                  <a:gd name="T89" fmla="*/ 48 h 81"/>
                  <a:gd name="T90" fmla="*/ 83 w 106"/>
                  <a:gd name="T91" fmla="*/ 38 h 81"/>
                  <a:gd name="T92" fmla="*/ 95 w 106"/>
                  <a:gd name="T93" fmla="*/ 33 h 81"/>
                  <a:gd name="T94" fmla="*/ 106 w 106"/>
                  <a:gd name="T95" fmla="*/ 29 h 81"/>
                  <a:gd name="T96" fmla="*/ 95 w 106"/>
                  <a:gd name="T97" fmla="*/ 26 h 81"/>
                  <a:gd name="T98" fmla="*/ 83 w 106"/>
                  <a:gd name="T99" fmla="*/ 22 h 81"/>
                  <a:gd name="T100" fmla="*/ 80 w 106"/>
                  <a:gd name="T101" fmla="*/ 14 h 81"/>
                  <a:gd name="T102" fmla="*/ 71 w 106"/>
                  <a:gd name="T103" fmla="*/ 17 h 81"/>
                  <a:gd name="T104" fmla="*/ 71 w 106"/>
                  <a:gd name="T105" fmla="*/ 7 h 81"/>
                  <a:gd name="T106" fmla="*/ 61 w 106"/>
                  <a:gd name="T107" fmla="*/ 5 h 81"/>
                  <a:gd name="T108" fmla="*/ 54 w 106"/>
                  <a:gd name="T109" fmla="*/ 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6" h="81">
                    <a:moveTo>
                      <a:pt x="54" y="3"/>
                    </a:moveTo>
                    <a:lnTo>
                      <a:pt x="54" y="3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4" y="19"/>
                    </a:lnTo>
                    <a:lnTo>
                      <a:pt x="57" y="22"/>
                    </a:lnTo>
                    <a:lnTo>
                      <a:pt x="57" y="24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0" y="19"/>
                    </a:lnTo>
                    <a:lnTo>
                      <a:pt x="50" y="17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2"/>
                    </a:lnTo>
                    <a:lnTo>
                      <a:pt x="45" y="10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38" y="7"/>
                    </a:lnTo>
                    <a:lnTo>
                      <a:pt x="35" y="10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3" y="14"/>
                    </a:lnTo>
                    <a:lnTo>
                      <a:pt x="35" y="17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3" y="7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5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2" y="7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9" y="24"/>
                    </a:lnTo>
                    <a:lnTo>
                      <a:pt x="12" y="26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31"/>
                    </a:lnTo>
                    <a:lnTo>
                      <a:pt x="9" y="33"/>
                    </a:lnTo>
                    <a:lnTo>
                      <a:pt x="12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6" y="36"/>
                    </a:lnTo>
                    <a:lnTo>
                      <a:pt x="21" y="36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6" y="40"/>
                    </a:lnTo>
                    <a:lnTo>
                      <a:pt x="19" y="43"/>
                    </a:lnTo>
                    <a:lnTo>
                      <a:pt x="21" y="43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6" y="45"/>
                    </a:lnTo>
                    <a:lnTo>
                      <a:pt x="28" y="43"/>
                    </a:lnTo>
                    <a:lnTo>
                      <a:pt x="31" y="43"/>
                    </a:lnTo>
                    <a:lnTo>
                      <a:pt x="33" y="43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8" y="38"/>
                    </a:lnTo>
                    <a:lnTo>
                      <a:pt x="35" y="38"/>
                    </a:lnTo>
                    <a:lnTo>
                      <a:pt x="35" y="36"/>
                    </a:lnTo>
                    <a:lnTo>
                      <a:pt x="35" y="33"/>
                    </a:lnTo>
                    <a:lnTo>
                      <a:pt x="38" y="33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2" y="31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7" y="31"/>
                    </a:lnTo>
                    <a:lnTo>
                      <a:pt x="45" y="33"/>
                    </a:lnTo>
                    <a:lnTo>
                      <a:pt x="42" y="36"/>
                    </a:lnTo>
                    <a:lnTo>
                      <a:pt x="45" y="38"/>
                    </a:lnTo>
                    <a:lnTo>
                      <a:pt x="47" y="38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52" y="36"/>
                    </a:lnTo>
                    <a:lnTo>
                      <a:pt x="54" y="36"/>
                    </a:lnTo>
                    <a:lnTo>
                      <a:pt x="54" y="33"/>
                    </a:lnTo>
                    <a:lnTo>
                      <a:pt x="57" y="33"/>
                    </a:lnTo>
                    <a:lnTo>
                      <a:pt x="59" y="36"/>
                    </a:lnTo>
                    <a:lnTo>
                      <a:pt x="57" y="36"/>
                    </a:lnTo>
                    <a:lnTo>
                      <a:pt x="57" y="38"/>
                    </a:lnTo>
                    <a:lnTo>
                      <a:pt x="59" y="40"/>
                    </a:lnTo>
                    <a:lnTo>
                      <a:pt x="61" y="40"/>
                    </a:lnTo>
                    <a:lnTo>
                      <a:pt x="61" y="38"/>
                    </a:lnTo>
                    <a:lnTo>
                      <a:pt x="64" y="38"/>
                    </a:lnTo>
                    <a:lnTo>
                      <a:pt x="61" y="40"/>
                    </a:lnTo>
                    <a:lnTo>
                      <a:pt x="59" y="40"/>
                    </a:lnTo>
                    <a:lnTo>
                      <a:pt x="57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5" y="43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40" y="45"/>
                    </a:lnTo>
                    <a:lnTo>
                      <a:pt x="38" y="45"/>
                    </a:lnTo>
                    <a:lnTo>
                      <a:pt x="35" y="48"/>
                    </a:lnTo>
                    <a:lnTo>
                      <a:pt x="33" y="45"/>
                    </a:lnTo>
                    <a:lnTo>
                      <a:pt x="33" y="48"/>
                    </a:lnTo>
                    <a:lnTo>
                      <a:pt x="31" y="48"/>
                    </a:lnTo>
                    <a:lnTo>
                      <a:pt x="28" y="48"/>
                    </a:lnTo>
                    <a:lnTo>
                      <a:pt x="26" y="48"/>
                    </a:lnTo>
                    <a:lnTo>
                      <a:pt x="26" y="50"/>
                    </a:lnTo>
                    <a:lnTo>
                      <a:pt x="28" y="52"/>
                    </a:lnTo>
                    <a:lnTo>
                      <a:pt x="28" y="55"/>
                    </a:lnTo>
                    <a:lnTo>
                      <a:pt x="31" y="55"/>
                    </a:lnTo>
                    <a:lnTo>
                      <a:pt x="33" y="52"/>
                    </a:lnTo>
                    <a:lnTo>
                      <a:pt x="35" y="55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50" y="52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7" y="52"/>
                    </a:lnTo>
                    <a:lnTo>
                      <a:pt x="59" y="50"/>
                    </a:lnTo>
                    <a:lnTo>
                      <a:pt x="61" y="50"/>
                    </a:lnTo>
                    <a:lnTo>
                      <a:pt x="59" y="52"/>
                    </a:lnTo>
                    <a:lnTo>
                      <a:pt x="61" y="52"/>
                    </a:lnTo>
                    <a:lnTo>
                      <a:pt x="59" y="52"/>
                    </a:lnTo>
                    <a:lnTo>
                      <a:pt x="59" y="52"/>
                    </a:lnTo>
                    <a:lnTo>
                      <a:pt x="57" y="52"/>
                    </a:lnTo>
                    <a:lnTo>
                      <a:pt x="54" y="55"/>
                    </a:lnTo>
                    <a:lnTo>
                      <a:pt x="52" y="55"/>
                    </a:lnTo>
                    <a:lnTo>
                      <a:pt x="50" y="55"/>
                    </a:lnTo>
                    <a:lnTo>
                      <a:pt x="47" y="55"/>
                    </a:lnTo>
                    <a:lnTo>
                      <a:pt x="45" y="55"/>
                    </a:lnTo>
                    <a:lnTo>
                      <a:pt x="42" y="55"/>
                    </a:lnTo>
                    <a:lnTo>
                      <a:pt x="42" y="55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5" y="57"/>
                    </a:lnTo>
                    <a:lnTo>
                      <a:pt x="47" y="57"/>
                    </a:lnTo>
                    <a:lnTo>
                      <a:pt x="50" y="57"/>
                    </a:lnTo>
                    <a:lnTo>
                      <a:pt x="52" y="59"/>
                    </a:lnTo>
                    <a:lnTo>
                      <a:pt x="54" y="59"/>
                    </a:lnTo>
                    <a:lnTo>
                      <a:pt x="52" y="59"/>
                    </a:lnTo>
                    <a:lnTo>
                      <a:pt x="50" y="59"/>
                    </a:lnTo>
                    <a:lnTo>
                      <a:pt x="47" y="59"/>
                    </a:lnTo>
                    <a:lnTo>
                      <a:pt x="45" y="59"/>
                    </a:lnTo>
                    <a:lnTo>
                      <a:pt x="45" y="59"/>
                    </a:lnTo>
                    <a:lnTo>
                      <a:pt x="42" y="59"/>
                    </a:lnTo>
                    <a:lnTo>
                      <a:pt x="40" y="59"/>
                    </a:lnTo>
                    <a:lnTo>
                      <a:pt x="38" y="59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9"/>
                    </a:lnTo>
                    <a:lnTo>
                      <a:pt x="31" y="59"/>
                    </a:lnTo>
                    <a:lnTo>
                      <a:pt x="31" y="62"/>
                    </a:lnTo>
                    <a:lnTo>
                      <a:pt x="33" y="64"/>
                    </a:lnTo>
                    <a:lnTo>
                      <a:pt x="33" y="67"/>
                    </a:lnTo>
                    <a:lnTo>
                      <a:pt x="35" y="67"/>
                    </a:lnTo>
                    <a:lnTo>
                      <a:pt x="38" y="67"/>
                    </a:lnTo>
                    <a:lnTo>
                      <a:pt x="40" y="67"/>
                    </a:lnTo>
                    <a:lnTo>
                      <a:pt x="42" y="69"/>
                    </a:lnTo>
                    <a:lnTo>
                      <a:pt x="45" y="71"/>
                    </a:lnTo>
                    <a:lnTo>
                      <a:pt x="47" y="71"/>
                    </a:lnTo>
                    <a:lnTo>
                      <a:pt x="47" y="71"/>
                    </a:lnTo>
                    <a:lnTo>
                      <a:pt x="50" y="69"/>
                    </a:lnTo>
                    <a:lnTo>
                      <a:pt x="52" y="71"/>
                    </a:lnTo>
                    <a:lnTo>
                      <a:pt x="54" y="71"/>
                    </a:lnTo>
                    <a:lnTo>
                      <a:pt x="57" y="71"/>
                    </a:lnTo>
                    <a:lnTo>
                      <a:pt x="54" y="71"/>
                    </a:lnTo>
                    <a:lnTo>
                      <a:pt x="52" y="71"/>
                    </a:lnTo>
                    <a:lnTo>
                      <a:pt x="50" y="71"/>
                    </a:lnTo>
                    <a:lnTo>
                      <a:pt x="47" y="71"/>
                    </a:lnTo>
                    <a:lnTo>
                      <a:pt x="47" y="74"/>
                    </a:lnTo>
                    <a:lnTo>
                      <a:pt x="47" y="74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4" y="78"/>
                    </a:lnTo>
                    <a:lnTo>
                      <a:pt x="54" y="81"/>
                    </a:lnTo>
                    <a:lnTo>
                      <a:pt x="57" y="78"/>
                    </a:lnTo>
                    <a:lnTo>
                      <a:pt x="59" y="81"/>
                    </a:lnTo>
                    <a:lnTo>
                      <a:pt x="61" y="81"/>
                    </a:lnTo>
                    <a:lnTo>
                      <a:pt x="61" y="78"/>
                    </a:lnTo>
                    <a:lnTo>
                      <a:pt x="64" y="76"/>
                    </a:lnTo>
                    <a:lnTo>
                      <a:pt x="61" y="76"/>
                    </a:lnTo>
                    <a:lnTo>
                      <a:pt x="64" y="74"/>
                    </a:lnTo>
                    <a:lnTo>
                      <a:pt x="64" y="71"/>
                    </a:lnTo>
                    <a:lnTo>
                      <a:pt x="64" y="69"/>
                    </a:lnTo>
                    <a:lnTo>
                      <a:pt x="64" y="69"/>
                    </a:lnTo>
                    <a:lnTo>
                      <a:pt x="66" y="67"/>
                    </a:lnTo>
                    <a:lnTo>
                      <a:pt x="66" y="64"/>
                    </a:lnTo>
                    <a:lnTo>
                      <a:pt x="66" y="64"/>
                    </a:lnTo>
                    <a:lnTo>
                      <a:pt x="69" y="62"/>
                    </a:lnTo>
                    <a:lnTo>
                      <a:pt x="71" y="59"/>
                    </a:lnTo>
                    <a:lnTo>
                      <a:pt x="73" y="59"/>
                    </a:lnTo>
                    <a:lnTo>
                      <a:pt x="76" y="57"/>
                    </a:lnTo>
                    <a:lnTo>
                      <a:pt x="76" y="57"/>
                    </a:lnTo>
                    <a:lnTo>
                      <a:pt x="76" y="55"/>
                    </a:lnTo>
                    <a:lnTo>
                      <a:pt x="76" y="52"/>
                    </a:lnTo>
                    <a:lnTo>
                      <a:pt x="76" y="50"/>
                    </a:lnTo>
                    <a:lnTo>
                      <a:pt x="76" y="48"/>
                    </a:lnTo>
                    <a:lnTo>
                      <a:pt x="78" y="48"/>
                    </a:lnTo>
                    <a:lnTo>
                      <a:pt x="80" y="48"/>
                    </a:lnTo>
                    <a:lnTo>
                      <a:pt x="83" y="45"/>
                    </a:lnTo>
                    <a:lnTo>
                      <a:pt x="80" y="45"/>
                    </a:lnTo>
                    <a:lnTo>
                      <a:pt x="80" y="43"/>
                    </a:lnTo>
                    <a:lnTo>
                      <a:pt x="83" y="40"/>
                    </a:lnTo>
                    <a:lnTo>
                      <a:pt x="80" y="38"/>
                    </a:lnTo>
                    <a:lnTo>
                      <a:pt x="83" y="38"/>
                    </a:lnTo>
                    <a:lnTo>
                      <a:pt x="85" y="38"/>
                    </a:lnTo>
                    <a:lnTo>
                      <a:pt x="87" y="36"/>
                    </a:lnTo>
                    <a:lnTo>
                      <a:pt x="90" y="33"/>
                    </a:lnTo>
                    <a:lnTo>
                      <a:pt x="92" y="36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7" y="33"/>
                    </a:lnTo>
                    <a:lnTo>
                      <a:pt x="99" y="33"/>
                    </a:lnTo>
                    <a:lnTo>
                      <a:pt x="102" y="33"/>
                    </a:lnTo>
                    <a:lnTo>
                      <a:pt x="106" y="33"/>
                    </a:lnTo>
                    <a:lnTo>
                      <a:pt x="106" y="31"/>
                    </a:lnTo>
                    <a:lnTo>
                      <a:pt x="106" y="29"/>
                    </a:lnTo>
                    <a:lnTo>
                      <a:pt x="104" y="29"/>
                    </a:lnTo>
                    <a:lnTo>
                      <a:pt x="102" y="29"/>
                    </a:lnTo>
                    <a:lnTo>
                      <a:pt x="102" y="29"/>
                    </a:lnTo>
                    <a:lnTo>
                      <a:pt x="99" y="26"/>
                    </a:lnTo>
                    <a:lnTo>
                      <a:pt x="97" y="26"/>
                    </a:lnTo>
                    <a:lnTo>
                      <a:pt x="95" y="26"/>
                    </a:lnTo>
                    <a:lnTo>
                      <a:pt x="92" y="26"/>
                    </a:lnTo>
                    <a:lnTo>
                      <a:pt x="92" y="24"/>
                    </a:lnTo>
                    <a:lnTo>
                      <a:pt x="90" y="22"/>
                    </a:lnTo>
                    <a:lnTo>
                      <a:pt x="87" y="22"/>
                    </a:lnTo>
                    <a:lnTo>
                      <a:pt x="85" y="22"/>
                    </a:lnTo>
                    <a:lnTo>
                      <a:pt x="83" y="22"/>
                    </a:lnTo>
                    <a:lnTo>
                      <a:pt x="80" y="22"/>
                    </a:lnTo>
                    <a:lnTo>
                      <a:pt x="80" y="19"/>
                    </a:lnTo>
                    <a:lnTo>
                      <a:pt x="78" y="19"/>
                    </a:lnTo>
                    <a:lnTo>
                      <a:pt x="80" y="19"/>
                    </a:lnTo>
                    <a:lnTo>
                      <a:pt x="80" y="17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3" y="12"/>
                    </a:lnTo>
                    <a:lnTo>
                      <a:pt x="71" y="14"/>
                    </a:lnTo>
                    <a:lnTo>
                      <a:pt x="71" y="17"/>
                    </a:lnTo>
                    <a:lnTo>
                      <a:pt x="69" y="17"/>
                    </a:lnTo>
                    <a:lnTo>
                      <a:pt x="69" y="14"/>
                    </a:lnTo>
                    <a:lnTo>
                      <a:pt x="69" y="12"/>
                    </a:lnTo>
                    <a:lnTo>
                      <a:pt x="71" y="12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4" y="3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3"/>
                    </a:lnTo>
                    <a:lnTo>
                      <a:pt x="57" y="0"/>
                    </a:lnTo>
                    <a:lnTo>
                      <a:pt x="54" y="0"/>
                    </a:lnTo>
                    <a:lnTo>
                      <a:pt x="52" y="3"/>
                    </a:lnTo>
                    <a:lnTo>
                      <a:pt x="5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822"/>
              <p:cNvSpPr/>
              <p:nvPr/>
            </p:nvSpPr>
            <p:spPr bwMode="auto">
              <a:xfrm>
                <a:off x="3996" y="1351"/>
                <a:ext cx="19" cy="5"/>
              </a:xfrm>
              <a:custGeom>
                <a:avLst/>
                <a:gdLst>
                  <a:gd name="T0" fmla="*/ 3 w 19"/>
                  <a:gd name="T1" fmla="*/ 5 h 5"/>
                  <a:gd name="T2" fmla="*/ 0 w 19"/>
                  <a:gd name="T3" fmla="*/ 3 h 5"/>
                  <a:gd name="T4" fmla="*/ 3 w 19"/>
                  <a:gd name="T5" fmla="*/ 3 h 5"/>
                  <a:gd name="T6" fmla="*/ 5 w 19"/>
                  <a:gd name="T7" fmla="*/ 0 h 5"/>
                  <a:gd name="T8" fmla="*/ 7 w 19"/>
                  <a:gd name="T9" fmla="*/ 0 h 5"/>
                  <a:gd name="T10" fmla="*/ 10 w 19"/>
                  <a:gd name="T11" fmla="*/ 0 h 5"/>
                  <a:gd name="T12" fmla="*/ 12 w 19"/>
                  <a:gd name="T13" fmla="*/ 0 h 5"/>
                  <a:gd name="T14" fmla="*/ 15 w 19"/>
                  <a:gd name="T15" fmla="*/ 3 h 5"/>
                  <a:gd name="T16" fmla="*/ 15 w 19"/>
                  <a:gd name="T17" fmla="*/ 3 h 5"/>
                  <a:gd name="T18" fmla="*/ 17 w 19"/>
                  <a:gd name="T19" fmla="*/ 3 h 5"/>
                  <a:gd name="T20" fmla="*/ 19 w 19"/>
                  <a:gd name="T21" fmla="*/ 3 h 5"/>
                  <a:gd name="T22" fmla="*/ 17 w 19"/>
                  <a:gd name="T23" fmla="*/ 3 h 5"/>
                  <a:gd name="T24" fmla="*/ 15 w 19"/>
                  <a:gd name="T25" fmla="*/ 3 h 5"/>
                  <a:gd name="T26" fmla="*/ 12 w 19"/>
                  <a:gd name="T27" fmla="*/ 3 h 5"/>
                  <a:gd name="T28" fmla="*/ 12 w 19"/>
                  <a:gd name="T29" fmla="*/ 3 h 5"/>
                  <a:gd name="T30" fmla="*/ 10 w 19"/>
                  <a:gd name="T31" fmla="*/ 3 h 5"/>
                  <a:gd name="T32" fmla="*/ 7 w 19"/>
                  <a:gd name="T33" fmla="*/ 3 h 5"/>
                  <a:gd name="T34" fmla="*/ 5 w 19"/>
                  <a:gd name="T35" fmla="*/ 3 h 5"/>
                  <a:gd name="T36" fmla="*/ 3 w 19"/>
                  <a:gd name="T3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">
                    <a:moveTo>
                      <a:pt x="3" y="5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823"/>
              <p:cNvSpPr/>
              <p:nvPr/>
            </p:nvSpPr>
            <p:spPr bwMode="auto">
              <a:xfrm>
                <a:off x="3982" y="1356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2 w 5"/>
                  <a:gd name="T3" fmla="*/ 2 h 2"/>
                  <a:gd name="T4" fmla="*/ 0 w 5"/>
                  <a:gd name="T5" fmla="*/ 0 h 2"/>
                  <a:gd name="T6" fmla="*/ 2 w 5"/>
                  <a:gd name="T7" fmla="*/ 0 h 2"/>
                  <a:gd name="T8" fmla="*/ 5 w 5"/>
                  <a:gd name="T9" fmla="*/ 0 h 2"/>
                  <a:gd name="T10" fmla="*/ 5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824"/>
              <p:cNvSpPr/>
              <p:nvPr/>
            </p:nvSpPr>
            <p:spPr bwMode="auto">
              <a:xfrm>
                <a:off x="3968" y="1403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3 h 5"/>
                  <a:gd name="T4" fmla="*/ 2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2 w 5"/>
                  <a:gd name="T11" fmla="*/ 3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825"/>
              <p:cNvSpPr/>
              <p:nvPr/>
            </p:nvSpPr>
            <p:spPr bwMode="auto">
              <a:xfrm>
                <a:off x="3918" y="1358"/>
                <a:ext cx="22" cy="10"/>
              </a:xfrm>
              <a:custGeom>
                <a:avLst/>
                <a:gdLst>
                  <a:gd name="T0" fmla="*/ 0 w 22"/>
                  <a:gd name="T1" fmla="*/ 5 h 10"/>
                  <a:gd name="T2" fmla="*/ 3 w 22"/>
                  <a:gd name="T3" fmla="*/ 5 h 10"/>
                  <a:gd name="T4" fmla="*/ 5 w 22"/>
                  <a:gd name="T5" fmla="*/ 5 h 10"/>
                  <a:gd name="T6" fmla="*/ 5 w 22"/>
                  <a:gd name="T7" fmla="*/ 7 h 10"/>
                  <a:gd name="T8" fmla="*/ 7 w 22"/>
                  <a:gd name="T9" fmla="*/ 7 h 10"/>
                  <a:gd name="T10" fmla="*/ 7 w 22"/>
                  <a:gd name="T11" fmla="*/ 10 h 10"/>
                  <a:gd name="T12" fmla="*/ 10 w 22"/>
                  <a:gd name="T13" fmla="*/ 10 h 10"/>
                  <a:gd name="T14" fmla="*/ 12 w 22"/>
                  <a:gd name="T15" fmla="*/ 10 h 10"/>
                  <a:gd name="T16" fmla="*/ 12 w 22"/>
                  <a:gd name="T17" fmla="*/ 10 h 10"/>
                  <a:gd name="T18" fmla="*/ 14 w 22"/>
                  <a:gd name="T19" fmla="*/ 10 h 10"/>
                  <a:gd name="T20" fmla="*/ 17 w 22"/>
                  <a:gd name="T21" fmla="*/ 10 h 10"/>
                  <a:gd name="T22" fmla="*/ 19 w 22"/>
                  <a:gd name="T23" fmla="*/ 10 h 10"/>
                  <a:gd name="T24" fmla="*/ 22 w 22"/>
                  <a:gd name="T25" fmla="*/ 10 h 10"/>
                  <a:gd name="T26" fmla="*/ 22 w 22"/>
                  <a:gd name="T27" fmla="*/ 7 h 10"/>
                  <a:gd name="T28" fmla="*/ 22 w 22"/>
                  <a:gd name="T29" fmla="*/ 5 h 10"/>
                  <a:gd name="T30" fmla="*/ 22 w 22"/>
                  <a:gd name="T31" fmla="*/ 3 h 10"/>
                  <a:gd name="T32" fmla="*/ 19 w 22"/>
                  <a:gd name="T33" fmla="*/ 3 h 10"/>
                  <a:gd name="T34" fmla="*/ 17 w 22"/>
                  <a:gd name="T35" fmla="*/ 3 h 10"/>
                  <a:gd name="T36" fmla="*/ 14 w 22"/>
                  <a:gd name="T37" fmla="*/ 3 h 10"/>
                  <a:gd name="T38" fmla="*/ 12 w 22"/>
                  <a:gd name="T39" fmla="*/ 0 h 10"/>
                  <a:gd name="T40" fmla="*/ 12 w 22"/>
                  <a:gd name="T41" fmla="*/ 3 h 10"/>
                  <a:gd name="T42" fmla="*/ 10 w 22"/>
                  <a:gd name="T43" fmla="*/ 3 h 10"/>
                  <a:gd name="T44" fmla="*/ 7 w 22"/>
                  <a:gd name="T45" fmla="*/ 3 h 10"/>
                  <a:gd name="T46" fmla="*/ 3 w 22"/>
                  <a:gd name="T47" fmla="*/ 5 h 10"/>
                  <a:gd name="T48" fmla="*/ 0 w 22"/>
                  <a:gd name="T4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10">
                    <a:moveTo>
                      <a:pt x="0" y="5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2" y="10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3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826"/>
              <p:cNvSpPr/>
              <p:nvPr/>
            </p:nvSpPr>
            <p:spPr bwMode="auto">
              <a:xfrm>
                <a:off x="4186" y="1304"/>
                <a:ext cx="49" cy="21"/>
              </a:xfrm>
              <a:custGeom>
                <a:avLst/>
                <a:gdLst>
                  <a:gd name="T0" fmla="*/ 12 w 49"/>
                  <a:gd name="T1" fmla="*/ 21 h 21"/>
                  <a:gd name="T2" fmla="*/ 16 w 49"/>
                  <a:gd name="T3" fmla="*/ 19 h 21"/>
                  <a:gd name="T4" fmla="*/ 19 w 49"/>
                  <a:gd name="T5" fmla="*/ 19 h 21"/>
                  <a:gd name="T6" fmla="*/ 23 w 49"/>
                  <a:gd name="T7" fmla="*/ 16 h 21"/>
                  <a:gd name="T8" fmla="*/ 21 w 49"/>
                  <a:gd name="T9" fmla="*/ 14 h 21"/>
                  <a:gd name="T10" fmla="*/ 26 w 49"/>
                  <a:gd name="T11" fmla="*/ 14 h 21"/>
                  <a:gd name="T12" fmla="*/ 28 w 49"/>
                  <a:gd name="T13" fmla="*/ 14 h 21"/>
                  <a:gd name="T14" fmla="*/ 30 w 49"/>
                  <a:gd name="T15" fmla="*/ 12 h 21"/>
                  <a:gd name="T16" fmla="*/ 35 w 49"/>
                  <a:gd name="T17" fmla="*/ 9 h 21"/>
                  <a:gd name="T18" fmla="*/ 40 w 49"/>
                  <a:gd name="T19" fmla="*/ 9 h 21"/>
                  <a:gd name="T20" fmla="*/ 45 w 49"/>
                  <a:gd name="T21" fmla="*/ 7 h 21"/>
                  <a:gd name="T22" fmla="*/ 49 w 49"/>
                  <a:gd name="T23" fmla="*/ 7 h 21"/>
                  <a:gd name="T24" fmla="*/ 45 w 49"/>
                  <a:gd name="T25" fmla="*/ 5 h 21"/>
                  <a:gd name="T26" fmla="*/ 40 w 49"/>
                  <a:gd name="T27" fmla="*/ 5 h 21"/>
                  <a:gd name="T28" fmla="*/ 38 w 49"/>
                  <a:gd name="T29" fmla="*/ 5 h 21"/>
                  <a:gd name="T30" fmla="*/ 40 w 49"/>
                  <a:gd name="T31" fmla="*/ 5 h 21"/>
                  <a:gd name="T32" fmla="*/ 42 w 49"/>
                  <a:gd name="T33" fmla="*/ 0 h 21"/>
                  <a:gd name="T34" fmla="*/ 35 w 49"/>
                  <a:gd name="T35" fmla="*/ 2 h 21"/>
                  <a:gd name="T36" fmla="*/ 35 w 49"/>
                  <a:gd name="T37" fmla="*/ 2 h 21"/>
                  <a:gd name="T38" fmla="*/ 30 w 49"/>
                  <a:gd name="T39" fmla="*/ 2 h 21"/>
                  <a:gd name="T40" fmla="*/ 28 w 49"/>
                  <a:gd name="T41" fmla="*/ 2 h 21"/>
                  <a:gd name="T42" fmla="*/ 26 w 49"/>
                  <a:gd name="T43" fmla="*/ 5 h 21"/>
                  <a:gd name="T44" fmla="*/ 28 w 49"/>
                  <a:gd name="T45" fmla="*/ 5 h 21"/>
                  <a:gd name="T46" fmla="*/ 26 w 49"/>
                  <a:gd name="T47" fmla="*/ 7 h 21"/>
                  <a:gd name="T48" fmla="*/ 23 w 49"/>
                  <a:gd name="T49" fmla="*/ 9 h 21"/>
                  <a:gd name="T50" fmla="*/ 19 w 49"/>
                  <a:gd name="T51" fmla="*/ 12 h 21"/>
                  <a:gd name="T52" fmla="*/ 14 w 49"/>
                  <a:gd name="T53" fmla="*/ 9 h 21"/>
                  <a:gd name="T54" fmla="*/ 12 w 49"/>
                  <a:gd name="T55" fmla="*/ 12 h 21"/>
                  <a:gd name="T56" fmla="*/ 7 w 49"/>
                  <a:gd name="T57" fmla="*/ 12 h 21"/>
                  <a:gd name="T58" fmla="*/ 12 w 49"/>
                  <a:gd name="T59" fmla="*/ 12 h 21"/>
                  <a:gd name="T60" fmla="*/ 16 w 49"/>
                  <a:gd name="T61" fmla="*/ 12 h 21"/>
                  <a:gd name="T62" fmla="*/ 12 w 49"/>
                  <a:gd name="T63" fmla="*/ 14 h 21"/>
                  <a:gd name="T64" fmla="*/ 12 w 49"/>
                  <a:gd name="T65" fmla="*/ 16 h 21"/>
                  <a:gd name="T66" fmla="*/ 7 w 49"/>
                  <a:gd name="T67" fmla="*/ 14 h 21"/>
                  <a:gd name="T68" fmla="*/ 2 w 49"/>
                  <a:gd name="T69" fmla="*/ 14 h 21"/>
                  <a:gd name="T70" fmla="*/ 2 w 49"/>
                  <a:gd name="T71" fmla="*/ 16 h 21"/>
                  <a:gd name="T72" fmla="*/ 4 w 49"/>
                  <a:gd name="T73" fmla="*/ 19 h 21"/>
                  <a:gd name="T74" fmla="*/ 9 w 49"/>
                  <a:gd name="T75" fmla="*/ 16 h 21"/>
                  <a:gd name="T76" fmla="*/ 14 w 49"/>
                  <a:gd name="T77" fmla="*/ 19 h 21"/>
                  <a:gd name="T78" fmla="*/ 9 w 49"/>
                  <a:gd name="T7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" h="21">
                    <a:moveTo>
                      <a:pt x="9" y="21"/>
                    </a:moveTo>
                    <a:lnTo>
                      <a:pt x="12" y="21"/>
                    </a:lnTo>
                    <a:lnTo>
                      <a:pt x="14" y="21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1" y="16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5" y="7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5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40" y="5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3" y="5"/>
                    </a:lnTo>
                    <a:lnTo>
                      <a:pt x="26" y="5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26" y="7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12" y="12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9" y="16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9"/>
                    </a:lnTo>
                    <a:lnTo>
                      <a:pt x="4" y="19"/>
                    </a:lnTo>
                    <a:lnTo>
                      <a:pt x="7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827"/>
              <p:cNvSpPr/>
              <p:nvPr/>
            </p:nvSpPr>
            <p:spPr bwMode="auto">
              <a:xfrm>
                <a:off x="3627" y="1515"/>
                <a:ext cx="12" cy="7"/>
              </a:xfrm>
              <a:custGeom>
                <a:avLst/>
                <a:gdLst>
                  <a:gd name="T0" fmla="*/ 0 w 12"/>
                  <a:gd name="T1" fmla="*/ 7 h 7"/>
                  <a:gd name="T2" fmla="*/ 2 w 12"/>
                  <a:gd name="T3" fmla="*/ 5 h 7"/>
                  <a:gd name="T4" fmla="*/ 2 w 12"/>
                  <a:gd name="T5" fmla="*/ 5 h 7"/>
                  <a:gd name="T6" fmla="*/ 5 w 12"/>
                  <a:gd name="T7" fmla="*/ 5 h 7"/>
                  <a:gd name="T8" fmla="*/ 7 w 12"/>
                  <a:gd name="T9" fmla="*/ 2 h 7"/>
                  <a:gd name="T10" fmla="*/ 9 w 12"/>
                  <a:gd name="T11" fmla="*/ 0 h 7"/>
                  <a:gd name="T12" fmla="*/ 12 w 12"/>
                  <a:gd name="T13" fmla="*/ 0 h 7"/>
                  <a:gd name="T14" fmla="*/ 12 w 12"/>
                  <a:gd name="T15" fmla="*/ 2 h 7"/>
                  <a:gd name="T16" fmla="*/ 9 w 12"/>
                  <a:gd name="T17" fmla="*/ 5 h 7"/>
                  <a:gd name="T18" fmla="*/ 7 w 12"/>
                  <a:gd name="T19" fmla="*/ 5 h 7"/>
                  <a:gd name="T20" fmla="*/ 5 w 12"/>
                  <a:gd name="T21" fmla="*/ 5 h 7"/>
                  <a:gd name="T22" fmla="*/ 2 w 12"/>
                  <a:gd name="T23" fmla="*/ 7 h 7"/>
                  <a:gd name="T24" fmla="*/ 0 w 12"/>
                  <a:gd name="T25" fmla="*/ 7 h 7"/>
                  <a:gd name="T26" fmla="*/ 0 w 12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7">
                    <a:moveTo>
                      <a:pt x="0" y="7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828"/>
              <p:cNvSpPr/>
              <p:nvPr/>
            </p:nvSpPr>
            <p:spPr bwMode="auto">
              <a:xfrm>
                <a:off x="3823" y="1354"/>
                <a:ext cx="17" cy="14"/>
              </a:xfrm>
              <a:custGeom>
                <a:avLst/>
                <a:gdLst>
                  <a:gd name="T0" fmla="*/ 15 w 17"/>
                  <a:gd name="T1" fmla="*/ 11 h 14"/>
                  <a:gd name="T2" fmla="*/ 17 w 17"/>
                  <a:gd name="T3" fmla="*/ 14 h 14"/>
                  <a:gd name="T4" fmla="*/ 15 w 17"/>
                  <a:gd name="T5" fmla="*/ 14 h 14"/>
                  <a:gd name="T6" fmla="*/ 12 w 17"/>
                  <a:gd name="T7" fmla="*/ 11 h 14"/>
                  <a:gd name="T8" fmla="*/ 12 w 17"/>
                  <a:gd name="T9" fmla="*/ 11 h 14"/>
                  <a:gd name="T10" fmla="*/ 10 w 17"/>
                  <a:gd name="T11" fmla="*/ 9 h 14"/>
                  <a:gd name="T12" fmla="*/ 8 w 17"/>
                  <a:gd name="T13" fmla="*/ 9 h 14"/>
                  <a:gd name="T14" fmla="*/ 5 w 17"/>
                  <a:gd name="T15" fmla="*/ 9 h 14"/>
                  <a:gd name="T16" fmla="*/ 5 w 17"/>
                  <a:gd name="T17" fmla="*/ 7 h 14"/>
                  <a:gd name="T18" fmla="*/ 3 w 17"/>
                  <a:gd name="T19" fmla="*/ 4 h 14"/>
                  <a:gd name="T20" fmla="*/ 0 w 17"/>
                  <a:gd name="T21" fmla="*/ 2 h 14"/>
                  <a:gd name="T22" fmla="*/ 0 w 17"/>
                  <a:gd name="T23" fmla="*/ 0 h 14"/>
                  <a:gd name="T24" fmla="*/ 3 w 17"/>
                  <a:gd name="T25" fmla="*/ 0 h 14"/>
                  <a:gd name="T26" fmla="*/ 5 w 17"/>
                  <a:gd name="T27" fmla="*/ 0 h 14"/>
                  <a:gd name="T28" fmla="*/ 8 w 17"/>
                  <a:gd name="T29" fmla="*/ 2 h 14"/>
                  <a:gd name="T30" fmla="*/ 8 w 17"/>
                  <a:gd name="T31" fmla="*/ 4 h 14"/>
                  <a:gd name="T32" fmla="*/ 8 w 17"/>
                  <a:gd name="T33" fmla="*/ 7 h 14"/>
                  <a:gd name="T34" fmla="*/ 10 w 17"/>
                  <a:gd name="T35" fmla="*/ 7 h 14"/>
                  <a:gd name="T36" fmla="*/ 12 w 17"/>
                  <a:gd name="T37" fmla="*/ 9 h 14"/>
                  <a:gd name="T38" fmla="*/ 15 w 17"/>
                  <a:gd name="T39" fmla="*/ 9 h 14"/>
                  <a:gd name="T40" fmla="*/ 15 w 17"/>
                  <a:gd name="T41" fmla="*/ 11 h 14"/>
                  <a:gd name="T42" fmla="*/ 15 w 17"/>
                  <a:gd name="T43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4">
                    <a:moveTo>
                      <a:pt x="15" y="11"/>
                    </a:moveTo>
                    <a:lnTo>
                      <a:pt x="17" y="14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829"/>
              <p:cNvSpPr/>
              <p:nvPr/>
            </p:nvSpPr>
            <p:spPr bwMode="auto">
              <a:xfrm>
                <a:off x="3906" y="1448"/>
                <a:ext cx="5" cy="5"/>
              </a:xfrm>
              <a:custGeom>
                <a:avLst/>
                <a:gdLst>
                  <a:gd name="T0" fmla="*/ 3 w 5"/>
                  <a:gd name="T1" fmla="*/ 5 h 5"/>
                  <a:gd name="T2" fmla="*/ 0 w 5"/>
                  <a:gd name="T3" fmla="*/ 3 h 5"/>
                  <a:gd name="T4" fmla="*/ 3 w 5"/>
                  <a:gd name="T5" fmla="*/ 0 h 5"/>
                  <a:gd name="T6" fmla="*/ 5 w 5"/>
                  <a:gd name="T7" fmla="*/ 0 h 5"/>
                  <a:gd name="T8" fmla="*/ 3 w 5"/>
                  <a:gd name="T9" fmla="*/ 3 h 5"/>
                  <a:gd name="T10" fmla="*/ 3 w 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830"/>
              <p:cNvSpPr/>
              <p:nvPr/>
            </p:nvSpPr>
            <p:spPr bwMode="auto">
              <a:xfrm>
                <a:off x="4169" y="1306"/>
                <a:ext cx="38" cy="10"/>
              </a:xfrm>
              <a:custGeom>
                <a:avLst/>
                <a:gdLst>
                  <a:gd name="T0" fmla="*/ 0 w 38"/>
                  <a:gd name="T1" fmla="*/ 5 h 10"/>
                  <a:gd name="T2" fmla="*/ 0 w 38"/>
                  <a:gd name="T3" fmla="*/ 5 h 10"/>
                  <a:gd name="T4" fmla="*/ 7 w 38"/>
                  <a:gd name="T5" fmla="*/ 5 h 10"/>
                  <a:gd name="T6" fmla="*/ 10 w 38"/>
                  <a:gd name="T7" fmla="*/ 5 h 10"/>
                  <a:gd name="T8" fmla="*/ 12 w 38"/>
                  <a:gd name="T9" fmla="*/ 5 h 10"/>
                  <a:gd name="T10" fmla="*/ 14 w 38"/>
                  <a:gd name="T11" fmla="*/ 3 h 10"/>
                  <a:gd name="T12" fmla="*/ 17 w 38"/>
                  <a:gd name="T13" fmla="*/ 3 h 10"/>
                  <a:gd name="T14" fmla="*/ 19 w 38"/>
                  <a:gd name="T15" fmla="*/ 3 h 10"/>
                  <a:gd name="T16" fmla="*/ 21 w 38"/>
                  <a:gd name="T17" fmla="*/ 3 h 10"/>
                  <a:gd name="T18" fmla="*/ 24 w 38"/>
                  <a:gd name="T19" fmla="*/ 0 h 10"/>
                  <a:gd name="T20" fmla="*/ 24 w 38"/>
                  <a:gd name="T21" fmla="*/ 0 h 10"/>
                  <a:gd name="T22" fmla="*/ 26 w 38"/>
                  <a:gd name="T23" fmla="*/ 0 h 10"/>
                  <a:gd name="T24" fmla="*/ 29 w 38"/>
                  <a:gd name="T25" fmla="*/ 3 h 10"/>
                  <a:gd name="T26" fmla="*/ 31 w 38"/>
                  <a:gd name="T27" fmla="*/ 0 h 10"/>
                  <a:gd name="T28" fmla="*/ 33 w 38"/>
                  <a:gd name="T29" fmla="*/ 0 h 10"/>
                  <a:gd name="T30" fmla="*/ 36 w 38"/>
                  <a:gd name="T31" fmla="*/ 3 h 10"/>
                  <a:gd name="T32" fmla="*/ 36 w 38"/>
                  <a:gd name="T33" fmla="*/ 5 h 10"/>
                  <a:gd name="T34" fmla="*/ 38 w 38"/>
                  <a:gd name="T35" fmla="*/ 5 h 10"/>
                  <a:gd name="T36" fmla="*/ 36 w 38"/>
                  <a:gd name="T37" fmla="*/ 5 h 10"/>
                  <a:gd name="T38" fmla="*/ 33 w 38"/>
                  <a:gd name="T39" fmla="*/ 5 h 10"/>
                  <a:gd name="T40" fmla="*/ 31 w 38"/>
                  <a:gd name="T41" fmla="*/ 5 h 10"/>
                  <a:gd name="T42" fmla="*/ 29 w 38"/>
                  <a:gd name="T43" fmla="*/ 3 h 10"/>
                  <a:gd name="T44" fmla="*/ 26 w 38"/>
                  <a:gd name="T45" fmla="*/ 3 h 10"/>
                  <a:gd name="T46" fmla="*/ 24 w 38"/>
                  <a:gd name="T47" fmla="*/ 3 h 10"/>
                  <a:gd name="T48" fmla="*/ 24 w 38"/>
                  <a:gd name="T49" fmla="*/ 5 h 10"/>
                  <a:gd name="T50" fmla="*/ 21 w 38"/>
                  <a:gd name="T51" fmla="*/ 7 h 10"/>
                  <a:gd name="T52" fmla="*/ 19 w 38"/>
                  <a:gd name="T53" fmla="*/ 7 h 10"/>
                  <a:gd name="T54" fmla="*/ 17 w 38"/>
                  <a:gd name="T55" fmla="*/ 7 h 10"/>
                  <a:gd name="T56" fmla="*/ 14 w 38"/>
                  <a:gd name="T57" fmla="*/ 10 h 10"/>
                  <a:gd name="T58" fmla="*/ 12 w 38"/>
                  <a:gd name="T59" fmla="*/ 10 h 10"/>
                  <a:gd name="T60" fmla="*/ 10 w 38"/>
                  <a:gd name="T61" fmla="*/ 10 h 10"/>
                  <a:gd name="T62" fmla="*/ 10 w 38"/>
                  <a:gd name="T63" fmla="*/ 7 h 10"/>
                  <a:gd name="T64" fmla="*/ 7 w 38"/>
                  <a:gd name="T65" fmla="*/ 7 h 10"/>
                  <a:gd name="T66" fmla="*/ 5 w 38"/>
                  <a:gd name="T67" fmla="*/ 7 h 10"/>
                  <a:gd name="T68" fmla="*/ 5 w 38"/>
                  <a:gd name="T69" fmla="*/ 7 h 10"/>
                  <a:gd name="T70" fmla="*/ 3 w 38"/>
                  <a:gd name="T71" fmla="*/ 7 h 10"/>
                  <a:gd name="T72" fmla="*/ 0 w 38"/>
                  <a:gd name="T73" fmla="*/ 7 h 10"/>
                  <a:gd name="T74" fmla="*/ 0 w 38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0">
                    <a:moveTo>
                      <a:pt x="0" y="5"/>
                    </a:moveTo>
                    <a:lnTo>
                      <a:pt x="0" y="5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1" y="3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9" y="3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6" y="3"/>
                    </a:lnTo>
                    <a:lnTo>
                      <a:pt x="36" y="5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29" y="3"/>
                    </a:lnTo>
                    <a:lnTo>
                      <a:pt x="26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831"/>
              <p:cNvSpPr/>
              <p:nvPr/>
            </p:nvSpPr>
            <p:spPr bwMode="auto">
              <a:xfrm>
                <a:off x="4257" y="1313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0 w 7"/>
                  <a:gd name="T3" fmla="*/ 0 h 3"/>
                  <a:gd name="T4" fmla="*/ 2 w 7"/>
                  <a:gd name="T5" fmla="*/ 0 h 3"/>
                  <a:gd name="T6" fmla="*/ 4 w 7"/>
                  <a:gd name="T7" fmla="*/ 0 h 3"/>
                  <a:gd name="T8" fmla="*/ 7 w 7"/>
                  <a:gd name="T9" fmla="*/ 3 h 3"/>
                  <a:gd name="T10" fmla="*/ 4 w 7"/>
                  <a:gd name="T11" fmla="*/ 3 h 3"/>
                  <a:gd name="T12" fmla="*/ 2 w 7"/>
                  <a:gd name="T13" fmla="*/ 3 h 3"/>
                  <a:gd name="T14" fmla="*/ 0 w 7"/>
                  <a:gd name="T15" fmla="*/ 3 h 3"/>
                  <a:gd name="T16" fmla="*/ 0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832"/>
              <p:cNvSpPr/>
              <p:nvPr/>
            </p:nvSpPr>
            <p:spPr bwMode="auto">
              <a:xfrm>
                <a:off x="4243" y="1318"/>
                <a:ext cx="14" cy="5"/>
              </a:xfrm>
              <a:custGeom>
                <a:avLst/>
                <a:gdLst>
                  <a:gd name="T0" fmla="*/ 0 w 14"/>
                  <a:gd name="T1" fmla="*/ 5 h 5"/>
                  <a:gd name="T2" fmla="*/ 2 w 14"/>
                  <a:gd name="T3" fmla="*/ 2 h 5"/>
                  <a:gd name="T4" fmla="*/ 4 w 14"/>
                  <a:gd name="T5" fmla="*/ 0 h 5"/>
                  <a:gd name="T6" fmla="*/ 4 w 14"/>
                  <a:gd name="T7" fmla="*/ 0 h 5"/>
                  <a:gd name="T8" fmla="*/ 7 w 14"/>
                  <a:gd name="T9" fmla="*/ 0 h 5"/>
                  <a:gd name="T10" fmla="*/ 9 w 14"/>
                  <a:gd name="T11" fmla="*/ 0 h 5"/>
                  <a:gd name="T12" fmla="*/ 11 w 14"/>
                  <a:gd name="T13" fmla="*/ 0 h 5"/>
                  <a:gd name="T14" fmla="*/ 14 w 14"/>
                  <a:gd name="T15" fmla="*/ 2 h 5"/>
                  <a:gd name="T16" fmla="*/ 11 w 14"/>
                  <a:gd name="T17" fmla="*/ 5 h 5"/>
                  <a:gd name="T18" fmla="*/ 9 w 14"/>
                  <a:gd name="T19" fmla="*/ 5 h 5"/>
                  <a:gd name="T20" fmla="*/ 7 w 14"/>
                  <a:gd name="T21" fmla="*/ 5 h 5"/>
                  <a:gd name="T22" fmla="*/ 4 w 14"/>
                  <a:gd name="T23" fmla="*/ 5 h 5"/>
                  <a:gd name="T24" fmla="*/ 2 w 14"/>
                  <a:gd name="T25" fmla="*/ 5 h 5"/>
                  <a:gd name="T26" fmla="*/ 0 w 14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5">
                    <a:moveTo>
                      <a:pt x="0" y="5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833"/>
              <p:cNvSpPr/>
              <p:nvPr/>
            </p:nvSpPr>
            <p:spPr bwMode="auto">
              <a:xfrm>
                <a:off x="4278" y="1318"/>
                <a:ext cx="12" cy="7"/>
              </a:xfrm>
              <a:custGeom>
                <a:avLst/>
                <a:gdLst>
                  <a:gd name="T0" fmla="*/ 0 w 12"/>
                  <a:gd name="T1" fmla="*/ 5 h 7"/>
                  <a:gd name="T2" fmla="*/ 0 w 12"/>
                  <a:gd name="T3" fmla="*/ 5 h 7"/>
                  <a:gd name="T4" fmla="*/ 0 w 12"/>
                  <a:gd name="T5" fmla="*/ 2 h 7"/>
                  <a:gd name="T6" fmla="*/ 2 w 12"/>
                  <a:gd name="T7" fmla="*/ 0 h 7"/>
                  <a:gd name="T8" fmla="*/ 5 w 12"/>
                  <a:gd name="T9" fmla="*/ 0 h 7"/>
                  <a:gd name="T10" fmla="*/ 7 w 12"/>
                  <a:gd name="T11" fmla="*/ 0 h 7"/>
                  <a:gd name="T12" fmla="*/ 10 w 12"/>
                  <a:gd name="T13" fmla="*/ 0 h 7"/>
                  <a:gd name="T14" fmla="*/ 12 w 12"/>
                  <a:gd name="T15" fmla="*/ 0 h 7"/>
                  <a:gd name="T16" fmla="*/ 12 w 12"/>
                  <a:gd name="T17" fmla="*/ 2 h 7"/>
                  <a:gd name="T18" fmla="*/ 12 w 12"/>
                  <a:gd name="T19" fmla="*/ 5 h 7"/>
                  <a:gd name="T20" fmla="*/ 12 w 12"/>
                  <a:gd name="T21" fmla="*/ 7 h 7"/>
                  <a:gd name="T22" fmla="*/ 10 w 12"/>
                  <a:gd name="T23" fmla="*/ 7 h 7"/>
                  <a:gd name="T24" fmla="*/ 7 w 12"/>
                  <a:gd name="T25" fmla="*/ 7 h 7"/>
                  <a:gd name="T26" fmla="*/ 5 w 12"/>
                  <a:gd name="T27" fmla="*/ 7 h 7"/>
                  <a:gd name="T28" fmla="*/ 2 w 12"/>
                  <a:gd name="T29" fmla="*/ 7 h 7"/>
                  <a:gd name="T30" fmla="*/ 0 w 12"/>
                  <a:gd name="T31" fmla="*/ 7 h 7"/>
                  <a:gd name="T32" fmla="*/ 0 w 12"/>
                  <a:gd name="T3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7">
                    <a:moveTo>
                      <a:pt x="0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834"/>
              <p:cNvSpPr/>
              <p:nvPr/>
            </p:nvSpPr>
            <p:spPr bwMode="auto">
              <a:xfrm>
                <a:off x="4510" y="1304"/>
                <a:ext cx="14" cy="5"/>
              </a:xfrm>
              <a:custGeom>
                <a:avLst/>
                <a:gdLst>
                  <a:gd name="T0" fmla="*/ 2 w 14"/>
                  <a:gd name="T1" fmla="*/ 0 h 5"/>
                  <a:gd name="T2" fmla="*/ 0 w 14"/>
                  <a:gd name="T3" fmla="*/ 2 h 5"/>
                  <a:gd name="T4" fmla="*/ 2 w 14"/>
                  <a:gd name="T5" fmla="*/ 5 h 5"/>
                  <a:gd name="T6" fmla="*/ 5 w 14"/>
                  <a:gd name="T7" fmla="*/ 5 h 5"/>
                  <a:gd name="T8" fmla="*/ 5 w 14"/>
                  <a:gd name="T9" fmla="*/ 2 h 5"/>
                  <a:gd name="T10" fmla="*/ 7 w 14"/>
                  <a:gd name="T11" fmla="*/ 2 h 5"/>
                  <a:gd name="T12" fmla="*/ 10 w 14"/>
                  <a:gd name="T13" fmla="*/ 2 h 5"/>
                  <a:gd name="T14" fmla="*/ 12 w 14"/>
                  <a:gd name="T15" fmla="*/ 2 h 5"/>
                  <a:gd name="T16" fmla="*/ 14 w 14"/>
                  <a:gd name="T17" fmla="*/ 0 h 5"/>
                  <a:gd name="T18" fmla="*/ 12 w 14"/>
                  <a:gd name="T19" fmla="*/ 0 h 5"/>
                  <a:gd name="T20" fmla="*/ 10 w 14"/>
                  <a:gd name="T21" fmla="*/ 0 h 5"/>
                  <a:gd name="T22" fmla="*/ 7 w 14"/>
                  <a:gd name="T23" fmla="*/ 0 h 5"/>
                  <a:gd name="T24" fmla="*/ 5 w 14"/>
                  <a:gd name="T25" fmla="*/ 0 h 5"/>
                  <a:gd name="T26" fmla="*/ 2 w 14"/>
                  <a:gd name="T27" fmla="*/ 0 h 5"/>
                  <a:gd name="T28" fmla="*/ 2 w 14"/>
                  <a:gd name="T2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835"/>
              <p:cNvSpPr/>
              <p:nvPr/>
            </p:nvSpPr>
            <p:spPr bwMode="auto">
              <a:xfrm>
                <a:off x="4344" y="1297"/>
                <a:ext cx="29" cy="14"/>
              </a:xfrm>
              <a:custGeom>
                <a:avLst/>
                <a:gdLst>
                  <a:gd name="T0" fmla="*/ 0 w 29"/>
                  <a:gd name="T1" fmla="*/ 9 h 14"/>
                  <a:gd name="T2" fmla="*/ 3 w 29"/>
                  <a:gd name="T3" fmla="*/ 9 h 14"/>
                  <a:gd name="T4" fmla="*/ 5 w 29"/>
                  <a:gd name="T5" fmla="*/ 7 h 14"/>
                  <a:gd name="T6" fmla="*/ 7 w 29"/>
                  <a:gd name="T7" fmla="*/ 7 h 14"/>
                  <a:gd name="T8" fmla="*/ 10 w 29"/>
                  <a:gd name="T9" fmla="*/ 7 h 14"/>
                  <a:gd name="T10" fmla="*/ 15 w 29"/>
                  <a:gd name="T11" fmla="*/ 7 h 14"/>
                  <a:gd name="T12" fmla="*/ 17 w 29"/>
                  <a:gd name="T13" fmla="*/ 7 h 14"/>
                  <a:gd name="T14" fmla="*/ 17 w 29"/>
                  <a:gd name="T15" fmla="*/ 4 h 14"/>
                  <a:gd name="T16" fmla="*/ 17 w 29"/>
                  <a:gd name="T17" fmla="*/ 2 h 14"/>
                  <a:gd name="T18" fmla="*/ 19 w 29"/>
                  <a:gd name="T19" fmla="*/ 2 h 14"/>
                  <a:gd name="T20" fmla="*/ 22 w 29"/>
                  <a:gd name="T21" fmla="*/ 0 h 14"/>
                  <a:gd name="T22" fmla="*/ 24 w 29"/>
                  <a:gd name="T23" fmla="*/ 2 h 14"/>
                  <a:gd name="T24" fmla="*/ 26 w 29"/>
                  <a:gd name="T25" fmla="*/ 2 h 14"/>
                  <a:gd name="T26" fmla="*/ 29 w 29"/>
                  <a:gd name="T27" fmla="*/ 2 h 14"/>
                  <a:gd name="T28" fmla="*/ 29 w 29"/>
                  <a:gd name="T29" fmla="*/ 4 h 14"/>
                  <a:gd name="T30" fmla="*/ 29 w 29"/>
                  <a:gd name="T31" fmla="*/ 7 h 14"/>
                  <a:gd name="T32" fmla="*/ 29 w 29"/>
                  <a:gd name="T33" fmla="*/ 9 h 14"/>
                  <a:gd name="T34" fmla="*/ 26 w 29"/>
                  <a:gd name="T35" fmla="*/ 9 h 14"/>
                  <a:gd name="T36" fmla="*/ 24 w 29"/>
                  <a:gd name="T37" fmla="*/ 12 h 14"/>
                  <a:gd name="T38" fmla="*/ 22 w 29"/>
                  <a:gd name="T39" fmla="*/ 12 h 14"/>
                  <a:gd name="T40" fmla="*/ 19 w 29"/>
                  <a:gd name="T41" fmla="*/ 12 h 14"/>
                  <a:gd name="T42" fmla="*/ 12 w 29"/>
                  <a:gd name="T43" fmla="*/ 12 h 14"/>
                  <a:gd name="T44" fmla="*/ 10 w 29"/>
                  <a:gd name="T45" fmla="*/ 12 h 14"/>
                  <a:gd name="T46" fmla="*/ 7 w 29"/>
                  <a:gd name="T47" fmla="*/ 14 h 14"/>
                  <a:gd name="T48" fmla="*/ 7 w 29"/>
                  <a:gd name="T49" fmla="*/ 14 h 14"/>
                  <a:gd name="T50" fmla="*/ 5 w 29"/>
                  <a:gd name="T51" fmla="*/ 12 h 14"/>
                  <a:gd name="T52" fmla="*/ 3 w 29"/>
                  <a:gd name="T53" fmla="*/ 12 h 14"/>
                  <a:gd name="T54" fmla="*/ 0 w 29"/>
                  <a:gd name="T55" fmla="*/ 12 h 14"/>
                  <a:gd name="T56" fmla="*/ 0 w 29"/>
                  <a:gd name="T5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" h="14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2" y="0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29" y="4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6" y="9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19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836"/>
              <p:cNvSpPr/>
              <p:nvPr/>
            </p:nvSpPr>
            <p:spPr bwMode="auto">
              <a:xfrm>
                <a:off x="4273" y="1309"/>
                <a:ext cx="15" cy="2"/>
              </a:xfrm>
              <a:custGeom>
                <a:avLst/>
                <a:gdLst>
                  <a:gd name="T0" fmla="*/ 0 w 15"/>
                  <a:gd name="T1" fmla="*/ 0 h 2"/>
                  <a:gd name="T2" fmla="*/ 3 w 15"/>
                  <a:gd name="T3" fmla="*/ 0 h 2"/>
                  <a:gd name="T4" fmla="*/ 5 w 15"/>
                  <a:gd name="T5" fmla="*/ 0 h 2"/>
                  <a:gd name="T6" fmla="*/ 7 w 15"/>
                  <a:gd name="T7" fmla="*/ 0 h 2"/>
                  <a:gd name="T8" fmla="*/ 10 w 15"/>
                  <a:gd name="T9" fmla="*/ 0 h 2"/>
                  <a:gd name="T10" fmla="*/ 12 w 15"/>
                  <a:gd name="T11" fmla="*/ 0 h 2"/>
                  <a:gd name="T12" fmla="*/ 15 w 15"/>
                  <a:gd name="T13" fmla="*/ 0 h 2"/>
                  <a:gd name="T14" fmla="*/ 15 w 15"/>
                  <a:gd name="T15" fmla="*/ 2 h 2"/>
                  <a:gd name="T16" fmla="*/ 12 w 15"/>
                  <a:gd name="T17" fmla="*/ 2 h 2"/>
                  <a:gd name="T18" fmla="*/ 10 w 15"/>
                  <a:gd name="T19" fmla="*/ 2 h 2"/>
                  <a:gd name="T20" fmla="*/ 10 w 15"/>
                  <a:gd name="T21" fmla="*/ 2 h 2"/>
                  <a:gd name="T22" fmla="*/ 7 w 15"/>
                  <a:gd name="T23" fmla="*/ 2 h 2"/>
                  <a:gd name="T24" fmla="*/ 5 w 15"/>
                  <a:gd name="T25" fmla="*/ 2 h 2"/>
                  <a:gd name="T26" fmla="*/ 3 w 15"/>
                  <a:gd name="T27" fmla="*/ 2 h 2"/>
                  <a:gd name="T28" fmla="*/ 0 w 15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837"/>
              <p:cNvSpPr/>
              <p:nvPr/>
            </p:nvSpPr>
            <p:spPr bwMode="auto">
              <a:xfrm>
                <a:off x="4299" y="1282"/>
                <a:ext cx="15" cy="3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0 h 3"/>
                  <a:gd name="T4" fmla="*/ 0 w 15"/>
                  <a:gd name="T5" fmla="*/ 0 h 3"/>
                  <a:gd name="T6" fmla="*/ 0 w 15"/>
                  <a:gd name="T7" fmla="*/ 0 h 3"/>
                  <a:gd name="T8" fmla="*/ 3 w 15"/>
                  <a:gd name="T9" fmla="*/ 0 h 3"/>
                  <a:gd name="T10" fmla="*/ 5 w 15"/>
                  <a:gd name="T11" fmla="*/ 0 h 3"/>
                  <a:gd name="T12" fmla="*/ 7 w 15"/>
                  <a:gd name="T13" fmla="*/ 0 h 3"/>
                  <a:gd name="T14" fmla="*/ 10 w 15"/>
                  <a:gd name="T15" fmla="*/ 0 h 3"/>
                  <a:gd name="T16" fmla="*/ 12 w 15"/>
                  <a:gd name="T17" fmla="*/ 0 h 3"/>
                  <a:gd name="T18" fmla="*/ 15 w 15"/>
                  <a:gd name="T19" fmla="*/ 0 h 3"/>
                  <a:gd name="T20" fmla="*/ 12 w 15"/>
                  <a:gd name="T21" fmla="*/ 3 h 3"/>
                  <a:gd name="T22" fmla="*/ 10 w 15"/>
                  <a:gd name="T23" fmla="*/ 3 h 3"/>
                  <a:gd name="T24" fmla="*/ 10 w 15"/>
                  <a:gd name="T25" fmla="*/ 3 h 3"/>
                  <a:gd name="T26" fmla="*/ 7 w 15"/>
                  <a:gd name="T27" fmla="*/ 3 h 3"/>
                  <a:gd name="T28" fmla="*/ 5 w 15"/>
                  <a:gd name="T29" fmla="*/ 3 h 3"/>
                  <a:gd name="T30" fmla="*/ 3 w 15"/>
                  <a:gd name="T31" fmla="*/ 3 h 3"/>
                  <a:gd name="T32" fmla="*/ 0 w 15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38"/>
              <p:cNvSpPr/>
              <p:nvPr/>
            </p:nvSpPr>
            <p:spPr bwMode="auto">
              <a:xfrm>
                <a:off x="4224" y="1299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2 w 4"/>
                  <a:gd name="T5" fmla="*/ 0 h 2"/>
                  <a:gd name="T6" fmla="*/ 2 w 4"/>
                  <a:gd name="T7" fmla="*/ 0 h 2"/>
                  <a:gd name="T8" fmla="*/ 4 w 4"/>
                  <a:gd name="T9" fmla="*/ 0 h 2"/>
                  <a:gd name="T10" fmla="*/ 2 w 4"/>
                  <a:gd name="T11" fmla="*/ 2 h 2"/>
                  <a:gd name="T12" fmla="*/ 0 w 4"/>
                  <a:gd name="T13" fmla="*/ 2 h 2"/>
                  <a:gd name="T14" fmla="*/ 0 w 4"/>
                  <a:gd name="T15" fmla="*/ 2 h 2"/>
                  <a:gd name="T16" fmla="*/ 0 w 4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839"/>
              <p:cNvSpPr/>
              <p:nvPr/>
            </p:nvSpPr>
            <p:spPr bwMode="auto">
              <a:xfrm>
                <a:off x="3071" y="3068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0 w 7"/>
                  <a:gd name="T3" fmla="*/ 0 h 3"/>
                  <a:gd name="T4" fmla="*/ 2 w 7"/>
                  <a:gd name="T5" fmla="*/ 0 h 3"/>
                  <a:gd name="T6" fmla="*/ 7 w 7"/>
                  <a:gd name="T7" fmla="*/ 0 h 3"/>
                  <a:gd name="T8" fmla="*/ 4 w 7"/>
                  <a:gd name="T9" fmla="*/ 0 h 3"/>
                  <a:gd name="T10" fmla="*/ 2 w 7"/>
                  <a:gd name="T11" fmla="*/ 0 h 3"/>
                  <a:gd name="T12" fmla="*/ 0 w 7"/>
                  <a:gd name="T13" fmla="*/ 3 h 3"/>
                  <a:gd name="T14" fmla="*/ 0 w 7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840"/>
              <p:cNvSpPr/>
              <p:nvPr/>
            </p:nvSpPr>
            <p:spPr bwMode="auto">
              <a:xfrm>
                <a:off x="3016" y="3071"/>
                <a:ext cx="7" cy="2"/>
              </a:xfrm>
              <a:custGeom>
                <a:avLst/>
                <a:gdLst>
                  <a:gd name="T0" fmla="*/ 3 w 7"/>
                  <a:gd name="T1" fmla="*/ 2 h 2"/>
                  <a:gd name="T2" fmla="*/ 0 w 7"/>
                  <a:gd name="T3" fmla="*/ 0 h 2"/>
                  <a:gd name="T4" fmla="*/ 3 w 7"/>
                  <a:gd name="T5" fmla="*/ 0 h 2"/>
                  <a:gd name="T6" fmla="*/ 5 w 7"/>
                  <a:gd name="T7" fmla="*/ 0 h 2"/>
                  <a:gd name="T8" fmla="*/ 7 w 7"/>
                  <a:gd name="T9" fmla="*/ 0 h 2"/>
                  <a:gd name="T10" fmla="*/ 5 w 7"/>
                  <a:gd name="T11" fmla="*/ 2 h 2"/>
                  <a:gd name="T12" fmla="*/ 3 w 7"/>
                  <a:gd name="T13" fmla="*/ 2 h 2"/>
                  <a:gd name="T14" fmla="*/ 3 w 7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841"/>
              <p:cNvSpPr/>
              <p:nvPr/>
            </p:nvSpPr>
            <p:spPr bwMode="auto">
              <a:xfrm>
                <a:off x="3047" y="3073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842"/>
              <p:cNvSpPr/>
              <p:nvPr/>
            </p:nvSpPr>
            <p:spPr bwMode="auto">
              <a:xfrm>
                <a:off x="3338" y="3059"/>
                <a:ext cx="19" cy="12"/>
              </a:xfrm>
              <a:custGeom>
                <a:avLst/>
                <a:gdLst>
                  <a:gd name="T0" fmla="*/ 19 w 19"/>
                  <a:gd name="T1" fmla="*/ 12 h 12"/>
                  <a:gd name="T2" fmla="*/ 17 w 19"/>
                  <a:gd name="T3" fmla="*/ 9 h 12"/>
                  <a:gd name="T4" fmla="*/ 14 w 19"/>
                  <a:gd name="T5" fmla="*/ 7 h 12"/>
                  <a:gd name="T6" fmla="*/ 12 w 19"/>
                  <a:gd name="T7" fmla="*/ 7 h 12"/>
                  <a:gd name="T8" fmla="*/ 10 w 19"/>
                  <a:gd name="T9" fmla="*/ 5 h 12"/>
                  <a:gd name="T10" fmla="*/ 10 w 19"/>
                  <a:gd name="T11" fmla="*/ 5 h 12"/>
                  <a:gd name="T12" fmla="*/ 7 w 19"/>
                  <a:gd name="T13" fmla="*/ 2 h 12"/>
                  <a:gd name="T14" fmla="*/ 5 w 19"/>
                  <a:gd name="T15" fmla="*/ 2 h 12"/>
                  <a:gd name="T16" fmla="*/ 3 w 19"/>
                  <a:gd name="T17" fmla="*/ 2 h 12"/>
                  <a:gd name="T18" fmla="*/ 3 w 19"/>
                  <a:gd name="T19" fmla="*/ 0 h 12"/>
                  <a:gd name="T20" fmla="*/ 0 w 19"/>
                  <a:gd name="T21" fmla="*/ 0 h 12"/>
                  <a:gd name="T22" fmla="*/ 3 w 19"/>
                  <a:gd name="T23" fmla="*/ 0 h 12"/>
                  <a:gd name="T24" fmla="*/ 5 w 19"/>
                  <a:gd name="T25" fmla="*/ 0 h 12"/>
                  <a:gd name="T26" fmla="*/ 7 w 19"/>
                  <a:gd name="T27" fmla="*/ 0 h 12"/>
                  <a:gd name="T28" fmla="*/ 10 w 19"/>
                  <a:gd name="T29" fmla="*/ 0 h 12"/>
                  <a:gd name="T30" fmla="*/ 12 w 19"/>
                  <a:gd name="T31" fmla="*/ 0 h 12"/>
                  <a:gd name="T32" fmla="*/ 12 w 19"/>
                  <a:gd name="T33" fmla="*/ 2 h 12"/>
                  <a:gd name="T34" fmla="*/ 14 w 19"/>
                  <a:gd name="T35" fmla="*/ 2 h 12"/>
                  <a:gd name="T36" fmla="*/ 17 w 19"/>
                  <a:gd name="T37" fmla="*/ 2 h 12"/>
                  <a:gd name="T38" fmla="*/ 17 w 19"/>
                  <a:gd name="T39" fmla="*/ 5 h 12"/>
                  <a:gd name="T40" fmla="*/ 19 w 19"/>
                  <a:gd name="T41" fmla="*/ 7 h 12"/>
                  <a:gd name="T42" fmla="*/ 19 w 19"/>
                  <a:gd name="T43" fmla="*/ 7 h 12"/>
                  <a:gd name="T44" fmla="*/ 19 w 19"/>
                  <a:gd name="T45" fmla="*/ 9 h 12"/>
                  <a:gd name="T46" fmla="*/ 19 w 19"/>
                  <a:gd name="T47" fmla="*/ 9 h 12"/>
                  <a:gd name="T48" fmla="*/ 19 w 1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12">
                    <a:moveTo>
                      <a:pt x="19" y="12"/>
                    </a:moveTo>
                    <a:lnTo>
                      <a:pt x="17" y="9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7" y="5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843"/>
              <p:cNvSpPr>
                <a:spLocks noChangeArrowheads="1"/>
              </p:cNvSpPr>
              <p:nvPr/>
            </p:nvSpPr>
            <p:spPr bwMode="auto">
              <a:xfrm>
                <a:off x="3925" y="1309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844"/>
              <p:cNvSpPr/>
              <p:nvPr/>
            </p:nvSpPr>
            <p:spPr bwMode="auto">
              <a:xfrm>
                <a:off x="3958" y="131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845"/>
              <p:cNvSpPr/>
              <p:nvPr/>
            </p:nvSpPr>
            <p:spPr bwMode="auto">
              <a:xfrm>
                <a:off x="3899" y="1318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0 w 5"/>
                  <a:gd name="T3" fmla="*/ 2 h 2"/>
                  <a:gd name="T4" fmla="*/ 3 w 5"/>
                  <a:gd name="T5" fmla="*/ 0 h 2"/>
                  <a:gd name="T6" fmla="*/ 5 w 5"/>
                  <a:gd name="T7" fmla="*/ 0 h 2"/>
                  <a:gd name="T8" fmla="*/ 5 w 5"/>
                  <a:gd name="T9" fmla="*/ 2 h 2"/>
                  <a:gd name="T10" fmla="*/ 5 w 5"/>
                  <a:gd name="T11" fmla="*/ 2 h 2"/>
                  <a:gd name="T12" fmla="*/ 3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846"/>
              <p:cNvSpPr/>
              <p:nvPr/>
            </p:nvSpPr>
            <p:spPr bwMode="auto">
              <a:xfrm>
                <a:off x="4034" y="1320"/>
                <a:ext cx="19" cy="5"/>
              </a:xfrm>
              <a:custGeom>
                <a:avLst/>
                <a:gdLst>
                  <a:gd name="T0" fmla="*/ 0 w 19"/>
                  <a:gd name="T1" fmla="*/ 5 h 5"/>
                  <a:gd name="T2" fmla="*/ 3 w 19"/>
                  <a:gd name="T3" fmla="*/ 3 h 5"/>
                  <a:gd name="T4" fmla="*/ 5 w 19"/>
                  <a:gd name="T5" fmla="*/ 3 h 5"/>
                  <a:gd name="T6" fmla="*/ 10 w 19"/>
                  <a:gd name="T7" fmla="*/ 3 h 5"/>
                  <a:gd name="T8" fmla="*/ 10 w 19"/>
                  <a:gd name="T9" fmla="*/ 3 h 5"/>
                  <a:gd name="T10" fmla="*/ 12 w 19"/>
                  <a:gd name="T11" fmla="*/ 3 h 5"/>
                  <a:gd name="T12" fmla="*/ 14 w 19"/>
                  <a:gd name="T13" fmla="*/ 3 h 5"/>
                  <a:gd name="T14" fmla="*/ 17 w 19"/>
                  <a:gd name="T15" fmla="*/ 0 h 5"/>
                  <a:gd name="T16" fmla="*/ 19 w 19"/>
                  <a:gd name="T17" fmla="*/ 0 h 5"/>
                  <a:gd name="T18" fmla="*/ 17 w 19"/>
                  <a:gd name="T19" fmla="*/ 3 h 5"/>
                  <a:gd name="T20" fmla="*/ 14 w 19"/>
                  <a:gd name="T21" fmla="*/ 3 h 5"/>
                  <a:gd name="T22" fmla="*/ 12 w 19"/>
                  <a:gd name="T23" fmla="*/ 3 h 5"/>
                  <a:gd name="T24" fmla="*/ 12 w 19"/>
                  <a:gd name="T25" fmla="*/ 5 h 5"/>
                  <a:gd name="T26" fmla="*/ 10 w 19"/>
                  <a:gd name="T27" fmla="*/ 5 h 5"/>
                  <a:gd name="T28" fmla="*/ 7 w 19"/>
                  <a:gd name="T29" fmla="*/ 5 h 5"/>
                  <a:gd name="T30" fmla="*/ 5 w 19"/>
                  <a:gd name="T31" fmla="*/ 5 h 5"/>
                  <a:gd name="T32" fmla="*/ 3 w 19"/>
                  <a:gd name="T33" fmla="*/ 5 h 5"/>
                  <a:gd name="T34" fmla="*/ 0 w 19"/>
                  <a:gd name="T35" fmla="*/ 5 h 5"/>
                  <a:gd name="T36" fmla="*/ 0 w 19"/>
                  <a:gd name="T3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5">
                    <a:moveTo>
                      <a:pt x="0" y="5"/>
                    </a:moveTo>
                    <a:lnTo>
                      <a:pt x="3" y="3"/>
                    </a:lnTo>
                    <a:lnTo>
                      <a:pt x="5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847"/>
              <p:cNvSpPr/>
              <p:nvPr/>
            </p:nvSpPr>
            <p:spPr bwMode="auto">
              <a:xfrm>
                <a:off x="2981" y="305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848"/>
              <p:cNvSpPr/>
              <p:nvPr/>
            </p:nvSpPr>
            <p:spPr bwMode="auto">
              <a:xfrm>
                <a:off x="2962" y="3002"/>
                <a:ext cx="7" cy="5"/>
              </a:xfrm>
              <a:custGeom>
                <a:avLst/>
                <a:gdLst>
                  <a:gd name="T0" fmla="*/ 4 w 7"/>
                  <a:gd name="T1" fmla="*/ 2 h 5"/>
                  <a:gd name="T2" fmla="*/ 2 w 7"/>
                  <a:gd name="T3" fmla="*/ 5 h 5"/>
                  <a:gd name="T4" fmla="*/ 0 w 7"/>
                  <a:gd name="T5" fmla="*/ 5 h 5"/>
                  <a:gd name="T6" fmla="*/ 0 w 7"/>
                  <a:gd name="T7" fmla="*/ 2 h 5"/>
                  <a:gd name="T8" fmla="*/ 2 w 7"/>
                  <a:gd name="T9" fmla="*/ 2 h 5"/>
                  <a:gd name="T10" fmla="*/ 2 w 7"/>
                  <a:gd name="T11" fmla="*/ 0 h 5"/>
                  <a:gd name="T12" fmla="*/ 2 w 7"/>
                  <a:gd name="T13" fmla="*/ 0 h 5"/>
                  <a:gd name="T14" fmla="*/ 4 w 7"/>
                  <a:gd name="T15" fmla="*/ 2 h 5"/>
                  <a:gd name="T16" fmla="*/ 7 w 7"/>
                  <a:gd name="T17" fmla="*/ 2 h 5"/>
                  <a:gd name="T18" fmla="*/ 4 w 7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4" y="2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849"/>
              <p:cNvSpPr/>
              <p:nvPr/>
            </p:nvSpPr>
            <p:spPr bwMode="auto">
              <a:xfrm>
                <a:off x="2349" y="2656"/>
                <a:ext cx="11" cy="2"/>
              </a:xfrm>
              <a:custGeom>
                <a:avLst/>
                <a:gdLst>
                  <a:gd name="T0" fmla="*/ 11 w 11"/>
                  <a:gd name="T1" fmla="*/ 2 h 2"/>
                  <a:gd name="T2" fmla="*/ 11 w 11"/>
                  <a:gd name="T3" fmla="*/ 2 h 2"/>
                  <a:gd name="T4" fmla="*/ 2 w 11"/>
                  <a:gd name="T5" fmla="*/ 2 h 2"/>
                  <a:gd name="T6" fmla="*/ 2 w 11"/>
                  <a:gd name="T7" fmla="*/ 2 h 2"/>
                  <a:gd name="T8" fmla="*/ 2 w 11"/>
                  <a:gd name="T9" fmla="*/ 0 h 2"/>
                  <a:gd name="T10" fmla="*/ 0 w 11"/>
                  <a:gd name="T11" fmla="*/ 0 h 2"/>
                  <a:gd name="T12" fmla="*/ 0 w 11"/>
                  <a:gd name="T13" fmla="*/ 0 h 2"/>
                  <a:gd name="T14" fmla="*/ 0 w 11"/>
                  <a:gd name="T15" fmla="*/ 0 h 2"/>
                  <a:gd name="T16" fmla="*/ 0 w 11"/>
                  <a:gd name="T17" fmla="*/ 0 h 2"/>
                  <a:gd name="T18" fmla="*/ 0 w 11"/>
                  <a:gd name="T19" fmla="*/ 0 h 2"/>
                  <a:gd name="T20" fmla="*/ 11 w 11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">
                    <a:moveTo>
                      <a:pt x="11" y="2"/>
                    </a:moveTo>
                    <a:lnTo>
                      <a:pt x="11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850"/>
              <p:cNvSpPr/>
              <p:nvPr/>
            </p:nvSpPr>
            <p:spPr bwMode="auto">
              <a:xfrm>
                <a:off x="2368" y="26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851"/>
              <p:cNvSpPr/>
              <p:nvPr/>
            </p:nvSpPr>
            <p:spPr bwMode="auto">
              <a:xfrm>
                <a:off x="2621" y="272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852"/>
              <p:cNvSpPr/>
              <p:nvPr/>
            </p:nvSpPr>
            <p:spPr bwMode="auto">
              <a:xfrm>
                <a:off x="3253" y="2684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853"/>
              <p:cNvSpPr/>
              <p:nvPr/>
            </p:nvSpPr>
            <p:spPr bwMode="auto">
              <a:xfrm>
                <a:off x="3239" y="269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854"/>
              <p:cNvSpPr/>
              <p:nvPr/>
            </p:nvSpPr>
            <p:spPr bwMode="auto">
              <a:xfrm>
                <a:off x="3232" y="272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855"/>
              <p:cNvSpPr/>
              <p:nvPr/>
            </p:nvSpPr>
            <p:spPr bwMode="auto">
              <a:xfrm>
                <a:off x="5554" y="2919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2 w 5"/>
                  <a:gd name="T3" fmla="*/ 0 h 5"/>
                  <a:gd name="T4" fmla="*/ 0 w 5"/>
                  <a:gd name="T5" fmla="*/ 0 h 5"/>
                  <a:gd name="T6" fmla="*/ 2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0 h 5"/>
                  <a:gd name="T14" fmla="*/ 5 w 5"/>
                  <a:gd name="T15" fmla="*/ 2 h 5"/>
                  <a:gd name="T16" fmla="*/ 2 w 5"/>
                  <a:gd name="T17" fmla="*/ 5 h 5"/>
                  <a:gd name="T18" fmla="*/ 0 w 5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856"/>
              <p:cNvSpPr/>
              <p:nvPr/>
            </p:nvSpPr>
            <p:spPr bwMode="auto">
              <a:xfrm>
                <a:off x="2926" y="279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857"/>
              <p:cNvSpPr>
                <a:spLocks noChangeArrowheads="1"/>
              </p:cNvSpPr>
              <p:nvPr/>
            </p:nvSpPr>
            <p:spPr bwMode="auto">
              <a:xfrm>
                <a:off x="3097" y="2860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858"/>
              <p:cNvSpPr/>
              <p:nvPr/>
            </p:nvSpPr>
            <p:spPr bwMode="auto">
              <a:xfrm>
                <a:off x="2981" y="2902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859"/>
              <p:cNvSpPr/>
              <p:nvPr/>
            </p:nvSpPr>
            <p:spPr bwMode="auto">
              <a:xfrm>
                <a:off x="2289" y="259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860"/>
              <p:cNvSpPr/>
              <p:nvPr/>
            </p:nvSpPr>
            <p:spPr bwMode="auto">
              <a:xfrm>
                <a:off x="2218" y="261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2 h 5"/>
                  <a:gd name="T4" fmla="*/ 0 w 5"/>
                  <a:gd name="T5" fmla="*/ 2 h 5"/>
                  <a:gd name="T6" fmla="*/ 0 w 5"/>
                  <a:gd name="T7" fmla="*/ 0 h 5"/>
                  <a:gd name="T8" fmla="*/ 3 w 5"/>
                  <a:gd name="T9" fmla="*/ 0 h 5"/>
                  <a:gd name="T10" fmla="*/ 3 w 5"/>
                  <a:gd name="T11" fmla="*/ 2 h 5"/>
                  <a:gd name="T12" fmla="*/ 5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861"/>
              <p:cNvSpPr/>
              <p:nvPr/>
            </p:nvSpPr>
            <p:spPr bwMode="auto">
              <a:xfrm>
                <a:off x="2280" y="26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862"/>
              <p:cNvSpPr/>
              <p:nvPr/>
            </p:nvSpPr>
            <p:spPr bwMode="auto">
              <a:xfrm>
                <a:off x="2327" y="26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863"/>
              <p:cNvSpPr/>
              <p:nvPr/>
            </p:nvSpPr>
            <p:spPr bwMode="auto">
              <a:xfrm>
                <a:off x="3213" y="240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864"/>
              <p:cNvSpPr/>
              <p:nvPr/>
            </p:nvSpPr>
            <p:spPr bwMode="auto">
              <a:xfrm>
                <a:off x="2810" y="2430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865"/>
              <p:cNvSpPr/>
              <p:nvPr/>
            </p:nvSpPr>
            <p:spPr bwMode="auto">
              <a:xfrm>
                <a:off x="3203" y="2430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866"/>
              <p:cNvSpPr/>
              <p:nvPr/>
            </p:nvSpPr>
            <p:spPr bwMode="auto">
              <a:xfrm>
                <a:off x="3272" y="245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867"/>
              <p:cNvSpPr/>
              <p:nvPr/>
            </p:nvSpPr>
            <p:spPr bwMode="auto">
              <a:xfrm>
                <a:off x="2256" y="25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868"/>
              <p:cNvSpPr/>
              <p:nvPr/>
            </p:nvSpPr>
            <p:spPr bwMode="auto">
              <a:xfrm>
                <a:off x="3620" y="287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869"/>
              <p:cNvSpPr/>
              <p:nvPr/>
            </p:nvSpPr>
            <p:spPr bwMode="auto">
              <a:xfrm>
                <a:off x="3594" y="283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870"/>
              <p:cNvSpPr/>
              <p:nvPr/>
            </p:nvSpPr>
            <p:spPr bwMode="auto">
              <a:xfrm>
                <a:off x="3658" y="2596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871"/>
              <p:cNvSpPr/>
              <p:nvPr/>
            </p:nvSpPr>
            <p:spPr bwMode="auto">
              <a:xfrm>
                <a:off x="3485" y="2267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872"/>
              <p:cNvSpPr/>
              <p:nvPr/>
            </p:nvSpPr>
            <p:spPr bwMode="auto">
              <a:xfrm>
                <a:off x="2140" y="2407"/>
                <a:ext cx="3" cy="4"/>
              </a:xfrm>
              <a:custGeom>
                <a:avLst/>
                <a:gdLst>
                  <a:gd name="T0" fmla="*/ 3 w 3"/>
                  <a:gd name="T1" fmla="*/ 4 h 4"/>
                  <a:gd name="T2" fmla="*/ 0 w 3"/>
                  <a:gd name="T3" fmla="*/ 2 h 4"/>
                  <a:gd name="T4" fmla="*/ 0 w 3"/>
                  <a:gd name="T5" fmla="*/ 0 h 4"/>
                  <a:gd name="T6" fmla="*/ 3 w 3"/>
                  <a:gd name="T7" fmla="*/ 2 h 4"/>
                  <a:gd name="T8" fmla="*/ 3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873"/>
              <p:cNvSpPr/>
              <p:nvPr/>
            </p:nvSpPr>
            <p:spPr bwMode="auto">
              <a:xfrm>
                <a:off x="2133" y="2523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874"/>
              <p:cNvSpPr/>
              <p:nvPr/>
            </p:nvSpPr>
            <p:spPr bwMode="auto">
              <a:xfrm>
                <a:off x="2905" y="23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875"/>
              <p:cNvSpPr>
                <a:spLocks noChangeArrowheads="1"/>
              </p:cNvSpPr>
              <p:nvPr/>
            </p:nvSpPr>
            <p:spPr bwMode="auto">
              <a:xfrm>
                <a:off x="2926" y="2340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876"/>
              <p:cNvSpPr/>
              <p:nvPr/>
            </p:nvSpPr>
            <p:spPr bwMode="auto">
              <a:xfrm>
                <a:off x="3106" y="233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877"/>
              <p:cNvSpPr/>
              <p:nvPr/>
            </p:nvSpPr>
            <p:spPr bwMode="auto">
              <a:xfrm>
                <a:off x="3097" y="2314"/>
                <a:ext cx="9" cy="10"/>
              </a:xfrm>
              <a:custGeom>
                <a:avLst/>
                <a:gdLst>
                  <a:gd name="T0" fmla="*/ 0 w 9"/>
                  <a:gd name="T1" fmla="*/ 10 h 10"/>
                  <a:gd name="T2" fmla="*/ 2 w 9"/>
                  <a:gd name="T3" fmla="*/ 7 h 10"/>
                  <a:gd name="T4" fmla="*/ 4 w 9"/>
                  <a:gd name="T5" fmla="*/ 7 h 10"/>
                  <a:gd name="T6" fmla="*/ 4 w 9"/>
                  <a:gd name="T7" fmla="*/ 5 h 10"/>
                  <a:gd name="T8" fmla="*/ 4 w 9"/>
                  <a:gd name="T9" fmla="*/ 3 h 10"/>
                  <a:gd name="T10" fmla="*/ 7 w 9"/>
                  <a:gd name="T11" fmla="*/ 0 h 10"/>
                  <a:gd name="T12" fmla="*/ 9 w 9"/>
                  <a:gd name="T13" fmla="*/ 0 h 10"/>
                  <a:gd name="T14" fmla="*/ 9 w 9"/>
                  <a:gd name="T15" fmla="*/ 3 h 10"/>
                  <a:gd name="T16" fmla="*/ 9 w 9"/>
                  <a:gd name="T17" fmla="*/ 5 h 10"/>
                  <a:gd name="T18" fmla="*/ 9 w 9"/>
                  <a:gd name="T19" fmla="*/ 7 h 10"/>
                  <a:gd name="T20" fmla="*/ 7 w 9"/>
                  <a:gd name="T21" fmla="*/ 7 h 10"/>
                  <a:gd name="T22" fmla="*/ 2 w 9"/>
                  <a:gd name="T23" fmla="*/ 7 h 10"/>
                  <a:gd name="T24" fmla="*/ 0 w 9"/>
                  <a:gd name="T2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2" y="7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878"/>
              <p:cNvSpPr/>
              <p:nvPr/>
            </p:nvSpPr>
            <p:spPr bwMode="auto">
              <a:xfrm>
                <a:off x="3028" y="2236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879"/>
              <p:cNvSpPr/>
              <p:nvPr/>
            </p:nvSpPr>
            <p:spPr bwMode="auto">
              <a:xfrm>
                <a:off x="3045" y="2231"/>
                <a:ext cx="16" cy="7"/>
              </a:xfrm>
              <a:custGeom>
                <a:avLst/>
                <a:gdLst>
                  <a:gd name="T0" fmla="*/ 11 w 16"/>
                  <a:gd name="T1" fmla="*/ 7 h 7"/>
                  <a:gd name="T2" fmla="*/ 9 w 16"/>
                  <a:gd name="T3" fmla="*/ 7 h 7"/>
                  <a:gd name="T4" fmla="*/ 9 w 16"/>
                  <a:gd name="T5" fmla="*/ 7 h 7"/>
                  <a:gd name="T6" fmla="*/ 7 w 16"/>
                  <a:gd name="T7" fmla="*/ 7 h 7"/>
                  <a:gd name="T8" fmla="*/ 4 w 16"/>
                  <a:gd name="T9" fmla="*/ 7 h 7"/>
                  <a:gd name="T10" fmla="*/ 2 w 16"/>
                  <a:gd name="T11" fmla="*/ 7 h 7"/>
                  <a:gd name="T12" fmla="*/ 0 w 16"/>
                  <a:gd name="T13" fmla="*/ 7 h 7"/>
                  <a:gd name="T14" fmla="*/ 0 w 16"/>
                  <a:gd name="T15" fmla="*/ 5 h 7"/>
                  <a:gd name="T16" fmla="*/ 0 w 16"/>
                  <a:gd name="T17" fmla="*/ 3 h 7"/>
                  <a:gd name="T18" fmla="*/ 0 w 16"/>
                  <a:gd name="T19" fmla="*/ 0 h 7"/>
                  <a:gd name="T20" fmla="*/ 4 w 16"/>
                  <a:gd name="T21" fmla="*/ 0 h 7"/>
                  <a:gd name="T22" fmla="*/ 7 w 16"/>
                  <a:gd name="T23" fmla="*/ 0 h 7"/>
                  <a:gd name="T24" fmla="*/ 9 w 16"/>
                  <a:gd name="T25" fmla="*/ 0 h 7"/>
                  <a:gd name="T26" fmla="*/ 9 w 16"/>
                  <a:gd name="T27" fmla="*/ 0 h 7"/>
                  <a:gd name="T28" fmla="*/ 11 w 16"/>
                  <a:gd name="T29" fmla="*/ 3 h 7"/>
                  <a:gd name="T30" fmla="*/ 14 w 16"/>
                  <a:gd name="T31" fmla="*/ 3 h 7"/>
                  <a:gd name="T32" fmla="*/ 16 w 16"/>
                  <a:gd name="T33" fmla="*/ 5 h 7"/>
                  <a:gd name="T34" fmla="*/ 14 w 16"/>
                  <a:gd name="T35" fmla="*/ 7 h 7"/>
                  <a:gd name="T36" fmla="*/ 11 w 16"/>
                  <a:gd name="T3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7">
                    <a:moveTo>
                      <a:pt x="11" y="7"/>
                    </a:move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1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880"/>
              <p:cNvSpPr/>
              <p:nvPr/>
            </p:nvSpPr>
            <p:spPr bwMode="auto">
              <a:xfrm>
                <a:off x="3120" y="228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881"/>
              <p:cNvSpPr/>
              <p:nvPr/>
            </p:nvSpPr>
            <p:spPr bwMode="auto">
              <a:xfrm>
                <a:off x="3774" y="2442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0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882"/>
              <p:cNvSpPr/>
              <p:nvPr/>
            </p:nvSpPr>
            <p:spPr bwMode="auto">
              <a:xfrm>
                <a:off x="3575" y="251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883"/>
              <p:cNvSpPr/>
              <p:nvPr/>
            </p:nvSpPr>
            <p:spPr bwMode="auto">
              <a:xfrm>
                <a:off x="2959" y="2165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2 h 5"/>
                  <a:gd name="T4" fmla="*/ 3 w 3"/>
                  <a:gd name="T5" fmla="*/ 2 h 5"/>
                  <a:gd name="T6" fmla="*/ 0 w 3"/>
                  <a:gd name="T7" fmla="*/ 0 h 5"/>
                  <a:gd name="T8" fmla="*/ 3 w 3"/>
                  <a:gd name="T9" fmla="*/ 2 h 5"/>
                  <a:gd name="T10" fmla="*/ 3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884"/>
              <p:cNvSpPr/>
              <p:nvPr/>
            </p:nvSpPr>
            <p:spPr bwMode="auto">
              <a:xfrm>
                <a:off x="2938" y="217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2 h 4"/>
                  <a:gd name="T4" fmla="*/ 0 w 2"/>
                  <a:gd name="T5" fmla="*/ 0 h 4"/>
                  <a:gd name="T6" fmla="*/ 0 w 2"/>
                  <a:gd name="T7" fmla="*/ 0 h 4"/>
                  <a:gd name="T8" fmla="*/ 2 w 2"/>
                  <a:gd name="T9" fmla="*/ 2 h 4"/>
                  <a:gd name="T10" fmla="*/ 2 w 2"/>
                  <a:gd name="T11" fmla="*/ 2 h 4"/>
                  <a:gd name="T12" fmla="*/ 2 w 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885"/>
              <p:cNvSpPr/>
              <p:nvPr/>
            </p:nvSpPr>
            <p:spPr bwMode="auto">
              <a:xfrm>
                <a:off x="2921" y="218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886"/>
              <p:cNvSpPr/>
              <p:nvPr/>
            </p:nvSpPr>
            <p:spPr bwMode="auto">
              <a:xfrm>
                <a:off x="2985" y="2191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887"/>
              <p:cNvSpPr/>
              <p:nvPr/>
            </p:nvSpPr>
            <p:spPr bwMode="auto">
              <a:xfrm>
                <a:off x="2981" y="2203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2 w 4"/>
                  <a:gd name="T7" fmla="*/ 0 h 2"/>
                  <a:gd name="T8" fmla="*/ 4 w 4"/>
                  <a:gd name="T9" fmla="*/ 0 h 2"/>
                  <a:gd name="T10" fmla="*/ 4 w 4"/>
                  <a:gd name="T11" fmla="*/ 2 h 2"/>
                  <a:gd name="T12" fmla="*/ 2 w 4"/>
                  <a:gd name="T13" fmla="*/ 2 h 2"/>
                  <a:gd name="T14" fmla="*/ 0 w 4"/>
                  <a:gd name="T15" fmla="*/ 2 h 2"/>
                  <a:gd name="T16" fmla="*/ 0 w 4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888"/>
              <p:cNvSpPr/>
              <p:nvPr/>
            </p:nvSpPr>
            <p:spPr bwMode="auto">
              <a:xfrm>
                <a:off x="2841" y="22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889"/>
              <p:cNvSpPr/>
              <p:nvPr/>
            </p:nvSpPr>
            <p:spPr bwMode="auto">
              <a:xfrm>
                <a:off x="3073" y="2312"/>
                <a:ext cx="5" cy="2"/>
              </a:xfrm>
              <a:custGeom>
                <a:avLst/>
                <a:gdLst>
                  <a:gd name="T0" fmla="*/ 2 w 5"/>
                  <a:gd name="T1" fmla="*/ 2 h 2"/>
                  <a:gd name="T2" fmla="*/ 0 w 5"/>
                  <a:gd name="T3" fmla="*/ 0 h 2"/>
                  <a:gd name="T4" fmla="*/ 2 w 5"/>
                  <a:gd name="T5" fmla="*/ 0 h 2"/>
                  <a:gd name="T6" fmla="*/ 5 w 5"/>
                  <a:gd name="T7" fmla="*/ 0 h 2"/>
                  <a:gd name="T8" fmla="*/ 5 w 5"/>
                  <a:gd name="T9" fmla="*/ 0 h 2"/>
                  <a:gd name="T10" fmla="*/ 2 w 5"/>
                  <a:gd name="T11" fmla="*/ 2 h 2"/>
                  <a:gd name="T12" fmla="*/ 2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890"/>
              <p:cNvSpPr/>
              <p:nvPr/>
            </p:nvSpPr>
            <p:spPr bwMode="auto">
              <a:xfrm>
                <a:off x="2157" y="2215"/>
                <a:ext cx="9" cy="11"/>
              </a:xfrm>
              <a:custGeom>
                <a:avLst/>
                <a:gdLst>
                  <a:gd name="T0" fmla="*/ 2 w 9"/>
                  <a:gd name="T1" fmla="*/ 11 h 11"/>
                  <a:gd name="T2" fmla="*/ 2 w 9"/>
                  <a:gd name="T3" fmla="*/ 9 h 11"/>
                  <a:gd name="T4" fmla="*/ 5 w 9"/>
                  <a:gd name="T5" fmla="*/ 9 h 11"/>
                  <a:gd name="T6" fmla="*/ 7 w 9"/>
                  <a:gd name="T7" fmla="*/ 9 h 11"/>
                  <a:gd name="T8" fmla="*/ 9 w 9"/>
                  <a:gd name="T9" fmla="*/ 7 h 11"/>
                  <a:gd name="T10" fmla="*/ 9 w 9"/>
                  <a:gd name="T11" fmla="*/ 4 h 11"/>
                  <a:gd name="T12" fmla="*/ 7 w 9"/>
                  <a:gd name="T13" fmla="*/ 4 h 11"/>
                  <a:gd name="T14" fmla="*/ 7 w 9"/>
                  <a:gd name="T15" fmla="*/ 2 h 11"/>
                  <a:gd name="T16" fmla="*/ 5 w 9"/>
                  <a:gd name="T17" fmla="*/ 0 h 11"/>
                  <a:gd name="T18" fmla="*/ 2 w 9"/>
                  <a:gd name="T19" fmla="*/ 0 h 11"/>
                  <a:gd name="T20" fmla="*/ 0 w 9"/>
                  <a:gd name="T21" fmla="*/ 0 h 11"/>
                  <a:gd name="T22" fmla="*/ 0 w 9"/>
                  <a:gd name="T23" fmla="*/ 2 h 11"/>
                  <a:gd name="T24" fmla="*/ 0 w 9"/>
                  <a:gd name="T25" fmla="*/ 4 h 11"/>
                  <a:gd name="T26" fmla="*/ 0 w 9"/>
                  <a:gd name="T27" fmla="*/ 7 h 11"/>
                  <a:gd name="T28" fmla="*/ 0 w 9"/>
                  <a:gd name="T29" fmla="*/ 9 h 11"/>
                  <a:gd name="T30" fmla="*/ 0 w 9"/>
                  <a:gd name="T31" fmla="*/ 11 h 11"/>
                  <a:gd name="T32" fmla="*/ 2 w 9"/>
                  <a:gd name="T3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1">
                    <a:moveTo>
                      <a:pt x="2" y="11"/>
                    </a:moveTo>
                    <a:lnTo>
                      <a:pt x="2" y="9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891"/>
              <p:cNvSpPr/>
              <p:nvPr/>
            </p:nvSpPr>
            <p:spPr bwMode="auto">
              <a:xfrm>
                <a:off x="2533" y="211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892"/>
              <p:cNvSpPr/>
              <p:nvPr/>
            </p:nvSpPr>
            <p:spPr bwMode="auto">
              <a:xfrm>
                <a:off x="2562" y="2122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0 w 2"/>
                  <a:gd name="T5" fmla="*/ 5 h 5"/>
                  <a:gd name="T6" fmla="*/ 2 w 2"/>
                  <a:gd name="T7" fmla="*/ 2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893"/>
              <p:cNvSpPr/>
              <p:nvPr/>
            </p:nvSpPr>
            <p:spPr bwMode="auto">
              <a:xfrm>
                <a:off x="2626" y="215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894"/>
              <p:cNvSpPr/>
              <p:nvPr/>
            </p:nvSpPr>
            <p:spPr bwMode="auto">
              <a:xfrm>
                <a:off x="2616" y="2167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895"/>
              <p:cNvSpPr/>
              <p:nvPr/>
            </p:nvSpPr>
            <p:spPr bwMode="auto">
              <a:xfrm>
                <a:off x="2886" y="2196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0 w 5"/>
                  <a:gd name="T3" fmla="*/ 4 h 4"/>
                  <a:gd name="T4" fmla="*/ 0 w 5"/>
                  <a:gd name="T5" fmla="*/ 2 h 4"/>
                  <a:gd name="T6" fmla="*/ 0 w 5"/>
                  <a:gd name="T7" fmla="*/ 0 h 4"/>
                  <a:gd name="T8" fmla="*/ 2 w 5"/>
                  <a:gd name="T9" fmla="*/ 0 h 4"/>
                  <a:gd name="T10" fmla="*/ 5 w 5"/>
                  <a:gd name="T11" fmla="*/ 0 h 4"/>
                  <a:gd name="T12" fmla="*/ 5 w 5"/>
                  <a:gd name="T13" fmla="*/ 2 h 4"/>
                  <a:gd name="T14" fmla="*/ 2 w 5"/>
                  <a:gd name="T15" fmla="*/ 4 h 4"/>
                  <a:gd name="T16" fmla="*/ 2 w 5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896"/>
              <p:cNvSpPr/>
              <p:nvPr/>
            </p:nvSpPr>
            <p:spPr bwMode="auto">
              <a:xfrm>
                <a:off x="2865" y="2105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2 w 4"/>
                  <a:gd name="T3" fmla="*/ 3 h 3"/>
                  <a:gd name="T4" fmla="*/ 4 w 4"/>
                  <a:gd name="T5" fmla="*/ 0 h 3"/>
                  <a:gd name="T6" fmla="*/ 2 w 4"/>
                  <a:gd name="T7" fmla="*/ 3 h 3"/>
                  <a:gd name="T8" fmla="*/ 0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2" y="3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897"/>
              <p:cNvSpPr/>
              <p:nvPr/>
            </p:nvSpPr>
            <p:spPr bwMode="auto">
              <a:xfrm>
                <a:off x="2895" y="214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898"/>
              <p:cNvSpPr/>
              <p:nvPr/>
            </p:nvSpPr>
            <p:spPr bwMode="auto">
              <a:xfrm>
                <a:off x="2910" y="2158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2 w 4"/>
                  <a:gd name="T3" fmla="*/ 2 h 2"/>
                  <a:gd name="T4" fmla="*/ 0 w 4"/>
                  <a:gd name="T5" fmla="*/ 2 h 2"/>
                  <a:gd name="T6" fmla="*/ 2 w 4"/>
                  <a:gd name="T7" fmla="*/ 2 h 2"/>
                  <a:gd name="T8" fmla="*/ 4 w 4"/>
                  <a:gd name="T9" fmla="*/ 0 h 2"/>
                  <a:gd name="T10" fmla="*/ 4 w 4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899"/>
              <p:cNvSpPr/>
              <p:nvPr/>
            </p:nvSpPr>
            <p:spPr bwMode="auto">
              <a:xfrm>
                <a:off x="2926" y="2141"/>
                <a:ext cx="10" cy="2"/>
              </a:xfrm>
              <a:custGeom>
                <a:avLst/>
                <a:gdLst>
                  <a:gd name="T0" fmla="*/ 3 w 10"/>
                  <a:gd name="T1" fmla="*/ 2 h 2"/>
                  <a:gd name="T2" fmla="*/ 0 w 10"/>
                  <a:gd name="T3" fmla="*/ 2 h 2"/>
                  <a:gd name="T4" fmla="*/ 3 w 10"/>
                  <a:gd name="T5" fmla="*/ 2 h 2"/>
                  <a:gd name="T6" fmla="*/ 5 w 10"/>
                  <a:gd name="T7" fmla="*/ 0 h 2"/>
                  <a:gd name="T8" fmla="*/ 7 w 10"/>
                  <a:gd name="T9" fmla="*/ 0 h 2"/>
                  <a:gd name="T10" fmla="*/ 7 w 10"/>
                  <a:gd name="T11" fmla="*/ 0 h 2"/>
                  <a:gd name="T12" fmla="*/ 10 w 10"/>
                  <a:gd name="T13" fmla="*/ 0 h 2"/>
                  <a:gd name="T14" fmla="*/ 7 w 10"/>
                  <a:gd name="T15" fmla="*/ 2 h 2"/>
                  <a:gd name="T16" fmla="*/ 7 w 10"/>
                  <a:gd name="T17" fmla="*/ 2 h 2"/>
                  <a:gd name="T18" fmla="*/ 5 w 10"/>
                  <a:gd name="T19" fmla="*/ 2 h 2"/>
                  <a:gd name="T20" fmla="*/ 3 w 10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">
                    <a:moveTo>
                      <a:pt x="3" y="2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900"/>
              <p:cNvSpPr/>
              <p:nvPr/>
            </p:nvSpPr>
            <p:spPr bwMode="auto">
              <a:xfrm>
                <a:off x="3071" y="1856"/>
                <a:ext cx="28" cy="12"/>
              </a:xfrm>
              <a:custGeom>
                <a:avLst/>
                <a:gdLst>
                  <a:gd name="T0" fmla="*/ 11 w 28"/>
                  <a:gd name="T1" fmla="*/ 0 h 12"/>
                  <a:gd name="T2" fmla="*/ 9 w 28"/>
                  <a:gd name="T3" fmla="*/ 0 h 12"/>
                  <a:gd name="T4" fmla="*/ 7 w 28"/>
                  <a:gd name="T5" fmla="*/ 0 h 12"/>
                  <a:gd name="T6" fmla="*/ 4 w 28"/>
                  <a:gd name="T7" fmla="*/ 0 h 12"/>
                  <a:gd name="T8" fmla="*/ 2 w 28"/>
                  <a:gd name="T9" fmla="*/ 0 h 12"/>
                  <a:gd name="T10" fmla="*/ 0 w 28"/>
                  <a:gd name="T11" fmla="*/ 0 h 12"/>
                  <a:gd name="T12" fmla="*/ 2 w 28"/>
                  <a:gd name="T13" fmla="*/ 3 h 12"/>
                  <a:gd name="T14" fmla="*/ 4 w 28"/>
                  <a:gd name="T15" fmla="*/ 3 h 12"/>
                  <a:gd name="T16" fmla="*/ 7 w 28"/>
                  <a:gd name="T17" fmla="*/ 3 h 12"/>
                  <a:gd name="T18" fmla="*/ 9 w 28"/>
                  <a:gd name="T19" fmla="*/ 5 h 12"/>
                  <a:gd name="T20" fmla="*/ 9 w 28"/>
                  <a:gd name="T21" fmla="*/ 8 h 12"/>
                  <a:gd name="T22" fmla="*/ 11 w 28"/>
                  <a:gd name="T23" fmla="*/ 8 h 12"/>
                  <a:gd name="T24" fmla="*/ 14 w 28"/>
                  <a:gd name="T25" fmla="*/ 10 h 12"/>
                  <a:gd name="T26" fmla="*/ 16 w 28"/>
                  <a:gd name="T27" fmla="*/ 10 h 12"/>
                  <a:gd name="T28" fmla="*/ 19 w 28"/>
                  <a:gd name="T29" fmla="*/ 10 h 12"/>
                  <a:gd name="T30" fmla="*/ 21 w 28"/>
                  <a:gd name="T31" fmla="*/ 10 h 12"/>
                  <a:gd name="T32" fmla="*/ 21 w 28"/>
                  <a:gd name="T33" fmla="*/ 12 h 12"/>
                  <a:gd name="T34" fmla="*/ 23 w 28"/>
                  <a:gd name="T35" fmla="*/ 12 h 12"/>
                  <a:gd name="T36" fmla="*/ 28 w 28"/>
                  <a:gd name="T37" fmla="*/ 12 h 12"/>
                  <a:gd name="T38" fmla="*/ 28 w 28"/>
                  <a:gd name="T39" fmla="*/ 10 h 12"/>
                  <a:gd name="T40" fmla="*/ 26 w 28"/>
                  <a:gd name="T41" fmla="*/ 8 h 12"/>
                  <a:gd name="T42" fmla="*/ 23 w 28"/>
                  <a:gd name="T43" fmla="*/ 8 h 12"/>
                  <a:gd name="T44" fmla="*/ 23 w 28"/>
                  <a:gd name="T45" fmla="*/ 5 h 12"/>
                  <a:gd name="T46" fmla="*/ 21 w 28"/>
                  <a:gd name="T47" fmla="*/ 5 h 12"/>
                  <a:gd name="T48" fmla="*/ 19 w 28"/>
                  <a:gd name="T49" fmla="*/ 3 h 12"/>
                  <a:gd name="T50" fmla="*/ 14 w 28"/>
                  <a:gd name="T51" fmla="*/ 3 h 12"/>
                  <a:gd name="T52" fmla="*/ 11 w 28"/>
                  <a:gd name="T53" fmla="*/ 0 h 12"/>
                  <a:gd name="T54" fmla="*/ 11 w 28"/>
                  <a:gd name="T5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" h="12">
                    <a:moveTo>
                      <a:pt x="11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11" y="8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3" y="8"/>
                    </a:lnTo>
                    <a:lnTo>
                      <a:pt x="23" y="5"/>
                    </a:lnTo>
                    <a:lnTo>
                      <a:pt x="21" y="5"/>
                    </a:lnTo>
                    <a:lnTo>
                      <a:pt x="19" y="3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901"/>
              <p:cNvSpPr/>
              <p:nvPr/>
            </p:nvSpPr>
            <p:spPr bwMode="auto">
              <a:xfrm>
                <a:off x="3047" y="192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902"/>
              <p:cNvSpPr>
                <a:spLocks noChangeArrowheads="1"/>
              </p:cNvSpPr>
              <p:nvPr/>
            </p:nvSpPr>
            <p:spPr bwMode="auto">
              <a:xfrm>
                <a:off x="3033" y="1930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903"/>
              <p:cNvSpPr/>
              <p:nvPr/>
            </p:nvSpPr>
            <p:spPr bwMode="auto">
              <a:xfrm>
                <a:off x="3180" y="1880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904"/>
              <p:cNvSpPr/>
              <p:nvPr/>
            </p:nvSpPr>
            <p:spPr bwMode="auto">
              <a:xfrm>
                <a:off x="3154" y="189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905"/>
              <p:cNvSpPr/>
              <p:nvPr/>
            </p:nvSpPr>
            <p:spPr bwMode="auto">
              <a:xfrm>
                <a:off x="2846" y="2098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0 w 4"/>
                  <a:gd name="T9" fmla="*/ 3 h 3"/>
                  <a:gd name="T10" fmla="*/ 2 w 4"/>
                  <a:gd name="T11" fmla="*/ 0 h 3"/>
                  <a:gd name="T12" fmla="*/ 4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906"/>
              <p:cNvSpPr/>
              <p:nvPr/>
            </p:nvSpPr>
            <p:spPr bwMode="auto">
              <a:xfrm>
                <a:off x="2903" y="209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907"/>
              <p:cNvSpPr/>
              <p:nvPr/>
            </p:nvSpPr>
            <p:spPr bwMode="auto">
              <a:xfrm>
                <a:off x="2940" y="205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908"/>
              <p:cNvSpPr/>
              <p:nvPr/>
            </p:nvSpPr>
            <p:spPr bwMode="auto">
              <a:xfrm>
                <a:off x="3404" y="1992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909"/>
              <p:cNvSpPr/>
              <p:nvPr/>
            </p:nvSpPr>
            <p:spPr bwMode="auto">
              <a:xfrm>
                <a:off x="3459" y="2011"/>
                <a:ext cx="7" cy="2"/>
              </a:xfrm>
              <a:custGeom>
                <a:avLst/>
                <a:gdLst>
                  <a:gd name="T0" fmla="*/ 5 w 7"/>
                  <a:gd name="T1" fmla="*/ 2 h 2"/>
                  <a:gd name="T2" fmla="*/ 7 w 7"/>
                  <a:gd name="T3" fmla="*/ 2 h 2"/>
                  <a:gd name="T4" fmla="*/ 5 w 7"/>
                  <a:gd name="T5" fmla="*/ 0 h 2"/>
                  <a:gd name="T6" fmla="*/ 2 w 7"/>
                  <a:gd name="T7" fmla="*/ 0 h 2"/>
                  <a:gd name="T8" fmla="*/ 0 w 7"/>
                  <a:gd name="T9" fmla="*/ 0 h 2"/>
                  <a:gd name="T10" fmla="*/ 2 w 7"/>
                  <a:gd name="T11" fmla="*/ 2 h 2"/>
                  <a:gd name="T12" fmla="*/ 5 w 7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">
                    <a:moveTo>
                      <a:pt x="5" y="2"/>
                    </a:moveTo>
                    <a:lnTo>
                      <a:pt x="7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910"/>
              <p:cNvSpPr/>
              <p:nvPr/>
            </p:nvSpPr>
            <p:spPr bwMode="auto">
              <a:xfrm>
                <a:off x="2770" y="186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911"/>
              <p:cNvSpPr/>
              <p:nvPr/>
            </p:nvSpPr>
            <p:spPr bwMode="auto">
              <a:xfrm>
                <a:off x="2808" y="18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912"/>
              <p:cNvSpPr/>
              <p:nvPr/>
            </p:nvSpPr>
            <p:spPr bwMode="auto">
              <a:xfrm>
                <a:off x="2836" y="187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913"/>
              <p:cNvSpPr/>
              <p:nvPr/>
            </p:nvSpPr>
            <p:spPr bwMode="auto">
              <a:xfrm>
                <a:off x="2858" y="188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914"/>
              <p:cNvSpPr/>
              <p:nvPr/>
            </p:nvSpPr>
            <p:spPr bwMode="auto">
              <a:xfrm>
                <a:off x="3007" y="189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915"/>
              <p:cNvSpPr>
                <a:spLocks noChangeArrowheads="1"/>
              </p:cNvSpPr>
              <p:nvPr/>
            </p:nvSpPr>
            <p:spPr bwMode="auto">
              <a:xfrm>
                <a:off x="3004" y="1966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916"/>
              <p:cNvSpPr/>
              <p:nvPr/>
            </p:nvSpPr>
            <p:spPr bwMode="auto">
              <a:xfrm>
                <a:off x="2976" y="1970"/>
                <a:ext cx="21" cy="7"/>
              </a:xfrm>
              <a:custGeom>
                <a:avLst/>
                <a:gdLst>
                  <a:gd name="T0" fmla="*/ 7 w 21"/>
                  <a:gd name="T1" fmla="*/ 7 h 7"/>
                  <a:gd name="T2" fmla="*/ 5 w 21"/>
                  <a:gd name="T3" fmla="*/ 7 h 7"/>
                  <a:gd name="T4" fmla="*/ 2 w 21"/>
                  <a:gd name="T5" fmla="*/ 7 h 7"/>
                  <a:gd name="T6" fmla="*/ 0 w 21"/>
                  <a:gd name="T7" fmla="*/ 7 h 7"/>
                  <a:gd name="T8" fmla="*/ 0 w 21"/>
                  <a:gd name="T9" fmla="*/ 5 h 7"/>
                  <a:gd name="T10" fmla="*/ 2 w 21"/>
                  <a:gd name="T11" fmla="*/ 5 h 7"/>
                  <a:gd name="T12" fmla="*/ 5 w 21"/>
                  <a:gd name="T13" fmla="*/ 3 h 7"/>
                  <a:gd name="T14" fmla="*/ 7 w 21"/>
                  <a:gd name="T15" fmla="*/ 3 h 7"/>
                  <a:gd name="T16" fmla="*/ 9 w 21"/>
                  <a:gd name="T17" fmla="*/ 3 h 7"/>
                  <a:gd name="T18" fmla="*/ 12 w 21"/>
                  <a:gd name="T19" fmla="*/ 3 h 7"/>
                  <a:gd name="T20" fmla="*/ 12 w 21"/>
                  <a:gd name="T21" fmla="*/ 3 h 7"/>
                  <a:gd name="T22" fmla="*/ 14 w 21"/>
                  <a:gd name="T23" fmla="*/ 3 h 7"/>
                  <a:gd name="T24" fmla="*/ 17 w 21"/>
                  <a:gd name="T25" fmla="*/ 0 h 7"/>
                  <a:gd name="T26" fmla="*/ 14 w 21"/>
                  <a:gd name="T27" fmla="*/ 3 h 7"/>
                  <a:gd name="T28" fmla="*/ 17 w 21"/>
                  <a:gd name="T29" fmla="*/ 3 h 7"/>
                  <a:gd name="T30" fmla="*/ 19 w 21"/>
                  <a:gd name="T31" fmla="*/ 3 h 7"/>
                  <a:gd name="T32" fmla="*/ 21 w 21"/>
                  <a:gd name="T33" fmla="*/ 3 h 7"/>
                  <a:gd name="T34" fmla="*/ 17 w 21"/>
                  <a:gd name="T35" fmla="*/ 5 h 7"/>
                  <a:gd name="T36" fmla="*/ 14 w 21"/>
                  <a:gd name="T37" fmla="*/ 5 h 7"/>
                  <a:gd name="T38" fmla="*/ 12 w 21"/>
                  <a:gd name="T39" fmla="*/ 5 h 7"/>
                  <a:gd name="T40" fmla="*/ 12 w 21"/>
                  <a:gd name="T41" fmla="*/ 5 h 7"/>
                  <a:gd name="T42" fmla="*/ 9 w 21"/>
                  <a:gd name="T43" fmla="*/ 7 h 7"/>
                  <a:gd name="T44" fmla="*/ 7 w 21"/>
                  <a:gd name="T45" fmla="*/ 7 h 7"/>
                  <a:gd name="T46" fmla="*/ 7 w 21"/>
                  <a:gd name="T4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" h="7">
                    <a:moveTo>
                      <a:pt x="7" y="7"/>
                    </a:moveTo>
                    <a:lnTo>
                      <a:pt x="5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7" y="0"/>
                    </a:lnTo>
                    <a:lnTo>
                      <a:pt x="14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1" y="3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917"/>
              <p:cNvSpPr/>
              <p:nvPr/>
            </p:nvSpPr>
            <p:spPr bwMode="auto">
              <a:xfrm>
                <a:off x="3071" y="188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918"/>
              <p:cNvSpPr/>
              <p:nvPr/>
            </p:nvSpPr>
            <p:spPr bwMode="auto">
              <a:xfrm>
                <a:off x="2929" y="1764"/>
                <a:ext cx="0" cy="5"/>
              </a:xfrm>
              <a:custGeom>
                <a:avLst/>
                <a:gdLst>
                  <a:gd name="T0" fmla="*/ 0 h 5"/>
                  <a:gd name="T1" fmla="*/ 2 h 5"/>
                  <a:gd name="T2" fmla="*/ 5 h 5"/>
                  <a:gd name="T3" fmla="*/ 2 h 5"/>
                  <a:gd name="T4" fmla="*/ 0 h 5"/>
                  <a:gd name="T5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19"/>
              <p:cNvSpPr/>
              <p:nvPr/>
            </p:nvSpPr>
            <p:spPr bwMode="auto">
              <a:xfrm>
                <a:off x="2940" y="1776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3 w 5"/>
                  <a:gd name="T3" fmla="*/ 0 h 2"/>
                  <a:gd name="T4" fmla="*/ 0 w 5"/>
                  <a:gd name="T5" fmla="*/ 2 h 2"/>
                  <a:gd name="T6" fmla="*/ 3 w 5"/>
                  <a:gd name="T7" fmla="*/ 0 h 2"/>
                  <a:gd name="T8" fmla="*/ 5 w 5"/>
                  <a:gd name="T9" fmla="*/ 0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920"/>
              <p:cNvSpPr/>
              <p:nvPr/>
            </p:nvSpPr>
            <p:spPr bwMode="auto">
              <a:xfrm>
                <a:off x="2919" y="1785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0 h 3"/>
                  <a:gd name="T4" fmla="*/ 2 w 7"/>
                  <a:gd name="T5" fmla="*/ 3 h 3"/>
                  <a:gd name="T6" fmla="*/ 0 w 7"/>
                  <a:gd name="T7" fmla="*/ 3 h 3"/>
                  <a:gd name="T8" fmla="*/ 2 w 7"/>
                  <a:gd name="T9" fmla="*/ 0 h 3"/>
                  <a:gd name="T10" fmla="*/ 5 w 7"/>
                  <a:gd name="T11" fmla="*/ 0 h 3"/>
                  <a:gd name="T12" fmla="*/ 7 w 7"/>
                  <a:gd name="T13" fmla="*/ 0 h 3"/>
                  <a:gd name="T14" fmla="*/ 7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5" y="0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921"/>
              <p:cNvSpPr>
                <a:spLocks noChangeArrowheads="1"/>
              </p:cNvSpPr>
              <p:nvPr/>
            </p:nvSpPr>
            <p:spPr bwMode="auto">
              <a:xfrm>
                <a:off x="2921" y="1826"/>
                <a:ext cx="3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922"/>
              <p:cNvSpPr>
                <a:spLocks noChangeArrowheads="1"/>
              </p:cNvSpPr>
              <p:nvPr/>
            </p:nvSpPr>
            <p:spPr bwMode="auto">
              <a:xfrm>
                <a:off x="3023" y="1724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923"/>
              <p:cNvSpPr/>
              <p:nvPr/>
            </p:nvSpPr>
            <p:spPr bwMode="auto">
              <a:xfrm>
                <a:off x="3135" y="178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924"/>
              <p:cNvSpPr/>
              <p:nvPr/>
            </p:nvSpPr>
            <p:spPr bwMode="auto">
              <a:xfrm>
                <a:off x="2398" y="1771"/>
                <a:ext cx="7" cy="10"/>
              </a:xfrm>
              <a:custGeom>
                <a:avLst/>
                <a:gdLst>
                  <a:gd name="T0" fmla="*/ 0 w 7"/>
                  <a:gd name="T1" fmla="*/ 10 h 10"/>
                  <a:gd name="T2" fmla="*/ 3 w 7"/>
                  <a:gd name="T3" fmla="*/ 7 h 10"/>
                  <a:gd name="T4" fmla="*/ 5 w 7"/>
                  <a:gd name="T5" fmla="*/ 7 h 10"/>
                  <a:gd name="T6" fmla="*/ 3 w 7"/>
                  <a:gd name="T7" fmla="*/ 5 h 10"/>
                  <a:gd name="T8" fmla="*/ 5 w 7"/>
                  <a:gd name="T9" fmla="*/ 7 h 10"/>
                  <a:gd name="T10" fmla="*/ 3 w 7"/>
                  <a:gd name="T11" fmla="*/ 10 h 10"/>
                  <a:gd name="T12" fmla="*/ 5 w 7"/>
                  <a:gd name="T13" fmla="*/ 10 h 10"/>
                  <a:gd name="T14" fmla="*/ 7 w 7"/>
                  <a:gd name="T15" fmla="*/ 10 h 10"/>
                  <a:gd name="T16" fmla="*/ 7 w 7"/>
                  <a:gd name="T17" fmla="*/ 7 h 10"/>
                  <a:gd name="T18" fmla="*/ 7 w 7"/>
                  <a:gd name="T19" fmla="*/ 5 h 10"/>
                  <a:gd name="T20" fmla="*/ 7 w 7"/>
                  <a:gd name="T21" fmla="*/ 2 h 10"/>
                  <a:gd name="T22" fmla="*/ 7 w 7"/>
                  <a:gd name="T23" fmla="*/ 2 h 10"/>
                  <a:gd name="T24" fmla="*/ 5 w 7"/>
                  <a:gd name="T25" fmla="*/ 0 h 10"/>
                  <a:gd name="T26" fmla="*/ 3 w 7"/>
                  <a:gd name="T27" fmla="*/ 0 h 10"/>
                  <a:gd name="T28" fmla="*/ 0 w 7"/>
                  <a:gd name="T29" fmla="*/ 0 h 10"/>
                  <a:gd name="T30" fmla="*/ 0 w 7"/>
                  <a:gd name="T31" fmla="*/ 2 h 10"/>
                  <a:gd name="T32" fmla="*/ 0 w 7"/>
                  <a:gd name="T33" fmla="*/ 5 h 10"/>
                  <a:gd name="T34" fmla="*/ 0 w 7"/>
                  <a:gd name="T35" fmla="*/ 7 h 10"/>
                  <a:gd name="T36" fmla="*/ 0 w 7"/>
                  <a:gd name="T3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0">
                    <a:moveTo>
                      <a:pt x="0" y="10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925"/>
              <p:cNvSpPr/>
              <p:nvPr/>
            </p:nvSpPr>
            <p:spPr bwMode="auto">
              <a:xfrm>
                <a:off x="2465" y="1852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926"/>
              <p:cNvSpPr/>
              <p:nvPr/>
            </p:nvSpPr>
            <p:spPr bwMode="auto">
              <a:xfrm>
                <a:off x="2358" y="1747"/>
                <a:ext cx="12" cy="19"/>
              </a:xfrm>
              <a:custGeom>
                <a:avLst/>
                <a:gdLst>
                  <a:gd name="T0" fmla="*/ 7 w 12"/>
                  <a:gd name="T1" fmla="*/ 15 h 19"/>
                  <a:gd name="T2" fmla="*/ 10 w 12"/>
                  <a:gd name="T3" fmla="*/ 12 h 19"/>
                  <a:gd name="T4" fmla="*/ 7 w 12"/>
                  <a:gd name="T5" fmla="*/ 15 h 19"/>
                  <a:gd name="T6" fmla="*/ 7 w 12"/>
                  <a:gd name="T7" fmla="*/ 17 h 19"/>
                  <a:gd name="T8" fmla="*/ 10 w 12"/>
                  <a:gd name="T9" fmla="*/ 19 h 19"/>
                  <a:gd name="T10" fmla="*/ 12 w 12"/>
                  <a:gd name="T11" fmla="*/ 17 h 19"/>
                  <a:gd name="T12" fmla="*/ 10 w 12"/>
                  <a:gd name="T13" fmla="*/ 15 h 19"/>
                  <a:gd name="T14" fmla="*/ 12 w 12"/>
                  <a:gd name="T15" fmla="*/ 12 h 19"/>
                  <a:gd name="T16" fmla="*/ 10 w 12"/>
                  <a:gd name="T17" fmla="*/ 10 h 19"/>
                  <a:gd name="T18" fmla="*/ 10 w 12"/>
                  <a:gd name="T19" fmla="*/ 7 h 19"/>
                  <a:gd name="T20" fmla="*/ 10 w 12"/>
                  <a:gd name="T21" fmla="*/ 7 h 19"/>
                  <a:gd name="T22" fmla="*/ 10 w 12"/>
                  <a:gd name="T23" fmla="*/ 5 h 19"/>
                  <a:gd name="T24" fmla="*/ 7 w 12"/>
                  <a:gd name="T25" fmla="*/ 3 h 19"/>
                  <a:gd name="T26" fmla="*/ 5 w 12"/>
                  <a:gd name="T27" fmla="*/ 0 h 19"/>
                  <a:gd name="T28" fmla="*/ 5 w 12"/>
                  <a:gd name="T29" fmla="*/ 0 h 19"/>
                  <a:gd name="T30" fmla="*/ 2 w 12"/>
                  <a:gd name="T31" fmla="*/ 0 h 19"/>
                  <a:gd name="T32" fmla="*/ 0 w 12"/>
                  <a:gd name="T33" fmla="*/ 3 h 19"/>
                  <a:gd name="T34" fmla="*/ 2 w 12"/>
                  <a:gd name="T35" fmla="*/ 5 h 19"/>
                  <a:gd name="T36" fmla="*/ 2 w 12"/>
                  <a:gd name="T37" fmla="*/ 5 h 19"/>
                  <a:gd name="T38" fmla="*/ 5 w 12"/>
                  <a:gd name="T39" fmla="*/ 7 h 19"/>
                  <a:gd name="T40" fmla="*/ 2 w 12"/>
                  <a:gd name="T41" fmla="*/ 10 h 19"/>
                  <a:gd name="T42" fmla="*/ 5 w 12"/>
                  <a:gd name="T43" fmla="*/ 10 h 19"/>
                  <a:gd name="T44" fmla="*/ 7 w 12"/>
                  <a:gd name="T45" fmla="*/ 10 h 19"/>
                  <a:gd name="T46" fmla="*/ 5 w 12"/>
                  <a:gd name="T47" fmla="*/ 12 h 19"/>
                  <a:gd name="T48" fmla="*/ 7 w 12"/>
                  <a:gd name="T49" fmla="*/ 12 h 19"/>
                  <a:gd name="T50" fmla="*/ 7 w 12"/>
                  <a:gd name="T51" fmla="*/ 12 h 19"/>
                  <a:gd name="T52" fmla="*/ 7 w 12"/>
                  <a:gd name="T53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19">
                    <a:moveTo>
                      <a:pt x="7" y="15"/>
                    </a:moveTo>
                    <a:lnTo>
                      <a:pt x="10" y="12"/>
                    </a:lnTo>
                    <a:lnTo>
                      <a:pt x="7" y="15"/>
                    </a:lnTo>
                    <a:lnTo>
                      <a:pt x="7" y="17"/>
                    </a:lnTo>
                    <a:lnTo>
                      <a:pt x="10" y="19"/>
                    </a:lnTo>
                    <a:lnTo>
                      <a:pt x="12" y="17"/>
                    </a:lnTo>
                    <a:lnTo>
                      <a:pt x="10" y="15"/>
                    </a:lnTo>
                    <a:lnTo>
                      <a:pt x="12" y="12"/>
                    </a:lnTo>
                    <a:lnTo>
                      <a:pt x="10" y="1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927"/>
              <p:cNvSpPr/>
              <p:nvPr/>
            </p:nvSpPr>
            <p:spPr bwMode="auto">
              <a:xfrm>
                <a:off x="2384" y="1781"/>
                <a:ext cx="5" cy="9"/>
              </a:xfrm>
              <a:custGeom>
                <a:avLst/>
                <a:gdLst>
                  <a:gd name="T0" fmla="*/ 0 w 5"/>
                  <a:gd name="T1" fmla="*/ 0 h 9"/>
                  <a:gd name="T2" fmla="*/ 2 w 5"/>
                  <a:gd name="T3" fmla="*/ 2 h 9"/>
                  <a:gd name="T4" fmla="*/ 2 w 5"/>
                  <a:gd name="T5" fmla="*/ 4 h 9"/>
                  <a:gd name="T6" fmla="*/ 5 w 5"/>
                  <a:gd name="T7" fmla="*/ 7 h 9"/>
                  <a:gd name="T8" fmla="*/ 5 w 5"/>
                  <a:gd name="T9" fmla="*/ 9 h 9"/>
                  <a:gd name="T10" fmla="*/ 2 w 5"/>
                  <a:gd name="T11" fmla="*/ 7 h 9"/>
                  <a:gd name="T12" fmla="*/ 0 w 5"/>
                  <a:gd name="T13" fmla="*/ 4 h 9"/>
                  <a:gd name="T14" fmla="*/ 0 w 5"/>
                  <a:gd name="T15" fmla="*/ 4 h 9"/>
                  <a:gd name="T16" fmla="*/ 0 w 5"/>
                  <a:gd name="T17" fmla="*/ 2 h 9"/>
                  <a:gd name="T18" fmla="*/ 0 w 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928"/>
              <p:cNvSpPr/>
              <p:nvPr/>
            </p:nvSpPr>
            <p:spPr bwMode="auto">
              <a:xfrm>
                <a:off x="2410" y="1797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3 h 5"/>
                  <a:gd name="T4" fmla="*/ 0 w 2"/>
                  <a:gd name="T5" fmla="*/ 5 h 5"/>
                  <a:gd name="T6" fmla="*/ 2 w 2"/>
                  <a:gd name="T7" fmla="*/ 3 h 5"/>
                  <a:gd name="T8" fmla="*/ 0 w 2"/>
                  <a:gd name="T9" fmla="*/ 3 h 5"/>
                  <a:gd name="T10" fmla="*/ 0 w 2"/>
                  <a:gd name="T11" fmla="*/ 0 h 5"/>
                  <a:gd name="T12" fmla="*/ 2 w 2"/>
                  <a:gd name="T13" fmla="*/ 0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929"/>
              <p:cNvSpPr/>
              <p:nvPr/>
            </p:nvSpPr>
            <p:spPr bwMode="auto">
              <a:xfrm>
                <a:off x="2384" y="1797"/>
                <a:ext cx="14" cy="14"/>
              </a:xfrm>
              <a:custGeom>
                <a:avLst/>
                <a:gdLst>
                  <a:gd name="T0" fmla="*/ 2 w 14"/>
                  <a:gd name="T1" fmla="*/ 7 h 14"/>
                  <a:gd name="T2" fmla="*/ 5 w 14"/>
                  <a:gd name="T3" fmla="*/ 10 h 14"/>
                  <a:gd name="T4" fmla="*/ 5 w 14"/>
                  <a:gd name="T5" fmla="*/ 10 h 14"/>
                  <a:gd name="T6" fmla="*/ 5 w 14"/>
                  <a:gd name="T7" fmla="*/ 12 h 14"/>
                  <a:gd name="T8" fmla="*/ 5 w 14"/>
                  <a:gd name="T9" fmla="*/ 12 h 14"/>
                  <a:gd name="T10" fmla="*/ 7 w 14"/>
                  <a:gd name="T11" fmla="*/ 14 h 14"/>
                  <a:gd name="T12" fmla="*/ 7 w 14"/>
                  <a:gd name="T13" fmla="*/ 14 h 14"/>
                  <a:gd name="T14" fmla="*/ 10 w 14"/>
                  <a:gd name="T15" fmla="*/ 14 h 14"/>
                  <a:gd name="T16" fmla="*/ 12 w 14"/>
                  <a:gd name="T17" fmla="*/ 12 h 14"/>
                  <a:gd name="T18" fmla="*/ 12 w 14"/>
                  <a:gd name="T19" fmla="*/ 10 h 14"/>
                  <a:gd name="T20" fmla="*/ 12 w 14"/>
                  <a:gd name="T21" fmla="*/ 7 h 14"/>
                  <a:gd name="T22" fmla="*/ 12 w 14"/>
                  <a:gd name="T23" fmla="*/ 5 h 14"/>
                  <a:gd name="T24" fmla="*/ 14 w 14"/>
                  <a:gd name="T25" fmla="*/ 3 h 14"/>
                  <a:gd name="T26" fmla="*/ 14 w 14"/>
                  <a:gd name="T27" fmla="*/ 0 h 14"/>
                  <a:gd name="T28" fmla="*/ 12 w 14"/>
                  <a:gd name="T29" fmla="*/ 0 h 14"/>
                  <a:gd name="T30" fmla="*/ 12 w 14"/>
                  <a:gd name="T31" fmla="*/ 3 h 14"/>
                  <a:gd name="T32" fmla="*/ 10 w 14"/>
                  <a:gd name="T33" fmla="*/ 3 h 14"/>
                  <a:gd name="T34" fmla="*/ 10 w 14"/>
                  <a:gd name="T35" fmla="*/ 5 h 14"/>
                  <a:gd name="T36" fmla="*/ 7 w 14"/>
                  <a:gd name="T37" fmla="*/ 7 h 14"/>
                  <a:gd name="T38" fmla="*/ 5 w 14"/>
                  <a:gd name="T39" fmla="*/ 7 h 14"/>
                  <a:gd name="T40" fmla="*/ 7 w 14"/>
                  <a:gd name="T41" fmla="*/ 5 h 14"/>
                  <a:gd name="T42" fmla="*/ 10 w 14"/>
                  <a:gd name="T43" fmla="*/ 5 h 14"/>
                  <a:gd name="T44" fmla="*/ 10 w 14"/>
                  <a:gd name="T45" fmla="*/ 3 h 14"/>
                  <a:gd name="T46" fmla="*/ 7 w 14"/>
                  <a:gd name="T47" fmla="*/ 0 h 14"/>
                  <a:gd name="T48" fmla="*/ 5 w 14"/>
                  <a:gd name="T49" fmla="*/ 0 h 14"/>
                  <a:gd name="T50" fmla="*/ 5 w 14"/>
                  <a:gd name="T51" fmla="*/ 0 h 14"/>
                  <a:gd name="T52" fmla="*/ 2 w 14"/>
                  <a:gd name="T53" fmla="*/ 0 h 14"/>
                  <a:gd name="T54" fmla="*/ 0 w 14"/>
                  <a:gd name="T55" fmla="*/ 3 h 14"/>
                  <a:gd name="T56" fmla="*/ 0 w 14"/>
                  <a:gd name="T57" fmla="*/ 5 h 14"/>
                  <a:gd name="T58" fmla="*/ 2 w 14"/>
                  <a:gd name="T59" fmla="*/ 5 h 14"/>
                  <a:gd name="T60" fmla="*/ 2 w 14"/>
                  <a:gd name="T6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2" y="7"/>
                    </a:moveTo>
                    <a:lnTo>
                      <a:pt x="5" y="10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930"/>
              <p:cNvSpPr/>
              <p:nvPr/>
            </p:nvSpPr>
            <p:spPr bwMode="auto">
              <a:xfrm>
                <a:off x="2351" y="173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931"/>
              <p:cNvSpPr/>
              <p:nvPr/>
            </p:nvSpPr>
            <p:spPr bwMode="auto">
              <a:xfrm>
                <a:off x="2171" y="17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932"/>
              <p:cNvSpPr/>
              <p:nvPr/>
            </p:nvSpPr>
            <p:spPr bwMode="auto">
              <a:xfrm>
                <a:off x="2159" y="177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933"/>
              <p:cNvSpPr/>
              <p:nvPr/>
            </p:nvSpPr>
            <p:spPr bwMode="auto">
              <a:xfrm>
                <a:off x="2183" y="1733"/>
                <a:ext cx="12" cy="7"/>
              </a:xfrm>
              <a:custGeom>
                <a:avLst/>
                <a:gdLst>
                  <a:gd name="T0" fmla="*/ 2 w 12"/>
                  <a:gd name="T1" fmla="*/ 7 h 7"/>
                  <a:gd name="T2" fmla="*/ 5 w 12"/>
                  <a:gd name="T3" fmla="*/ 5 h 7"/>
                  <a:gd name="T4" fmla="*/ 7 w 12"/>
                  <a:gd name="T5" fmla="*/ 5 h 7"/>
                  <a:gd name="T6" fmla="*/ 7 w 12"/>
                  <a:gd name="T7" fmla="*/ 5 h 7"/>
                  <a:gd name="T8" fmla="*/ 9 w 12"/>
                  <a:gd name="T9" fmla="*/ 2 h 7"/>
                  <a:gd name="T10" fmla="*/ 12 w 12"/>
                  <a:gd name="T11" fmla="*/ 5 h 7"/>
                  <a:gd name="T12" fmla="*/ 12 w 12"/>
                  <a:gd name="T13" fmla="*/ 2 h 7"/>
                  <a:gd name="T14" fmla="*/ 9 w 12"/>
                  <a:gd name="T15" fmla="*/ 0 h 7"/>
                  <a:gd name="T16" fmla="*/ 7 w 12"/>
                  <a:gd name="T17" fmla="*/ 0 h 7"/>
                  <a:gd name="T18" fmla="*/ 7 w 12"/>
                  <a:gd name="T19" fmla="*/ 0 h 7"/>
                  <a:gd name="T20" fmla="*/ 5 w 12"/>
                  <a:gd name="T21" fmla="*/ 0 h 7"/>
                  <a:gd name="T22" fmla="*/ 5 w 12"/>
                  <a:gd name="T23" fmla="*/ 2 h 7"/>
                  <a:gd name="T24" fmla="*/ 2 w 12"/>
                  <a:gd name="T25" fmla="*/ 2 h 7"/>
                  <a:gd name="T26" fmla="*/ 0 w 12"/>
                  <a:gd name="T27" fmla="*/ 2 h 7"/>
                  <a:gd name="T28" fmla="*/ 2 w 12"/>
                  <a:gd name="T29" fmla="*/ 5 h 7"/>
                  <a:gd name="T30" fmla="*/ 2 w 12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7">
                    <a:moveTo>
                      <a:pt x="2" y="7"/>
                    </a:moveTo>
                    <a:lnTo>
                      <a:pt x="5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2" y="5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934"/>
              <p:cNvSpPr/>
              <p:nvPr/>
            </p:nvSpPr>
            <p:spPr bwMode="auto">
              <a:xfrm>
                <a:off x="2067" y="1783"/>
                <a:ext cx="16" cy="9"/>
              </a:xfrm>
              <a:custGeom>
                <a:avLst/>
                <a:gdLst>
                  <a:gd name="T0" fmla="*/ 0 w 16"/>
                  <a:gd name="T1" fmla="*/ 7 h 9"/>
                  <a:gd name="T2" fmla="*/ 0 w 16"/>
                  <a:gd name="T3" fmla="*/ 9 h 9"/>
                  <a:gd name="T4" fmla="*/ 0 w 16"/>
                  <a:gd name="T5" fmla="*/ 9 h 9"/>
                  <a:gd name="T6" fmla="*/ 2 w 16"/>
                  <a:gd name="T7" fmla="*/ 9 h 9"/>
                  <a:gd name="T8" fmla="*/ 5 w 16"/>
                  <a:gd name="T9" fmla="*/ 7 h 9"/>
                  <a:gd name="T10" fmla="*/ 7 w 16"/>
                  <a:gd name="T11" fmla="*/ 7 h 9"/>
                  <a:gd name="T12" fmla="*/ 12 w 16"/>
                  <a:gd name="T13" fmla="*/ 7 h 9"/>
                  <a:gd name="T14" fmla="*/ 12 w 16"/>
                  <a:gd name="T15" fmla="*/ 7 h 9"/>
                  <a:gd name="T16" fmla="*/ 14 w 16"/>
                  <a:gd name="T17" fmla="*/ 5 h 9"/>
                  <a:gd name="T18" fmla="*/ 16 w 16"/>
                  <a:gd name="T19" fmla="*/ 7 h 9"/>
                  <a:gd name="T20" fmla="*/ 14 w 16"/>
                  <a:gd name="T21" fmla="*/ 5 h 9"/>
                  <a:gd name="T22" fmla="*/ 14 w 16"/>
                  <a:gd name="T23" fmla="*/ 2 h 9"/>
                  <a:gd name="T24" fmla="*/ 12 w 16"/>
                  <a:gd name="T25" fmla="*/ 0 h 9"/>
                  <a:gd name="T26" fmla="*/ 9 w 16"/>
                  <a:gd name="T27" fmla="*/ 0 h 9"/>
                  <a:gd name="T28" fmla="*/ 9 w 16"/>
                  <a:gd name="T29" fmla="*/ 2 h 9"/>
                  <a:gd name="T30" fmla="*/ 7 w 16"/>
                  <a:gd name="T31" fmla="*/ 2 h 9"/>
                  <a:gd name="T32" fmla="*/ 5 w 16"/>
                  <a:gd name="T33" fmla="*/ 2 h 9"/>
                  <a:gd name="T34" fmla="*/ 2 w 16"/>
                  <a:gd name="T35" fmla="*/ 2 h 9"/>
                  <a:gd name="T36" fmla="*/ 2 w 16"/>
                  <a:gd name="T37" fmla="*/ 5 h 9"/>
                  <a:gd name="T38" fmla="*/ 0 w 16"/>
                  <a:gd name="T39" fmla="*/ 7 h 9"/>
                  <a:gd name="T40" fmla="*/ 0 w 16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9">
                    <a:moveTo>
                      <a:pt x="0" y="7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4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935"/>
              <p:cNvSpPr/>
              <p:nvPr/>
            </p:nvSpPr>
            <p:spPr bwMode="auto">
              <a:xfrm>
                <a:off x="5632" y="1804"/>
                <a:ext cx="10" cy="12"/>
              </a:xfrm>
              <a:custGeom>
                <a:avLst/>
                <a:gdLst>
                  <a:gd name="T0" fmla="*/ 10 w 10"/>
                  <a:gd name="T1" fmla="*/ 5 h 12"/>
                  <a:gd name="T2" fmla="*/ 7 w 10"/>
                  <a:gd name="T3" fmla="*/ 5 h 12"/>
                  <a:gd name="T4" fmla="*/ 5 w 10"/>
                  <a:gd name="T5" fmla="*/ 7 h 12"/>
                  <a:gd name="T6" fmla="*/ 3 w 10"/>
                  <a:gd name="T7" fmla="*/ 10 h 12"/>
                  <a:gd name="T8" fmla="*/ 3 w 10"/>
                  <a:gd name="T9" fmla="*/ 10 h 12"/>
                  <a:gd name="T10" fmla="*/ 0 w 10"/>
                  <a:gd name="T11" fmla="*/ 12 h 12"/>
                  <a:gd name="T12" fmla="*/ 0 w 10"/>
                  <a:gd name="T13" fmla="*/ 10 h 12"/>
                  <a:gd name="T14" fmla="*/ 3 w 10"/>
                  <a:gd name="T15" fmla="*/ 7 h 12"/>
                  <a:gd name="T16" fmla="*/ 3 w 10"/>
                  <a:gd name="T17" fmla="*/ 5 h 12"/>
                  <a:gd name="T18" fmla="*/ 5 w 10"/>
                  <a:gd name="T19" fmla="*/ 5 h 12"/>
                  <a:gd name="T20" fmla="*/ 5 w 10"/>
                  <a:gd name="T21" fmla="*/ 3 h 12"/>
                  <a:gd name="T22" fmla="*/ 7 w 10"/>
                  <a:gd name="T23" fmla="*/ 3 h 12"/>
                  <a:gd name="T24" fmla="*/ 10 w 10"/>
                  <a:gd name="T25" fmla="*/ 0 h 12"/>
                  <a:gd name="T26" fmla="*/ 10 w 10"/>
                  <a:gd name="T27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10" y="5"/>
                    </a:moveTo>
                    <a:lnTo>
                      <a:pt x="7" y="5"/>
                    </a:lnTo>
                    <a:lnTo>
                      <a:pt x="5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936"/>
              <p:cNvSpPr/>
              <p:nvPr/>
            </p:nvSpPr>
            <p:spPr bwMode="auto">
              <a:xfrm>
                <a:off x="2143" y="1762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937"/>
              <p:cNvSpPr/>
              <p:nvPr/>
            </p:nvSpPr>
            <p:spPr bwMode="auto">
              <a:xfrm>
                <a:off x="3288" y="1695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938"/>
              <p:cNvSpPr/>
              <p:nvPr/>
            </p:nvSpPr>
            <p:spPr bwMode="auto">
              <a:xfrm>
                <a:off x="3248" y="1693"/>
                <a:ext cx="7" cy="5"/>
              </a:xfrm>
              <a:custGeom>
                <a:avLst/>
                <a:gdLst>
                  <a:gd name="T0" fmla="*/ 7 w 7"/>
                  <a:gd name="T1" fmla="*/ 2 h 5"/>
                  <a:gd name="T2" fmla="*/ 5 w 7"/>
                  <a:gd name="T3" fmla="*/ 2 h 5"/>
                  <a:gd name="T4" fmla="*/ 3 w 7"/>
                  <a:gd name="T5" fmla="*/ 5 h 5"/>
                  <a:gd name="T6" fmla="*/ 0 w 7"/>
                  <a:gd name="T7" fmla="*/ 5 h 5"/>
                  <a:gd name="T8" fmla="*/ 3 w 7"/>
                  <a:gd name="T9" fmla="*/ 2 h 5"/>
                  <a:gd name="T10" fmla="*/ 5 w 7"/>
                  <a:gd name="T11" fmla="*/ 2 h 5"/>
                  <a:gd name="T12" fmla="*/ 7 w 7"/>
                  <a:gd name="T13" fmla="*/ 0 h 5"/>
                  <a:gd name="T14" fmla="*/ 7 w 7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7" y="2"/>
                    </a:moveTo>
                    <a:lnTo>
                      <a:pt x="5" y="2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939"/>
              <p:cNvSpPr/>
              <p:nvPr/>
            </p:nvSpPr>
            <p:spPr bwMode="auto">
              <a:xfrm>
                <a:off x="3236" y="169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0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940"/>
              <p:cNvSpPr/>
              <p:nvPr/>
            </p:nvSpPr>
            <p:spPr bwMode="auto">
              <a:xfrm>
                <a:off x="3483" y="154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941"/>
              <p:cNvSpPr/>
              <p:nvPr/>
            </p:nvSpPr>
            <p:spPr bwMode="auto">
              <a:xfrm>
                <a:off x="5613" y="1818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942"/>
              <p:cNvSpPr/>
              <p:nvPr/>
            </p:nvSpPr>
            <p:spPr bwMode="auto">
              <a:xfrm>
                <a:off x="5597" y="182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943"/>
              <p:cNvSpPr/>
              <p:nvPr/>
            </p:nvSpPr>
            <p:spPr bwMode="auto">
              <a:xfrm>
                <a:off x="5552" y="1828"/>
                <a:ext cx="4" cy="5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2 h 5"/>
                  <a:gd name="T4" fmla="*/ 2 w 4"/>
                  <a:gd name="T5" fmla="*/ 0 h 5"/>
                  <a:gd name="T6" fmla="*/ 4 w 4"/>
                  <a:gd name="T7" fmla="*/ 0 h 5"/>
                  <a:gd name="T8" fmla="*/ 4 w 4"/>
                  <a:gd name="T9" fmla="*/ 2 h 5"/>
                  <a:gd name="T10" fmla="*/ 4 w 4"/>
                  <a:gd name="T11" fmla="*/ 5 h 5"/>
                  <a:gd name="T12" fmla="*/ 2 w 4"/>
                  <a:gd name="T13" fmla="*/ 5 h 5"/>
                  <a:gd name="T14" fmla="*/ 0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944"/>
              <p:cNvSpPr/>
              <p:nvPr/>
            </p:nvSpPr>
            <p:spPr bwMode="auto">
              <a:xfrm>
                <a:off x="2102" y="1728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0 h 3"/>
                  <a:gd name="T4" fmla="*/ 5 w 5"/>
                  <a:gd name="T5" fmla="*/ 0 h 3"/>
                  <a:gd name="T6" fmla="*/ 5 w 5"/>
                  <a:gd name="T7" fmla="*/ 0 h 3"/>
                  <a:gd name="T8" fmla="*/ 3 w 5"/>
                  <a:gd name="T9" fmla="*/ 3 h 3"/>
                  <a:gd name="T10" fmla="*/ 0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945"/>
              <p:cNvSpPr/>
              <p:nvPr/>
            </p:nvSpPr>
            <p:spPr bwMode="auto">
              <a:xfrm>
                <a:off x="3056" y="1679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946"/>
              <p:cNvSpPr/>
              <p:nvPr/>
            </p:nvSpPr>
            <p:spPr bwMode="auto">
              <a:xfrm>
                <a:off x="3033" y="1700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2 h 5"/>
                  <a:gd name="T4" fmla="*/ 5 w 5"/>
                  <a:gd name="T5" fmla="*/ 5 h 5"/>
                  <a:gd name="T6" fmla="*/ 2 w 5"/>
                  <a:gd name="T7" fmla="*/ 5 h 5"/>
                  <a:gd name="T8" fmla="*/ 0 w 5"/>
                  <a:gd name="T9" fmla="*/ 5 h 5"/>
                  <a:gd name="T10" fmla="*/ 0 w 5"/>
                  <a:gd name="T11" fmla="*/ 2 h 5"/>
                  <a:gd name="T12" fmla="*/ 2 w 5"/>
                  <a:gd name="T13" fmla="*/ 2 h 5"/>
                  <a:gd name="T14" fmla="*/ 5 w 5"/>
                  <a:gd name="T15" fmla="*/ 0 h 5"/>
                  <a:gd name="T16" fmla="*/ 5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947"/>
              <p:cNvSpPr/>
              <p:nvPr/>
            </p:nvSpPr>
            <p:spPr bwMode="auto">
              <a:xfrm>
                <a:off x="3194" y="1562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3 h 3"/>
                  <a:gd name="T4" fmla="*/ 0 w 4"/>
                  <a:gd name="T5" fmla="*/ 3 h 3"/>
                  <a:gd name="T6" fmla="*/ 2 w 4"/>
                  <a:gd name="T7" fmla="*/ 0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948"/>
              <p:cNvSpPr>
                <a:spLocks noChangeArrowheads="1"/>
              </p:cNvSpPr>
              <p:nvPr/>
            </p:nvSpPr>
            <p:spPr bwMode="auto">
              <a:xfrm>
                <a:off x="3184" y="1617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949"/>
              <p:cNvSpPr/>
              <p:nvPr/>
            </p:nvSpPr>
            <p:spPr bwMode="auto">
              <a:xfrm>
                <a:off x="3203" y="1539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3 w 7"/>
                  <a:gd name="T3" fmla="*/ 0 h 7"/>
                  <a:gd name="T4" fmla="*/ 3 w 7"/>
                  <a:gd name="T5" fmla="*/ 2 h 7"/>
                  <a:gd name="T6" fmla="*/ 3 w 7"/>
                  <a:gd name="T7" fmla="*/ 2 h 7"/>
                  <a:gd name="T8" fmla="*/ 0 w 7"/>
                  <a:gd name="T9" fmla="*/ 4 h 7"/>
                  <a:gd name="T10" fmla="*/ 0 w 7"/>
                  <a:gd name="T11" fmla="*/ 7 h 7"/>
                  <a:gd name="T12" fmla="*/ 3 w 7"/>
                  <a:gd name="T13" fmla="*/ 7 h 7"/>
                  <a:gd name="T14" fmla="*/ 5 w 7"/>
                  <a:gd name="T15" fmla="*/ 4 h 7"/>
                  <a:gd name="T16" fmla="*/ 5 w 7"/>
                  <a:gd name="T17" fmla="*/ 4 h 7"/>
                  <a:gd name="T18" fmla="*/ 7 w 7"/>
                  <a:gd name="T19" fmla="*/ 2 h 7"/>
                  <a:gd name="T20" fmla="*/ 5 w 7"/>
                  <a:gd name="T21" fmla="*/ 2 h 7"/>
                  <a:gd name="T22" fmla="*/ 5 w 7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950"/>
              <p:cNvSpPr/>
              <p:nvPr/>
            </p:nvSpPr>
            <p:spPr bwMode="auto">
              <a:xfrm>
                <a:off x="2943" y="1650"/>
                <a:ext cx="7" cy="5"/>
              </a:xfrm>
              <a:custGeom>
                <a:avLst/>
                <a:gdLst>
                  <a:gd name="T0" fmla="*/ 7 w 7"/>
                  <a:gd name="T1" fmla="*/ 2 h 5"/>
                  <a:gd name="T2" fmla="*/ 5 w 7"/>
                  <a:gd name="T3" fmla="*/ 0 h 5"/>
                  <a:gd name="T4" fmla="*/ 2 w 7"/>
                  <a:gd name="T5" fmla="*/ 0 h 5"/>
                  <a:gd name="T6" fmla="*/ 2 w 7"/>
                  <a:gd name="T7" fmla="*/ 0 h 5"/>
                  <a:gd name="T8" fmla="*/ 0 w 7"/>
                  <a:gd name="T9" fmla="*/ 0 h 5"/>
                  <a:gd name="T10" fmla="*/ 0 w 7"/>
                  <a:gd name="T11" fmla="*/ 2 h 5"/>
                  <a:gd name="T12" fmla="*/ 2 w 7"/>
                  <a:gd name="T13" fmla="*/ 2 h 5"/>
                  <a:gd name="T14" fmla="*/ 5 w 7"/>
                  <a:gd name="T15" fmla="*/ 5 h 5"/>
                  <a:gd name="T16" fmla="*/ 7 w 7"/>
                  <a:gd name="T17" fmla="*/ 5 h 5"/>
                  <a:gd name="T18" fmla="*/ 7 w 7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2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951"/>
              <p:cNvSpPr/>
              <p:nvPr/>
            </p:nvSpPr>
            <p:spPr bwMode="auto">
              <a:xfrm>
                <a:off x="2931" y="169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952"/>
              <p:cNvSpPr/>
              <p:nvPr/>
            </p:nvSpPr>
            <p:spPr bwMode="auto">
              <a:xfrm>
                <a:off x="2969" y="156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953"/>
              <p:cNvSpPr/>
              <p:nvPr/>
            </p:nvSpPr>
            <p:spPr bwMode="auto">
              <a:xfrm>
                <a:off x="2990" y="165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954"/>
              <p:cNvSpPr/>
              <p:nvPr/>
            </p:nvSpPr>
            <p:spPr bwMode="auto">
              <a:xfrm>
                <a:off x="2971" y="1664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3 w 5"/>
                  <a:gd name="T3" fmla="*/ 3 h 3"/>
                  <a:gd name="T4" fmla="*/ 5 w 5"/>
                  <a:gd name="T5" fmla="*/ 3 h 3"/>
                  <a:gd name="T6" fmla="*/ 3 w 5"/>
                  <a:gd name="T7" fmla="*/ 3 h 3"/>
                  <a:gd name="T8" fmla="*/ 0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3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955"/>
              <p:cNvSpPr/>
              <p:nvPr/>
            </p:nvSpPr>
            <p:spPr bwMode="auto">
              <a:xfrm>
                <a:off x="3007" y="1664"/>
                <a:ext cx="7" cy="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0 h 5"/>
                  <a:gd name="T4" fmla="*/ 7 w 7"/>
                  <a:gd name="T5" fmla="*/ 3 h 5"/>
                  <a:gd name="T6" fmla="*/ 4 w 7"/>
                  <a:gd name="T7" fmla="*/ 5 h 5"/>
                  <a:gd name="T8" fmla="*/ 4 w 7"/>
                  <a:gd name="T9" fmla="*/ 5 h 5"/>
                  <a:gd name="T10" fmla="*/ 2 w 7"/>
                  <a:gd name="T11" fmla="*/ 3 h 5"/>
                  <a:gd name="T12" fmla="*/ 0 w 7"/>
                  <a:gd name="T13" fmla="*/ 0 h 5"/>
                  <a:gd name="T14" fmla="*/ 0 w 7"/>
                  <a:gd name="T15" fmla="*/ 0 h 5"/>
                  <a:gd name="T16" fmla="*/ 0 w 7"/>
                  <a:gd name="T17" fmla="*/ 0 h 5"/>
                  <a:gd name="T18" fmla="*/ 2 w 7"/>
                  <a:gd name="T19" fmla="*/ 0 h 5"/>
                  <a:gd name="T20" fmla="*/ 4 w 7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956"/>
              <p:cNvSpPr/>
              <p:nvPr/>
            </p:nvSpPr>
            <p:spPr bwMode="auto">
              <a:xfrm>
                <a:off x="2969" y="1572"/>
                <a:ext cx="14" cy="7"/>
              </a:xfrm>
              <a:custGeom>
                <a:avLst/>
                <a:gdLst>
                  <a:gd name="T0" fmla="*/ 12 w 14"/>
                  <a:gd name="T1" fmla="*/ 2 h 7"/>
                  <a:gd name="T2" fmla="*/ 9 w 14"/>
                  <a:gd name="T3" fmla="*/ 2 h 7"/>
                  <a:gd name="T4" fmla="*/ 7 w 14"/>
                  <a:gd name="T5" fmla="*/ 2 h 7"/>
                  <a:gd name="T6" fmla="*/ 5 w 14"/>
                  <a:gd name="T7" fmla="*/ 2 h 7"/>
                  <a:gd name="T8" fmla="*/ 5 w 14"/>
                  <a:gd name="T9" fmla="*/ 0 h 7"/>
                  <a:gd name="T10" fmla="*/ 2 w 14"/>
                  <a:gd name="T11" fmla="*/ 2 h 7"/>
                  <a:gd name="T12" fmla="*/ 0 w 14"/>
                  <a:gd name="T13" fmla="*/ 2 h 7"/>
                  <a:gd name="T14" fmla="*/ 0 w 14"/>
                  <a:gd name="T15" fmla="*/ 5 h 7"/>
                  <a:gd name="T16" fmla="*/ 2 w 14"/>
                  <a:gd name="T17" fmla="*/ 5 h 7"/>
                  <a:gd name="T18" fmla="*/ 2 w 14"/>
                  <a:gd name="T19" fmla="*/ 7 h 7"/>
                  <a:gd name="T20" fmla="*/ 5 w 14"/>
                  <a:gd name="T21" fmla="*/ 7 h 7"/>
                  <a:gd name="T22" fmla="*/ 7 w 14"/>
                  <a:gd name="T23" fmla="*/ 7 h 7"/>
                  <a:gd name="T24" fmla="*/ 9 w 14"/>
                  <a:gd name="T25" fmla="*/ 7 h 7"/>
                  <a:gd name="T26" fmla="*/ 12 w 14"/>
                  <a:gd name="T27" fmla="*/ 7 h 7"/>
                  <a:gd name="T28" fmla="*/ 14 w 14"/>
                  <a:gd name="T29" fmla="*/ 7 h 7"/>
                  <a:gd name="T30" fmla="*/ 14 w 14"/>
                  <a:gd name="T31" fmla="*/ 5 h 7"/>
                  <a:gd name="T32" fmla="*/ 12 w 14"/>
                  <a:gd name="T33" fmla="*/ 2 h 7"/>
                  <a:gd name="T34" fmla="*/ 12 w 14"/>
                  <a:gd name="T3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7">
                    <a:moveTo>
                      <a:pt x="12" y="2"/>
                    </a:move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4" y="5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957"/>
              <p:cNvSpPr/>
              <p:nvPr/>
            </p:nvSpPr>
            <p:spPr bwMode="auto">
              <a:xfrm>
                <a:off x="3033" y="1560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2 w 5"/>
                  <a:gd name="T3" fmla="*/ 0 h 2"/>
                  <a:gd name="T4" fmla="*/ 5 w 5"/>
                  <a:gd name="T5" fmla="*/ 2 h 2"/>
                  <a:gd name="T6" fmla="*/ 5 w 5"/>
                  <a:gd name="T7" fmla="*/ 2 h 2"/>
                  <a:gd name="T8" fmla="*/ 2 w 5"/>
                  <a:gd name="T9" fmla="*/ 0 h 2"/>
                  <a:gd name="T10" fmla="*/ 0 w 5"/>
                  <a:gd name="T11" fmla="*/ 0 h 2"/>
                  <a:gd name="T12" fmla="*/ 0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958"/>
              <p:cNvSpPr/>
              <p:nvPr/>
            </p:nvSpPr>
            <p:spPr bwMode="auto">
              <a:xfrm>
                <a:off x="3052" y="1569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959"/>
              <p:cNvSpPr/>
              <p:nvPr/>
            </p:nvSpPr>
            <p:spPr bwMode="auto">
              <a:xfrm>
                <a:off x="3078" y="158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960"/>
              <p:cNvSpPr/>
              <p:nvPr/>
            </p:nvSpPr>
            <p:spPr bwMode="auto">
              <a:xfrm>
                <a:off x="3092" y="161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961"/>
              <p:cNvSpPr/>
              <p:nvPr/>
            </p:nvSpPr>
            <p:spPr bwMode="auto">
              <a:xfrm>
                <a:off x="3061" y="1631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  <a:gd name="T4" fmla="*/ 0 w 3"/>
                  <a:gd name="T5" fmla="*/ 5 h 5"/>
                  <a:gd name="T6" fmla="*/ 0 w 3"/>
                  <a:gd name="T7" fmla="*/ 2 h 5"/>
                  <a:gd name="T8" fmla="*/ 3 w 3"/>
                  <a:gd name="T9" fmla="*/ 0 h 5"/>
                  <a:gd name="T10" fmla="*/ 3 w 3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962"/>
              <p:cNvSpPr/>
              <p:nvPr/>
            </p:nvSpPr>
            <p:spPr bwMode="auto">
              <a:xfrm>
                <a:off x="2865" y="1610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2 h 7"/>
                  <a:gd name="T4" fmla="*/ 4 w 4"/>
                  <a:gd name="T5" fmla="*/ 5 h 7"/>
                  <a:gd name="T6" fmla="*/ 4 w 4"/>
                  <a:gd name="T7" fmla="*/ 7 h 7"/>
                  <a:gd name="T8" fmla="*/ 4 w 4"/>
                  <a:gd name="T9" fmla="*/ 7 h 7"/>
                  <a:gd name="T10" fmla="*/ 2 w 4"/>
                  <a:gd name="T11" fmla="*/ 5 h 7"/>
                  <a:gd name="T12" fmla="*/ 0 w 4"/>
                  <a:gd name="T13" fmla="*/ 5 h 7"/>
                  <a:gd name="T14" fmla="*/ 0 w 4"/>
                  <a:gd name="T15" fmla="*/ 2 h 7"/>
                  <a:gd name="T16" fmla="*/ 0 w 4"/>
                  <a:gd name="T17" fmla="*/ 0 h 7"/>
                  <a:gd name="T18" fmla="*/ 2 w 4"/>
                  <a:gd name="T19" fmla="*/ 0 h 7"/>
                  <a:gd name="T20" fmla="*/ 2 w 4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4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963"/>
              <p:cNvSpPr/>
              <p:nvPr/>
            </p:nvSpPr>
            <p:spPr bwMode="auto">
              <a:xfrm>
                <a:off x="2877" y="1662"/>
                <a:ext cx="21" cy="12"/>
              </a:xfrm>
              <a:custGeom>
                <a:avLst/>
                <a:gdLst>
                  <a:gd name="T0" fmla="*/ 0 w 21"/>
                  <a:gd name="T1" fmla="*/ 7 h 12"/>
                  <a:gd name="T2" fmla="*/ 2 w 21"/>
                  <a:gd name="T3" fmla="*/ 9 h 12"/>
                  <a:gd name="T4" fmla="*/ 2 w 21"/>
                  <a:gd name="T5" fmla="*/ 12 h 12"/>
                  <a:gd name="T6" fmla="*/ 4 w 21"/>
                  <a:gd name="T7" fmla="*/ 12 h 12"/>
                  <a:gd name="T8" fmla="*/ 7 w 21"/>
                  <a:gd name="T9" fmla="*/ 12 h 12"/>
                  <a:gd name="T10" fmla="*/ 9 w 21"/>
                  <a:gd name="T11" fmla="*/ 12 h 12"/>
                  <a:gd name="T12" fmla="*/ 9 w 21"/>
                  <a:gd name="T13" fmla="*/ 12 h 12"/>
                  <a:gd name="T14" fmla="*/ 11 w 21"/>
                  <a:gd name="T15" fmla="*/ 9 h 12"/>
                  <a:gd name="T16" fmla="*/ 14 w 21"/>
                  <a:gd name="T17" fmla="*/ 7 h 12"/>
                  <a:gd name="T18" fmla="*/ 16 w 21"/>
                  <a:gd name="T19" fmla="*/ 7 h 12"/>
                  <a:gd name="T20" fmla="*/ 18 w 21"/>
                  <a:gd name="T21" fmla="*/ 5 h 12"/>
                  <a:gd name="T22" fmla="*/ 21 w 21"/>
                  <a:gd name="T23" fmla="*/ 5 h 12"/>
                  <a:gd name="T24" fmla="*/ 21 w 21"/>
                  <a:gd name="T25" fmla="*/ 2 h 12"/>
                  <a:gd name="T26" fmla="*/ 21 w 21"/>
                  <a:gd name="T27" fmla="*/ 0 h 12"/>
                  <a:gd name="T28" fmla="*/ 18 w 21"/>
                  <a:gd name="T29" fmla="*/ 0 h 12"/>
                  <a:gd name="T30" fmla="*/ 16 w 21"/>
                  <a:gd name="T31" fmla="*/ 0 h 12"/>
                  <a:gd name="T32" fmla="*/ 14 w 21"/>
                  <a:gd name="T33" fmla="*/ 0 h 12"/>
                  <a:gd name="T34" fmla="*/ 11 w 21"/>
                  <a:gd name="T35" fmla="*/ 0 h 12"/>
                  <a:gd name="T36" fmla="*/ 9 w 21"/>
                  <a:gd name="T37" fmla="*/ 0 h 12"/>
                  <a:gd name="T38" fmla="*/ 7 w 21"/>
                  <a:gd name="T39" fmla="*/ 0 h 12"/>
                  <a:gd name="T40" fmla="*/ 7 w 21"/>
                  <a:gd name="T41" fmla="*/ 0 h 12"/>
                  <a:gd name="T42" fmla="*/ 4 w 21"/>
                  <a:gd name="T43" fmla="*/ 2 h 12"/>
                  <a:gd name="T44" fmla="*/ 4 w 21"/>
                  <a:gd name="T45" fmla="*/ 5 h 12"/>
                  <a:gd name="T46" fmla="*/ 2 w 21"/>
                  <a:gd name="T47" fmla="*/ 7 h 12"/>
                  <a:gd name="T48" fmla="*/ 0 w 21"/>
                  <a:gd name="T4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2">
                    <a:moveTo>
                      <a:pt x="0" y="7"/>
                    </a:moveTo>
                    <a:lnTo>
                      <a:pt x="2" y="9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9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8" y="5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964"/>
              <p:cNvSpPr/>
              <p:nvPr/>
            </p:nvSpPr>
            <p:spPr bwMode="auto">
              <a:xfrm>
                <a:off x="2943" y="1548"/>
                <a:ext cx="7" cy="7"/>
              </a:xfrm>
              <a:custGeom>
                <a:avLst/>
                <a:gdLst>
                  <a:gd name="T0" fmla="*/ 2 w 7"/>
                  <a:gd name="T1" fmla="*/ 0 h 7"/>
                  <a:gd name="T2" fmla="*/ 5 w 7"/>
                  <a:gd name="T3" fmla="*/ 0 h 7"/>
                  <a:gd name="T4" fmla="*/ 7 w 7"/>
                  <a:gd name="T5" fmla="*/ 0 h 7"/>
                  <a:gd name="T6" fmla="*/ 7 w 7"/>
                  <a:gd name="T7" fmla="*/ 2 h 7"/>
                  <a:gd name="T8" fmla="*/ 5 w 7"/>
                  <a:gd name="T9" fmla="*/ 5 h 7"/>
                  <a:gd name="T10" fmla="*/ 5 w 7"/>
                  <a:gd name="T11" fmla="*/ 7 h 7"/>
                  <a:gd name="T12" fmla="*/ 2 w 7"/>
                  <a:gd name="T13" fmla="*/ 7 h 7"/>
                  <a:gd name="T14" fmla="*/ 0 w 7"/>
                  <a:gd name="T15" fmla="*/ 5 h 7"/>
                  <a:gd name="T16" fmla="*/ 0 w 7"/>
                  <a:gd name="T17" fmla="*/ 2 h 7"/>
                  <a:gd name="T18" fmla="*/ 0 w 7"/>
                  <a:gd name="T19" fmla="*/ 0 h 7"/>
                  <a:gd name="T20" fmla="*/ 2 w 7"/>
                  <a:gd name="T21" fmla="*/ 0 h 7"/>
                  <a:gd name="T22" fmla="*/ 2 w 7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965"/>
              <p:cNvSpPr/>
              <p:nvPr/>
            </p:nvSpPr>
            <p:spPr bwMode="auto">
              <a:xfrm>
                <a:off x="2943" y="1569"/>
                <a:ext cx="23" cy="19"/>
              </a:xfrm>
              <a:custGeom>
                <a:avLst/>
                <a:gdLst>
                  <a:gd name="T0" fmla="*/ 2 w 23"/>
                  <a:gd name="T1" fmla="*/ 17 h 19"/>
                  <a:gd name="T2" fmla="*/ 2 w 23"/>
                  <a:gd name="T3" fmla="*/ 17 h 19"/>
                  <a:gd name="T4" fmla="*/ 5 w 23"/>
                  <a:gd name="T5" fmla="*/ 19 h 19"/>
                  <a:gd name="T6" fmla="*/ 7 w 23"/>
                  <a:gd name="T7" fmla="*/ 19 h 19"/>
                  <a:gd name="T8" fmla="*/ 12 w 23"/>
                  <a:gd name="T9" fmla="*/ 19 h 19"/>
                  <a:gd name="T10" fmla="*/ 14 w 23"/>
                  <a:gd name="T11" fmla="*/ 19 h 19"/>
                  <a:gd name="T12" fmla="*/ 16 w 23"/>
                  <a:gd name="T13" fmla="*/ 17 h 19"/>
                  <a:gd name="T14" fmla="*/ 19 w 23"/>
                  <a:gd name="T15" fmla="*/ 17 h 19"/>
                  <a:gd name="T16" fmla="*/ 21 w 23"/>
                  <a:gd name="T17" fmla="*/ 17 h 19"/>
                  <a:gd name="T18" fmla="*/ 23 w 23"/>
                  <a:gd name="T19" fmla="*/ 15 h 19"/>
                  <a:gd name="T20" fmla="*/ 23 w 23"/>
                  <a:gd name="T21" fmla="*/ 12 h 19"/>
                  <a:gd name="T22" fmla="*/ 23 w 23"/>
                  <a:gd name="T23" fmla="*/ 10 h 19"/>
                  <a:gd name="T24" fmla="*/ 23 w 23"/>
                  <a:gd name="T25" fmla="*/ 8 h 19"/>
                  <a:gd name="T26" fmla="*/ 21 w 23"/>
                  <a:gd name="T27" fmla="*/ 5 h 19"/>
                  <a:gd name="T28" fmla="*/ 23 w 23"/>
                  <a:gd name="T29" fmla="*/ 3 h 19"/>
                  <a:gd name="T30" fmla="*/ 23 w 23"/>
                  <a:gd name="T31" fmla="*/ 3 h 19"/>
                  <a:gd name="T32" fmla="*/ 21 w 23"/>
                  <a:gd name="T33" fmla="*/ 0 h 19"/>
                  <a:gd name="T34" fmla="*/ 19 w 23"/>
                  <a:gd name="T35" fmla="*/ 0 h 19"/>
                  <a:gd name="T36" fmla="*/ 16 w 23"/>
                  <a:gd name="T37" fmla="*/ 0 h 19"/>
                  <a:gd name="T38" fmla="*/ 14 w 23"/>
                  <a:gd name="T39" fmla="*/ 0 h 19"/>
                  <a:gd name="T40" fmla="*/ 12 w 23"/>
                  <a:gd name="T41" fmla="*/ 0 h 19"/>
                  <a:gd name="T42" fmla="*/ 9 w 23"/>
                  <a:gd name="T43" fmla="*/ 0 h 19"/>
                  <a:gd name="T44" fmla="*/ 9 w 23"/>
                  <a:gd name="T45" fmla="*/ 0 h 19"/>
                  <a:gd name="T46" fmla="*/ 7 w 23"/>
                  <a:gd name="T47" fmla="*/ 0 h 19"/>
                  <a:gd name="T48" fmla="*/ 5 w 23"/>
                  <a:gd name="T49" fmla="*/ 3 h 19"/>
                  <a:gd name="T50" fmla="*/ 2 w 23"/>
                  <a:gd name="T51" fmla="*/ 5 h 19"/>
                  <a:gd name="T52" fmla="*/ 2 w 23"/>
                  <a:gd name="T53" fmla="*/ 8 h 19"/>
                  <a:gd name="T54" fmla="*/ 0 w 23"/>
                  <a:gd name="T55" fmla="*/ 10 h 19"/>
                  <a:gd name="T56" fmla="*/ 0 w 23"/>
                  <a:gd name="T57" fmla="*/ 12 h 19"/>
                  <a:gd name="T58" fmla="*/ 2 w 23"/>
                  <a:gd name="T59" fmla="*/ 15 h 19"/>
                  <a:gd name="T60" fmla="*/ 2 w 23"/>
                  <a:gd name="T61" fmla="*/ 15 h 19"/>
                  <a:gd name="T62" fmla="*/ 2 w 23"/>
                  <a:gd name="T63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" h="19">
                    <a:moveTo>
                      <a:pt x="2" y="17"/>
                    </a:moveTo>
                    <a:lnTo>
                      <a:pt x="2" y="17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5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966"/>
              <p:cNvSpPr/>
              <p:nvPr/>
            </p:nvSpPr>
            <p:spPr bwMode="auto">
              <a:xfrm>
                <a:off x="2742" y="157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967"/>
              <p:cNvSpPr/>
              <p:nvPr/>
            </p:nvSpPr>
            <p:spPr bwMode="auto">
              <a:xfrm>
                <a:off x="2761" y="1588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968"/>
              <p:cNvSpPr/>
              <p:nvPr/>
            </p:nvSpPr>
            <p:spPr bwMode="auto">
              <a:xfrm>
                <a:off x="2808" y="16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969"/>
              <p:cNvSpPr/>
              <p:nvPr/>
            </p:nvSpPr>
            <p:spPr bwMode="auto">
              <a:xfrm>
                <a:off x="2720" y="1541"/>
                <a:ext cx="43" cy="26"/>
              </a:xfrm>
              <a:custGeom>
                <a:avLst/>
                <a:gdLst>
                  <a:gd name="T0" fmla="*/ 31 w 43"/>
                  <a:gd name="T1" fmla="*/ 26 h 26"/>
                  <a:gd name="T2" fmla="*/ 33 w 43"/>
                  <a:gd name="T3" fmla="*/ 26 h 26"/>
                  <a:gd name="T4" fmla="*/ 36 w 43"/>
                  <a:gd name="T5" fmla="*/ 24 h 26"/>
                  <a:gd name="T6" fmla="*/ 36 w 43"/>
                  <a:gd name="T7" fmla="*/ 21 h 26"/>
                  <a:gd name="T8" fmla="*/ 38 w 43"/>
                  <a:gd name="T9" fmla="*/ 21 h 26"/>
                  <a:gd name="T10" fmla="*/ 41 w 43"/>
                  <a:gd name="T11" fmla="*/ 19 h 26"/>
                  <a:gd name="T12" fmla="*/ 43 w 43"/>
                  <a:gd name="T13" fmla="*/ 19 h 26"/>
                  <a:gd name="T14" fmla="*/ 43 w 43"/>
                  <a:gd name="T15" fmla="*/ 19 h 26"/>
                  <a:gd name="T16" fmla="*/ 41 w 43"/>
                  <a:gd name="T17" fmla="*/ 17 h 26"/>
                  <a:gd name="T18" fmla="*/ 41 w 43"/>
                  <a:gd name="T19" fmla="*/ 19 h 26"/>
                  <a:gd name="T20" fmla="*/ 38 w 43"/>
                  <a:gd name="T21" fmla="*/ 17 h 26"/>
                  <a:gd name="T22" fmla="*/ 36 w 43"/>
                  <a:gd name="T23" fmla="*/ 17 h 26"/>
                  <a:gd name="T24" fmla="*/ 36 w 43"/>
                  <a:gd name="T25" fmla="*/ 14 h 26"/>
                  <a:gd name="T26" fmla="*/ 36 w 43"/>
                  <a:gd name="T27" fmla="*/ 12 h 26"/>
                  <a:gd name="T28" fmla="*/ 33 w 43"/>
                  <a:gd name="T29" fmla="*/ 14 h 26"/>
                  <a:gd name="T30" fmla="*/ 33 w 43"/>
                  <a:gd name="T31" fmla="*/ 12 h 26"/>
                  <a:gd name="T32" fmla="*/ 33 w 43"/>
                  <a:gd name="T33" fmla="*/ 9 h 26"/>
                  <a:gd name="T34" fmla="*/ 31 w 43"/>
                  <a:gd name="T35" fmla="*/ 7 h 26"/>
                  <a:gd name="T36" fmla="*/ 29 w 43"/>
                  <a:gd name="T37" fmla="*/ 7 h 26"/>
                  <a:gd name="T38" fmla="*/ 26 w 43"/>
                  <a:gd name="T39" fmla="*/ 7 h 26"/>
                  <a:gd name="T40" fmla="*/ 24 w 43"/>
                  <a:gd name="T41" fmla="*/ 5 h 26"/>
                  <a:gd name="T42" fmla="*/ 24 w 43"/>
                  <a:gd name="T43" fmla="*/ 2 h 26"/>
                  <a:gd name="T44" fmla="*/ 22 w 43"/>
                  <a:gd name="T45" fmla="*/ 2 h 26"/>
                  <a:gd name="T46" fmla="*/ 22 w 43"/>
                  <a:gd name="T47" fmla="*/ 2 h 26"/>
                  <a:gd name="T48" fmla="*/ 19 w 43"/>
                  <a:gd name="T49" fmla="*/ 0 h 26"/>
                  <a:gd name="T50" fmla="*/ 17 w 43"/>
                  <a:gd name="T51" fmla="*/ 0 h 26"/>
                  <a:gd name="T52" fmla="*/ 14 w 43"/>
                  <a:gd name="T53" fmla="*/ 0 h 26"/>
                  <a:gd name="T54" fmla="*/ 14 w 43"/>
                  <a:gd name="T55" fmla="*/ 0 h 26"/>
                  <a:gd name="T56" fmla="*/ 12 w 43"/>
                  <a:gd name="T57" fmla="*/ 2 h 26"/>
                  <a:gd name="T58" fmla="*/ 14 w 43"/>
                  <a:gd name="T59" fmla="*/ 5 h 26"/>
                  <a:gd name="T60" fmla="*/ 14 w 43"/>
                  <a:gd name="T61" fmla="*/ 7 h 26"/>
                  <a:gd name="T62" fmla="*/ 14 w 43"/>
                  <a:gd name="T63" fmla="*/ 7 h 26"/>
                  <a:gd name="T64" fmla="*/ 12 w 43"/>
                  <a:gd name="T65" fmla="*/ 5 h 26"/>
                  <a:gd name="T66" fmla="*/ 12 w 43"/>
                  <a:gd name="T67" fmla="*/ 7 h 26"/>
                  <a:gd name="T68" fmla="*/ 12 w 43"/>
                  <a:gd name="T69" fmla="*/ 9 h 26"/>
                  <a:gd name="T70" fmla="*/ 10 w 43"/>
                  <a:gd name="T71" fmla="*/ 9 h 26"/>
                  <a:gd name="T72" fmla="*/ 10 w 43"/>
                  <a:gd name="T73" fmla="*/ 12 h 26"/>
                  <a:gd name="T74" fmla="*/ 7 w 43"/>
                  <a:gd name="T75" fmla="*/ 12 h 26"/>
                  <a:gd name="T76" fmla="*/ 5 w 43"/>
                  <a:gd name="T77" fmla="*/ 12 h 26"/>
                  <a:gd name="T78" fmla="*/ 3 w 43"/>
                  <a:gd name="T79" fmla="*/ 12 h 26"/>
                  <a:gd name="T80" fmla="*/ 0 w 43"/>
                  <a:gd name="T81" fmla="*/ 14 h 26"/>
                  <a:gd name="T82" fmla="*/ 0 w 43"/>
                  <a:gd name="T83" fmla="*/ 17 h 26"/>
                  <a:gd name="T84" fmla="*/ 3 w 43"/>
                  <a:gd name="T85" fmla="*/ 19 h 26"/>
                  <a:gd name="T86" fmla="*/ 5 w 43"/>
                  <a:gd name="T87" fmla="*/ 19 h 26"/>
                  <a:gd name="T88" fmla="*/ 7 w 43"/>
                  <a:gd name="T89" fmla="*/ 17 h 26"/>
                  <a:gd name="T90" fmla="*/ 7 w 43"/>
                  <a:gd name="T91" fmla="*/ 19 h 26"/>
                  <a:gd name="T92" fmla="*/ 10 w 43"/>
                  <a:gd name="T93" fmla="*/ 19 h 26"/>
                  <a:gd name="T94" fmla="*/ 12 w 43"/>
                  <a:gd name="T95" fmla="*/ 21 h 26"/>
                  <a:gd name="T96" fmla="*/ 12 w 43"/>
                  <a:gd name="T97" fmla="*/ 19 h 26"/>
                  <a:gd name="T98" fmla="*/ 12 w 43"/>
                  <a:gd name="T99" fmla="*/ 21 h 26"/>
                  <a:gd name="T100" fmla="*/ 14 w 43"/>
                  <a:gd name="T101" fmla="*/ 21 h 26"/>
                  <a:gd name="T102" fmla="*/ 17 w 43"/>
                  <a:gd name="T103" fmla="*/ 21 h 26"/>
                  <a:gd name="T104" fmla="*/ 19 w 43"/>
                  <a:gd name="T105" fmla="*/ 24 h 26"/>
                  <a:gd name="T106" fmla="*/ 22 w 43"/>
                  <a:gd name="T107" fmla="*/ 24 h 26"/>
                  <a:gd name="T108" fmla="*/ 24 w 43"/>
                  <a:gd name="T109" fmla="*/ 24 h 26"/>
                  <a:gd name="T110" fmla="*/ 24 w 43"/>
                  <a:gd name="T111" fmla="*/ 24 h 26"/>
                  <a:gd name="T112" fmla="*/ 26 w 43"/>
                  <a:gd name="T113" fmla="*/ 24 h 26"/>
                  <a:gd name="T114" fmla="*/ 29 w 43"/>
                  <a:gd name="T115" fmla="*/ 26 h 26"/>
                  <a:gd name="T116" fmla="*/ 31 w 43"/>
                  <a:gd name="T1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" h="26">
                    <a:moveTo>
                      <a:pt x="31" y="26"/>
                    </a:moveTo>
                    <a:lnTo>
                      <a:pt x="33" y="26"/>
                    </a:lnTo>
                    <a:lnTo>
                      <a:pt x="36" y="24"/>
                    </a:lnTo>
                    <a:lnTo>
                      <a:pt x="36" y="21"/>
                    </a:lnTo>
                    <a:lnTo>
                      <a:pt x="38" y="21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41" y="19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1" y="7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4" y="5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2" y="21"/>
                    </a:lnTo>
                    <a:lnTo>
                      <a:pt x="12" y="19"/>
                    </a:lnTo>
                    <a:lnTo>
                      <a:pt x="12" y="21"/>
                    </a:lnTo>
                    <a:lnTo>
                      <a:pt x="14" y="21"/>
                    </a:lnTo>
                    <a:lnTo>
                      <a:pt x="17" y="21"/>
                    </a:lnTo>
                    <a:lnTo>
                      <a:pt x="19" y="24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9" y="26"/>
                    </a:lnTo>
                    <a:lnTo>
                      <a:pt x="3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970"/>
              <p:cNvSpPr/>
              <p:nvPr/>
            </p:nvSpPr>
            <p:spPr bwMode="auto">
              <a:xfrm>
                <a:off x="2891" y="154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971"/>
              <p:cNvSpPr/>
              <p:nvPr/>
            </p:nvSpPr>
            <p:spPr bwMode="auto">
              <a:xfrm>
                <a:off x="2893" y="156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972"/>
              <p:cNvSpPr/>
              <p:nvPr/>
            </p:nvSpPr>
            <p:spPr bwMode="auto">
              <a:xfrm>
                <a:off x="2846" y="1569"/>
                <a:ext cx="7" cy="10"/>
              </a:xfrm>
              <a:custGeom>
                <a:avLst/>
                <a:gdLst>
                  <a:gd name="T0" fmla="*/ 7 w 7"/>
                  <a:gd name="T1" fmla="*/ 3 h 10"/>
                  <a:gd name="T2" fmla="*/ 7 w 7"/>
                  <a:gd name="T3" fmla="*/ 5 h 10"/>
                  <a:gd name="T4" fmla="*/ 7 w 7"/>
                  <a:gd name="T5" fmla="*/ 8 h 10"/>
                  <a:gd name="T6" fmla="*/ 7 w 7"/>
                  <a:gd name="T7" fmla="*/ 10 h 10"/>
                  <a:gd name="T8" fmla="*/ 4 w 7"/>
                  <a:gd name="T9" fmla="*/ 10 h 10"/>
                  <a:gd name="T10" fmla="*/ 2 w 7"/>
                  <a:gd name="T11" fmla="*/ 10 h 10"/>
                  <a:gd name="T12" fmla="*/ 0 w 7"/>
                  <a:gd name="T13" fmla="*/ 8 h 10"/>
                  <a:gd name="T14" fmla="*/ 2 w 7"/>
                  <a:gd name="T15" fmla="*/ 5 h 10"/>
                  <a:gd name="T16" fmla="*/ 2 w 7"/>
                  <a:gd name="T17" fmla="*/ 3 h 10"/>
                  <a:gd name="T18" fmla="*/ 2 w 7"/>
                  <a:gd name="T19" fmla="*/ 0 h 10"/>
                  <a:gd name="T20" fmla="*/ 4 w 7"/>
                  <a:gd name="T21" fmla="*/ 0 h 10"/>
                  <a:gd name="T22" fmla="*/ 7 w 7"/>
                  <a:gd name="T23" fmla="*/ 3 h 10"/>
                  <a:gd name="T24" fmla="*/ 7 w 7"/>
                  <a:gd name="T2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0">
                    <a:moveTo>
                      <a:pt x="7" y="3"/>
                    </a:moveTo>
                    <a:lnTo>
                      <a:pt x="7" y="5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973"/>
              <p:cNvSpPr/>
              <p:nvPr/>
            </p:nvSpPr>
            <p:spPr bwMode="auto">
              <a:xfrm>
                <a:off x="2884" y="160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974"/>
              <p:cNvSpPr/>
              <p:nvPr/>
            </p:nvSpPr>
            <p:spPr bwMode="auto">
              <a:xfrm>
                <a:off x="2588" y="1676"/>
                <a:ext cx="9" cy="5"/>
              </a:xfrm>
              <a:custGeom>
                <a:avLst/>
                <a:gdLst>
                  <a:gd name="T0" fmla="*/ 9 w 9"/>
                  <a:gd name="T1" fmla="*/ 3 h 5"/>
                  <a:gd name="T2" fmla="*/ 7 w 9"/>
                  <a:gd name="T3" fmla="*/ 3 h 5"/>
                  <a:gd name="T4" fmla="*/ 4 w 9"/>
                  <a:gd name="T5" fmla="*/ 3 h 5"/>
                  <a:gd name="T6" fmla="*/ 2 w 9"/>
                  <a:gd name="T7" fmla="*/ 5 h 5"/>
                  <a:gd name="T8" fmla="*/ 0 w 9"/>
                  <a:gd name="T9" fmla="*/ 5 h 5"/>
                  <a:gd name="T10" fmla="*/ 2 w 9"/>
                  <a:gd name="T11" fmla="*/ 3 h 5"/>
                  <a:gd name="T12" fmla="*/ 4 w 9"/>
                  <a:gd name="T13" fmla="*/ 3 h 5"/>
                  <a:gd name="T14" fmla="*/ 7 w 9"/>
                  <a:gd name="T15" fmla="*/ 3 h 5"/>
                  <a:gd name="T16" fmla="*/ 9 w 9"/>
                  <a:gd name="T17" fmla="*/ 0 h 5"/>
                  <a:gd name="T18" fmla="*/ 9 w 9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lnTo>
                      <a:pt x="7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9" y="0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975"/>
              <p:cNvSpPr/>
              <p:nvPr/>
            </p:nvSpPr>
            <p:spPr bwMode="auto">
              <a:xfrm>
                <a:off x="2547" y="169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976"/>
              <p:cNvSpPr/>
              <p:nvPr/>
            </p:nvSpPr>
            <p:spPr bwMode="auto">
              <a:xfrm>
                <a:off x="2798" y="154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977"/>
              <p:cNvSpPr/>
              <p:nvPr/>
            </p:nvSpPr>
            <p:spPr bwMode="auto">
              <a:xfrm>
                <a:off x="2041" y="1702"/>
                <a:ext cx="16" cy="10"/>
              </a:xfrm>
              <a:custGeom>
                <a:avLst/>
                <a:gdLst>
                  <a:gd name="T0" fmla="*/ 2 w 16"/>
                  <a:gd name="T1" fmla="*/ 7 h 10"/>
                  <a:gd name="T2" fmla="*/ 5 w 16"/>
                  <a:gd name="T3" fmla="*/ 7 h 10"/>
                  <a:gd name="T4" fmla="*/ 5 w 16"/>
                  <a:gd name="T5" fmla="*/ 7 h 10"/>
                  <a:gd name="T6" fmla="*/ 7 w 16"/>
                  <a:gd name="T7" fmla="*/ 10 h 10"/>
                  <a:gd name="T8" fmla="*/ 9 w 16"/>
                  <a:gd name="T9" fmla="*/ 10 h 10"/>
                  <a:gd name="T10" fmla="*/ 12 w 16"/>
                  <a:gd name="T11" fmla="*/ 10 h 10"/>
                  <a:gd name="T12" fmla="*/ 14 w 16"/>
                  <a:gd name="T13" fmla="*/ 10 h 10"/>
                  <a:gd name="T14" fmla="*/ 16 w 16"/>
                  <a:gd name="T15" fmla="*/ 10 h 10"/>
                  <a:gd name="T16" fmla="*/ 16 w 16"/>
                  <a:gd name="T17" fmla="*/ 7 h 10"/>
                  <a:gd name="T18" fmla="*/ 16 w 16"/>
                  <a:gd name="T19" fmla="*/ 5 h 10"/>
                  <a:gd name="T20" fmla="*/ 16 w 16"/>
                  <a:gd name="T21" fmla="*/ 5 h 10"/>
                  <a:gd name="T22" fmla="*/ 16 w 16"/>
                  <a:gd name="T23" fmla="*/ 3 h 10"/>
                  <a:gd name="T24" fmla="*/ 14 w 16"/>
                  <a:gd name="T25" fmla="*/ 3 h 10"/>
                  <a:gd name="T26" fmla="*/ 12 w 16"/>
                  <a:gd name="T27" fmla="*/ 0 h 10"/>
                  <a:gd name="T28" fmla="*/ 9 w 16"/>
                  <a:gd name="T29" fmla="*/ 0 h 10"/>
                  <a:gd name="T30" fmla="*/ 9 w 16"/>
                  <a:gd name="T31" fmla="*/ 0 h 10"/>
                  <a:gd name="T32" fmla="*/ 7 w 16"/>
                  <a:gd name="T33" fmla="*/ 3 h 10"/>
                  <a:gd name="T34" fmla="*/ 5 w 16"/>
                  <a:gd name="T35" fmla="*/ 3 h 10"/>
                  <a:gd name="T36" fmla="*/ 2 w 16"/>
                  <a:gd name="T37" fmla="*/ 3 h 10"/>
                  <a:gd name="T38" fmla="*/ 0 w 16"/>
                  <a:gd name="T39" fmla="*/ 5 h 10"/>
                  <a:gd name="T40" fmla="*/ 2 w 16"/>
                  <a:gd name="T41" fmla="*/ 7 h 10"/>
                  <a:gd name="T42" fmla="*/ 2 w 16"/>
                  <a:gd name="T4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0">
                    <a:moveTo>
                      <a:pt x="2" y="7"/>
                    </a:moveTo>
                    <a:lnTo>
                      <a:pt x="5" y="7"/>
                    </a:lnTo>
                    <a:lnTo>
                      <a:pt x="5" y="7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978"/>
              <p:cNvSpPr>
                <a:spLocks noChangeArrowheads="1"/>
              </p:cNvSpPr>
              <p:nvPr/>
            </p:nvSpPr>
            <p:spPr bwMode="auto">
              <a:xfrm>
                <a:off x="2195" y="1702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979"/>
              <p:cNvSpPr/>
              <p:nvPr/>
            </p:nvSpPr>
            <p:spPr bwMode="auto">
              <a:xfrm>
                <a:off x="2296" y="1541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0 h 2"/>
                  <a:gd name="T4" fmla="*/ 5 w 5"/>
                  <a:gd name="T5" fmla="*/ 2 h 2"/>
                  <a:gd name="T6" fmla="*/ 5 w 5"/>
                  <a:gd name="T7" fmla="*/ 2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Rectangle 980"/>
              <p:cNvSpPr>
                <a:spLocks noChangeArrowheads="1"/>
              </p:cNvSpPr>
              <p:nvPr/>
            </p:nvSpPr>
            <p:spPr bwMode="auto">
              <a:xfrm>
                <a:off x="2235" y="1695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981"/>
              <p:cNvSpPr/>
              <p:nvPr/>
            </p:nvSpPr>
            <p:spPr bwMode="auto">
              <a:xfrm>
                <a:off x="2375" y="1546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982"/>
              <p:cNvSpPr/>
              <p:nvPr/>
            </p:nvSpPr>
            <p:spPr bwMode="auto">
              <a:xfrm>
                <a:off x="2323" y="1543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3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983"/>
              <p:cNvSpPr/>
              <p:nvPr/>
            </p:nvSpPr>
            <p:spPr bwMode="auto">
              <a:xfrm>
                <a:off x="2491" y="160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984"/>
              <p:cNvSpPr/>
              <p:nvPr/>
            </p:nvSpPr>
            <p:spPr bwMode="auto">
              <a:xfrm>
                <a:off x="2521" y="159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985"/>
              <p:cNvSpPr/>
              <p:nvPr/>
            </p:nvSpPr>
            <p:spPr bwMode="auto">
              <a:xfrm>
                <a:off x="2531" y="1612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986"/>
              <p:cNvSpPr/>
              <p:nvPr/>
            </p:nvSpPr>
            <p:spPr bwMode="auto">
              <a:xfrm>
                <a:off x="3530" y="1358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0 h 3"/>
                  <a:gd name="T4" fmla="*/ 0 w 5"/>
                  <a:gd name="T5" fmla="*/ 3 h 3"/>
                  <a:gd name="T6" fmla="*/ 2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987"/>
              <p:cNvSpPr/>
              <p:nvPr/>
            </p:nvSpPr>
            <p:spPr bwMode="auto">
              <a:xfrm>
                <a:off x="3520" y="136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3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988"/>
              <p:cNvSpPr/>
              <p:nvPr/>
            </p:nvSpPr>
            <p:spPr bwMode="auto">
              <a:xfrm>
                <a:off x="3537" y="1375"/>
                <a:ext cx="5" cy="7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2 h 7"/>
                  <a:gd name="T4" fmla="*/ 5 w 5"/>
                  <a:gd name="T5" fmla="*/ 5 h 7"/>
                  <a:gd name="T6" fmla="*/ 2 w 5"/>
                  <a:gd name="T7" fmla="*/ 7 h 7"/>
                  <a:gd name="T8" fmla="*/ 0 w 5"/>
                  <a:gd name="T9" fmla="*/ 7 h 7"/>
                  <a:gd name="T10" fmla="*/ 0 w 5"/>
                  <a:gd name="T11" fmla="*/ 5 h 7"/>
                  <a:gd name="T12" fmla="*/ 2 w 5"/>
                  <a:gd name="T13" fmla="*/ 2 h 7"/>
                  <a:gd name="T14" fmla="*/ 5 w 5"/>
                  <a:gd name="T15" fmla="*/ 0 h 7"/>
                  <a:gd name="T16" fmla="*/ 5 w 5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989"/>
              <p:cNvSpPr/>
              <p:nvPr/>
            </p:nvSpPr>
            <p:spPr bwMode="auto">
              <a:xfrm>
                <a:off x="3528" y="1401"/>
                <a:ext cx="4" cy="19"/>
              </a:xfrm>
              <a:custGeom>
                <a:avLst/>
                <a:gdLst>
                  <a:gd name="T0" fmla="*/ 4 w 4"/>
                  <a:gd name="T1" fmla="*/ 12 h 19"/>
                  <a:gd name="T2" fmla="*/ 4 w 4"/>
                  <a:gd name="T3" fmla="*/ 12 h 19"/>
                  <a:gd name="T4" fmla="*/ 2 w 4"/>
                  <a:gd name="T5" fmla="*/ 10 h 19"/>
                  <a:gd name="T6" fmla="*/ 2 w 4"/>
                  <a:gd name="T7" fmla="*/ 7 h 19"/>
                  <a:gd name="T8" fmla="*/ 2 w 4"/>
                  <a:gd name="T9" fmla="*/ 5 h 19"/>
                  <a:gd name="T10" fmla="*/ 4 w 4"/>
                  <a:gd name="T11" fmla="*/ 2 h 19"/>
                  <a:gd name="T12" fmla="*/ 2 w 4"/>
                  <a:gd name="T13" fmla="*/ 0 h 19"/>
                  <a:gd name="T14" fmla="*/ 0 w 4"/>
                  <a:gd name="T15" fmla="*/ 0 h 19"/>
                  <a:gd name="T16" fmla="*/ 0 w 4"/>
                  <a:gd name="T17" fmla="*/ 2 h 19"/>
                  <a:gd name="T18" fmla="*/ 2 w 4"/>
                  <a:gd name="T19" fmla="*/ 2 h 19"/>
                  <a:gd name="T20" fmla="*/ 0 w 4"/>
                  <a:gd name="T21" fmla="*/ 5 h 19"/>
                  <a:gd name="T22" fmla="*/ 0 w 4"/>
                  <a:gd name="T23" fmla="*/ 5 h 19"/>
                  <a:gd name="T24" fmla="*/ 0 w 4"/>
                  <a:gd name="T25" fmla="*/ 7 h 19"/>
                  <a:gd name="T26" fmla="*/ 2 w 4"/>
                  <a:gd name="T27" fmla="*/ 10 h 19"/>
                  <a:gd name="T28" fmla="*/ 2 w 4"/>
                  <a:gd name="T29" fmla="*/ 12 h 19"/>
                  <a:gd name="T30" fmla="*/ 2 w 4"/>
                  <a:gd name="T31" fmla="*/ 14 h 19"/>
                  <a:gd name="T32" fmla="*/ 4 w 4"/>
                  <a:gd name="T33" fmla="*/ 17 h 19"/>
                  <a:gd name="T34" fmla="*/ 4 w 4"/>
                  <a:gd name="T35" fmla="*/ 19 h 19"/>
                  <a:gd name="T36" fmla="*/ 4 w 4"/>
                  <a:gd name="T37" fmla="*/ 17 h 19"/>
                  <a:gd name="T38" fmla="*/ 4 w 4"/>
                  <a:gd name="T39" fmla="*/ 14 h 19"/>
                  <a:gd name="T40" fmla="*/ 4 w 4"/>
                  <a:gd name="T4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19">
                    <a:moveTo>
                      <a:pt x="4" y="12"/>
                    </a:moveTo>
                    <a:lnTo>
                      <a:pt x="4" y="12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4" y="17"/>
                    </a:lnTo>
                    <a:lnTo>
                      <a:pt x="4" y="14"/>
                    </a:ln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990"/>
              <p:cNvSpPr/>
              <p:nvPr/>
            </p:nvSpPr>
            <p:spPr bwMode="auto">
              <a:xfrm>
                <a:off x="3528" y="1430"/>
                <a:ext cx="16" cy="9"/>
              </a:xfrm>
              <a:custGeom>
                <a:avLst/>
                <a:gdLst>
                  <a:gd name="T0" fmla="*/ 11 w 16"/>
                  <a:gd name="T1" fmla="*/ 0 h 9"/>
                  <a:gd name="T2" fmla="*/ 9 w 16"/>
                  <a:gd name="T3" fmla="*/ 2 h 9"/>
                  <a:gd name="T4" fmla="*/ 7 w 16"/>
                  <a:gd name="T5" fmla="*/ 2 h 9"/>
                  <a:gd name="T6" fmla="*/ 4 w 16"/>
                  <a:gd name="T7" fmla="*/ 2 h 9"/>
                  <a:gd name="T8" fmla="*/ 2 w 16"/>
                  <a:gd name="T9" fmla="*/ 2 h 9"/>
                  <a:gd name="T10" fmla="*/ 0 w 16"/>
                  <a:gd name="T11" fmla="*/ 2 h 9"/>
                  <a:gd name="T12" fmla="*/ 2 w 16"/>
                  <a:gd name="T13" fmla="*/ 4 h 9"/>
                  <a:gd name="T14" fmla="*/ 2 w 16"/>
                  <a:gd name="T15" fmla="*/ 7 h 9"/>
                  <a:gd name="T16" fmla="*/ 0 w 16"/>
                  <a:gd name="T17" fmla="*/ 9 h 9"/>
                  <a:gd name="T18" fmla="*/ 4 w 16"/>
                  <a:gd name="T19" fmla="*/ 9 h 9"/>
                  <a:gd name="T20" fmla="*/ 7 w 16"/>
                  <a:gd name="T21" fmla="*/ 9 h 9"/>
                  <a:gd name="T22" fmla="*/ 9 w 16"/>
                  <a:gd name="T23" fmla="*/ 9 h 9"/>
                  <a:gd name="T24" fmla="*/ 11 w 16"/>
                  <a:gd name="T25" fmla="*/ 9 h 9"/>
                  <a:gd name="T26" fmla="*/ 14 w 16"/>
                  <a:gd name="T27" fmla="*/ 9 h 9"/>
                  <a:gd name="T28" fmla="*/ 14 w 16"/>
                  <a:gd name="T29" fmla="*/ 9 h 9"/>
                  <a:gd name="T30" fmla="*/ 16 w 16"/>
                  <a:gd name="T31" fmla="*/ 7 h 9"/>
                  <a:gd name="T32" fmla="*/ 16 w 16"/>
                  <a:gd name="T33" fmla="*/ 7 h 9"/>
                  <a:gd name="T34" fmla="*/ 14 w 16"/>
                  <a:gd name="T35" fmla="*/ 7 h 9"/>
                  <a:gd name="T36" fmla="*/ 14 w 16"/>
                  <a:gd name="T37" fmla="*/ 7 h 9"/>
                  <a:gd name="T38" fmla="*/ 11 w 16"/>
                  <a:gd name="T39" fmla="*/ 7 h 9"/>
                  <a:gd name="T40" fmla="*/ 9 w 16"/>
                  <a:gd name="T41" fmla="*/ 4 h 9"/>
                  <a:gd name="T42" fmla="*/ 9 w 16"/>
                  <a:gd name="T43" fmla="*/ 4 h 9"/>
                  <a:gd name="T44" fmla="*/ 9 w 16"/>
                  <a:gd name="T45" fmla="*/ 4 h 9"/>
                  <a:gd name="T46" fmla="*/ 11 w 16"/>
                  <a:gd name="T47" fmla="*/ 2 h 9"/>
                  <a:gd name="T48" fmla="*/ 11 w 16"/>
                  <a:gd name="T4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9">
                    <a:moveTo>
                      <a:pt x="11" y="0"/>
                    </a:move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1" y="7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991"/>
              <p:cNvSpPr/>
              <p:nvPr/>
            </p:nvSpPr>
            <p:spPr bwMode="auto">
              <a:xfrm>
                <a:off x="5594" y="1629"/>
                <a:ext cx="5" cy="2"/>
              </a:xfrm>
              <a:custGeom>
                <a:avLst/>
                <a:gdLst>
                  <a:gd name="T0" fmla="*/ 0 w 5"/>
                  <a:gd name="T1" fmla="*/ 2 h 2"/>
                  <a:gd name="T2" fmla="*/ 3 w 5"/>
                  <a:gd name="T3" fmla="*/ 2 h 2"/>
                  <a:gd name="T4" fmla="*/ 5 w 5"/>
                  <a:gd name="T5" fmla="*/ 2 h 2"/>
                  <a:gd name="T6" fmla="*/ 3 w 5"/>
                  <a:gd name="T7" fmla="*/ 0 h 2"/>
                  <a:gd name="T8" fmla="*/ 0 w 5"/>
                  <a:gd name="T9" fmla="*/ 2 h 2"/>
                  <a:gd name="T10" fmla="*/ 0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992"/>
              <p:cNvSpPr/>
              <p:nvPr/>
            </p:nvSpPr>
            <p:spPr bwMode="auto">
              <a:xfrm>
                <a:off x="5592" y="1700"/>
                <a:ext cx="7" cy="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2 h 5"/>
                  <a:gd name="T6" fmla="*/ 0 w 7"/>
                  <a:gd name="T7" fmla="*/ 2 h 5"/>
                  <a:gd name="T8" fmla="*/ 0 w 7"/>
                  <a:gd name="T9" fmla="*/ 0 h 5"/>
                  <a:gd name="T10" fmla="*/ 2 w 7"/>
                  <a:gd name="T11" fmla="*/ 2 h 5"/>
                  <a:gd name="T12" fmla="*/ 5 w 7"/>
                  <a:gd name="T13" fmla="*/ 2 h 5"/>
                  <a:gd name="T14" fmla="*/ 5 w 7"/>
                  <a:gd name="T15" fmla="*/ 2 h 5"/>
                  <a:gd name="T16" fmla="*/ 7 w 7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993"/>
              <p:cNvSpPr/>
              <p:nvPr/>
            </p:nvSpPr>
            <p:spPr bwMode="auto">
              <a:xfrm>
                <a:off x="2083" y="1532"/>
                <a:ext cx="19" cy="16"/>
              </a:xfrm>
              <a:custGeom>
                <a:avLst/>
                <a:gdLst>
                  <a:gd name="T0" fmla="*/ 19 w 19"/>
                  <a:gd name="T1" fmla="*/ 0 h 16"/>
                  <a:gd name="T2" fmla="*/ 17 w 19"/>
                  <a:gd name="T3" fmla="*/ 0 h 16"/>
                  <a:gd name="T4" fmla="*/ 15 w 19"/>
                  <a:gd name="T5" fmla="*/ 0 h 16"/>
                  <a:gd name="T6" fmla="*/ 12 w 19"/>
                  <a:gd name="T7" fmla="*/ 0 h 16"/>
                  <a:gd name="T8" fmla="*/ 10 w 19"/>
                  <a:gd name="T9" fmla="*/ 2 h 16"/>
                  <a:gd name="T10" fmla="*/ 8 w 19"/>
                  <a:gd name="T11" fmla="*/ 2 h 16"/>
                  <a:gd name="T12" fmla="*/ 5 w 19"/>
                  <a:gd name="T13" fmla="*/ 4 h 16"/>
                  <a:gd name="T14" fmla="*/ 3 w 19"/>
                  <a:gd name="T15" fmla="*/ 7 h 16"/>
                  <a:gd name="T16" fmla="*/ 3 w 19"/>
                  <a:gd name="T17" fmla="*/ 7 h 16"/>
                  <a:gd name="T18" fmla="*/ 0 w 19"/>
                  <a:gd name="T19" fmla="*/ 9 h 16"/>
                  <a:gd name="T20" fmla="*/ 0 w 19"/>
                  <a:gd name="T21" fmla="*/ 11 h 16"/>
                  <a:gd name="T22" fmla="*/ 0 w 19"/>
                  <a:gd name="T23" fmla="*/ 11 h 16"/>
                  <a:gd name="T24" fmla="*/ 0 w 19"/>
                  <a:gd name="T25" fmla="*/ 14 h 16"/>
                  <a:gd name="T26" fmla="*/ 0 w 19"/>
                  <a:gd name="T27" fmla="*/ 16 h 16"/>
                  <a:gd name="T28" fmla="*/ 3 w 19"/>
                  <a:gd name="T29" fmla="*/ 7 h 16"/>
                  <a:gd name="T30" fmla="*/ 5 w 19"/>
                  <a:gd name="T31" fmla="*/ 7 h 16"/>
                  <a:gd name="T32" fmla="*/ 5 w 19"/>
                  <a:gd name="T33" fmla="*/ 4 h 16"/>
                  <a:gd name="T34" fmla="*/ 19 w 19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994"/>
              <p:cNvSpPr/>
              <p:nvPr/>
            </p:nvSpPr>
            <p:spPr bwMode="auto">
              <a:xfrm>
                <a:off x="2088" y="165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995"/>
              <p:cNvSpPr/>
              <p:nvPr/>
            </p:nvSpPr>
            <p:spPr bwMode="auto">
              <a:xfrm>
                <a:off x="3440" y="152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2 w 5"/>
                  <a:gd name="T3" fmla="*/ 0 h 2"/>
                  <a:gd name="T4" fmla="*/ 0 w 5"/>
                  <a:gd name="T5" fmla="*/ 2 h 2"/>
                  <a:gd name="T6" fmla="*/ 0 w 5"/>
                  <a:gd name="T7" fmla="*/ 0 h 2"/>
                  <a:gd name="T8" fmla="*/ 2 w 5"/>
                  <a:gd name="T9" fmla="*/ 0 h 2"/>
                  <a:gd name="T10" fmla="*/ 5 w 5"/>
                  <a:gd name="T11" fmla="*/ 0 h 2"/>
                  <a:gd name="T12" fmla="*/ 5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996"/>
              <p:cNvSpPr/>
              <p:nvPr/>
            </p:nvSpPr>
            <p:spPr bwMode="auto">
              <a:xfrm>
                <a:off x="3473" y="1482"/>
                <a:ext cx="24" cy="16"/>
              </a:xfrm>
              <a:custGeom>
                <a:avLst/>
                <a:gdLst>
                  <a:gd name="T0" fmla="*/ 19 w 24"/>
                  <a:gd name="T1" fmla="*/ 12 h 16"/>
                  <a:gd name="T2" fmla="*/ 17 w 24"/>
                  <a:gd name="T3" fmla="*/ 12 h 16"/>
                  <a:gd name="T4" fmla="*/ 17 w 24"/>
                  <a:gd name="T5" fmla="*/ 9 h 16"/>
                  <a:gd name="T6" fmla="*/ 19 w 24"/>
                  <a:gd name="T7" fmla="*/ 9 h 16"/>
                  <a:gd name="T8" fmla="*/ 21 w 24"/>
                  <a:gd name="T9" fmla="*/ 9 h 16"/>
                  <a:gd name="T10" fmla="*/ 24 w 24"/>
                  <a:gd name="T11" fmla="*/ 9 h 16"/>
                  <a:gd name="T12" fmla="*/ 24 w 24"/>
                  <a:gd name="T13" fmla="*/ 7 h 16"/>
                  <a:gd name="T14" fmla="*/ 21 w 24"/>
                  <a:gd name="T15" fmla="*/ 9 h 16"/>
                  <a:gd name="T16" fmla="*/ 21 w 24"/>
                  <a:gd name="T17" fmla="*/ 7 h 16"/>
                  <a:gd name="T18" fmla="*/ 19 w 24"/>
                  <a:gd name="T19" fmla="*/ 4 h 16"/>
                  <a:gd name="T20" fmla="*/ 17 w 24"/>
                  <a:gd name="T21" fmla="*/ 4 h 16"/>
                  <a:gd name="T22" fmla="*/ 14 w 24"/>
                  <a:gd name="T23" fmla="*/ 2 h 16"/>
                  <a:gd name="T24" fmla="*/ 12 w 24"/>
                  <a:gd name="T25" fmla="*/ 2 h 16"/>
                  <a:gd name="T26" fmla="*/ 12 w 24"/>
                  <a:gd name="T27" fmla="*/ 2 h 16"/>
                  <a:gd name="T28" fmla="*/ 10 w 24"/>
                  <a:gd name="T29" fmla="*/ 2 h 16"/>
                  <a:gd name="T30" fmla="*/ 7 w 24"/>
                  <a:gd name="T31" fmla="*/ 0 h 16"/>
                  <a:gd name="T32" fmla="*/ 5 w 24"/>
                  <a:gd name="T33" fmla="*/ 0 h 16"/>
                  <a:gd name="T34" fmla="*/ 2 w 24"/>
                  <a:gd name="T35" fmla="*/ 0 h 16"/>
                  <a:gd name="T36" fmla="*/ 0 w 24"/>
                  <a:gd name="T37" fmla="*/ 0 h 16"/>
                  <a:gd name="T38" fmla="*/ 0 w 24"/>
                  <a:gd name="T39" fmla="*/ 2 h 16"/>
                  <a:gd name="T40" fmla="*/ 0 w 24"/>
                  <a:gd name="T41" fmla="*/ 4 h 16"/>
                  <a:gd name="T42" fmla="*/ 2 w 24"/>
                  <a:gd name="T43" fmla="*/ 7 h 16"/>
                  <a:gd name="T44" fmla="*/ 5 w 24"/>
                  <a:gd name="T45" fmla="*/ 7 h 16"/>
                  <a:gd name="T46" fmla="*/ 7 w 24"/>
                  <a:gd name="T47" fmla="*/ 9 h 16"/>
                  <a:gd name="T48" fmla="*/ 7 w 24"/>
                  <a:gd name="T49" fmla="*/ 9 h 16"/>
                  <a:gd name="T50" fmla="*/ 10 w 24"/>
                  <a:gd name="T51" fmla="*/ 9 h 16"/>
                  <a:gd name="T52" fmla="*/ 12 w 24"/>
                  <a:gd name="T53" fmla="*/ 12 h 16"/>
                  <a:gd name="T54" fmla="*/ 14 w 24"/>
                  <a:gd name="T55" fmla="*/ 12 h 16"/>
                  <a:gd name="T56" fmla="*/ 17 w 24"/>
                  <a:gd name="T57" fmla="*/ 14 h 16"/>
                  <a:gd name="T58" fmla="*/ 19 w 24"/>
                  <a:gd name="T59" fmla="*/ 14 h 16"/>
                  <a:gd name="T60" fmla="*/ 19 w 24"/>
                  <a:gd name="T61" fmla="*/ 16 h 16"/>
                  <a:gd name="T62" fmla="*/ 21 w 24"/>
                  <a:gd name="T63" fmla="*/ 16 h 16"/>
                  <a:gd name="T64" fmla="*/ 24 w 24"/>
                  <a:gd name="T65" fmla="*/ 14 h 16"/>
                  <a:gd name="T66" fmla="*/ 21 w 24"/>
                  <a:gd name="T67" fmla="*/ 12 h 16"/>
                  <a:gd name="T68" fmla="*/ 19 w 24"/>
                  <a:gd name="T6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16">
                    <a:moveTo>
                      <a:pt x="19" y="12"/>
                    </a:moveTo>
                    <a:lnTo>
                      <a:pt x="17" y="12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1" y="9"/>
                    </a:lnTo>
                    <a:lnTo>
                      <a:pt x="21" y="7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10" y="9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16"/>
                    </a:lnTo>
                    <a:lnTo>
                      <a:pt x="24" y="14"/>
                    </a:lnTo>
                    <a:lnTo>
                      <a:pt x="21" y="12"/>
                    </a:lnTo>
                    <a:lnTo>
                      <a:pt x="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997"/>
              <p:cNvSpPr/>
              <p:nvPr/>
            </p:nvSpPr>
            <p:spPr bwMode="auto">
              <a:xfrm>
                <a:off x="3177" y="1513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2 h 4"/>
                  <a:gd name="T4" fmla="*/ 5 w 5"/>
                  <a:gd name="T5" fmla="*/ 4 h 4"/>
                  <a:gd name="T6" fmla="*/ 3 w 5"/>
                  <a:gd name="T7" fmla="*/ 4 h 4"/>
                  <a:gd name="T8" fmla="*/ 3 w 5"/>
                  <a:gd name="T9" fmla="*/ 4 h 4"/>
                  <a:gd name="T10" fmla="*/ 0 w 5"/>
                  <a:gd name="T11" fmla="*/ 2 h 4"/>
                  <a:gd name="T12" fmla="*/ 3 w 5"/>
                  <a:gd name="T13" fmla="*/ 2 h 4"/>
                  <a:gd name="T14" fmla="*/ 5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998"/>
              <p:cNvSpPr/>
              <p:nvPr/>
            </p:nvSpPr>
            <p:spPr bwMode="auto">
              <a:xfrm>
                <a:off x="2855" y="14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999"/>
              <p:cNvSpPr/>
              <p:nvPr/>
            </p:nvSpPr>
            <p:spPr bwMode="auto">
              <a:xfrm>
                <a:off x="2938" y="1377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000"/>
              <p:cNvSpPr/>
              <p:nvPr/>
            </p:nvSpPr>
            <p:spPr bwMode="auto">
              <a:xfrm>
                <a:off x="2921" y="1415"/>
                <a:ext cx="5" cy="7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3 h 7"/>
                  <a:gd name="T4" fmla="*/ 3 w 5"/>
                  <a:gd name="T5" fmla="*/ 3 h 7"/>
                  <a:gd name="T6" fmla="*/ 5 w 5"/>
                  <a:gd name="T7" fmla="*/ 5 h 7"/>
                  <a:gd name="T8" fmla="*/ 3 w 5"/>
                  <a:gd name="T9" fmla="*/ 5 h 7"/>
                  <a:gd name="T10" fmla="*/ 3 w 5"/>
                  <a:gd name="T11" fmla="*/ 5 h 7"/>
                  <a:gd name="T12" fmla="*/ 0 w 5"/>
                  <a:gd name="T13" fmla="*/ 7 h 7"/>
                  <a:gd name="T14" fmla="*/ 0 w 5"/>
                  <a:gd name="T15" fmla="*/ 5 h 7"/>
                  <a:gd name="T16" fmla="*/ 0 w 5"/>
                  <a:gd name="T17" fmla="*/ 3 h 7"/>
                  <a:gd name="T18" fmla="*/ 5 w 5"/>
                  <a:gd name="T19" fmla="*/ 0 h 7"/>
                  <a:gd name="T20" fmla="*/ 5 w 5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001"/>
              <p:cNvSpPr/>
              <p:nvPr/>
            </p:nvSpPr>
            <p:spPr bwMode="auto">
              <a:xfrm>
                <a:off x="2971" y="1356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002"/>
              <p:cNvSpPr/>
              <p:nvPr/>
            </p:nvSpPr>
            <p:spPr bwMode="auto">
              <a:xfrm>
                <a:off x="2995" y="1517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5 w 7"/>
                  <a:gd name="T3" fmla="*/ 0 h 5"/>
                  <a:gd name="T4" fmla="*/ 7 w 7"/>
                  <a:gd name="T5" fmla="*/ 3 h 5"/>
                  <a:gd name="T6" fmla="*/ 7 w 7"/>
                  <a:gd name="T7" fmla="*/ 5 h 5"/>
                  <a:gd name="T8" fmla="*/ 5 w 7"/>
                  <a:gd name="T9" fmla="*/ 5 h 5"/>
                  <a:gd name="T10" fmla="*/ 2 w 7"/>
                  <a:gd name="T11" fmla="*/ 5 h 5"/>
                  <a:gd name="T12" fmla="*/ 0 w 7"/>
                  <a:gd name="T13" fmla="*/ 5 h 5"/>
                  <a:gd name="T14" fmla="*/ 0 w 7"/>
                  <a:gd name="T15" fmla="*/ 3 h 5"/>
                  <a:gd name="T16" fmla="*/ 2 w 7"/>
                  <a:gd name="T17" fmla="*/ 3 h 5"/>
                  <a:gd name="T18" fmla="*/ 2 w 7"/>
                  <a:gd name="T19" fmla="*/ 0 h 5"/>
                  <a:gd name="T20" fmla="*/ 5 w 7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003"/>
              <p:cNvSpPr/>
              <p:nvPr/>
            </p:nvSpPr>
            <p:spPr bwMode="auto">
              <a:xfrm>
                <a:off x="3144" y="1448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5 w 7"/>
                  <a:gd name="T7" fmla="*/ 0 h 3"/>
                  <a:gd name="T8" fmla="*/ 7 w 7"/>
                  <a:gd name="T9" fmla="*/ 0 h 3"/>
                  <a:gd name="T10" fmla="*/ 5 w 7"/>
                  <a:gd name="T11" fmla="*/ 0 h 3"/>
                  <a:gd name="T12" fmla="*/ 2 w 7"/>
                  <a:gd name="T13" fmla="*/ 0 h 3"/>
                  <a:gd name="T14" fmla="*/ 2 w 7"/>
                  <a:gd name="T15" fmla="*/ 3 h 3"/>
                  <a:gd name="T16" fmla="*/ 0 w 7"/>
                  <a:gd name="T17" fmla="*/ 0 h 3"/>
                  <a:gd name="T18" fmla="*/ 0 w 7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004"/>
              <p:cNvSpPr/>
              <p:nvPr/>
            </p:nvSpPr>
            <p:spPr bwMode="auto">
              <a:xfrm>
                <a:off x="2758" y="1456"/>
                <a:ext cx="55" cy="45"/>
              </a:xfrm>
              <a:custGeom>
                <a:avLst/>
                <a:gdLst>
                  <a:gd name="T0" fmla="*/ 29 w 55"/>
                  <a:gd name="T1" fmla="*/ 0 h 45"/>
                  <a:gd name="T2" fmla="*/ 24 w 55"/>
                  <a:gd name="T3" fmla="*/ 0 h 45"/>
                  <a:gd name="T4" fmla="*/ 21 w 55"/>
                  <a:gd name="T5" fmla="*/ 0 h 45"/>
                  <a:gd name="T6" fmla="*/ 14 w 55"/>
                  <a:gd name="T7" fmla="*/ 2 h 45"/>
                  <a:gd name="T8" fmla="*/ 10 w 55"/>
                  <a:gd name="T9" fmla="*/ 2 h 45"/>
                  <a:gd name="T10" fmla="*/ 5 w 55"/>
                  <a:gd name="T11" fmla="*/ 4 h 45"/>
                  <a:gd name="T12" fmla="*/ 7 w 55"/>
                  <a:gd name="T13" fmla="*/ 7 h 45"/>
                  <a:gd name="T14" fmla="*/ 10 w 55"/>
                  <a:gd name="T15" fmla="*/ 9 h 45"/>
                  <a:gd name="T16" fmla="*/ 7 w 55"/>
                  <a:gd name="T17" fmla="*/ 9 h 45"/>
                  <a:gd name="T18" fmla="*/ 3 w 55"/>
                  <a:gd name="T19" fmla="*/ 9 h 45"/>
                  <a:gd name="T20" fmla="*/ 3 w 55"/>
                  <a:gd name="T21" fmla="*/ 14 h 45"/>
                  <a:gd name="T22" fmla="*/ 3 w 55"/>
                  <a:gd name="T23" fmla="*/ 16 h 45"/>
                  <a:gd name="T24" fmla="*/ 3 w 55"/>
                  <a:gd name="T25" fmla="*/ 21 h 45"/>
                  <a:gd name="T26" fmla="*/ 3 w 55"/>
                  <a:gd name="T27" fmla="*/ 26 h 45"/>
                  <a:gd name="T28" fmla="*/ 3 w 55"/>
                  <a:gd name="T29" fmla="*/ 30 h 45"/>
                  <a:gd name="T30" fmla="*/ 5 w 55"/>
                  <a:gd name="T31" fmla="*/ 33 h 45"/>
                  <a:gd name="T32" fmla="*/ 7 w 55"/>
                  <a:gd name="T33" fmla="*/ 38 h 45"/>
                  <a:gd name="T34" fmla="*/ 7 w 55"/>
                  <a:gd name="T35" fmla="*/ 40 h 45"/>
                  <a:gd name="T36" fmla="*/ 7 w 55"/>
                  <a:gd name="T37" fmla="*/ 40 h 45"/>
                  <a:gd name="T38" fmla="*/ 5 w 55"/>
                  <a:gd name="T39" fmla="*/ 45 h 45"/>
                  <a:gd name="T40" fmla="*/ 10 w 55"/>
                  <a:gd name="T41" fmla="*/ 42 h 45"/>
                  <a:gd name="T42" fmla="*/ 14 w 55"/>
                  <a:gd name="T43" fmla="*/ 42 h 45"/>
                  <a:gd name="T44" fmla="*/ 17 w 55"/>
                  <a:gd name="T45" fmla="*/ 42 h 45"/>
                  <a:gd name="T46" fmla="*/ 21 w 55"/>
                  <a:gd name="T47" fmla="*/ 38 h 45"/>
                  <a:gd name="T48" fmla="*/ 24 w 55"/>
                  <a:gd name="T49" fmla="*/ 33 h 45"/>
                  <a:gd name="T50" fmla="*/ 19 w 55"/>
                  <a:gd name="T51" fmla="*/ 30 h 45"/>
                  <a:gd name="T52" fmla="*/ 17 w 55"/>
                  <a:gd name="T53" fmla="*/ 28 h 45"/>
                  <a:gd name="T54" fmla="*/ 19 w 55"/>
                  <a:gd name="T55" fmla="*/ 28 h 45"/>
                  <a:gd name="T56" fmla="*/ 24 w 55"/>
                  <a:gd name="T57" fmla="*/ 28 h 45"/>
                  <a:gd name="T58" fmla="*/ 31 w 55"/>
                  <a:gd name="T59" fmla="*/ 28 h 45"/>
                  <a:gd name="T60" fmla="*/ 33 w 55"/>
                  <a:gd name="T61" fmla="*/ 30 h 45"/>
                  <a:gd name="T62" fmla="*/ 38 w 55"/>
                  <a:gd name="T63" fmla="*/ 28 h 45"/>
                  <a:gd name="T64" fmla="*/ 43 w 55"/>
                  <a:gd name="T65" fmla="*/ 23 h 45"/>
                  <a:gd name="T66" fmla="*/ 43 w 55"/>
                  <a:gd name="T67" fmla="*/ 19 h 45"/>
                  <a:gd name="T68" fmla="*/ 47 w 55"/>
                  <a:gd name="T69" fmla="*/ 16 h 45"/>
                  <a:gd name="T70" fmla="*/ 50 w 55"/>
                  <a:gd name="T71" fmla="*/ 11 h 45"/>
                  <a:gd name="T72" fmla="*/ 55 w 55"/>
                  <a:gd name="T73" fmla="*/ 9 h 45"/>
                  <a:gd name="T74" fmla="*/ 52 w 55"/>
                  <a:gd name="T75" fmla="*/ 4 h 45"/>
                  <a:gd name="T76" fmla="*/ 47 w 55"/>
                  <a:gd name="T77" fmla="*/ 4 h 45"/>
                  <a:gd name="T78" fmla="*/ 45 w 55"/>
                  <a:gd name="T79" fmla="*/ 2 h 45"/>
                  <a:gd name="T80" fmla="*/ 40 w 55"/>
                  <a:gd name="T81" fmla="*/ 2 h 45"/>
                  <a:gd name="T82" fmla="*/ 36 w 55"/>
                  <a:gd name="T83" fmla="*/ 4 h 45"/>
                  <a:gd name="T84" fmla="*/ 33 w 55"/>
                  <a:gd name="T8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" h="45">
                    <a:moveTo>
                      <a:pt x="31" y="2"/>
                    </a:move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11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0" y="28"/>
                    </a:lnTo>
                    <a:lnTo>
                      <a:pt x="3" y="30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5" y="40"/>
                    </a:lnTo>
                    <a:lnTo>
                      <a:pt x="7" y="40"/>
                    </a:lnTo>
                    <a:lnTo>
                      <a:pt x="10" y="40"/>
                    </a:lnTo>
                    <a:lnTo>
                      <a:pt x="7" y="40"/>
                    </a:lnTo>
                    <a:lnTo>
                      <a:pt x="5" y="42"/>
                    </a:lnTo>
                    <a:lnTo>
                      <a:pt x="5" y="45"/>
                    </a:lnTo>
                    <a:lnTo>
                      <a:pt x="7" y="45"/>
                    </a:lnTo>
                    <a:lnTo>
                      <a:pt x="10" y="42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19" y="40"/>
                    </a:lnTo>
                    <a:lnTo>
                      <a:pt x="21" y="38"/>
                    </a:lnTo>
                    <a:lnTo>
                      <a:pt x="21" y="35"/>
                    </a:lnTo>
                    <a:lnTo>
                      <a:pt x="24" y="33"/>
                    </a:lnTo>
                    <a:lnTo>
                      <a:pt x="21" y="33"/>
                    </a:lnTo>
                    <a:lnTo>
                      <a:pt x="19" y="30"/>
                    </a:lnTo>
                    <a:lnTo>
                      <a:pt x="19" y="30"/>
                    </a:lnTo>
                    <a:lnTo>
                      <a:pt x="17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21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31" y="28"/>
                    </a:lnTo>
                    <a:lnTo>
                      <a:pt x="33" y="28"/>
                    </a:lnTo>
                    <a:lnTo>
                      <a:pt x="33" y="30"/>
                    </a:lnTo>
                    <a:lnTo>
                      <a:pt x="36" y="28"/>
                    </a:lnTo>
                    <a:lnTo>
                      <a:pt x="38" y="28"/>
                    </a:lnTo>
                    <a:lnTo>
                      <a:pt x="40" y="26"/>
                    </a:lnTo>
                    <a:lnTo>
                      <a:pt x="43" y="23"/>
                    </a:lnTo>
                    <a:lnTo>
                      <a:pt x="43" y="21"/>
                    </a:lnTo>
                    <a:lnTo>
                      <a:pt x="43" y="19"/>
                    </a:lnTo>
                    <a:lnTo>
                      <a:pt x="45" y="19"/>
                    </a:lnTo>
                    <a:lnTo>
                      <a:pt x="47" y="16"/>
                    </a:lnTo>
                    <a:lnTo>
                      <a:pt x="47" y="14"/>
                    </a:lnTo>
                    <a:lnTo>
                      <a:pt x="50" y="11"/>
                    </a:lnTo>
                    <a:lnTo>
                      <a:pt x="52" y="11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005"/>
              <p:cNvSpPr/>
              <p:nvPr/>
            </p:nvSpPr>
            <p:spPr bwMode="auto">
              <a:xfrm>
                <a:off x="2758" y="14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006"/>
              <p:cNvSpPr/>
              <p:nvPr/>
            </p:nvSpPr>
            <p:spPr bwMode="auto">
              <a:xfrm>
                <a:off x="2853" y="1349"/>
                <a:ext cx="9" cy="5"/>
              </a:xfrm>
              <a:custGeom>
                <a:avLst/>
                <a:gdLst>
                  <a:gd name="T0" fmla="*/ 5 w 9"/>
                  <a:gd name="T1" fmla="*/ 0 h 5"/>
                  <a:gd name="T2" fmla="*/ 7 w 9"/>
                  <a:gd name="T3" fmla="*/ 0 h 5"/>
                  <a:gd name="T4" fmla="*/ 9 w 9"/>
                  <a:gd name="T5" fmla="*/ 0 h 5"/>
                  <a:gd name="T6" fmla="*/ 9 w 9"/>
                  <a:gd name="T7" fmla="*/ 0 h 5"/>
                  <a:gd name="T8" fmla="*/ 9 w 9"/>
                  <a:gd name="T9" fmla="*/ 2 h 5"/>
                  <a:gd name="T10" fmla="*/ 5 w 9"/>
                  <a:gd name="T11" fmla="*/ 2 h 5"/>
                  <a:gd name="T12" fmla="*/ 2 w 9"/>
                  <a:gd name="T13" fmla="*/ 5 h 5"/>
                  <a:gd name="T14" fmla="*/ 0 w 9"/>
                  <a:gd name="T15" fmla="*/ 5 h 5"/>
                  <a:gd name="T16" fmla="*/ 0 w 9"/>
                  <a:gd name="T17" fmla="*/ 2 h 5"/>
                  <a:gd name="T18" fmla="*/ 2 w 9"/>
                  <a:gd name="T19" fmla="*/ 0 h 5"/>
                  <a:gd name="T20" fmla="*/ 5 w 9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007"/>
              <p:cNvSpPr/>
              <p:nvPr/>
            </p:nvSpPr>
            <p:spPr bwMode="auto">
              <a:xfrm>
                <a:off x="2834" y="1363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0 w 2"/>
                  <a:gd name="T5" fmla="*/ 5 h 5"/>
                  <a:gd name="T6" fmla="*/ 0 w 2"/>
                  <a:gd name="T7" fmla="*/ 2 h 5"/>
                  <a:gd name="T8" fmla="*/ 0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008"/>
              <p:cNvSpPr/>
              <p:nvPr/>
            </p:nvSpPr>
            <p:spPr bwMode="auto">
              <a:xfrm>
                <a:off x="2862" y="1382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3 w 5"/>
                  <a:gd name="T3" fmla="*/ 0 h 2"/>
                  <a:gd name="T4" fmla="*/ 5 w 5"/>
                  <a:gd name="T5" fmla="*/ 2 h 2"/>
                  <a:gd name="T6" fmla="*/ 3 w 5"/>
                  <a:gd name="T7" fmla="*/ 2 h 2"/>
                  <a:gd name="T8" fmla="*/ 3 w 5"/>
                  <a:gd name="T9" fmla="*/ 2 h 2"/>
                  <a:gd name="T10" fmla="*/ 0 w 5"/>
                  <a:gd name="T11" fmla="*/ 2 h 2"/>
                  <a:gd name="T12" fmla="*/ 0 w 5"/>
                  <a:gd name="T13" fmla="*/ 0 h 2"/>
                  <a:gd name="T14" fmla="*/ 3 w 5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Group 1210"/>
            <p:cNvGrpSpPr/>
            <p:nvPr/>
          </p:nvGrpSpPr>
          <p:grpSpPr bwMode="auto">
            <a:xfrm>
              <a:off x="3678154" y="3911178"/>
              <a:ext cx="5727700" cy="2579688"/>
              <a:chOff x="2034" y="1292"/>
              <a:chExt cx="3608" cy="1625"/>
            </a:xfrm>
            <a:grpFill/>
          </p:grpSpPr>
          <p:sp>
            <p:nvSpPr>
              <p:cNvPr id="24" name="Freeform 1010"/>
              <p:cNvSpPr/>
              <p:nvPr/>
            </p:nvSpPr>
            <p:spPr bwMode="auto">
              <a:xfrm>
                <a:off x="2903" y="1413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11"/>
              <p:cNvSpPr/>
              <p:nvPr/>
            </p:nvSpPr>
            <p:spPr bwMode="auto">
              <a:xfrm>
                <a:off x="2763" y="1503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12"/>
              <p:cNvSpPr/>
              <p:nvPr/>
            </p:nvSpPr>
            <p:spPr bwMode="auto">
              <a:xfrm>
                <a:off x="2732" y="1354"/>
                <a:ext cx="36" cy="23"/>
              </a:xfrm>
              <a:custGeom>
                <a:avLst/>
                <a:gdLst>
                  <a:gd name="T0" fmla="*/ 14 w 36"/>
                  <a:gd name="T1" fmla="*/ 23 h 23"/>
                  <a:gd name="T2" fmla="*/ 17 w 36"/>
                  <a:gd name="T3" fmla="*/ 23 h 23"/>
                  <a:gd name="T4" fmla="*/ 19 w 36"/>
                  <a:gd name="T5" fmla="*/ 21 h 23"/>
                  <a:gd name="T6" fmla="*/ 21 w 36"/>
                  <a:gd name="T7" fmla="*/ 23 h 23"/>
                  <a:gd name="T8" fmla="*/ 24 w 36"/>
                  <a:gd name="T9" fmla="*/ 23 h 23"/>
                  <a:gd name="T10" fmla="*/ 26 w 36"/>
                  <a:gd name="T11" fmla="*/ 21 h 23"/>
                  <a:gd name="T12" fmla="*/ 29 w 36"/>
                  <a:gd name="T13" fmla="*/ 21 h 23"/>
                  <a:gd name="T14" fmla="*/ 31 w 36"/>
                  <a:gd name="T15" fmla="*/ 21 h 23"/>
                  <a:gd name="T16" fmla="*/ 31 w 36"/>
                  <a:gd name="T17" fmla="*/ 21 h 23"/>
                  <a:gd name="T18" fmla="*/ 33 w 36"/>
                  <a:gd name="T19" fmla="*/ 19 h 23"/>
                  <a:gd name="T20" fmla="*/ 36 w 36"/>
                  <a:gd name="T21" fmla="*/ 19 h 23"/>
                  <a:gd name="T22" fmla="*/ 33 w 36"/>
                  <a:gd name="T23" fmla="*/ 16 h 23"/>
                  <a:gd name="T24" fmla="*/ 31 w 36"/>
                  <a:gd name="T25" fmla="*/ 14 h 23"/>
                  <a:gd name="T26" fmla="*/ 33 w 36"/>
                  <a:gd name="T27" fmla="*/ 14 h 23"/>
                  <a:gd name="T28" fmla="*/ 36 w 36"/>
                  <a:gd name="T29" fmla="*/ 11 h 23"/>
                  <a:gd name="T30" fmla="*/ 33 w 36"/>
                  <a:gd name="T31" fmla="*/ 9 h 23"/>
                  <a:gd name="T32" fmla="*/ 31 w 36"/>
                  <a:gd name="T33" fmla="*/ 9 h 23"/>
                  <a:gd name="T34" fmla="*/ 31 w 36"/>
                  <a:gd name="T35" fmla="*/ 9 h 23"/>
                  <a:gd name="T36" fmla="*/ 29 w 36"/>
                  <a:gd name="T37" fmla="*/ 7 h 23"/>
                  <a:gd name="T38" fmla="*/ 26 w 36"/>
                  <a:gd name="T39" fmla="*/ 9 h 23"/>
                  <a:gd name="T40" fmla="*/ 24 w 36"/>
                  <a:gd name="T41" fmla="*/ 9 h 23"/>
                  <a:gd name="T42" fmla="*/ 21 w 36"/>
                  <a:gd name="T43" fmla="*/ 7 h 23"/>
                  <a:gd name="T44" fmla="*/ 21 w 36"/>
                  <a:gd name="T45" fmla="*/ 4 h 23"/>
                  <a:gd name="T46" fmla="*/ 21 w 36"/>
                  <a:gd name="T47" fmla="*/ 4 h 23"/>
                  <a:gd name="T48" fmla="*/ 19 w 36"/>
                  <a:gd name="T49" fmla="*/ 4 h 23"/>
                  <a:gd name="T50" fmla="*/ 17 w 36"/>
                  <a:gd name="T51" fmla="*/ 4 h 23"/>
                  <a:gd name="T52" fmla="*/ 14 w 36"/>
                  <a:gd name="T53" fmla="*/ 2 h 23"/>
                  <a:gd name="T54" fmla="*/ 12 w 36"/>
                  <a:gd name="T55" fmla="*/ 2 h 23"/>
                  <a:gd name="T56" fmla="*/ 10 w 36"/>
                  <a:gd name="T57" fmla="*/ 2 h 23"/>
                  <a:gd name="T58" fmla="*/ 7 w 36"/>
                  <a:gd name="T59" fmla="*/ 2 h 23"/>
                  <a:gd name="T60" fmla="*/ 5 w 36"/>
                  <a:gd name="T61" fmla="*/ 2 h 23"/>
                  <a:gd name="T62" fmla="*/ 5 w 36"/>
                  <a:gd name="T63" fmla="*/ 0 h 23"/>
                  <a:gd name="T64" fmla="*/ 2 w 36"/>
                  <a:gd name="T65" fmla="*/ 2 h 23"/>
                  <a:gd name="T66" fmla="*/ 0 w 36"/>
                  <a:gd name="T67" fmla="*/ 2 h 23"/>
                  <a:gd name="T68" fmla="*/ 2 w 36"/>
                  <a:gd name="T69" fmla="*/ 4 h 23"/>
                  <a:gd name="T70" fmla="*/ 2 w 36"/>
                  <a:gd name="T71" fmla="*/ 7 h 23"/>
                  <a:gd name="T72" fmla="*/ 2 w 36"/>
                  <a:gd name="T73" fmla="*/ 7 h 23"/>
                  <a:gd name="T74" fmla="*/ 0 w 36"/>
                  <a:gd name="T75" fmla="*/ 9 h 23"/>
                  <a:gd name="T76" fmla="*/ 2 w 36"/>
                  <a:gd name="T77" fmla="*/ 9 h 23"/>
                  <a:gd name="T78" fmla="*/ 2 w 36"/>
                  <a:gd name="T79" fmla="*/ 11 h 23"/>
                  <a:gd name="T80" fmla="*/ 5 w 36"/>
                  <a:gd name="T81" fmla="*/ 14 h 23"/>
                  <a:gd name="T82" fmla="*/ 7 w 36"/>
                  <a:gd name="T83" fmla="*/ 14 h 23"/>
                  <a:gd name="T84" fmla="*/ 10 w 36"/>
                  <a:gd name="T85" fmla="*/ 14 h 23"/>
                  <a:gd name="T86" fmla="*/ 12 w 36"/>
                  <a:gd name="T87" fmla="*/ 16 h 23"/>
                  <a:gd name="T88" fmla="*/ 14 w 36"/>
                  <a:gd name="T89" fmla="*/ 16 h 23"/>
                  <a:gd name="T90" fmla="*/ 14 w 36"/>
                  <a:gd name="T91" fmla="*/ 16 h 23"/>
                  <a:gd name="T92" fmla="*/ 14 w 36"/>
                  <a:gd name="T93" fmla="*/ 19 h 23"/>
                  <a:gd name="T94" fmla="*/ 12 w 36"/>
                  <a:gd name="T95" fmla="*/ 19 h 23"/>
                  <a:gd name="T96" fmla="*/ 10 w 36"/>
                  <a:gd name="T97" fmla="*/ 19 h 23"/>
                  <a:gd name="T98" fmla="*/ 7 w 36"/>
                  <a:gd name="T99" fmla="*/ 19 h 23"/>
                  <a:gd name="T100" fmla="*/ 10 w 36"/>
                  <a:gd name="T101" fmla="*/ 19 h 23"/>
                  <a:gd name="T102" fmla="*/ 12 w 36"/>
                  <a:gd name="T103" fmla="*/ 21 h 23"/>
                  <a:gd name="T104" fmla="*/ 12 w 36"/>
                  <a:gd name="T105" fmla="*/ 21 h 23"/>
                  <a:gd name="T106" fmla="*/ 12 w 36"/>
                  <a:gd name="T107" fmla="*/ 23 h 23"/>
                  <a:gd name="T108" fmla="*/ 14 w 36"/>
                  <a:gd name="T10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6" h="23">
                    <a:moveTo>
                      <a:pt x="14" y="23"/>
                    </a:moveTo>
                    <a:lnTo>
                      <a:pt x="17" y="23"/>
                    </a:lnTo>
                    <a:lnTo>
                      <a:pt x="19" y="21"/>
                    </a:lnTo>
                    <a:lnTo>
                      <a:pt x="21" y="23"/>
                    </a:lnTo>
                    <a:lnTo>
                      <a:pt x="24" y="23"/>
                    </a:lnTo>
                    <a:lnTo>
                      <a:pt x="26" y="21"/>
                    </a:lnTo>
                    <a:lnTo>
                      <a:pt x="29" y="21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33" y="19"/>
                    </a:lnTo>
                    <a:lnTo>
                      <a:pt x="36" y="19"/>
                    </a:lnTo>
                    <a:lnTo>
                      <a:pt x="33" y="16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29" y="7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13"/>
              <p:cNvSpPr/>
              <p:nvPr/>
            </p:nvSpPr>
            <p:spPr bwMode="auto">
              <a:xfrm>
                <a:off x="2723" y="1458"/>
                <a:ext cx="16" cy="5"/>
              </a:xfrm>
              <a:custGeom>
                <a:avLst/>
                <a:gdLst>
                  <a:gd name="T0" fmla="*/ 16 w 16"/>
                  <a:gd name="T1" fmla="*/ 0 h 5"/>
                  <a:gd name="T2" fmla="*/ 14 w 16"/>
                  <a:gd name="T3" fmla="*/ 0 h 5"/>
                  <a:gd name="T4" fmla="*/ 11 w 16"/>
                  <a:gd name="T5" fmla="*/ 0 h 5"/>
                  <a:gd name="T6" fmla="*/ 9 w 16"/>
                  <a:gd name="T7" fmla="*/ 0 h 5"/>
                  <a:gd name="T8" fmla="*/ 9 w 16"/>
                  <a:gd name="T9" fmla="*/ 0 h 5"/>
                  <a:gd name="T10" fmla="*/ 7 w 16"/>
                  <a:gd name="T11" fmla="*/ 0 h 5"/>
                  <a:gd name="T12" fmla="*/ 4 w 16"/>
                  <a:gd name="T13" fmla="*/ 2 h 5"/>
                  <a:gd name="T14" fmla="*/ 2 w 16"/>
                  <a:gd name="T15" fmla="*/ 2 h 5"/>
                  <a:gd name="T16" fmla="*/ 0 w 16"/>
                  <a:gd name="T17" fmla="*/ 2 h 5"/>
                  <a:gd name="T18" fmla="*/ 2 w 16"/>
                  <a:gd name="T19" fmla="*/ 5 h 5"/>
                  <a:gd name="T20" fmla="*/ 4 w 16"/>
                  <a:gd name="T21" fmla="*/ 5 h 5"/>
                  <a:gd name="T22" fmla="*/ 2 w 16"/>
                  <a:gd name="T23" fmla="*/ 5 h 5"/>
                  <a:gd name="T24" fmla="*/ 4 w 16"/>
                  <a:gd name="T25" fmla="*/ 5 h 5"/>
                  <a:gd name="T26" fmla="*/ 7 w 16"/>
                  <a:gd name="T27" fmla="*/ 5 h 5"/>
                  <a:gd name="T28" fmla="*/ 9 w 16"/>
                  <a:gd name="T29" fmla="*/ 5 h 5"/>
                  <a:gd name="T30" fmla="*/ 9 w 16"/>
                  <a:gd name="T31" fmla="*/ 5 h 5"/>
                  <a:gd name="T32" fmla="*/ 11 w 16"/>
                  <a:gd name="T33" fmla="*/ 5 h 5"/>
                  <a:gd name="T34" fmla="*/ 14 w 16"/>
                  <a:gd name="T35" fmla="*/ 2 h 5"/>
                  <a:gd name="T36" fmla="*/ 16 w 16"/>
                  <a:gd name="T37" fmla="*/ 0 h 5"/>
                  <a:gd name="T38" fmla="*/ 16 w 16"/>
                  <a:gd name="T3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5">
                    <a:moveTo>
                      <a:pt x="16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14"/>
              <p:cNvSpPr/>
              <p:nvPr/>
            </p:nvSpPr>
            <p:spPr bwMode="auto">
              <a:xfrm>
                <a:off x="2682" y="1418"/>
                <a:ext cx="15" cy="4"/>
              </a:xfrm>
              <a:custGeom>
                <a:avLst/>
                <a:gdLst>
                  <a:gd name="T0" fmla="*/ 15 w 15"/>
                  <a:gd name="T1" fmla="*/ 2 h 4"/>
                  <a:gd name="T2" fmla="*/ 12 w 15"/>
                  <a:gd name="T3" fmla="*/ 2 h 4"/>
                  <a:gd name="T4" fmla="*/ 10 w 15"/>
                  <a:gd name="T5" fmla="*/ 2 h 4"/>
                  <a:gd name="T6" fmla="*/ 7 w 15"/>
                  <a:gd name="T7" fmla="*/ 4 h 4"/>
                  <a:gd name="T8" fmla="*/ 7 w 15"/>
                  <a:gd name="T9" fmla="*/ 4 h 4"/>
                  <a:gd name="T10" fmla="*/ 5 w 15"/>
                  <a:gd name="T11" fmla="*/ 4 h 4"/>
                  <a:gd name="T12" fmla="*/ 3 w 15"/>
                  <a:gd name="T13" fmla="*/ 4 h 4"/>
                  <a:gd name="T14" fmla="*/ 0 w 15"/>
                  <a:gd name="T15" fmla="*/ 4 h 4"/>
                  <a:gd name="T16" fmla="*/ 3 w 15"/>
                  <a:gd name="T17" fmla="*/ 4 h 4"/>
                  <a:gd name="T18" fmla="*/ 5 w 15"/>
                  <a:gd name="T19" fmla="*/ 2 h 4"/>
                  <a:gd name="T20" fmla="*/ 7 w 15"/>
                  <a:gd name="T21" fmla="*/ 0 h 4"/>
                  <a:gd name="T22" fmla="*/ 7 w 15"/>
                  <a:gd name="T23" fmla="*/ 0 h 4"/>
                  <a:gd name="T24" fmla="*/ 10 w 15"/>
                  <a:gd name="T25" fmla="*/ 0 h 4"/>
                  <a:gd name="T26" fmla="*/ 12 w 15"/>
                  <a:gd name="T27" fmla="*/ 0 h 4"/>
                  <a:gd name="T28" fmla="*/ 15 w 15"/>
                  <a:gd name="T2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15"/>
              <p:cNvSpPr/>
              <p:nvPr/>
            </p:nvSpPr>
            <p:spPr bwMode="auto">
              <a:xfrm>
                <a:off x="2635" y="1467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3 h 3"/>
                  <a:gd name="T4" fmla="*/ 0 w 5"/>
                  <a:gd name="T5" fmla="*/ 0 h 3"/>
                  <a:gd name="T6" fmla="*/ 2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16"/>
              <p:cNvSpPr/>
              <p:nvPr/>
            </p:nvSpPr>
            <p:spPr bwMode="auto">
              <a:xfrm>
                <a:off x="2708" y="1524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3 h 5"/>
                  <a:gd name="T4" fmla="*/ 5 w 5"/>
                  <a:gd name="T5" fmla="*/ 5 h 5"/>
                  <a:gd name="T6" fmla="*/ 3 w 5"/>
                  <a:gd name="T7" fmla="*/ 5 h 5"/>
                  <a:gd name="T8" fmla="*/ 0 w 5"/>
                  <a:gd name="T9" fmla="*/ 3 h 5"/>
                  <a:gd name="T10" fmla="*/ 0 w 5"/>
                  <a:gd name="T11" fmla="*/ 0 h 5"/>
                  <a:gd name="T12" fmla="*/ 3 w 5"/>
                  <a:gd name="T13" fmla="*/ 0 h 5"/>
                  <a:gd name="T14" fmla="*/ 3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17"/>
              <p:cNvSpPr/>
              <p:nvPr/>
            </p:nvSpPr>
            <p:spPr bwMode="auto">
              <a:xfrm>
                <a:off x="2770" y="136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18"/>
              <p:cNvSpPr/>
              <p:nvPr/>
            </p:nvSpPr>
            <p:spPr bwMode="auto">
              <a:xfrm>
                <a:off x="2753" y="1377"/>
                <a:ext cx="31" cy="10"/>
              </a:xfrm>
              <a:custGeom>
                <a:avLst/>
                <a:gdLst>
                  <a:gd name="T0" fmla="*/ 31 w 31"/>
                  <a:gd name="T1" fmla="*/ 3 h 10"/>
                  <a:gd name="T2" fmla="*/ 29 w 31"/>
                  <a:gd name="T3" fmla="*/ 5 h 10"/>
                  <a:gd name="T4" fmla="*/ 29 w 31"/>
                  <a:gd name="T5" fmla="*/ 7 h 10"/>
                  <a:gd name="T6" fmla="*/ 26 w 31"/>
                  <a:gd name="T7" fmla="*/ 10 h 10"/>
                  <a:gd name="T8" fmla="*/ 26 w 31"/>
                  <a:gd name="T9" fmla="*/ 10 h 10"/>
                  <a:gd name="T10" fmla="*/ 22 w 31"/>
                  <a:gd name="T11" fmla="*/ 10 h 10"/>
                  <a:gd name="T12" fmla="*/ 19 w 31"/>
                  <a:gd name="T13" fmla="*/ 7 h 10"/>
                  <a:gd name="T14" fmla="*/ 12 w 31"/>
                  <a:gd name="T15" fmla="*/ 7 h 10"/>
                  <a:gd name="T16" fmla="*/ 10 w 31"/>
                  <a:gd name="T17" fmla="*/ 7 h 10"/>
                  <a:gd name="T18" fmla="*/ 10 w 31"/>
                  <a:gd name="T19" fmla="*/ 7 h 10"/>
                  <a:gd name="T20" fmla="*/ 5 w 31"/>
                  <a:gd name="T21" fmla="*/ 7 h 10"/>
                  <a:gd name="T22" fmla="*/ 3 w 31"/>
                  <a:gd name="T23" fmla="*/ 7 h 10"/>
                  <a:gd name="T24" fmla="*/ 0 w 31"/>
                  <a:gd name="T25" fmla="*/ 7 h 10"/>
                  <a:gd name="T26" fmla="*/ 0 w 31"/>
                  <a:gd name="T27" fmla="*/ 5 h 10"/>
                  <a:gd name="T28" fmla="*/ 3 w 31"/>
                  <a:gd name="T29" fmla="*/ 3 h 10"/>
                  <a:gd name="T30" fmla="*/ 5 w 31"/>
                  <a:gd name="T31" fmla="*/ 3 h 10"/>
                  <a:gd name="T32" fmla="*/ 5 w 31"/>
                  <a:gd name="T33" fmla="*/ 0 h 10"/>
                  <a:gd name="T34" fmla="*/ 8 w 31"/>
                  <a:gd name="T35" fmla="*/ 0 h 10"/>
                  <a:gd name="T36" fmla="*/ 10 w 31"/>
                  <a:gd name="T37" fmla="*/ 3 h 10"/>
                  <a:gd name="T38" fmla="*/ 12 w 31"/>
                  <a:gd name="T39" fmla="*/ 3 h 10"/>
                  <a:gd name="T40" fmla="*/ 15 w 31"/>
                  <a:gd name="T41" fmla="*/ 0 h 10"/>
                  <a:gd name="T42" fmla="*/ 17 w 31"/>
                  <a:gd name="T43" fmla="*/ 0 h 10"/>
                  <a:gd name="T44" fmla="*/ 19 w 31"/>
                  <a:gd name="T45" fmla="*/ 3 h 10"/>
                  <a:gd name="T46" fmla="*/ 22 w 31"/>
                  <a:gd name="T47" fmla="*/ 3 h 10"/>
                  <a:gd name="T48" fmla="*/ 22 w 31"/>
                  <a:gd name="T49" fmla="*/ 3 h 10"/>
                  <a:gd name="T50" fmla="*/ 24 w 31"/>
                  <a:gd name="T51" fmla="*/ 3 h 10"/>
                  <a:gd name="T52" fmla="*/ 26 w 31"/>
                  <a:gd name="T53" fmla="*/ 0 h 10"/>
                  <a:gd name="T54" fmla="*/ 29 w 31"/>
                  <a:gd name="T55" fmla="*/ 3 h 10"/>
                  <a:gd name="T56" fmla="*/ 31 w 31"/>
                  <a:gd name="T57" fmla="*/ 3 h 10"/>
                  <a:gd name="T58" fmla="*/ 31 w 31"/>
                  <a:gd name="T5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" h="10">
                    <a:moveTo>
                      <a:pt x="31" y="3"/>
                    </a:moveTo>
                    <a:lnTo>
                      <a:pt x="29" y="5"/>
                    </a:lnTo>
                    <a:lnTo>
                      <a:pt x="29" y="7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2" y="10"/>
                    </a:lnTo>
                    <a:lnTo>
                      <a:pt x="19" y="7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6" y="0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19"/>
              <p:cNvSpPr/>
              <p:nvPr/>
            </p:nvSpPr>
            <p:spPr bwMode="auto">
              <a:xfrm>
                <a:off x="2761" y="139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20"/>
              <p:cNvSpPr/>
              <p:nvPr/>
            </p:nvSpPr>
            <p:spPr bwMode="auto">
              <a:xfrm>
                <a:off x="2758" y="1446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5 w 5"/>
                  <a:gd name="T3" fmla="*/ 0 h 2"/>
                  <a:gd name="T4" fmla="*/ 5 w 5"/>
                  <a:gd name="T5" fmla="*/ 2 h 2"/>
                  <a:gd name="T6" fmla="*/ 3 w 5"/>
                  <a:gd name="T7" fmla="*/ 2 h 2"/>
                  <a:gd name="T8" fmla="*/ 0 w 5"/>
                  <a:gd name="T9" fmla="*/ 2 h 2"/>
                  <a:gd name="T10" fmla="*/ 0 w 5"/>
                  <a:gd name="T11" fmla="*/ 2 h 2"/>
                  <a:gd name="T12" fmla="*/ 0 w 5"/>
                  <a:gd name="T13" fmla="*/ 0 h 2"/>
                  <a:gd name="T14" fmla="*/ 3 w 5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21"/>
              <p:cNvSpPr/>
              <p:nvPr/>
            </p:nvSpPr>
            <p:spPr bwMode="auto">
              <a:xfrm>
                <a:off x="2221" y="1527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2 h 2"/>
                  <a:gd name="T4" fmla="*/ 4 w 7"/>
                  <a:gd name="T5" fmla="*/ 2 h 2"/>
                  <a:gd name="T6" fmla="*/ 7 w 7"/>
                  <a:gd name="T7" fmla="*/ 2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22"/>
              <p:cNvSpPr/>
              <p:nvPr/>
            </p:nvSpPr>
            <p:spPr bwMode="auto">
              <a:xfrm>
                <a:off x="2431" y="1524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3 h 3"/>
                  <a:gd name="T4" fmla="*/ 3 w 3"/>
                  <a:gd name="T5" fmla="*/ 0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23"/>
              <p:cNvSpPr/>
              <p:nvPr/>
            </p:nvSpPr>
            <p:spPr bwMode="auto">
              <a:xfrm>
                <a:off x="2488" y="1420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  <a:gd name="T3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24"/>
              <p:cNvSpPr/>
              <p:nvPr/>
            </p:nvSpPr>
            <p:spPr bwMode="auto">
              <a:xfrm>
                <a:off x="2505" y="142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25"/>
              <p:cNvSpPr/>
              <p:nvPr/>
            </p:nvSpPr>
            <p:spPr bwMode="auto">
              <a:xfrm>
                <a:off x="2569" y="1399"/>
                <a:ext cx="12" cy="4"/>
              </a:xfrm>
              <a:custGeom>
                <a:avLst/>
                <a:gdLst>
                  <a:gd name="T0" fmla="*/ 7 w 12"/>
                  <a:gd name="T1" fmla="*/ 4 h 4"/>
                  <a:gd name="T2" fmla="*/ 4 w 12"/>
                  <a:gd name="T3" fmla="*/ 2 h 4"/>
                  <a:gd name="T4" fmla="*/ 2 w 12"/>
                  <a:gd name="T5" fmla="*/ 2 h 4"/>
                  <a:gd name="T6" fmla="*/ 0 w 12"/>
                  <a:gd name="T7" fmla="*/ 2 h 4"/>
                  <a:gd name="T8" fmla="*/ 0 w 12"/>
                  <a:gd name="T9" fmla="*/ 0 h 4"/>
                  <a:gd name="T10" fmla="*/ 2 w 12"/>
                  <a:gd name="T11" fmla="*/ 0 h 4"/>
                  <a:gd name="T12" fmla="*/ 4 w 12"/>
                  <a:gd name="T13" fmla="*/ 0 h 4"/>
                  <a:gd name="T14" fmla="*/ 7 w 12"/>
                  <a:gd name="T15" fmla="*/ 0 h 4"/>
                  <a:gd name="T16" fmla="*/ 7 w 12"/>
                  <a:gd name="T17" fmla="*/ 0 h 4"/>
                  <a:gd name="T18" fmla="*/ 9 w 12"/>
                  <a:gd name="T19" fmla="*/ 0 h 4"/>
                  <a:gd name="T20" fmla="*/ 12 w 12"/>
                  <a:gd name="T21" fmla="*/ 0 h 4"/>
                  <a:gd name="T22" fmla="*/ 12 w 12"/>
                  <a:gd name="T23" fmla="*/ 2 h 4"/>
                  <a:gd name="T24" fmla="*/ 9 w 12"/>
                  <a:gd name="T25" fmla="*/ 2 h 4"/>
                  <a:gd name="T26" fmla="*/ 7 w 12"/>
                  <a:gd name="T27" fmla="*/ 2 h 4"/>
                  <a:gd name="T28" fmla="*/ 7 w 12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4">
                    <a:moveTo>
                      <a:pt x="7" y="4"/>
                    </a:move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26"/>
              <p:cNvSpPr/>
              <p:nvPr/>
            </p:nvSpPr>
            <p:spPr bwMode="auto">
              <a:xfrm>
                <a:off x="2597" y="142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27"/>
              <p:cNvSpPr/>
              <p:nvPr/>
            </p:nvSpPr>
            <p:spPr bwMode="auto">
              <a:xfrm>
                <a:off x="2521" y="1415"/>
                <a:ext cx="19" cy="12"/>
              </a:xfrm>
              <a:custGeom>
                <a:avLst/>
                <a:gdLst>
                  <a:gd name="T0" fmla="*/ 19 w 19"/>
                  <a:gd name="T1" fmla="*/ 0 h 12"/>
                  <a:gd name="T2" fmla="*/ 19 w 19"/>
                  <a:gd name="T3" fmla="*/ 3 h 12"/>
                  <a:gd name="T4" fmla="*/ 17 w 19"/>
                  <a:gd name="T5" fmla="*/ 5 h 12"/>
                  <a:gd name="T6" fmla="*/ 17 w 19"/>
                  <a:gd name="T7" fmla="*/ 7 h 12"/>
                  <a:gd name="T8" fmla="*/ 15 w 19"/>
                  <a:gd name="T9" fmla="*/ 7 h 12"/>
                  <a:gd name="T10" fmla="*/ 12 w 19"/>
                  <a:gd name="T11" fmla="*/ 10 h 12"/>
                  <a:gd name="T12" fmla="*/ 12 w 19"/>
                  <a:gd name="T13" fmla="*/ 12 h 12"/>
                  <a:gd name="T14" fmla="*/ 10 w 19"/>
                  <a:gd name="T15" fmla="*/ 12 h 12"/>
                  <a:gd name="T16" fmla="*/ 8 w 19"/>
                  <a:gd name="T17" fmla="*/ 12 h 12"/>
                  <a:gd name="T18" fmla="*/ 5 w 19"/>
                  <a:gd name="T19" fmla="*/ 12 h 12"/>
                  <a:gd name="T20" fmla="*/ 3 w 19"/>
                  <a:gd name="T21" fmla="*/ 12 h 12"/>
                  <a:gd name="T22" fmla="*/ 0 w 19"/>
                  <a:gd name="T23" fmla="*/ 12 h 12"/>
                  <a:gd name="T24" fmla="*/ 3 w 19"/>
                  <a:gd name="T25" fmla="*/ 10 h 12"/>
                  <a:gd name="T26" fmla="*/ 5 w 19"/>
                  <a:gd name="T27" fmla="*/ 7 h 12"/>
                  <a:gd name="T28" fmla="*/ 8 w 19"/>
                  <a:gd name="T29" fmla="*/ 5 h 12"/>
                  <a:gd name="T30" fmla="*/ 8 w 19"/>
                  <a:gd name="T31" fmla="*/ 5 h 12"/>
                  <a:gd name="T32" fmla="*/ 10 w 19"/>
                  <a:gd name="T33" fmla="*/ 3 h 12"/>
                  <a:gd name="T34" fmla="*/ 12 w 19"/>
                  <a:gd name="T35" fmla="*/ 3 h 12"/>
                  <a:gd name="T36" fmla="*/ 15 w 19"/>
                  <a:gd name="T37" fmla="*/ 3 h 12"/>
                  <a:gd name="T38" fmla="*/ 17 w 19"/>
                  <a:gd name="T39" fmla="*/ 0 h 12"/>
                  <a:gd name="T40" fmla="*/ 19 w 19"/>
                  <a:gd name="T4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2">
                    <a:moveTo>
                      <a:pt x="19" y="0"/>
                    </a:moveTo>
                    <a:lnTo>
                      <a:pt x="19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3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5" y="3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28"/>
              <p:cNvSpPr/>
              <p:nvPr/>
            </p:nvSpPr>
            <p:spPr bwMode="auto">
              <a:xfrm>
                <a:off x="2564" y="1373"/>
                <a:ext cx="17" cy="7"/>
              </a:xfrm>
              <a:custGeom>
                <a:avLst/>
                <a:gdLst>
                  <a:gd name="T0" fmla="*/ 9 w 17"/>
                  <a:gd name="T1" fmla="*/ 0 h 7"/>
                  <a:gd name="T2" fmla="*/ 9 w 17"/>
                  <a:gd name="T3" fmla="*/ 0 h 7"/>
                  <a:gd name="T4" fmla="*/ 12 w 17"/>
                  <a:gd name="T5" fmla="*/ 2 h 7"/>
                  <a:gd name="T6" fmla="*/ 14 w 17"/>
                  <a:gd name="T7" fmla="*/ 2 h 7"/>
                  <a:gd name="T8" fmla="*/ 17 w 17"/>
                  <a:gd name="T9" fmla="*/ 4 h 7"/>
                  <a:gd name="T10" fmla="*/ 14 w 17"/>
                  <a:gd name="T11" fmla="*/ 7 h 7"/>
                  <a:gd name="T12" fmla="*/ 12 w 17"/>
                  <a:gd name="T13" fmla="*/ 7 h 7"/>
                  <a:gd name="T14" fmla="*/ 9 w 17"/>
                  <a:gd name="T15" fmla="*/ 7 h 7"/>
                  <a:gd name="T16" fmla="*/ 7 w 17"/>
                  <a:gd name="T17" fmla="*/ 7 h 7"/>
                  <a:gd name="T18" fmla="*/ 5 w 17"/>
                  <a:gd name="T19" fmla="*/ 4 h 7"/>
                  <a:gd name="T20" fmla="*/ 2 w 17"/>
                  <a:gd name="T21" fmla="*/ 4 h 7"/>
                  <a:gd name="T22" fmla="*/ 0 w 17"/>
                  <a:gd name="T23" fmla="*/ 2 h 7"/>
                  <a:gd name="T24" fmla="*/ 2 w 17"/>
                  <a:gd name="T25" fmla="*/ 0 h 7"/>
                  <a:gd name="T26" fmla="*/ 5 w 17"/>
                  <a:gd name="T27" fmla="*/ 0 h 7"/>
                  <a:gd name="T28" fmla="*/ 7 w 17"/>
                  <a:gd name="T29" fmla="*/ 0 h 7"/>
                  <a:gd name="T30" fmla="*/ 9 w 17"/>
                  <a:gd name="T3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7">
                    <a:moveTo>
                      <a:pt x="9" y="0"/>
                    </a:moveTo>
                    <a:lnTo>
                      <a:pt x="9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4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29"/>
              <p:cNvSpPr/>
              <p:nvPr/>
            </p:nvSpPr>
            <p:spPr bwMode="auto">
              <a:xfrm>
                <a:off x="2685" y="136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30"/>
              <p:cNvSpPr/>
              <p:nvPr/>
            </p:nvSpPr>
            <p:spPr bwMode="auto">
              <a:xfrm>
                <a:off x="2756" y="1311"/>
                <a:ext cx="9" cy="0"/>
              </a:xfrm>
              <a:custGeom>
                <a:avLst/>
                <a:gdLst>
                  <a:gd name="T0" fmla="*/ 9 w 9"/>
                  <a:gd name="T1" fmla="*/ 7 w 9"/>
                  <a:gd name="T2" fmla="*/ 2 w 9"/>
                  <a:gd name="T3" fmla="*/ 0 w 9"/>
                  <a:gd name="T4" fmla="*/ 0 w 9"/>
                  <a:gd name="T5" fmla="*/ 0 w 9"/>
                  <a:gd name="T6" fmla="*/ 2 w 9"/>
                  <a:gd name="T7" fmla="*/ 5 w 9"/>
                  <a:gd name="T8" fmla="*/ 7 w 9"/>
                  <a:gd name="T9" fmla="*/ 9 w 9"/>
                  <a:gd name="T10" fmla="*/ 9 w 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9">
                    <a:moveTo>
                      <a:pt x="9" y="0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31"/>
              <p:cNvSpPr/>
              <p:nvPr/>
            </p:nvSpPr>
            <p:spPr bwMode="auto">
              <a:xfrm>
                <a:off x="4782" y="2241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32"/>
              <p:cNvSpPr/>
              <p:nvPr/>
            </p:nvSpPr>
            <p:spPr bwMode="auto">
              <a:xfrm>
                <a:off x="4020" y="1904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2 h 5"/>
                  <a:gd name="T4" fmla="*/ 0 w 2"/>
                  <a:gd name="T5" fmla="*/ 0 h 5"/>
                  <a:gd name="T6" fmla="*/ 0 w 2"/>
                  <a:gd name="T7" fmla="*/ 0 h 5"/>
                  <a:gd name="T8" fmla="*/ 0 w 2"/>
                  <a:gd name="T9" fmla="*/ 0 h 5"/>
                  <a:gd name="T10" fmla="*/ 2 w 2"/>
                  <a:gd name="T11" fmla="*/ 2 h 5"/>
                  <a:gd name="T12" fmla="*/ 2 w 2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3"/>
              <p:cNvSpPr/>
              <p:nvPr/>
            </p:nvSpPr>
            <p:spPr bwMode="auto">
              <a:xfrm>
                <a:off x="4008" y="2464"/>
                <a:ext cx="21" cy="57"/>
              </a:xfrm>
              <a:custGeom>
                <a:avLst/>
                <a:gdLst>
                  <a:gd name="T0" fmla="*/ 14 w 21"/>
                  <a:gd name="T1" fmla="*/ 52 h 57"/>
                  <a:gd name="T2" fmla="*/ 17 w 21"/>
                  <a:gd name="T3" fmla="*/ 54 h 57"/>
                  <a:gd name="T4" fmla="*/ 21 w 21"/>
                  <a:gd name="T5" fmla="*/ 57 h 57"/>
                  <a:gd name="T6" fmla="*/ 21 w 21"/>
                  <a:gd name="T7" fmla="*/ 52 h 57"/>
                  <a:gd name="T8" fmla="*/ 19 w 21"/>
                  <a:gd name="T9" fmla="*/ 49 h 57"/>
                  <a:gd name="T10" fmla="*/ 17 w 21"/>
                  <a:gd name="T11" fmla="*/ 45 h 57"/>
                  <a:gd name="T12" fmla="*/ 17 w 21"/>
                  <a:gd name="T13" fmla="*/ 42 h 57"/>
                  <a:gd name="T14" fmla="*/ 17 w 21"/>
                  <a:gd name="T15" fmla="*/ 38 h 57"/>
                  <a:gd name="T16" fmla="*/ 12 w 21"/>
                  <a:gd name="T17" fmla="*/ 33 h 57"/>
                  <a:gd name="T18" fmla="*/ 10 w 21"/>
                  <a:gd name="T19" fmla="*/ 33 h 57"/>
                  <a:gd name="T20" fmla="*/ 7 w 21"/>
                  <a:gd name="T21" fmla="*/ 30 h 57"/>
                  <a:gd name="T22" fmla="*/ 10 w 21"/>
                  <a:gd name="T23" fmla="*/ 26 h 57"/>
                  <a:gd name="T24" fmla="*/ 10 w 21"/>
                  <a:gd name="T25" fmla="*/ 23 h 57"/>
                  <a:gd name="T26" fmla="*/ 10 w 21"/>
                  <a:gd name="T27" fmla="*/ 19 h 57"/>
                  <a:gd name="T28" fmla="*/ 7 w 21"/>
                  <a:gd name="T29" fmla="*/ 16 h 57"/>
                  <a:gd name="T30" fmla="*/ 7 w 21"/>
                  <a:gd name="T31" fmla="*/ 11 h 57"/>
                  <a:gd name="T32" fmla="*/ 5 w 21"/>
                  <a:gd name="T33" fmla="*/ 9 h 57"/>
                  <a:gd name="T34" fmla="*/ 5 w 21"/>
                  <a:gd name="T35" fmla="*/ 7 h 57"/>
                  <a:gd name="T36" fmla="*/ 5 w 21"/>
                  <a:gd name="T37" fmla="*/ 2 h 57"/>
                  <a:gd name="T38" fmla="*/ 3 w 21"/>
                  <a:gd name="T39" fmla="*/ 0 h 57"/>
                  <a:gd name="T40" fmla="*/ 3 w 21"/>
                  <a:gd name="T41" fmla="*/ 4 h 57"/>
                  <a:gd name="T42" fmla="*/ 3 w 21"/>
                  <a:gd name="T43" fmla="*/ 7 h 57"/>
                  <a:gd name="T44" fmla="*/ 0 w 21"/>
                  <a:gd name="T45" fmla="*/ 9 h 57"/>
                  <a:gd name="T46" fmla="*/ 3 w 21"/>
                  <a:gd name="T47" fmla="*/ 11 h 57"/>
                  <a:gd name="T48" fmla="*/ 3 w 21"/>
                  <a:gd name="T49" fmla="*/ 14 h 57"/>
                  <a:gd name="T50" fmla="*/ 3 w 21"/>
                  <a:gd name="T51" fmla="*/ 19 h 57"/>
                  <a:gd name="T52" fmla="*/ 5 w 21"/>
                  <a:gd name="T53" fmla="*/ 23 h 57"/>
                  <a:gd name="T54" fmla="*/ 3 w 21"/>
                  <a:gd name="T55" fmla="*/ 26 h 57"/>
                  <a:gd name="T56" fmla="*/ 5 w 21"/>
                  <a:gd name="T57" fmla="*/ 30 h 57"/>
                  <a:gd name="T58" fmla="*/ 5 w 21"/>
                  <a:gd name="T59" fmla="*/ 35 h 57"/>
                  <a:gd name="T60" fmla="*/ 10 w 21"/>
                  <a:gd name="T61" fmla="*/ 38 h 57"/>
                  <a:gd name="T62" fmla="*/ 12 w 21"/>
                  <a:gd name="T63" fmla="*/ 40 h 57"/>
                  <a:gd name="T64" fmla="*/ 12 w 21"/>
                  <a:gd name="T65" fmla="*/ 45 h 57"/>
                  <a:gd name="T66" fmla="*/ 14 w 21"/>
                  <a:gd name="T67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" h="57">
                    <a:moveTo>
                      <a:pt x="17" y="49"/>
                    </a:moveTo>
                    <a:lnTo>
                      <a:pt x="14" y="52"/>
                    </a:lnTo>
                    <a:lnTo>
                      <a:pt x="17" y="54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21" y="57"/>
                    </a:lnTo>
                    <a:lnTo>
                      <a:pt x="21" y="54"/>
                    </a:lnTo>
                    <a:lnTo>
                      <a:pt x="21" y="52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47"/>
                    </a:lnTo>
                    <a:lnTo>
                      <a:pt x="17" y="45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4" y="35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0" y="33"/>
                    </a:lnTo>
                    <a:lnTo>
                      <a:pt x="10" y="33"/>
                    </a:lnTo>
                    <a:lnTo>
                      <a:pt x="7" y="30"/>
                    </a:lnTo>
                    <a:lnTo>
                      <a:pt x="7" y="28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3"/>
                    </a:lnTo>
                    <a:lnTo>
                      <a:pt x="7" y="21"/>
                    </a:lnTo>
                    <a:lnTo>
                      <a:pt x="10" y="19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5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2" y="45"/>
                    </a:lnTo>
                    <a:lnTo>
                      <a:pt x="14" y="47"/>
                    </a:lnTo>
                    <a:lnTo>
                      <a:pt x="14" y="49"/>
                    </a:lnTo>
                    <a:lnTo>
                      <a:pt x="17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34"/>
              <p:cNvSpPr/>
              <p:nvPr/>
            </p:nvSpPr>
            <p:spPr bwMode="auto">
              <a:xfrm>
                <a:off x="4058" y="2530"/>
                <a:ext cx="14" cy="50"/>
              </a:xfrm>
              <a:custGeom>
                <a:avLst/>
                <a:gdLst>
                  <a:gd name="T0" fmla="*/ 12 w 14"/>
                  <a:gd name="T1" fmla="*/ 43 h 50"/>
                  <a:gd name="T2" fmla="*/ 12 w 14"/>
                  <a:gd name="T3" fmla="*/ 45 h 50"/>
                  <a:gd name="T4" fmla="*/ 12 w 14"/>
                  <a:gd name="T5" fmla="*/ 47 h 50"/>
                  <a:gd name="T6" fmla="*/ 12 w 14"/>
                  <a:gd name="T7" fmla="*/ 47 h 50"/>
                  <a:gd name="T8" fmla="*/ 14 w 14"/>
                  <a:gd name="T9" fmla="*/ 50 h 50"/>
                  <a:gd name="T10" fmla="*/ 12 w 14"/>
                  <a:gd name="T11" fmla="*/ 50 h 50"/>
                  <a:gd name="T12" fmla="*/ 12 w 14"/>
                  <a:gd name="T13" fmla="*/ 47 h 50"/>
                  <a:gd name="T14" fmla="*/ 9 w 14"/>
                  <a:gd name="T15" fmla="*/ 47 h 50"/>
                  <a:gd name="T16" fmla="*/ 7 w 14"/>
                  <a:gd name="T17" fmla="*/ 50 h 50"/>
                  <a:gd name="T18" fmla="*/ 7 w 14"/>
                  <a:gd name="T19" fmla="*/ 50 h 50"/>
                  <a:gd name="T20" fmla="*/ 7 w 14"/>
                  <a:gd name="T21" fmla="*/ 47 h 50"/>
                  <a:gd name="T22" fmla="*/ 7 w 14"/>
                  <a:gd name="T23" fmla="*/ 45 h 50"/>
                  <a:gd name="T24" fmla="*/ 7 w 14"/>
                  <a:gd name="T25" fmla="*/ 43 h 50"/>
                  <a:gd name="T26" fmla="*/ 5 w 14"/>
                  <a:gd name="T27" fmla="*/ 40 h 50"/>
                  <a:gd name="T28" fmla="*/ 5 w 14"/>
                  <a:gd name="T29" fmla="*/ 40 h 50"/>
                  <a:gd name="T30" fmla="*/ 5 w 14"/>
                  <a:gd name="T31" fmla="*/ 38 h 50"/>
                  <a:gd name="T32" fmla="*/ 5 w 14"/>
                  <a:gd name="T33" fmla="*/ 36 h 50"/>
                  <a:gd name="T34" fmla="*/ 2 w 14"/>
                  <a:gd name="T35" fmla="*/ 33 h 50"/>
                  <a:gd name="T36" fmla="*/ 2 w 14"/>
                  <a:gd name="T37" fmla="*/ 31 h 50"/>
                  <a:gd name="T38" fmla="*/ 2 w 14"/>
                  <a:gd name="T39" fmla="*/ 28 h 50"/>
                  <a:gd name="T40" fmla="*/ 0 w 14"/>
                  <a:gd name="T41" fmla="*/ 28 h 50"/>
                  <a:gd name="T42" fmla="*/ 0 w 14"/>
                  <a:gd name="T43" fmla="*/ 26 h 50"/>
                  <a:gd name="T44" fmla="*/ 2 w 14"/>
                  <a:gd name="T45" fmla="*/ 24 h 50"/>
                  <a:gd name="T46" fmla="*/ 2 w 14"/>
                  <a:gd name="T47" fmla="*/ 24 h 50"/>
                  <a:gd name="T48" fmla="*/ 5 w 14"/>
                  <a:gd name="T49" fmla="*/ 21 h 50"/>
                  <a:gd name="T50" fmla="*/ 5 w 14"/>
                  <a:gd name="T51" fmla="*/ 21 h 50"/>
                  <a:gd name="T52" fmla="*/ 2 w 14"/>
                  <a:gd name="T53" fmla="*/ 19 h 50"/>
                  <a:gd name="T54" fmla="*/ 2 w 14"/>
                  <a:gd name="T55" fmla="*/ 17 h 50"/>
                  <a:gd name="T56" fmla="*/ 2 w 14"/>
                  <a:gd name="T57" fmla="*/ 12 h 50"/>
                  <a:gd name="T58" fmla="*/ 2 w 14"/>
                  <a:gd name="T59" fmla="*/ 10 h 50"/>
                  <a:gd name="T60" fmla="*/ 2 w 14"/>
                  <a:gd name="T61" fmla="*/ 7 h 50"/>
                  <a:gd name="T62" fmla="*/ 2 w 14"/>
                  <a:gd name="T63" fmla="*/ 5 h 50"/>
                  <a:gd name="T64" fmla="*/ 0 w 14"/>
                  <a:gd name="T65" fmla="*/ 2 h 50"/>
                  <a:gd name="T66" fmla="*/ 0 w 14"/>
                  <a:gd name="T67" fmla="*/ 2 h 50"/>
                  <a:gd name="T68" fmla="*/ 0 w 14"/>
                  <a:gd name="T69" fmla="*/ 0 h 50"/>
                  <a:gd name="T70" fmla="*/ 0 w 14"/>
                  <a:gd name="T71" fmla="*/ 0 h 50"/>
                  <a:gd name="T72" fmla="*/ 2 w 14"/>
                  <a:gd name="T73" fmla="*/ 0 h 50"/>
                  <a:gd name="T74" fmla="*/ 2 w 14"/>
                  <a:gd name="T75" fmla="*/ 0 h 50"/>
                  <a:gd name="T76" fmla="*/ 5 w 14"/>
                  <a:gd name="T77" fmla="*/ 2 h 50"/>
                  <a:gd name="T78" fmla="*/ 5 w 14"/>
                  <a:gd name="T79" fmla="*/ 2 h 50"/>
                  <a:gd name="T80" fmla="*/ 7 w 14"/>
                  <a:gd name="T81" fmla="*/ 5 h 50"/>
                  <a:gd name="T82" fmla="*/ 7 w 14"/>
                  <a:gd name="T83" fmla="*/ 7 h 50"/>
                  <a:gd name="T84" fmla="*/ 7 w 14"/>
                  <a:gd name="T85" fmla="*/ 10 h 50"/>
                  <a:gd name="T86" fmla="*/ 7 w 14"/>
                  <a:gd name="T87" fmla="*/ 10 h 50"/>
                  <a:gd name="T88" fmla="*/ 7 w 14"/>
                  <a:gd name="T89" fmla="*/ 12 h 50"/>
                  <a:gd name="T90" fmla="*/ 7 w 14"/>
                  <a:gd name="T91" fmla="*/ 14 h 50"/>
                  <a:gd name="T92" fmla="*/ 7 w 14"/>
                  <a:gd name="T93" fmla="*/ 17 h 50"/>
                  <a:gd name="T94" fmla="*/ 9 w 14"/>
                  <a:gd name="T95" fmla="*/ 19 h 50"/>
                  <a:gd name="T96" fmla="*/ 9 w 14"/>
                  <a:gd name="T97" fmla="*/ 21 h 50"/>
                  <a:gd name="T98" fmla="*/ 9 w 14"/>
                  <a:gd name="T99" fmla="*/ 21 h 50"/>
                  <a:gd name="T100" fmla="*/ 9 w 14"/>
                  <a:gd name="T101" fmla="*/ 24 h 50"/>
                  <a:gd name="T102" fmla="*/ 9 w 14"/>
                  <a:gd name="T103" fmla="*/ 26 h 50"/>
                  <a:gd name="T104" fmla="*/ 7 w 14"/>
                  <a:gd name="T105" fmla="*/ 28 h 50"/>
                  <a:gd name="T106" fmla="*/ 7 w 14"/>
                  <a:gd name="T107" fmla="*/ 31 h 50"/>
                  <a:gd name="T108" fmla="*/ 9 w 14"/>
                  <a:gd name="T109" fmla="*/ 33 h 50"/>
                  <a:gd name="T110" fmla="*/ 7 w 14"/>
                  <a:gd name="T111" fmla="*/ 36 h 50"/>
                  <a:gd name="T112" fmla="*/ 9 w 14"/>
                  <a:gd name="T113" fmla="*/ 36 h 50"/>
                  <a:gd name="T114" fmla="*/ 9 w 14"/>
                  <a:gd name="T115" fmla="*/ 38 h 50"/>
                  <a:gd name="T116" fmla="*/ 9 w 14"/>
                  <a:gd name="T117" fmla="*/ 40 h 50"/>
                  <a:gd name="T118" fmla="*/ 12 w 14"/>
                  <a:gd name="T119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50">
                    <a:moveTo>
                      <a:pt x="12" y="43"/>
                    </a:moveTo>
                    <a:lnTo>
                      <a:pt x="12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5"/>
                    </a:lnTo>
                    <a:lnTo>
                      <a:pt x="7" y="43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9" y="24"/>
                    </a:lnTo>
                    <a:lnTo>
                      <a:pt x="9" y="26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9" y="33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9" y="38"/>
                    </a:lnTo>
                    <a:lnTo>
                      <a:pt x="9" y="40"/>
                    </a:lnTo>
                    <a:lnTo>
                      <a:pt x="12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35"/>
              <p:cNvSpPr/>
              <p:nvPr/>
            </p:nvSpPr>
            <p:spPr bwMode="auto">
              <a:xfrm>
                <a:off x="5642" y="161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36"/>
              <p:cNvSpPr/>
              <p:nvPr/>
            </p:nvSpPr>
            <p:spPr bwMode="auto">
              <a:xfrm>
                <a:off x="2034" y="161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37"/>
              <p:cNvSpPr/>
              <p:nvPr/>
            </p:nvSpPr>
            <p:spPr bwMode="auto">
              <a:xfrm>
                <a:off x="4456" y="1897"/>
                <a:ext cx="56" cy="26"/>
              </a:xfrm>
              <a:custGeom>
                <a:avLst/>
                <a:gdLst>
                  <a:gd name="T0" fmla="*/ 4 w 56"/>
                  <a:gd name="T1" fmla="*/ 26 h 26"/>
                  <a:gd name="T2" fmla="*/ 4 w 56"/>
                  <a:gd name="T3" fmla="*/ 23 h 26"/>
                  <a:gd name="T4" fmla="*/ 0 w 56"/>
                  <a:gd name="T5" fmla="*/ 19 h 26"/>
                  <a:gd name="T6" fmla="*/ 0 w 56"/>
                  <a:gd name="T7" fmla="*/ 16 h 26"/>
                  <a:gd name="T8" fmla="*/ 0 w 56"/>
                  <a:gd name="T9" fmla="*/ 12 h 26"/>
                  <a:gd name="T10" fmla="*/ 0 w 56"/>
                  <a:gd name="T11" fmla="*/ 9 h 26"/>
                  <a:gd name="T12" fmla="*/ 2 w 56"/>
                  <a:gd name="T13" fmla="*/ 9 h 26"/>
                  <a:gd name="T14" fmla="*/ 4 w 56"/>
                  <a:gd name="T15" fmla="*/ 7 h 26"/>
                  <a:gd name="T16" fmla="*/ 9 w 56"/>
                  <a:gd name="T17" fmla="*/ 5 h 26"/>
                  <a:gd name="T18" fmla="*/ 11 w 56"/>
                  <a:gd name="T19" fmla="*/ 2 h 26"/>
                  <a:gd name="T20" fmla="*/ 14 w 56"/>
                  <a:gd name="T21" fmla="*/ 2 h 26"/>
                  <a:gd name="T22" fmla="*/ 16 w 56"/>
                  <a:gd name="T23" fmla="*/ 2 h 26"/>
                  <a:gd name="T24" fmla="*/ 21 w 56"/>
                  <a:gd name="T25" fmla="*/ 2 h 26"/>
                  <a:gd name="T26" fmla="*/ 26 w 56"/>
                  <a:gd name="T27" fmla="*/ 2 h 26"/>
                  <a:gd name="T28" fmla="*/ 28 w 56"/>
                  <a:gd name="T29" fmla="*/ 2 h 26"/>
                  <a:gd name="T30" fmla="*/ 33 w 56"/>
                  <a:gd name="T31" fmla="*/ 2 h 26"/>
                  <a:gd name="T32" fmla="*/ 37 w 56"/>
                  <a:gd name="T33" fmla="*/ 5 h 26"/>
                  <a:gd name="T34" fmla="*/ 40 w 56"/>
                  <a:gd name="T35" fmla="*/ 2 h 26"/>
                  <a:gd name="T36" fmla="*/ 45 w 56"/>
                  <a:gd name="T37" fmla="*/ 5 h 26"/>
                  <a:gd name="T38" fmla="*/ 47 w 56"/>
                  <a:gd name="T39" fmla="*/ 5 h 26"/>
                  <a:gd name="T40" fmla="*/ 52 w 56"/>
                  <a:gd name="T41" fmla="*/ 5 h 26"/>
                  <a:gd name="T42" fmla="*/ 54 w 56"/>
                  <a:gd name="T43" fmla="*/ 2 h 26"/>
                  <a:gd name="T44" fmla="*/ 54 w 56"/>
                  <a:gd name="T45" fmla="*/ 5 h 26"/>
                  <a:gd name="T46" fmla="*/ 52 w 56"/>
                  <a:gd name="T47" fmla="*/ 7 h 26"/>
                  <a:gd name="T48" fmla="*/ 47 w 56"/>
                  <a:gd name="T49" fmla="*/ 7 h 26"/>
                  <a:gd name="T50" fmla="*/ 45 w 56"/>
                  <a:gd name="T51" fmla="*/ 7 h 26"/>
                  <a:gd name="T52" fmla="*/ 40 w 56"/>
                  <a:gd name="T53" fmla="*/ 7 h 26"/>
                  <a:gd name="T54" fmla="*/ 37 w 56"/>
                  <a:gd name="T55" fmla="*/ 5 h 26"/>
                  <a:gd name="T56" fmla="*/ 33 w 56"/>
                  <a:gd name="T57" fmla="*/ 5 h 26"/>
                  <a:gd name="T58" fmla="*/ 28 w 56"/>
                  <a:gd name="T59" fmla="*/ 5 h 26"/>
                  <a:gd name="T60" fmla="*/ 26 w 56"/>
                  <a:gd name="T61" fmla="*/ 5 h 26"/>
                  <a:gd name="T62" fmla="*/ 21 w 56"/>
                  <a:gd name="T63" fmla="*/ 5 h 26"/>
                  <a:gd name="T64" fmla="*/ 19 w 56"/>
                  <a:gd name="T65" fmla="*/ 5 h 26"/>
                  <a:gd name="T66" fmla="*/ 16 w 56"/>
                  <a:gd name="T67" fmla="*/ 7 h 26"/>
                  <a:gd name="T68" fmla="*/ 11 w 56"/>
                  <a:gd name="T69" fmla="*/ 7 h 26"/>
                  <a:gd name="T70" fmla="*/ 9 w 56"/>
                  <a:gd name="T71" fmla="*/ 12 h 26"/>
                  <a:gd name="T72" fmla="*/ 7 w 56"/>
                  <a:gd name="T73" fmla="*/ 12 h 26"/>
                  <a:gd name="T74" fmla="*/ 7 w 56"/>
                  <a:gd name="T75" fmla="*/ 16 h 26"/>
                  <a:gd name="T76" fmla="*/ 4 w 56"/>
                  <a:gd name="T77" fmla="*/ 21 h 26"/>
                  <a:gd name="T78" fmla="*/ 4 w 56"/>
                  <a:gd name="T7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26">
                    <a:moveTo>
                      <a:pt x="4" y="26"/>
                    </a:moveTo>
                    <a:lnTo>
                      <a:pt x="4" y="26"/>
                    </a:lnTo>
                    <a:lnTo>
                      <a:pt x="4" y="26"/>
                    </a:lnTo>
                    <a:lnTo>
                      <a:pt x="4" y="23"/>
                    </a:lnTo>
                    <a:lnTo>
                      <a:pt x="2" y="21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3" y="2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7" y="2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5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2"/>
                    </a:lnTo>
                    <a:lnTo>
                      <a:pt x="52" y="5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49" y="7"/>
                    </a:lnTo>
                    <a:lnTo>
                      <a:pt x="47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1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7" y="16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38"/>
              <p:cNvSpPr/>
              <p:nvPr/>
            </p:nvSpPr>
            <p:spPr bwMode="auto">
              <a:xfrm>
                <a:off x="2737" y="2155"/>
                <a:ext cx="5" cy="19"/>
              </a:xfrm>
              <a:custGeom>
                <a:avLst/>
                <a:gdLst>
                  <a:gd name="T0" fmla="*/ 5 w 5"/>
                  <a:gd name="T1" fmla="*/ 5 h 19"/>
                  <a:gd name="T2" fmla="*/ 5 w 5"/>
                  <a:gd name="T3" fmla="*/ 5 h 19"/>
                  <a:gd name="T4" fmla="*/ 5 w 5"/>
                  <a:gd name="T5" fmla="*/ 3 h 19"/>
                  <a:gd name="T6" fmla="*/ 2 w 5"/>
                  <a:gd name="T7" fmla="*/ 0 h 19"/>
                  <a:gd name="T8" fmla="*/ 2 w 5"/>
                  <a:gd name="T9" fmla="*/ 3 h 19"/>
                  <a:gd name="T10" fmla="*/ 2 w 5"/>
                  <a:gd name="T11" fmla="*/ 5 h 19"/>
                  <a:gd name="T12" fmla="*/ 2 w 5"/>
                  <a:gd name="T13" fmla="*/ 5 h 19"/>
                  <a:gd name="T14" fmla="*/ 2 w 5"/>
                  <a:gd name="T15" fmla="*/ 7 h 19"/>
                  <a:gd name="T16" fmla="*/ 0 w 5"/>
                  <a:gd name="T17" fmla="*/ 10 h 19"/>
                  <a:gd name="T18" fmla="*/ 2 w 5"/>
                  <a:gd name="T19" fmla="*/ 12 h 19"/>
                  <a:gd name="T20" fmla="*/ 2 w 5"/>
                  <a:gd name="T21" fmla="*/ 15 h 19"/>
                  <a:gd name="T22" fmla="*/ 2 w 5"/>
                  <a:gd name="T23" fmla="*/ 17 h 19"/>
                  <a:gd name="T24" fmla="*/ 2 w 5"/>
                  <a:gd name="T25" fmla="*/ 19 h 19"/>
                  <a:gd name="T26" fmla="*/ 2 w 5"/>
                  <a:gd name="T27" fmla="*/ 17 h 19"/>
                  <a:gd name="T28" fmla="*/ 2 w 5"/>
                  <a:gd name="T29" fmla="*/ 17 h 19"/>
                  <a:gd name="T30" fmla="*/ 2 w 5"/>
                  <a:gd name="T31" fmla="*/ 15 h 19"/>
                  <a:gd name="T32" fmla="*/ 2 w 5"/>
                  <a:gd name="T33" fmla="*/ 12 h 19"/>
                  <a:gd name="T34" fmla="*/ 2 w 5"/>
                  <a:gd name="T35" fmla="*/ 10 h 19"/>
                  <a:gd name="T36" fmla="*/ 2 w 5"/>
                  <a:gd name="T37" fmla="*/ 7 h 19"/>
                  <a:gd name="T38" fmla="*/ 5 w 5"/>
                  <a:gd name="T3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19">
                    <a:moveTo>
                      <a:pt x="5" y="5"/>
                    </a:moveTo>
                    <a:lnTo>
                      <a:pt x="5" y="5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39"/>
              <p:cNvSpPr/>
              <p:nvPr/>
            </p:nvSpPr>
            <p:spPr bwMode="auto">
              <a:xfrm>
                <a:off x="2538" y="1662"/>
                <a:ext cx="88" cy="33"/>
              </a:xfrm>
              <a:custGeom>
                <a:avLst/>
                <a:gdLst>
                  <a:gd name="T0" fmla="*/ 78 w 88"/>
                  <a:gd name="T1" fmla="*/ 7 h 33"/>
                  <a:gd name="T2" fmla="*/ 73 w 88"/>
                  <a:gd name="T3" fmla="*/ 7 h 33"/>
                  <a:gd name="T4" fmla="*/ 76 w 88"/>
                  <a:gd name="T5" fmla="*/ 7 h 33"/>
                  <a:gd name="T6" fmla="*/ 76 w 88"/>
                  <a:gd name="T7" fmla="*/ 7 h 33"/>
                  <a:gd name="T8" fmla="*/ 69 w 88"/>
                  <a:gd name="T9" fmla="*/ 9 h 33"/>
                  <a:gd name="T10" fmla="*/ 62 w 88"/>
                  <a:gd name="T11" fmla="*/ 12 h 33"/>
                  <a:gd name="T12" fmla="*/ 57 w 88"/>
                  <a:gd name="T13" fmla="*/ 19 h 33"/>
                  <a:gd name="T14" fmla="*/ 50 w 88"/>
                  <a:gd name="T15" fmla="*/ 24 h 33"/>
                  <a:gd name="T16" fmla="*/ 47 w 88"/>
                  <a:gd name="T17" fmla="*/ 24 h 33"/>
                  <a:gd name="T18" fmla="*/ 43 w 88"/>
                  <a:gd name="T19" fmla="*/ 26 h 33"/>
                  <a:gd name="T20" fmla="*/ 40 w 88"/>
                  <a:gd name="T21" fmla="*/ 28 h 33"/>
                  <a:gd name="T22" fmla="*/ 38 w 88"/>
                  <a:gd name="T23" fmla="*/ 31 h 33"/>
                  <a:gd name="T24" fmla="*/ 31 w 88"/>
                  <a:gd name="T25" fmla="*/ 33 h 33"/>
                  <a:gd name="T26" fmla="*/ 24 w 88"/>
                  <a:gd name="T27" fmla="*/ 33 h 33"/>
                  <a:gd name="T28" fmla="*/ 19 w 88"/>
                  <a:gd name="T29" fmla="*/ 33 h 33"/>
                  <a:gd name="T30" fmla="*/ 12 w 88"/>
                  <a:gd name="T31" fmla="*/ 31 h 33"/>
                  <a:gd name="T32" fmla="*/ 7 w 88"/>
                  <a:gd name="T33" fmla="*/ 31 h 33"/>
                  <a:gd name="T34" fmla="*/ 0 w 88"/>
                  <a:gd name="T35" fmla="*/ 26 h 33"/>
                  <a:gd name="T36" fmla="*/ 5 w 88"/>
                  <a:gd name="T37" fmla="*/ 28 h 33"/>
                  <a:gd name="T38" fmla="*/ 12 w 88"/>
                  <a:gd name="T39" fmla="*/ 26 h 33"/>
                  <a:gd name="T40" fmla="*/ 17 w 88"/>
                  <a:gd name="T41" fmla="*/ 28 h 33"/>
                  <a:gd name="T42" fmla="*/ 21 w 88"/>
                  <a:gd name="T43" fmla="*/ 24 h 33"/>
                  <a:gd name="T44" fmla="*/ 26 w 88"/>
                  <a:gd name="T45" fmla="*/ 19 h 33"/>
                  <a:gd name="T46" fmla="*/ 31 w 88"/>
                  <a:gd name="T47" fmla="*/ 17 h 33"/>
                  <a:gd name="T48" fmla="*/ 26 w 88"/>
                  <a:gd name="T49" fmla="*/ 12 h 33"/>
                  <a:gd name="T50" fmla="*/ 24 w 88"/>
                  <a:gd name="T51" fmla="*/ 7 h 33"/>
                  <a:gd name="T52" fmla="*/ 19 w 88"/>
                  <a:gd name="T53" fmla="*/ 5 h 33"/>
                  <a:gd name="T54" fmla="*/ 21 w 88"/>
                  <a:gd name="T55" fmla="*/ 5 h 33"/>
                  <a:gd name="T56" fmla="*/ 26 w 88"/>
                  <a:gd name="T57" fmla="*/ 7 h 33"/>
                  <a:gd name="T58" fmla="*/ 33 w 88"/>
                  <a:gd name="T59" fmla="*/ 9 h 33"/>
                  <a:gd name="T60" fmla="*/ 35 w 88"/>
                  <a:gd name="T61" fmla="*/ 9 h 33"/>
                  <a:gd name="T62" fmla="*/ 43 w 88"/>
                  <a:gd name="T63" fmla="*/ 14 h 33"/>
                  <a:gd name="T64" fmla="*/ 47 w 88"/>
                  <a:gd name="T65" fmla="*/ 14 h 33"/>
                  <a:gd name="T66" fmla="*/ 52 w 88"/>
                  <a:gd name="T67" fmla="*/ 14 h 33"/>
                  <a:gd name="T68" fmla="*/ 59 w 88"/>
                  <a:gd name="T69" fmla="*/ 9 h 33"/>
                  <a:gd name="T70" fmla="*/ 64 w 88"/>
                  <a:gd name="T71" fmla="*/ 5 h 33"/>
                  <a:gd name="T72" fmla="*/ 69 w 88"/>
                  <a:gd name="T73" fmla="*/ 0 h 33"/>
                  <a:gd name="T74" fmla="*/ 78 w 88"/>
                  <a:gd name="T75" fmla="*/ 0 h 33"/>
                  <a:gd name="T76" fmla="*/ 83 w 88"/>
                  <a:gd name="T77" fmla="*/ 0 h 33"/>
                  <a:gd name="T78" fmla="*/ 88 w 88"/>
                  <a:gd name="T79" fmla="*/ 5 h 33"/>
                  <a:gd name="T80" fmla="*/ 83 w 88"/>
                  <a:gd name="T81" fmla="*/ 2 h 33"/>
                  <a:gd name="T82" fmla="*/ 76 w 88"/>
                  <a:gd name="T83" fmla="*/ 2 h 33"/>
                  <a:gd name="T84" fmla="*/ 71 w 88"/>
                  <a:gd name="T85" fmla="*/ 2 h 33"/>
                  <a:gd name="T86" fmla="*/ 64 w 88"/>
                  <a:gd name="T87" fmla="*/ 5 h 33"/>
                  <a:gd name="T88" fmla="*/ 64 w 88"/>
                  <a:gd name="T89" fmla="*/ 7 h 33"/>
                  <a:gd name="T90" fmla="*/ 69 w 88"/>
                  <a:gd name="T91" fmla="*/ 5 h 33"/>
                  <a:gd name="T92" fmla="*/ 78 w 88"/>
                  <a:gd name="T93" fmla="*/ 2 h 33"/>
                  <a:gd name="T94" fmla="*/ 76 w 88"/>
                  <a:gd name="T95" fmla="*/ 2 h 33"/>
                  <a:gd name="T96" fmla="*/ 78 w 88"/>
                  <a:gd name="T97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8" h="33">
                    <a:moveTo>
                      <a:pt x="78" y="5"/>
                    </a:moveTo>
                    <a:lnTo>
                      <a:pt x="80" y="5"/>
                    </a:lnTo>
                    <a:lnTo>
                      <a:pt x="78" y="7"/>
                    </a:lnTo>
                    <a:lnTo>
                      <a:pt x="73" y="7"/>
                    </a:lnTo>
                    <a:lnTo>
                      <a:pt x="71" y="7"/>
                    </a:lnTo>
                    <a:lnTo>
                      <a:pt x="73" y="7"/>
                    </a:lnTo>
                    <a:lnTo>
                      <a:pt x="71" y="7"/>
                    </a:lnTo>
                    <a:lnTo>
                      <a:pt x="73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6" y="7"/>
                    </a:lnTo>
                    <a:lnTo>
                      <a:pt x="73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6" y="9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2" y="14"/>
                    </a:lnTo>
                    <a:lnTo>
                      <a:pt x="59" y="19"/>
                    </a:lnTo>
                    <a:lnTo>
                      <a:pt x="57" y="19"/>
                    </a:lnTo>
                    <a:lnTo>
                      <a:pt x="54" y="21"/>
                    </a:lnTo>
                    <a:lnTo>
                      <a:pt x="52" y="24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5" y="24"/>
                    </a:lnTo>
                    <a:lnTo>
                      <a:pt x="43" y="24"/>
                    </a:lnTo>
                    <a:lnTo>
                      <a:pt x="43" y="26"/>
                    </a:lnTo>
                    <a:lnTo>
                      <a:pt x="40" y="26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0" y="31"/>
                    </a:lnTo>
                    <a:lnTo>
                      <a:pt x="38" y="31"/>
                    </a:lnTo>
                    <a:lnTo>
                      <a:pt x="35" y="31"/>
                    </a:lnTo>
                    <a:lnTo>
                      <a:pt x="33" y="31"/>
                    </a:lnTo>
                    <a:lnTo>
                      <a:pt x="31" y="33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4" y="33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12" y="31"/>
                    </a:lnTo>
                    <a:lnTo>
                      <a:pt x="9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5" y="28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9" y="28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7" y="28"/>
                    </a:lnTo>
                    <a:lnTo>
                      <a:pt x="19" y="26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1" y="21"/>
                    </a:lnTo>
                    <a:lnTo>
                      <a:pt x="24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8" y="19"/>
                    </a:lnTo>
                    <a:lnTo>
                      <a:pt x="31" y="17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8" y="12"/>
                    </a:lnTo>
                    <a:lnTo>
                      <a:pt x="40" y="14"/>
                    </a:lnTo>
                    <a:lnTo>
                      <a:pt x="43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7" y="12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62" y="7"/>
                    </a:lnTo>
                    <a:lnTo>
                      <a:pt x="64" y="5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3" y="0"/>
                    </a:lnTo>
                    <a:lnTo>
                      <a:pt x="85" y="2"/>
                    </a:lnTo>
                    <a:lnTo>
                      <a:pt x="88" y="2"/>
                    </a:lnTo>
                    <a:lnTo>
                      <a:pt x="88" y="5"/>
                    </a:lnTo>
                    <a:lnTo>
                      <a:pt x="85" y="5"/>
                    </a:lnTo>
                    <a:lnTo>
                      <a:pt x="83" y="2"/>
                    </a:lnTo>
                    <a:lnTo>
                      <a:pt x="83" y="2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3" y="2"/>
                    </a:lnTo>
                    <a:lnTo>
                      <a:pt x="71" y="2"/>
                    </a:lnTo>
                    <a:lnTo>
                      <a:pt x="69" y="2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7"/>
                    </a:lnTo>
                    <a:lnTo>
                      <a:pt x="62" y="7"/>
                    </a:lnTo>
                    <a:lnTo>
                      <a:pt x="64" y="7"/>
                    </a:lnTo>
                    <a:lnTo>
                      <a:pt x="66" y="5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71" y="5"/>
                    </a:lnTo>
                    <a:lnTo>
                      <a:pt x="73" y="2"/>
                    </a:lnTo>
                    <a:lnTo>
                      <a:pt x="78" y="2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6" y="2"/>
                    </a:lnTo>
                    <a:lnTo>
                      <a:pt x="73" y="5"/>
                    </a:lnTo>
                    <a:lnTo>
                      <a:pt x="76" y="5"/>
                    </a:lnTo>
                    <a:lnTo>
                      <a:pt x="7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40"/>
              <p:cNvSpPr/>
              <p:nvPr/>
            </p:nvSpPr>
            <p:spPr bwMode="auto">
              <a:xfrm>
                <a:off x="4759" y="1773"/>
                <a:ext cx="61" cy="62"/>
              </a:xfrm>
              <a:custGeom>
                <a:avLst/>
                <a:gdLst>
                  <a:gd name="T0" fmla="*/ 14 w 61"/>
                  <a:gd name="T1" fmla="*/ 60 h 62"/>
                  <a:gd name="T2" fmla="*/ 21 w 61"/>
                  <a:gd name="T3" fmla="*/ 57 h 62"/>
                  <a:gd name="T4" fmla="*/ 23 w 61"/>
                  <a:gd name="T5" fmla="*/ 53 h 62"/>
                  <a:gd name="T6" fmla="*/ 23 w 61"/>
                  <a:gd name="T7" fmla="*/ 50 h 62"/>
                  <a:gd name="T8" fmla="*/ 26 w 61"/>
                  <a:gd name="T9" fmla="*/ 50 h 62"/>
                  <a:gd name="T10" fmla="*/ 28 w 61"/>
                  <a:gd name="T11" fmla="*/ 50 h 62"/>
                  <a:gd name="T12" fmla="*/ 30 w 61"/>
                  <a:gd name="T13" fmla="*/ 48 h 62"/>
                  <a:gd name="T14" fmla="*/ 35 w 61"/>
                  <a:gd name="T15" fmla="*/ 45 h 62"/>
                  <a:gd name="T16" fmla="*/ 38 w 61"/>
                  <a:gd name="T17" fmla="*/ 45 h 62"/>
                  <a:gd name="T18" fmla="*/ 42 w 61"/>
                  <a:gd name="T19" fmla="*/ 43 h 62"/>
                  <a:gd name="T20" fmla="*/ 45 w 61"/>
                  <a:gd name="T21" fmla="*/ 38 h 62"/>
                  <a:gd name="T22" fmla="*/ 49 w 61"/>
                  <a:gd name="T23" fmla="*/ 36 h 62"/>
                  <a:gd name="T24" fmla="*/ 52 w 61"/>
                  <a:gd name="T25" fmla="*/ 31 h 62"/>
                  <a:gd name="T26" fmla="*/ 47 w 61"/>
                  <a:gd name="T27" fmla="*/ 34 h 62"/>
                  <a:gd name="T28" fmla="*/ 49 w 61"/>
                  <a:gd name="T29" fmla="*/ 29 h 62"/>
                  <a:gd name="T30" fmla="*/ 52 w 61"/>
                  <a:gd name="T31" fmla="*/ 31 h 62"/>
                  <a:gd name="T32" fmla="*/ 54 w 61"/>
                  <a:gd name="T33" fmla="*/ 27 h 62"/>
                  <a:gd name="T34" fmla="*/ 56 w 61"/>
                  <a:gd name="T35" fmla="*/ 24 h 62"/>
                  <a:gd name="T36" fmla="*/ 56 w 61"/>
                  <a:gd name="T37" fmla="*/ 19 h 62"/>
                  <a:gd name="T38" fmla="*/ 56 w 61"/>
                  <a:gd name="T39" fmla="*/ 15 h 62"/>
                  <a:gd name="T40" fmla="*/ 59 w 61"/>
                  <a:gd name="T41" fmla="*/ 12 h 62"/>
                  <a:gd name="T42" fmla="*/ 59 w 61"/>
                  <a:gd name="T43" fmla="*/ 8 h 62"/>
                  <a:gd name="T44" fmla="*/ 59 w 61"/>
                  <a:gd name="T45" fmla="*/ 3 h 62"/>
                  <a:gd name="T46" fmla="*/ 59 w 61"/>
                  <a:gd name="T47" fmla="*/ 0 h 62"/>
                  <a:gd name="T48" fmla="*/ 59 w 61"/>
                  <a:gd name="T49" fmla="*/ 0 h 62"/>
                  <a:gd name="T50" fmla="*/ 54 w 61"/>
                  <a:gd name="T51" fmla="*/ 3 h 62"/>
                  <a:gd name="T52" fmla="*/ 52 w 61"/>
                  <a:gd name="T53" fmla="*/ 5 h 62"/>
                  <a:gd name="T54" fmla="*/ 52 w 61"/>
                  <a:gd name="T55" fmla="*/ 10 h 62"/>
                  <a:gd name="T56" fmla="*/ 52 w 61"/>
                  <a:gd name="T57" fmla="*/ 12 h 62"/>
                  <a:gd name="T58" fmla="*/ 49 w 61"/>
                  <a:gd name="T59" fmla="*/ 17 h 62"/>
                  <a:gd name="T60" fmla="*/ 47 w 61"/>
                  <a:gd name="T61" fmla="*/ 19 h 62"/>
                  <a:gd name="T62" fmla="*/ 45 w 61"/>
                  <a:gd name="T63" fmla="*/ 24 h 62"/>
                  <a:gd name="T64" fmla="*/ 42 w 61"/>
                  <a:gd name="T65" fmla="*/ 27 h 62"/>
                  <a:gd name="T66" fmla="*/ 38 w 61"/>
                  <a:gd name="T67" fmla="*/ 31 h 62"/>
                  <a:gd name="T68" fmla="*/ 35 w 61"/>
                  <a:gd name="T69" fmla="*/ 34 h 62"/>
                  <a:gd name="T70" fmla="*/ 30 w 61"/>
                  <a:gd name="T71" fmla="*/ 38 h 62"/>
                  <a:gd name="T72" fmla="*/ 28 w 61"/>
                  <a:gd name="T73" fmla="*/ 43 h 62"/>
                  <a:gd name="T74" fmla="*/ 23 w 61"/>
                  <a:gd name="T75" fmla="*/ 45 h 62"/>
                  <a:gd name="T76" fmla="*/ 21 w 61"/>
                  <a:gd name="T77" fmla="*/ 48 h 62"/>
                  <a:gd name="T78" fmla="*/ 16 w 61"/>
                  <a:gd name="T79" fmla="*/ 53 h 62"/>
                  <a:gd name="T80" fmla="*/ 14 w 61"/>
                  <a:gd name="T81" fmla="*/ 55 h 62"/>
                  <a:gd name="T82" fmla="*/ 9 w 61"/>
                  <a:gd name="T83" fmla="*/ 57 h 62"/>
                  <a:gd name="T84" fmla="*/ 4 w 61"/>
                  <a:gd name="T85" fmla="*/ 57 h 62"/>
                  <a:gd name="T86" fmla="*/ 2 w 61"/>
                  <a:gd name="T87" fmla="*/ 57 h 62"/>
                  <a:gd name="T88" fmla="*/ 2 w 61"/>
                  <a:gd name="T89" fmla="*/ 60 h 62"/>
                  <a:gd name="T90" fmla="*/ 4 w 61"/>
                  <a:gd name="T91" fmla="*/ 62 h 62"/>
                  <a:gd name="T92" fmla="*/ 9 w 61"/>
                  <a:gd name="T9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" h="62">
                    <a:moveTo>
                      <a:pt x="11" y="60"/>
                    </a:moveTo>
                    <a:lnTo>
                      <a:pt x="14" y="60"/>
                    </a:lnTo>
                    <a:lnTo>
                      <a:pt x="19" y="57"/>
                    </a:lnTo>
                    <a:lnTo>
                      <a:pt x="21" y="57"/>
                    </a:lnTo>
                    <a:lnTo>
                      <a:pt x="23" y="55"/>
                    </a:lnTo>
                    <a:lnTo>
                      <a:pt x="23" y="53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8" y="50"/>
                    </a:lnTo>
                    <a:lnTo>
                      <a:pt x="28" y="50"/>
                    </a:lnTo>
                    <a:lnTo>
                      <a:pt x="30" y="48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5" y="45"/>
                    </a:lnTo>
                    <a:lnTo>
                      <a:pt x="38" y="45"/>
                    </a:lnTo>
                    <a:lnTo>
                      <a:pt x="40" y="43"/>
                    </a:lnTo>
                    <a:lnTo>
                      <a:pt x="42" y="43"/>
                    </a:lnTo>
                    <a:lnTo>
                      <a:pt x="45" y="41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49" y="36"/>
                    </a:lnTo>
                    <a:lnTo>
                      <a:pt x="52" y="34"/>
                    </a:lnTo>
                    <a:lnTo>
                      <a:pt x="52" y="31"/>
                    </a:lnTo>
                    <a:lnTo>
                      <a:pt x="49" y="31"/>
                    </a:lnTo>
                    <a:lnTo>
                      <a:pt x="47" y="34"/>
                    </a:lnTo>
                    <a:lnTo>
                      <a:pt x="47" y="31"/>
                    </a:lnTo>
                    <a:lnTo>
                      <a:pt x="49" y="29"/>
                    </a:lnTo>
                    <a:lnTo>
                      <a:pt x="52" y="29"/>
                    </a:lnTo>
                    <a:lnTo>
                      <a:pt x="52" y="31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6" y="27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6" y="19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5"/>
                    </a:lnTo>
                    <a:lnTo>
                      <a:pt x="59" y="3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9" y="0"/>
                    </a:lnTo>
                    <a:lnTo>
                      <a:pt x="56" y="0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2" y="5"/>
                    </a:lnTo>
                    <a:lnTo>
                      <a:pt x="54" y="8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49" y="15"/>
                    </a:lnTo>
                    <a:lnTo>
                      <a:pt x="49" y="17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7" y="22"/>
                    </a:lnTo>
                    <a:lnTo>
                      <a:pt x="45" y="24"/>
                    </a:lnTo>
                    <a:lnTo>
                      <a:pt x="45" y="27"/>
                    </a:lnTo>
                    <a:lnTo>
                      <a:pt x="42" y="27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8" y="34"/>
                    </a:lnTo>
                    <a:lnTo>
                      <a:pt x="35" y="34"/>
                    </a:lnTo>
                    <a:lnTo>
                      <a:pt x="30" y="36"/>
                    </a:lnTo>
                    <a:lnTo>
                      <a:pt x="30" y="38"/>
                    </a:lnTo>
                    <a:lnTo>
                      <a:pt x="30" y="41"/>
                    </a:lnTo>
                    <a:lnTo>
                      <a:pt x="28" y="43"/>
                    </a:lnTo>
                    <a:lnTo>
                      <a:pt x="26" y="45"/>
                    </a:lnTo>
                    <a:lnTo>
                      <a:pt x="23" y="45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19" y="50"/>
                    </a:lnTo>
                    <a:lnTo>
                      <a:pt x="16" y="53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11" y="57"/>
                    </a:lnTo>
                    <a:lnTo>
                      <a:pt x="9" y="57"/>
                    </a:lnTo>
                    <a:lnTo>
                      <a:pt x="7" y="57"/>
                    </a:lnTo>
                    <a:lnTo>
                      <a:pt x="4" y="57"/>
                    </a:lnTo>
                    <a:lnTo>
                      <a:pt x="4" y="57"/>
                    </a:lnTo>
                    <a:lnTo>
                      <a:pt x="2" y="57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7" y="62"/>
                    </a:lnTo>
                    <a:lnTo>
                      <a:pt x="9" y="62"/>
                    </a:lnTo>
                    <a:lnTo>
                      <a:pt x="11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41"/>
              <p:cNvSpPr/>
              <p:nvPr/>
            </p:nvSpPr>
            <p:spPr bwMode="auto">
              <a:xfrm>
                <a:off x="2465" y="1591"/>
                <a:ext cx="75" cy="40"/>
              </a:xfrm>
              <a:custGeom>
                <a:avLst/>
                <a:gdLst>
                  <a:gd name="T0" fmla="*/ 54 w 75"/>
                  <a:gd name="T1" fmla="*/ 24 h 40"/>
                  <a:gd name="T2" fmla="*/ 59 w 75"/>
                  <a:gd name="T3" fmla="*/ 24 h 40"/>
                  <a:gd name="T4" fmla="*/ 66 w 75"/>
                  <a:gd name="T5" fmla="*/ 24 h 40"/>
                  <a:gd name="T6" fmla="*/ 71 w 75"/>
                  <a:gd name="T7" fmla="*/ 24 h 40"/>
                  <a:gd name="T8" fmla="*/ 73 w 75"/>
                  <a:gd name="T9" fmla="*/ 21 h 40"/>
                  <a:gd name="T10" fmla="*/ 68 w 75"/>
                  <a:gd name="T11" fmla="*/ 21 h 40"/>
                  <a:gd name="T12" fmla="*/ 71 w 75"/>
                  <a:gd name="T13" fmla="*/ 16 h 40"/>
                  <a:gd name="T14" fmla="*/ 75 w 75"/>
                  <a:gd name="T15" fmla="*/ 12 h 40"/>
                  <a:gd name="T16" fmla="*/ 73 w 75"/>
                  <a:gd name="T17" fmla="*/ 9 h 40"/>
                  <a:gd name="T18" fmla="*/ 71 w 75"/>
                  <a:gd name="T19" fmla="*/ 9 h 40"/>
                  <a:gd name="T20" fmla="*/ 64 w 75"/>
                  <a:gd name="T21" fmla="*/ 14 h 40"/>
                  <a:gd name="T22" fmla="*/ 56 w 75"/>
                  <a:gd name="T23" fmla="*/ 14 h 40"/>
                  <a:gd name="T24" fmla="*/ 54 w 75"/>
                  <a:gd name="T25" fmla="*/ 14 h 40"/>
                  <a:gd name="T26" fmla="*/ 49 w 75"/>
                  <a:gd name="T27" fmla="*/ 12 h 40"/>
                  <a:gd name="T28" fmla="*/ 49 w 75"/>
                  <a:gd name="T29" fmla="*/ 9 h 40"/>
                  <a:gd name="T30" fmla="*/ 52 w 75"/>
                  <a:gd name="T31" fmla="*/ 7 h 40"/>
                  <a:gd name="T32" fmla="*/ 61 w 75"/>
                  <a:gd name="T33" fmla="*/ 5 h 40"/>
                  <a:gd name="T34" fmla="*/ 54 w 75"/>
                  <a:gd name="T35" fmla="*/ 2 h 40"/>
                  <a:gd name="T36" fmla="*/ 47 w 75"/>
                  <a:gd name="T37" fmla="*/ 2 h 40"/>
                  <a:gd name="T38" fmla="*/ 42 w 75"/>
                  <a:gd name="T39" fmla="*/ 5 h 40"/>
                  <a:gd name="T40" fmla="*/ 35 w 75"/>
                  <a:gd name="T41" fmla="*/ 7 h 40"/>
                  <a:gd name="T42" fmla="*/ 28 w 75"/>
                  <a:gd name="T43" fmla="*/ 9 h 40"/>
                  <a:gd name="T44" fmla="*/ 19 w 75"/>
                  <a:gd name="T45" fmla="*/ 12 h 40"/>
                  <a:gd name="T46" fmla="*/ 11 w 75"/>
                  <a:gd name="T47" fmla="*/ 14 h 40"/>
                  <a:gd name="T48" fmla="*/ 7 w 75"/>
                  <a:gd name="T49" fmla="*/ 14 h 40"/>
                  <a:gd name="T50" fmla="*/ 0 w 75"/>
                  <a:gd name="T51" fmla="*/ 14 h 40"/>
                  <a:gd name="T52" fmla="*/ 2 w 75"/>
                  <a:gd name="T53" fmla="*/ 21 h 40"/>
                  <a:gd name="T54" fmla="*/ 4 w 75"/>
                  <a:gd name="T55" fmla="*/ 16 h 40"/>
                  <a:gd name="T56" fmla="*/ 11 w 75"/>
                  <a:gd name="T57" fmla="*/ 16 h 40"/>
                  <a:gd name="T58" fmla="*/ 16 w 75"/>
                  <a:gd name="T59" fmla="*/ 16 h 40"/>
                  <a:gd name="T60" fmla="*/ 21 w 75"/>
                  <a:gd name="T61" fmla="*/ 14 h 40"/>
                  <a:gd name="T62" fmla="*/ 33 w 75"/>
                  <a:gd name="T63" fmla="*/ 16 h 40"/>
                  <a:gd name="T64" fmla="*/ 35 w 75"/>
                  <a:gd name="T65" fmla="*/ 21 h 40"/>
                  <a:gd name="T66" fmla="*/ 28 w 75"/>
                  <a:gd name="T67" fmla="*/ 19 h 40"/>
                  <a:gd name="T68" fmla="*/ 26 w 75"/>
                  <a:gd name="T69" fmla="*/ 21 h 40"/>
                  <a:gd name="T70" fmla="*/ 26 w 75"/>
                  <a:gd name="T71" fmla="*/ 26 h 40"/>
                  <a:gd name="T72" fmla="*/ 23 w 75"/>
                  <a:gd name="T73" fmla="*/ 31 h 40"/>
                  <a:gd name="T74" fmla="*/ 19 w 75"/>
                  <a:gd name="T75" fmla="*/ 33 h 40"/>
                  <a:gd name="T76" fmla="*/ 19 w 75"/>
                  <a:gd name="T77" fmla="*/ 35 h 40"/>
                  <a:gd name="T78" fmla="*/ 26 w 75"/>
                  <a:gd name="T79" fmla="*/ 35 h 40"/>
                  <a:gd name="T80" fmla="*/ 33 w 75"/>
                  <a:gd name="T81" fmla="*/ 35 h 40"/>
                  <a:gd name="T82" fmla="*/ 35 w 75"/>
                  <a:gd name="T83" fmla="*/ 31 h 40"/>
                  <a:gd name="T84" fmla="*/ 42 w 75"/>
                  <a:gd name="T85" fmla="*/ 26 h 40"/>
                  <a:gd name="T86" fmla="*/ 47 w 75"/>
                  <a:gd name="T87" fmla="*/ 28 h 40"/>
                  <a:gd name="T88" fmla="*/ 42 w 75"/>
                  <a:gd name="T89" fmla="*/ 33 h 40"/>
                  <a:gd name="T90" fmla="*/ 37 w 75"/>
                  <a:gd name="T91" fmla="*/ 38 h 40"/>
                  <a:gd name="T92" fmla="*/ 37 w 75"/>
                  <a:gd name="T93" fmla="*/ 40 h 40"/>
                  <a:gd name="T94" fmla="*/ 45 w 75"/>
                  <a:gd name="T95" fmla="*/ 35 h 40"/>
                  <a:gd name="T96" fmla="*/ 52 w 75"/>
                  <a:gd name="T97" fmla="*/ 31 h 40"/>
                  <a:gd name="T98" fmla="*/ 56 w 75"/>
                  <a:gd name="T99" fmla="*/ 31 h 40"/>
                  <a:gd name="T100" fmla="*/ 52 w 75"/>
                  <a:gd name="T101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5" h="40">
                    <a:moveTo>
                      <a:pt x="52" y="26"/>
                    </a:moveTo>
                    <a:lnTo>
                      <a:pt x="54" y="24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8" y="26"/>
                    </a:lnTo>
                    <a:lnTo>
                      <a:pt x="71" y="26"/>
                    </a:lnTo>
                    <a:lnTo>
                      <a:pt x="71" y="24"/>
                    </a:lnTo>
                    <a:lnTo>
                      <a:pt x="73" y="24"/>
                    </a:lnTo>
                    <a:lnTo>
                      <a:pt x="71" y="24"/>
                    </a:lnTo>
                    <a:lnTo>
                      <a:pt x="73" y="21"/>
                    </a:lnTo>
                    <a:lnTo>
                      <a:pt x="71" y="21"/>
                    </a:lnTo>
                    <a:lnTo>
                      <a:pt x="68" y="21"/>
                    </a:lnTo>
                    <a:lnTo>
                      <a:pt x="68" y="21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71" y="16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75" y="12"/>
                    </a:lnTo>
                    <a:lnTo>
                      <a:pt x="73" y="12"/>
                    </a:lnTo>
                    <a:lnTo>
                      <a:pt x="71" y="12"/>
                    </a:lnTo>
                    <a:lnTo>
                      <a:pt x="73" y="9"/>
                    </a:lnTo>
                    <a:lnTo>
                      <a:pt x="73" y="7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59" y="14"/>
                    </a:lnTo>
                    <a:lnTo>
                      <a:pt x="56" y="14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9" y="9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6" y="5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59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5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3" y="7"/>
                    </a:lnTo>
                    <a:lnTo>
                      <a:pt x="30" y="7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1" y="9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16"/>
                    </a:lnTo>
                    <a:lnTo>
                      <a:pt x="7" y="16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1" y="16"/>
                    </a:lnTo>
                    <a:lnTo>
                      <a:pt x="21" y="14"/>
                    </a:lnTo>
                    <a:lnTo>
                      <a:pt x="30" y="14"/>
                    </a:lnTo>
                    <a:lnTo>
                      <a:pt x="33" y="14"/>
                    </a:lnTo>
                    <a:lnTo>
                      <a:pt x="33" y="16"/>
                    </a:lnTo>
                    <a:lnTo>
                      <a:pt x="35" y="16"/>
                    </a:lnTo>
                    <a:lnTo>
                      <a:pt x="37" y="19"/>
                    </a:lnTo>
                    <a:lnTo>
                      <a:pt x="35" y="21"/>
                    </a:lnTo>
                    <a:lnTo>
                      <a:pt x="33" y="21"/>
                    </a:lnTo>
                    <a:lnTo>
                      <a:pt x="30" y="19"/>
                    </a:lnTo>
                    <a:lnTo>
                      <a:pt x="28" y="19"/>
                    </a:lnTo>
                    <a:lnTo>
                      <a:pt x="26" y="19"/>
                    </a:lnTo>
                    <a:lnTo>
                      <a:pt x="23" y="19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28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3" y="28"/>
                    </a:lnTo>
                    <a:lnTo>
                      <a:pt x="23" y="31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19" y="35"/>
                    </a:lnTo>
                    <a:lnTo>
                      <a:pt x="21" y="35"/>
                    </a:lnTo>
                    <a:lnTo>
                      <a:pt x="23" y="35"/>
                    </a:lnTo>
                    <a:lnTo>
                      <a:pt x="26" y="35"/>
                    </a:lnTo>
                    <a:lnTo>
                      <a:pt x="28" y="38"/>
                    </a:lnTo>
                    <a:lnTo>
                      <a:pt x="30" y="38"/>
                    </a:lnTo>
                    <a:lnTo>
                      <a:pt x="33" y="35"/>
                    </a:lnTo>
                    <a:lnTo>
                      <a:pt x="35" y="33"/>
                    </a:lnTo>
                    <a:lnTo>
                      <a:pt x="35" y="31"/>
                    </a:lnTo>
                    <a:lnTo>
                      <a:pt x="35" y="31"/>
                    </a:lnTo>
                    <a:lnTo>
                      <a:pt x="37" y="28"/>
                    </a:lnTo>
                    <a:lnTo>
                      <a:pt x="40" y="28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5" y="26"/>
                    </a:lnTo>
                    <a:lnTo>
                      <a:pt x="47" y="28"/>
                    </a:lnTo>
                    <a:lnTo>
                      <a:pt x="47" y="31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40" y="35"/>
                    </a:lnTo>
                    <a:lnTo>
                      <a:pt x="40" y="38"/>
                    </a:lnTo>
                    <a:lnTo>
                      <a:pt x="37" y="38"/>
                    </a:lnTo>
                    <a:lnTo>
                      <a:pt x="35" y="38"/>
                    </a:lnTo>
                    <a:lnTo>
                      <a:pt x="37" y="40"/>
                    </a:lnTo>
                    <a:lnTo>
                      <a:pt x="37" y="40"/>
                    </a:lnTo>
                    <a:lnTo>
                      <a:pt x="40" y="38"/>
                    </a:lnTo>
                    <a:lnTo>
                      <a:pt x="42" y="38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9" y="33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4" y="28"/>
                    </a:lnTo>
                    <a:lnTo>
                      <a:pt x="52" y="28"/>
                    </a:lnTo>
                    <a:lnTo>
                      <a:pt x="52" y="26"/>
                    </a:lnTo>
                    <a:lnTo>
                      <a:pt x="5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42"/>
              <p:cNvSpPr/>
              <p:nvPr/>
            </p:nvSpPr>
            <p:spPr bwMode="auto">
              <a:xfrm>
                <a:off x="4647" y="1323"/>
                <a:ext cx="74" cy="33"/>
              </a:xfrm>
              <a:custGeom>
                <a:avLst/>
                <a:gdLst>
                  <a:gd name="T0" fmla="*/ 52 w 74"/>
                  <a:gd name="T1" fmla="*/ 2 h 33"/>
                  <a:gd name="T2" fmla="*/ 48 w 74"/>
                  <a:gd name="T3" fmla="*/ 0 h 33"/>
                  <a:gd name="T4" fmla="*/ 43 w 74"/>
                  <a:gd name="T5" fmla="*/ 0 h 33"/>
                  <a:gd name="T6" fmla="*/ 38 w 74"/>
                  <a:gd name="T7" fmla="*/ 2 h 33"/>
                  <a:gd name="T8" fmla="*/ 31 w 74"/>
                  <a:gd name="T9" fmla="*/ 2 h 33"/>
                  <a:gd name="T10" fmla="*/ 29 w 74"/>
                  <a:gd name="T11" fmla="*/ 2 h 33"/>
                  <a:gd name="T12" fmla="*/ 24 w 74"/>
                  <a:gd name="T13" fmla="*/ 2 h 33"/>
                  <a:gd name="T14" fmla="*/ 19 w 74"/>
                  <a:gd name="T15" fmla="*/ 5 h 33"/>
                  <a:gd name="T16" fmla="*/ 17 w 74"/>
                  <a:gd name="T17" fmla="*/ 5 h 33"/>
                  <a:gd name="T18" fmla="*/ 17 w 74"/>
                  <a:gd name="T19" fmla="*/ 7 h 33"/>
                  <a:gd name="T20" fmla="*/ 17 w 74"/>
                  <a:gd name="T21" fmla="*/ 9 h 33"/>
                  <a:gd name="T22" fmla="*/ 15 w 74"/>
                  <a:gd name="T23" fmla="*/ 9 h 33"/>
                  <a:gd name="T24" fmla="*/ 10 w 74"/>
                  <a:gd name="T25" fmla="*/ 12 h 33"/>
                  <a:gd name="T26" fmla="*/ 5 w 74"/>
                  <a:gd name="T27" fmla="*/ 14 h 33"/>
                  <a:gd name="T28" fmla="*/ 0 w 74"/>
                  <a:gd name="T29" fmla="*/ 14 h 33"/>
                  <a:gd name="T30" fmla="*/ 5 w 74"/>
                  <a:gd name="T31" fmla="*/ 16 h 33"/>
                  <a:gd name="T32" fmla="*/ 10 w 74"/>
                  <a:gd name="T33" fmla="*/ 14 h 33"/>
                  <a:gd name="T34" fmla="*/ 10 w 74"/>
                  <a:gd name="T35" fmla="*/ 16 h 33"/>
                  <a:gd name="T36" fmla="*/ 15 w 74"/>
                  <a:gd name="T37" fmla="*/ 16 h 33"/>
                  <a:gd name="T38" fmla="*/ 17 w 74"/>
                  <a:gd name="T39" fmla="*/ 21 h 33"/>
                  <a:gd name="T40" fmla="*/ 19 w 74"/>
                  <a:gd name="T41" fmla="*/ 24 h 33"/>
                  <a:gd name="T42" fmla="*/ 22 w 74"/>
                  <a:gd name="T43" fmla="*/ 26 h 33"/>
                  <a:gd name="T44" fmla="*/ 26 w 74"/>
                  <a:gd name="T45" fmla="*/ 26 h 33"/>
                  <a:gd name="T46" fmla="*/ 29 w 74"/>
                  <a:gd name="T47" fmla="*/ 28 h 33"/>
                  <a:gd name="T48" fmla="*/ 34 w 74"/>
                  <a:gd name="T49" fmla="*/ 28 h 33"/>
                  <a:gd name="T50" fmla="*/ 38 w 74"/>
                  <a:gd name="T51" fmla="*/ 28 h 33"/>
                  <a:gd name="T52" fmla="*/ 45 w 74"/>
                  <a:gd name="T53" fmla="*/ 31 h 33"/>
                  <a:gd name="T54" fmla="*/ 48 w 74"/>
                  <a:gd name="T55" fmla="*/ 31 h 33"/>
                  <a:gd name="T56" fmla="*/ 55 w 74"/>
                  <a:gd name="T57" fmla="*/ 33 h 33"/>
                  <a:gd name="T58" fmla="*/ 60 w 74"/>
                  <a:gd name="T59" fmla="*/ 33 h 33"/>
                  <a:gd name="T60" fmla="*/ 64 w 74"/>
                  <a:gd name="T61" fmla="*/ 31 h 33"/>
                  <a:gd name="T62" fmla="*/ 69 w 74"/>
                  <a:gd name="T63" fmla="*/ 31 h 33"/>
                  <a:gd name="T64" fmla="*/ 71 w 74"/>
                  <a:gd name="T65" fmla="*/ 26 h 33"/>
                  <a:gd name="T66" fmla="*/ 67 w 74"/>
                  <a:gd name="T67" fmla="*/ 24 h 33"/>
                  <a:gd name="T68" fmla="*/ 64 w 74"/>
                  <a:gd name="T69" fmla="*/ 21 h 33"/>
                  <a:gd name="T70" fmla="*/ 67 w 74"/>
                  <a:gd name="T71" fmla="*/ 21 h 33"/>
                  <a:gd name="T72" fmla="*/ 69 w 74"/>
                  <a:gd name="T73" fmla="*/ 19 h 33"/>
                  <a:gd name="T74" fmla="*/ 69 w 74"/>
                  <a:gd name="T75" fmla="*/ 14 h 33"/>
                  <a:gd name="T76" fmla="*/ 74 w 74"/>
                  <a:gd name="T77" fmla="*/ 9 h 33"/>
                  <a:gd name="T78" fmla="*/ 71 w 74"/>
                  <a:gd name="T79" fmla="*/ 7 h 33"/>
                  <a:gd name="T80" fmla="*/ 67 w 74"/>
                  <a:gd name="T81" fmla="*/ 5 h 33"/>
                  <a:gd name="T82" fmla="*/ 64 w 74"/>
                  <a:gd name="T83" fmla="*/ 2 h 33"/>
                  <a:gd name="T84" fmla="*/ 60 w 74"/>
                  <a:gd name="T85" fmla="*/ 2 h 33"/>
                  <a:gd name="T86" fmla="*/ 57 w 74"/>
                  <a:gd name="T87" fmla="*/ 5 h 33"/>
                  <a:gd name="T88" fmla="*/ 55 w 74"/>
                  <a:gd name="T89" fmla="*/ 7 h 33"/>
                  <a:gd name="T90" fmla="*/ 50 w 74"/>
                  <a:gd name="T91" fmla="*/ 9 h 33"/>
                  <a:gd name="T92" fmla="*/ 45 w 74"/>
                  <a:gd name="T93" fmla="*/ 9 h 33"/>
                  <a:gd name="T94" fmla="*/ 50 w 74"/>
                  <a:gd name="T95" fmla="*/ 7 h 33"/>
                  <a:gd name="T96" fmla="*/ 52 w 74"/>
                  <a:gd name="T97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33">
                    <a:moveTo>
                      <a:pt x="52" y="5"/>
                    </a:moveTo>
                    <a:lnTo>
                      <a:pt x="52" y="2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5" y="9"/>
                    </a:lnTo>
                    <a:lnTo>
                      <a:pt x="15" y="9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0" y="14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5" y="16"/>
                    </a:lnTo>
                    <a:lnTo>
                      <a:pt x="17" y="19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9" y="24"/>
                    </a:lnTo>
                    <a:lnTo>
                      <a:pt x="19" y="26"/>
                    </a:lnTo>
                    <a:lnTo>
                      <a:pt x="22" y="26"/>
                    </a:lnTo>
                    <a:lnTo>
                      <a:pt x="24" y="26"/>
                    </a:lnTo>
                    <a:lnTo>
                      <a:pt x="26" y="26"/>
                    </a:lnTo>
                    <a:lnTo>
                      <a:pt x="29" y="26"/>
                    </a:lnTo>
                    <a:lnTo>
                      <a:pt x="29" y="28"/>
                    </a:lnTo>
                    <a:lnTo>
                      <a:pt x="31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8" y="28"/>
                    </a:lnTo>
                    <a:lnTo>
                      <a:pt x="41" y="28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5" y="33"/>
                    </a:lnTo>
                    <a:lnTo>
                      <a:pt x="57" y="33"/>
                    </a:lnTo>
                    <a:lnTo>
                      <a:pt x="60" y="33"/>
                    </a:lnTo>
                    <a:lnTo>
                      <a:pt x="64" y="33"/>
                    </a:lnTo>
                    <a:lnTo>
                      <a:pt x="64" y="31"/>
                    </a:lnTo>
                    <a:lnTo>
                      <a:pt x="67" y="31"/>
                    </a:lnTo>
                    <a:lnTo>
                      <a:pt x="69" y="31"/>
                    </a:lnTo>
                    <a:lnTo>
                      <a:pt x="71" y="28"/>
                    </a:lnTo>
                    <a:lnTo>
                      <a:pt x="71" y="26"/>
                    </a:lnTo>
                    <a:lnTo>
                      <a:pt x="69" y="26"/>
                    </a:lnTo>
                    <a:lnTo>
                      <a:pt x="67" y="24"/>
                    </a:lnTo>
                    <a:lnTo>
                      <a:pt x="67" y="21"/>
                    </a:lnTo>
                    <a:lnTo>
                      <a:pt x="64" y="21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9" y="21"/>
                    </a:lnTo>
                    <a:lnTo>
                      <a:pt x="69" y="19"/>
                    </a:lnTo>
                    <a:lnTo>
                      <a:pt x="69" y="16"/>
                    </a:lnTo>
                    <a:lnTo>
                      <a:pt x="69" y="14"/>
                    </a:lnTo>
                    <a:lnTo>
                      <a:pt x="71" y="12"/>
                    </a:lnTo>
                    <a:lnTo>
                      <a:pt x="74" y="9"/>
                    </a:lnTo>
                    <a:lnTo>
                      <a:pt x="74" y="7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7" y="5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7" y="5"/>
                    </a:lnTo>
                    <a:lnTo>
                      <a:pt x="57" y="5"/>
                    </a:lnTo>
                    <a:lnTo>
                      <a:pt x="57" y="7"/>
                    </a:lnTo>
                    <a:lnTo>
                      <a:pt x="55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48" y="9"/>
                    </a:lnTo>
                    <a:lnTo>
                      <a:pt x="45" y="9"/>
                    </a:lnTo>
                    <a:lnTo>
                      <a:pt x="48" y="9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43"/>
              <p:cNvSpPr/>
              <p:nvPr/>
            </p:nvSpPr>
            <p:spPr bwMode="auto">
              <a:xfrm>
                <a:off x="2749" y="1292"/>
                <a:ext cx="118" cy="78"/>
              </a:xfrm>
              <a:custGeom>
                <a:avLst/>
                <a:gdLst>
                  <a:gd name="T0" fmla="*/ 75 w 118"/>
                  <a:gd name="T1" fmla="*/ 24 h 78"/>
                  <a:gd name="T2" fmla="*/ 80 w 118"/>
                  <a:gd name="T3" fmla="*/ 33 h 78"/>
                  <a:gd name="T4" fmla="*/ 80 w 118"/>
                  <a:gd name="T5" fmla="*/ 26 h 78"/>
                  <a:gd name="T6" fmla="*/ 92 w 118"/>
                  <a:gd name="T7" fmla="*/ 28 h 78"/>
                  <a:gd name="T8" fmla="*/ 94 w 118"/>
                  <a:gd name="T9" fmla="*/ 33 h 78"/>
                  <a:gd name="T10" fmla="*/ 97 w 118"/>
                  <a:gd name="T11" fmla="*/ 38 h 78"/>
                  <a:gd name="T12" fmla="*/ 97 w 118"/>
                  <a:gd name="T13" fmla="*/ 45 h 78"/>
                  <a:gd name="T14" fmla="*/ 106 w 118"/>
                  <a:gd name="T15" fmla="*/ 47 h 78"/>
                  <a:gd name="T16" fmla="*/ 118 w 118"/>
                  <a:gd name="T17" fmla="*/ 50 h 78"/>
                  <a:gd name="T18" fmla="*/ 104 w 118"/>
                  <a:gd name="T19" fmla="*/ 57 h 78"/>
                  <a:gd name="T20" fmla="*/ 97 w 118"/>
                  <a:gd name="T21" fmla="*/ 62 h 78"/>
                  <a:gd name="T22" fmla="*/ 87 w 118"/>
                  <a:gd name="T23" fmla="*/ 62 h 78"/>
                  <a:gd name="T24" fmla="*/ 85 w 118"/>
                  <a:gd name="T25" fmla="*/ 64 h 78"/>
                  <a:gd name="T26" fmla="*/ 83 w 118"/>
                  <a:gd name="T27" fmla="*/ 69 h 78"/>
                  <a:gd name="T28" fmla="*/ 75 w 118"/>
                  <a:gd name="T29" fmla="*/ 78 h 78"/>
                  <a:gd name="T30" fmla="*/ 68 w 118"/>
                  <a:gd name="T31" fmla="*/ 71 h 78"/>
                  <a:gd name="T32" fmla="*/ 64 w 118"/>
                  <a:gd name="T33" fmla="*/ 73 h 78"/>
                  <a:gd name="T34" fmla="*/ 64 w 118"/>
                  <a:gd name="T35" fmla="*/ 78 h 78"/>
                  <a:gd name="T36" fmla="*/ 47 w 118"/>
                  <a:gd name="T37" fmla="*/ 76 h 78"/>
                  <a:gd name="T38" fmla="*/ 38 w 118"/>
                  <a:gd name="T39" fmla="*/ 71 h 78"/>
                  <a:gd name="T40" fmla="*/ 52 w 118"/>
                  <a:gd name="T41" fmla="*/ 69 h 78"/>
                  <a:gd name="T42" fmla="*/ 38 w 118"/>
                  <a:gd name="T43" fmla="*/ 66 h 78"/>
                  <a:gd name="T44" fmla="*/ 33 w 118"/>
                  <a:gd name="T45" fmla="*/ 64 h 78"/>
                  <a:gd name="T46" fmla="*/ 28 w 118"/>
                  <a:gd name="T47" fmla="*/ 62 h 78"/>
                  <a:gd name="T48" fmla="*/ 33 w 118"/>
                  <a:gd name="T49" fmla="*/ 55 h 78"/>
                  <a:gd name="T50" fmla="*/ 45 w 118"/>
                  <a:gd name="T51" fmla="*/ 55 h 78"/>
                  <a:gd name="T52" fmla="*/ 56 w 118"/>
                  <a:gd name="T53" fmla="*/ 55 h 78"/>
                  <a:gd name="T54" fmla="*/ 52 w 118"/>
                  <a:gd name="T55" fmla="*/ 52 h 78"/>
                  <a:gd name="T56" fmla="*/ 42 w 118"/>
                  <a:gd name="T57" fmla="*/ 52 h 78"/>
                  <a:gd name="T58" fmla="*/ 54 w 118"/>
                  <a:gd name="T59" fmla="*/ 50 h 78"/>
                  <a:gd name="T60" fmla="*/ 42 w 118"/>
                  <a:gd name="T61" fmla="*/ 50 h 78"/>
                  <a:gd name="T62" fmla="*/ 35 w 118"/>
                  <a:gd name="T63" fmla="*/ 50 h 78"/>
                  <a:gd name="T64" fmla="*/ 26 w 118"/>
                  <a:gd name="T65" fmla="*/ 52 h 78"/>
                  <a:gd name="T66" fmla="*/ 16 w 118"/>
                  <a:gd name="T67" fmla="*/ 52 h 78"/>
                  <a:gd name="T68" fmla="*/ 12 w 118"/>
                  <a:gd name="T69" fmla="*/ 45 h 78"/>
                  <a:gd name="T70" fmla="*/ 21 w 118"/>
                  <a:gd name="T71" fmla="*/ 40 h 78"/>
                  <a:gd name="T72" fmla="*/ 9 w 118"/>
                  <a:gd name="T73" fmla="*/ 43 h 78"/>
                  <a:gd name="T74" fmla="*/ 2 w 118"/>
                  <a:gd name="T75" fmla="*/ 36 h 78"/>
                  <a:gd name="T76" fmla="*/ 4 w 118"/>
                  <a:gd name="T77" fmla="*/ 33 h 78"/>
                  <a:gd name="T78" fmla="*/ 16 w 118"/>
                  <a:gd name="T79" fmla="*/ 33 h 78"/>
                  <a:gd name="T80" fmla="*/ 21 w 118"/>
                  <a:gd name="T81" fmla="*/ 31 h 78"/>
                  <a:gd name="T82" fmla="*/ 16 w 118"/>
                  <a:gd name="T83" fmla="*/ 31 h 78"/>
                  <a:gd name="T84" fmla="*/ 12 w 118"/>
                  <a:gd name="T85" fmla="*/ 31 h 78"/>
                  <a:gd name="T86" fmla="*/ 0 w 118"/>
                  <a:gd name="T87" fmla="*/ 26 h 78"/>
                  <a:gd name="T88" fmla="*/ 12 w 118"/>
                  <a:gd name="T89" fmla="*/ 26 h 78"/>
                  <a:gd name="T90" fmla="*/ 14 w 118"/>
                  <a:gd name="T91" fmla="*/ 21 h 78"/>
                  <a:gd name="T92" fmla="*/ 28 w 118"/>
                  <a:gd name="T93" fmla="*/ 21 h 78"/>
                  <a:gd name="T94" fmla="*/ 26 w 118"/>
                  <a:gd name="T95" fmla="*/ 17 h 78"/>
                  <a:gd name="T96" fmla="*/ 16 w 118"/>
                  <a:gd name="T97" fmla="*/ 17 h 78"/>
                  <a:gd name="T98" fmla="*/ 23 w 118"/>
                  <a:gd name="T99" fmla="*/ 12 h 78"/>
                  <a:gd name="T100" fmla="*/ 30 w 118"/>
                  <a:gd name="T101" fmla="*/ 7 h 78"/>
                  <a:gd name="T102" fmla="*/ 30 w 118"/>
                  <a:gd name="T103" fmla="*/ 5 h 78"/>
                  <a:gd name="T104" fmla="*/ 26 w 118"/>
                  <a:gd name="T105" fmla="*/ 2 h 78"/>
                  <a:gd name="T106" fmla="*/ 40 w 118"/>
                  <a:gd name="T107" fmla="*/ 2 h 78"/>
                  <a:gd name="T108" fmla="*/ 52 w 118"/>
                  <a:gd name="T109" fmla="*/ 12 h 78"/>
                  <a:gd name="T110" fmla="*/ 61 w 118"/>
                  <a:gd name="T111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8" h="78">
                    <a:moveTo>
                      <a:pt x="66" y="21"/>
                    </a:moveTo>
                    <a:lnTo>
                      <a:pt x="68" y="21"/>
                    </a:lnTo>
                    <a:lnTo>
                      <a:pt x="68" y="21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5" y="24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5" y="28"/>
                    </a:lnTo>
                    <a:lnTo>
                      <a:pt x="78" y="31"/>
                    </a:lnTo>
                    <a:lnTo>
                      <a:pt x="80" y="31"/>
                    </a:lnTo>
                    <a:lnTo>
                      <a:pt x="80" y="33"/>
                    </a:lnTo>
                    <a:lnTo>
                      <a:pt x="83" y="31"/>
                    </a:lnTo>
                    <a:lnTo>
                      <a:pt x="85" y="33"/>
                    </a:lnTo>
                    <a:lnTo>
                      <a:pt x="85" y="31"/>
                    </a:lnTo>
                    <a:lnTo>
                      <a:pt x="83" y="31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3" y="24"/>
                    </a:lnTo>
                    <a:lnTo>
                      <a:pt x="85" y="24"/>
                    </a:lnTo>
                    <a:lnTo>
                      <a:pt x="87" y="24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92" y="31"/>
                    </a:lnTo>
                    <a:lnTo>
                      <a:pt x="90" y="31"/>
                    </a:lnTo>
                    <a:lnTo>
                      <a:pt x="87" y="33"/>
                    </a:lnTo>
                    <a:lnTo>
                      <a:pt x="90" y="33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4" y="36"/>
                    </a:lnTo>
                    <a:lnTo>
                      <a:pt x="97" y="36"/>
                    </a:lnTo>
                    <a:lnTo>
                      <a:pt x="94" y="38"/>
                    </a:lnTo>
                    <a:lnTo>
                      <a:pt x="92" y="38"/>
                    </a:lnTo>
                    <a:lnTo>
                      <a:pt x="94" y="38"/>
                    </a:lnTo>
                    <a:lnTo>
                      <a:pt x="97" y="38"/>
                    </a:lnTo>
                    <a:lnTo>
                      <a:pt x="97" y="40"/>
                    </a:lnTo>
                    <a:lnTo>
                      <a:pt x="97" y="43"/>
                    </a:lnTo>
                    <a:lnTo>
                      <a:pt x="94" y="45"/>
                    </a:lnTo>
                    <a:lnTo>
                      <a:pt x="92" y="47"/>
                    </a:lnTo>
                    <a:lnTo>
                      <a:pt x="94" y="45"/>
                    </a:lnTo>
                    <a:lnTo>
                      <a:pt x="97" y="45"/>
                    </a:lnTo>
                    <a:lnTo>
                      <a:pt x="99" y="45"/>
                    </a:lnTo>
                    <a:lnTo>
                      <a:pt x="101" y="43"/>
                    </a:lnTo>
                    <a:lnTo>
                      <a:pt x="104" y="43"/>
                    </a:lnTo>
                    <a:lnTo>
                      <a:pt x="106" y="45"/>
                    </a:lnTo>
                    <a:lnTo>
                      <a:pt x="106" y="45"/>
                    </a:lnTo>
                    <a:lnTo>
                      <a:pt x="106" y="47"/>
                    </a:lnTo>
                    <a:lnTo>
                      <a:pt x="109" y="45"/>
                    </a:lnTo>
                    <a:lnTo>
                      <a:pt x="109" y="45"/>
                    </a:lnTo>
                    <a:lnTo>
                      <a:pt x="111" y="45"/>
                    </a:lnTo>
                    <a:lnTo>
                      <a:pt x="113" y="47"/>
                    </a:lnTo>
                    <a:lnTo>
                      <a:pt x="116" y="50"/>
                    </a:lnTo>
                    <a:lnTo>
                      <a:pt x="118" y="50"/>
                    </a:lnTo>
                    <a:lnTo>
                      <a:pt x="118" y="52"/>
                    </a:lnTo>
                    <a:lnTo>
                      <a:pt x="116" y="52"/>
                    </a:lnTo>
                    <a:lnTo>
                      <a:pt x="113" y="55"/>
                    </a:lnTo>
                    <a:lnTo>
                      <a:pt x="111" y="55"/>
                    </a:lnTo>
                    <a:lnTo>
                      <a:pt x="109" y="55"/>
                    </a:lnTo>
                    <a:lnTo>
                      <a:pt x="104" y="57"/>
                    </a:lnTo>
                    <a:lnTo>
                      <a:pt x="101" y="57"/>
                    </a:lnTo>
                    <a:lnTo>
                      <a:pt x="101" y="59"/>
                    </a:lnTo>
                    <a:lnTo>
                      <a:pt x="99" y="59"/>
                    </a:lnTo>
                    <a:lnTo>
                      <a:pt x="97" y="57"/>
                    </a:lnTo>
                    <a:lnTo>
                      <a:pt x="97" y="59"/>
                    </a:lnTo>
                    <a:lnTo>
                      <a:pt x="97" y="62"/>
                    </a:lnTo>
                    <a:lnTo>
                      <a:pt x="94" y="64"/>
                    </a:lnTo>
                    <a:lnTo>
                      <a:pt x="92" y="66"/>
                    </a:lnTo>
                    <a:lnTo>
                      <a:pt x="90" y="66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7" y="62"/>
                    </a:lnTo>
                    <a:lnTo>
                      <a:pt x="87" y="59"/>
                    </a:lnTo>
                    <a:lnTo>
                      <a:pt x="90" y="57"/>
                    </a:lnTo>
                    <a:lnTo>
                      <a:pt x="87" y="59"/>
                    </a:lnTo>
                    <a:lnTo>
                      <a:pt x="85" y="59"/>
                    </a:lnTo>
                    <a:lnTo>
                      <a:pt x="85" y="62"/>
                    </a:lnTo>
                    <a:lnTo>
                      <a:pt x="85" y="64"/>
                    </a:lnTo>
                    <a:lnTo>
                      <a:pt x="85" y="66"/>
                    </a:lnTo>
                    <a:lnTo>
                      <a:pt x="87" y="66"/>
                    </a:lnTo>
                    <a:lnTo>
                      <a:pt x="87" y="69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83" y="69"/>
                    </a:lnTo>
                    <a:lnTo>
                      <a:pt x="80" y="69"/>
                    </a:lnTo>
                    <a:lnTo>
                      <a:pt x="83" y="71"/>
                    </a:lnTo>
                    <a:lnTo>
                      <a:pt x="80" y="73"/>
                    </a:lnTo>
                    <a:lnTo>
                      <a:pt x="80" y="76"/>
                    </a:lnTo>
                    <a:lnTo>
                      <a:pt x="78" y="78"/>
                    </a:lnTo>
                    <a:lnTo>
                      <a:pt x="75" y="78"/>
                    </a:lnTo>
                    <a:lnTo>
                      <a:pt x="73" y="73"/>
                    </a:lnTo>
                    <a:lnTo>
                      <a:pt x="71" y="71"/>
                    </a:lnTo>
                    <a:lnTo>
                      <a:pt x="66" y="66"/>
                    </a:lnTo>
                    <a:lnTo>
                      <a:pt x="66" y="69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71" y="73"/>
                    </a:lnTo>
                    <a:lnTo>
                      <a:pt x="71" y="76"/>
                    </a:lnTo>
                    <a:lnTo>
                      <a:pt x="71" y="78"/>
                    </a:lnTo>
                    <a:lnTo>
                      <a:pt x="66" y="76"/>
                    </a:lnTo>
                    <a:lnTo>
                      <a:pt x="66" y="73"/>
                    </a:lnTo>
                    <a:lnTo>
                      <a:pt x="64" y="73"/>
                    </a:lnTo>
                    <a:lnTo>
                      <a:pt x="61" y="73"/>
                    </a:lnTo>
                    <a:lnTo>
                      <a:pt x="59" y="73"/>
                    </a:lnTo>
                    <a:lnTo>
                      <a:pt x="61" y="76"/>
                    </a:lnTo>
                    <a:lnTo>
                      <a:pt x="64" y="76"/>
                    </a:lnTo>
                    <a:lnTo>
                      <a:pt x="64" y="78"/>
                    </a:lnTo>
                    <a:lnTo>
                      <a:pt x="64" y="78"/>
                    </a:lnTo>
                    <a:lnTo>
                      <a:pt x="59" y="78"/>
                    </a:lnTo>
                    <a:lnTo>
                      <a:pt x="56" y="78"/>
                    </a:lnTo>
                    <a:lnTo>
                      <a:pt x="54" y="78"/>
                    </a:lnTo>
                    <a:lnTo>
                      <a:pt x="52" y="78"/>
                    </a:lnTo>
                    <a:lnTo>
                      <a:pt x="49" y="76"/>
                    </a:lnTo>
                    <a:lnTo>
                      <a:pt x="47" y="76"/>
                    </a:lnTo>
                    <a:lnTo>
                      <a:pt x="45" y="76"/>
                    </a:lnTo>
                    <a:lnTo>
                      <a:pt x="45" y="73"/>
                    </a:lnTo>
                    <a:lnTo>
                      <a:pt x="42" y="73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42" y="69"/>
                    </a:lnTo>
                    <a:lnTo>
                      <a:pt x="45" y="69"/>
                    </a:lnTo>
                    <a:lnTo>
                      <a:pt x="47" y="69"/>
                    </a:lnTo>
                    <a:lnTo>
                      <a:pt x="49" y="69"/>
                    </a:lnTo>
                    <a:lnTo>
                      <a:pt x="52" y="69"/>
                    </a:lnTo>
                    <a:lnTo>
                      <a:pt x="49" y="69"/>
                    </a:lnTo>
                    <a:lnTo>
                      <a:pt x="47" y="69"/>
                    </a:lnTo>
                    <a:lnTo>
                      <a:pt x="45" y="69"/>
                    </a:lnTo>
                    <a:lnTo>
                      <a:pt x="42" y="69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3" y="66"/>
                    </a:lnTo>
                    <a:lnTo>
                      <a:pt x="30" y="66"/>
                    </a:lnTo>
                    <a:lnTo>
                      <a:pt x="30" y="64"/>
                    </a:lnTo>
                    <a:lnTo>
                      <a:pt x="33" y="64"/>
                    </a:lnTo>
                    <a:lnTo>
                      <a:pt x="35" y="64"/>
                    </a:lnTo>
                    <a:lnTo>
                      <a:pt x="38" y="64"/>
                    </a:lnTo>
                    <a:lnTo>
                      <a:pt x="35" y="64"/>
                    </a:lnTo>
                    <a:lnTo>
                      <a:pt x="33" y="62"/>
                    </a:lnTo>
                    <a:lnTo>
                      <a:pt x="30" y="62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6" y="59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3" y="55"/>
                    </a:lnTo>
                    <a:lnTo>
                      <a:pt x="35" y="55"/>
                    </a:lnTo>
                    <a:lnTo>
                      <a:pt x="38" y="55"/>
                    </a:lnTo>
                    <a:lnTo>
                      <a:pt x="40" y="55"/>
                    </a:lnTo>
                    <a:lnTo>
                      <a:pt x="42" y="55"/>
                    </a:lnTo>
                    <a:lnTo>
                      <a:pt x="42" y="55"/>
                    </a:lnTo>
                    <a:lnTo>
                      <a:pt x="45" y="55"/>
                    </a:lnTo>
                    <a:lnTo>
                      <a:pt x="47" y="55"/>
                    </a:lnTo>
                    <a:lnTo>
                      <a:pt x="49" y="55"/>
                    </a:lnTo>
                    <a:lnTo>
                      <a:pt x="52" y="55"/>
                    </a:lnTo>
                    <a:lnTo>
                      <a:pt x="54" y="55"/>
                    </a:lnTo>
                    <a:lnTo>
                      <a:pt x="56" y="55"/>
                    </a:lnTo>
                    <a:lnTo>
                      <a:pt x="56" y="55"/>
                    </a:lnTo>
                    <a:lnTo>
                      <a:pt x="59" y="55"/>
                    </a:lnTo>
                    <a:lnTo>
                      <a:pt x="61" y="52"/>
                    </a:lnTo>
                    <a:lnTo>
                      <a:pt x="59" y="52"/>
                    </a:lnTo>
                    <a:lnTo>
                      <a:pt x="56" y="52"/>
                    </a:lnTo>
                    <a:lnTo>
                      <a:pt x="54" y="52"/>
                    </a:lnTo>
                    <a:lnTo>
                      <a:pt x="52" y="52"/>
                    </a:lnTo>
                    <a:lnTo>
                      <a:pt x="49" y="55"/>
                    </a:lnTo>
                    <a:lnTo>
                      <a:pt x="47" y="55"/>
                    </a:lnTo>
                    <a:lnTo>
                      <a:pt x="45" y="55"/>
                    </a:lnTo>
                    <a:lnTo>
                      <a:pt x="42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49" y="52"/>
                    </a:lnTo>
                    <a:lnTo>
                      <a:pt x="52" y="50"/>
                    </a:lnTo>
                    <a:lnTo>
                      <a:pt x="54" y="50"/>
                    </a:lnTo>
                    <a:lnTo>
                      <a:pt x="54" y="50"/>
                    </a:lnTo>
                    <a:lnTo>
                      <a:pt x="54" y="50"/>
                    </a:lnTo>
                    <a:lnTo>
                      <a:pt x="52" y="50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5" y="50"/>
                    </a:lnTo>
                    <a:lnTo>
                      <a:pt x="42" y="50"/>
                    </a:lnTo>
                    <a:lnTo>
                      <a:pt x="45" y="47"/>
                    </a:lnTo>
                    <a:lnTo>
                      <a:pt x="42" y="47"/>
                    </a:lnTo>
                    <a:lnTo>
                      <a:pt x="40" y="47"/>
                    </a:lnTo>
                    <a:lnTo>
                      <a:pt x="38" y="50"/>
                    </a:lnTo>
                    <a:lnTo>
                      <a:pt x="35" y="47"/>
                    </a:lnTo>
                    <a:lnTo>
                      <a:pt x="35" y="50"/>
                    </a:lnTo>
                    <a:lnTo>
                      <a:pt x="33" y="50"/>
                    </a:lnTo>
                    <a:lnTo>
                      <a:pt x="33" y="47"/>
                    </a:lnTo>
                    <a:lnTo>
                      <a:pt x="33" y="50"/>
                    </a:lnTo>
                    <a:lnTo>
                      <a:pt x="30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8" y="50"/>
                    </a:lnTo>
                    <a:lnTo>
                      <a:pt x="26" y="50"/>
                    </a:lnTo>
                    <a:lnTo>
                      <a:pt x="23" y="50"/>
                    </a:lnTo>
                    <a:lnTo>
                      <a:pt x="21" y="50"/>
                    </a:lnTo>
                    <a:lnTo>
                      <a:pt x="19" y="52"/>
                    </a:lnTo>
                    <a:lnTo>
                      <a:pt x="16" y="52"/>
                    </a:lnTo>
                    <a:lnTo>
                      <a:pt x="14" y="52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9" y="47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14" y="45"/>
                    </a:lnTo>
                    <a:lnTo>
                      <a:pt x="16" y="45"/>
                    </a:lnTo>
                    <a:lnTo>
                      <a:pt x="19" y="45"/>
                    </a:lnTo>
                    <a:lnTo>
                      <a:pt x="23" y="43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19" y="43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9" y="43"/>
                    </a:lnTo>
                    <a:lnTo>
                      <a:pt x="7" y="43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2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4" y="33"/>
                    </a:lnTo>
                    <a:lnTo>
                      <a:pt x="7" y="33"/>
                    </a:lnTo>
                    <a:lnTo>
                      <a:pt x="9" y="33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9" y="33"/>
                    </a:lnTo>
                    <a:lnTo>
                      <a:pt x="21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1" y="33"/>
                    </a:lnTo>
                    <a:lnTo>
                      <a:pt x="21" y="31"/>
                    </a:lnTo>
                    <a:lnTo>
                      <a:pt x="23" y="31"/>
                    </a:lnTo>
                    <a:lnTo>
                      <a:pt x="26" y="31"/>
                    </a:lnTo>
                    <a:lnTo>
                      <a:pt x="23" y="31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14" y="33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28"/>
                    </a:lnTo>
                    <a:lnTo>
                      <a:pt x="12" y="31"/>
                    </a:lnTo>
                    <a:lnTo>
                      <a:pt x="12" y="28"/>
                    </a:lnTo>
                    <a:lnTo>
                      <a:pt x="9" y="31"/>
                    </a:lnTo>
                    <a:lnTo>
                      <a:pt x="7" y="31"/>
                    </a:lnTo>
                    <a:lnTo>
                      <a:pt x="4" y="28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6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26" y="21"/>
                    </a:lnTo>
                    <a:lnTo>
                      <a:pt x="23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3" y="19"/>
                    </a:lnTo>
                    <a:lnTo>
                      <a:pt x="26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16" y="17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9" y="9"/>
                    </a:lnTo>
                    <a:lnTo>
                      <a:pt x="21" y="9"/>
                    </a:lnTo>
                    <a:lnTo>
                      <a:pt x="23" y="12"/>
                    </a:lnTo>
                    <a:lnTo>
                      <a:pt x="23" y="9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3" y="7"/>
                    </a:lnTo>
                    <a:lnTo>
                      <a:pt x="26" y="7"/>
                    </a:lnTo>
                    <a:lnTo>
                      <a:pt x="30" y="7"/>
                    </a:lnTo>
                    <a:lnTo>
                      <a:pt x="30" y="9"/>
                    </a:lnTo>
                    <a:lnTo>
                      <a:pt x="33" y="9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5"/>
                    </a:lnTo>
                    <a:lnTo>
                      <a:pt x="45" y="5"/>
                    </a:lnTo>
                    <a:lnTo>
                      <a:pt x="47" y="5"/>
                    </a:lnTo>
                    <a:lnTo>
                      <a:pt x="49" y="7"/>
                    </a:lnTo>
                    <a:lnTo>
                      <a:pt x="49" y="9"/>
                    </a:lnTo>
                    <a:lnTo>
                      <a:pt x="52" y="12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6" y="17"/>
                    </a:lnTo>
                    <a:lnTo>
                      <a:pt x="59" y="17"/>
                    </a:lnTo>
                    <a:lnTo>
                      <a:pt x="61" y="19"/>
                    </a:lnTo>
                    <a:lnTo>
                      <a:pt x="61" y="21"/>
                    </a:lnTo>
                    <a:lnTo>
                      <a:pt x="64" y="21"/>
                    </a:lnTo>
                    <a:lnTo>
                      <a:pt x="66" y="21"/>
                    </a:lnTo>
                    <a:lnTo>
                      <a:pt x="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44"/>
              <p:cNvSpPr/>
              <p:nvPr/>
            </p:nvSpPr>
            <p:spPr bwMode="auto">
              <a:xfrm>
                <a:off x="3850" y="1790"/>
                <a:ext cx="4" cy="5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5 h 5"/>
                  <a:gd name="T4" fmla="*/ 0 w 4"/>
                  <a:gd name="T5" fmla="*/ 5 h 5"/>
                  <a:gd name="T6" fmla="*/ 2 w 4"/>
                  <a:gd name="T7" fmla="*/ 5 h 5"/>
                  <a:gd name="T8" fmla="*/ 2 w 4"/>
                  <a:gd name="T9" fmla="*/ 5 h 5"/>
                  <a:gd name="T10" fmla="*/ 4 w 4"/>
                  <a:gd name="T11" fmla="*/ 5 h 5"/>
                  <a:gd name="T12" fmla="*/ 4 w 4"/>
                  <a:gd name="T13" fmla="*/ 2 h 5"/>
                  <a:gd name="T14" fmla="*/ 4 w 4"/>
                  <a:gd name="T15" fmla="*/ 2 h 5"/>
                  <a:gd name="T16" fmla="*/ 4 w 4"/>
                  <a:gd name="T17" fmla="*/ 0 h 5"/>
                  <a:gd name="T18" fmla="*/ 2 w 4"/>
                  <a:gd name="T19" fmla="*/ 0 h 5"/>
                  <a:gd name="T20" fmla="*/ 2 w 4"/>
                  <a:gd name="T21" fmla="*/ 0 h 5"/>
                  <a:gd name="T22" fmla="*/ 2 w 4"/>
                  <a:gd name="T23" fmla="*/ 0 h 5"/>
                  <a:gd name="T24" fmla="*/ 2 w 4"/>
                  <a:gd name="T25" fmla="*/ 2 h 5"/>
                  <a:gd name="T26" fmla="*/ 2 w 4"/>
                  <a:gd name="T27" fmla="*/ 2 h 5"/>
                  <a:gd name="T28" fmla="*/ 0 w 4"/>
                  <a:gd name="T2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45"/>
              <p:cNvSpPr/>
              <p:nvPr/>
            </p:nvSpPr>
            <p:spPr bwMode="auto">
              <a:xfrm>
                <a:off x="4939" y="226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2 w 2"/>
                  <a:gd name="T9" fmla="*/ 0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46"/>
              <p:cNvSpPr/>
              <p:nvPr/>
            </p:nvSpPr>
            <p:spPr bwMode="auto">
              <a:xfrm>
                <a:off x="4922" y="2283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47"/>
              <p:cNvSpPr/>
              <p:nvPr/>
            </p:nvSpPr>
            <p:spPr bwMode="auto">
              <a:xfrm>
                <a:off x="4962" y="2295"/>
                <a:ext cx="14" cy="17"/>
              </a:xfrm>
              <a:custGeom>
                <a:avLst/>
                <a:gdLst>
                  <a:gd name="T0" fmla="*/ 12 w 14"/>
                  <a:gd name="T1" fmla="*/ 3 h 17"/>
                  <a:gd name="T2" fmla="*/ 10 w 14"/>
                  <a:gd name="T3" fmla="*/ 0 h 17"/>
                  <a:gd name="T4" fmla="*/ 10 w 14"/>
                  <a:gd name="T5" fmla="*/ 0 h 17"/>
                  <a:gd name="T6" fmla="*/ 7 w 14"/>
                  <a:gd name="T7" fmla="*/ 0 h 17"/>
                  <a:gd name="T8" fmla="*/ 7 w 14"/>
                  <a:gd name="T9" fmla="*/ 0 h 17"/>
                  <a:gd name="T10" fmla="*/ 7 w 14"/>
                  <a:gd name="T11" fmla="*/ 0 h 17"/>
                  <a:gd name="T12" fmla="*/ 5 w 14"/>
                  <a:gd name="T13" fmla="*/ 3 h 17"/>
                  <a:gd name="T14" fmla="*/ 3 w 14"/>
                  <a:gd name="T15" fmla="*/ 0 h 17"/>
                  <a:gd name="T16" fmla="*/ 0 w 14"/>
                  <a:gd name="T17" fmla="*/ 3 h 17"/>
                  <a:gd name="T18" fmla="*/ 0 w 14"/>
                  <a:gd name="T19" fmla="*/ 3 h 17"/>
                  <a:gd name="T20" fmla="*/ 3 w 14"/>
                  <a:gd name="T21" fmla="*/ 3 h 17"/>
                  <a:gd name="T22" fmla="*/ 3 w 14"/>
                  <a:gd name="T23" fmla="*/ 5 h 17"/>
                  <a:gd name="T24" fmla="*/ 5 w 14"/>
                  <a:gd name="T25" fmla="*/ 7 h 17"/>
                  <a:gd name="T26" fmla="*/ 5 w 14"/>
                  <a:gd name="T27" fmla="*/ 7 h 17"/>
                  <a:gd name="T28" fmla="*/ 7 w 14"/>
                  <a:gd name="T29" fmla="*/ 10 h 17"/>
                  <a:gd name="T30" fmla="*/ 7 w 14"/>
                  <a:gd name="T31" fmla="*/ 12 h 17"/>
                  <a:gd name="T32" fmla="*/ 7 w 14"/>
                  <a:gd name="T33" fmla="*/ 14 h 17"/>
                  <a:gd name="T34" fmla="*/ 10 w 14"/>
                  <a:gd name="T35" fmla="*/ 14 h 17"/>
                  <a:gd name="T36" fmla="*/ 10 w 14"/>
                  <a:gd name="T37" fmla="*/ 17 h 17"/>
                  <a:gd name="T38" fmla="*/ 12 w 14"/>
                  <a:gd name="T39" fmla="*/ 17 h 17"/>
                  <a:gd name="T40" fmla="*/ 14 w 14"/>
                  <a:gd name="T41" fmla="*/ 17 h 17"/>
                  <a:gd name="T42" fmla="*/ 14 w 14"/>
                  <a:gd name="T43" fmla="*/ 17 h 17"/>
                  <a:gd name="T44" fmla="*/ 14 w 14"/>
                  <a:gd name="T45" fmla="*/ 14 h 17"/>
                  <a:gd name="T46" fmla="*/ 14 w 14"/>
                  <a:gd name="T47" fmla="*/ 14 h 17"/>
                  <a:gd name="T48" fmla="*/ 14 w 14"/>
                  <a:gd name="T49" fmla="*/ 12 h 17"/>
                  <a:gd name="T50" fmla="*/ 12 w 14"/>
                  <a:gd name="T51" fmla="*/ 12 h 17"/>
                  <a:gd name="T52" fmla="*/ 12 w 14"/>
                  <a:gd name="T53" fmla="*/ 10 h 17"/>
                  <a:gd name="T54" fmla="*/ 12 w 14"/>
                  <a:gd name="T55" fmla="*/ 7 h 17"/>
                  <a:gd name="T56" fmla="*/ 12 w 14"/>
                  <a:gd name="T57" fmla="*/ 7 h 17"/>
                  <a:gd name="T58" fmla="*/ 14 w 14"/>
                  <a:gd name="T59" fmla="*/ 7 h 17"/>
                  <a:gd name="T60" fmla="*/ 12 w 14"/>
                  <a:gd name="T61" fmla="*/ 5 h 17"/>
                  <a:gd name="T62" fmla="*/ 14 w 14"/>
                  <a:gd name="T63" fmla="*/ 5 h 17"/>
                  <a:gd name="T64" fmla="*/ 14 w 14"/>
                  <a:gd name="T65" fmla="*/ 5 h 17"/>
                  <a:gd name="T66" fmla="*/ 14 w 14"/>
                  <a:gd name="T67" fmla="*/ 5 h 17"/>
                  <a:gd name="T68" fmla="*/ 12 w 14"/>
                  <a:gd name="T69" fmla="*/ 3 h 17"/>
                  <a:gd name="T70" fmla="*/ 12 w 14"/>
                  <a:gd name="T71" fmla="*/ 3 h 17"/>
                  <a:gd name="T72" fmla="*/ 12 w 14"/>
                  <a:gd name="T7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" h="17">
                    <a:moveTo>
                      <a:pt x="12" y="3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0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48"/>
              <p:cNvSpPr/>
              <p:nvPr/>
            </p:nvSpPr>
            <p:spPr bwMode="auto">
              <a:xfrm>
                <a:off x="4041" y="2037"/>
                <a:ext cx="24" cy="14"/>
              </a:xfrm>
              <a:custGeom>
                <a:avLst/>
                <a:gdLst>
                  <a:gd name="T0" fmla="*/ 3 w 24"/>
                  <a:gd name="T1" fmla="*/ 12 h 14"/>
                  <a:gd name="T2" fmla="*/ 3 w 24"/>
                  <a:gd name="T3" fmla="*/ 12 h 14"/>
                  <a:gd name="T4" fmla="*/ 5 w 24"/>
                  <a:gd name="T5" fmla="*/ 12 h 14"/>
                  <a:gd name="T6" fmla="*/ 7 w 24"/>
                  <a:gd name="T7" fmla="*/ 12 h 14"/>
                  <a:gd name="T8" fmla="*/ 7 w 24"/>
                  <a:gd name="T9" fmla="*/ 14 h 14"/>
                  <a:gd name="T10" fmla="*/ 7 w 24"/>
                  <a:gd name="T11" fmla="*/ 14 h 14"/>
                  <a:gd name="T12" fmla="*/ 7 w 24"/>
                  <a:gd name="T13" fmla="*/ 12 h 14"/>
                  <a:gd name="T14" fmla="*/ 10 w 24"/>
                  <a:gd name="T15" fmla="*/ 12 h 14"/>
                  <a:gd name="T16" fmla="*/ 12 w 24"/>
                  <a:gd name="T17" fmla="*/ 12 h 14"/>
                  <a:gd name="T18" fmla="*/ 12 w 24"/>
                  <a:gd name="T19" fmla="*/ 12 h 14"/>
                  <a:gd name="T20" fmla="*/ 15 w 24"/>
                  <a:gd name="T21" fmla="*/ 9 h 14"/>
                  <a:gd name="T22" fmla="*/ 17 w 24"/>
                  <a:gd name="T23" fmla="*/ 9 h 14"/>
                  <a:gd name="T24" fmla="*/ 19 w 24"/>
                  <a:gd name="T25" fmla="*/ 9 h 14"/>
                  <a:gd name="T26" fmla="*/ 17 w 24"/>
                  <a:gd name="T27" fmla="*/ 7 h 14"/>
                  <a:gd name="T28" fmla="*/ 17 w 24"/>
                  <a:gd name="T29" fmla="*/ 7 h 14"/>
                  <a:gd name="T30" fmla="*/ 17 w 24"/>
                  <a:gd name="T31" fmla="*/ 7 h 14"/>
                  <a:gd name="T32" fmla="*/ 17 w 24"/>
                  <a:gd name="T33" fmla="*/ 4 h 14"/>
                  <a:gd name="T34" fmla="*/ 19 w 24"/>
                  <a:gd name="T35" fmla="*/ 2 h 14"/>
                  <a:gd name="T36" fmla="*/ 22 w 24"/>
                  <a:gd name="T37" fmla="*/ 2 h 14"/>
                  <a:gd name="T38" fmla="*/ 24 w 24"/>
                  <a:gd name="T39" fmla="*/ 0 h 14"/>
                  <a:gd name="T40" fmla="*/ 22 w 24"/>
                  <a:gd name="T41" fmla="*/ 2 h 14"/>
                  <a:gd name="T42" fmla="*/ 19 w 24"/>
                  <a:gd name="T43" fmla="*/ 2 h 14"/>
                  <a:gd name="T44" fmla="*/ 17 w 24"/>
                  <a:gd name="T45" fmla="*/ 2 h 14"/>
                  <a:gd name="T46" fmla="*/ 17 w 24"/>
                  <a:gd name="T47" fmla="*/ 4 h 14"/>
                  <a:gd name="T48" fmla="*/ 15 w 24"/>
                  <a:gd name="T49" fmla="*/ 4 h 14"/>
                  <a:gd name="T50" fmla="*/ 12 w 24"/>
                  <a:gd name="T51" fmla="*/ 4 h 14"/>
                  <a:gd name="T52" fmla="*/ 10 w 24"/>
                  <a:gd name="T53" fmla="*/ 4 h 14"/>
                  <a:gd name="T54" fmla="*/ 10 w 24"/>
                  <a:gd name="T55" fmla="*/ 4 h 14"/>
                  <a:gd name="T56" fmla="*/ 7 w 24"/>
                  <a:gd name="T57" fmla="*/ 4 h 14"/>
                  <a:gd name="T58" fmla="*/ 7 w 24"/>
                  <a:gd name="T59" fmla="*/ 7 h 14"/>
                  <a:gd name="T60" fmla="*/ 5 w 24"/>
                  <a:gd name="T61" fmla="*/ 7 h 14"/>
                  <a:gd name="T62" fmla="*/ 5 w 24"/>
                  <a:gd name="T63" fmla="*/ 7 h 14"/>
                  <a:gd name="T64" fmla="*/ 3 w 24"/>
                  <a:gd name="T65" fmla="*/ 7 h 14"/>
                  <a:gd name="T66" fmla="*/ 3 w 24"/>
                  <a:gd name="T67" fmla="*/ 7 h 14"/>
                  <a:gd name="T68" fmla="*/ 3 w 24"/>
                  <a:gd name="T69" fmla="*/ 7 h 14"/>
                  <a:gd name="T70" fmla="*/ 3 w 24"/>
                  <a:gd name="T71" fmla="*/ 7 h 14"/>
                  <a:gd name="T72" fmla="*/ 0 w 24"/>
                  <a:gd name="T73" fmla="*/ 9 h 14"/>
                  <a:gd name="T74" fmla="*/ 0 w 24"/>
                  <a:gd name="T75" fmla="*/ 9 h 14"/>
                  <a:gd name="T76" fmla="*/ 3 w 24"/>
                  <a:gd name="T7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14">
                    <a:moveTo>
                      <a:pt x="3" y="12"/>
                    </a:moveTo>
                    <a:lnTo>
                      <a:pt x="3" y="12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4"/>
                    </a:lnTo>
                    <a:lnTo>
                      <a:pt x="19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49"/>
              <p:cNvSpPr/>
              <p:nvPr/>
            </p:nvSpPr>
            <p:spPr bwMode="auto">
              <a:xfrm>
                <a:off x="5360" y="2642"/>
                <a:ext cx="31" cy="26"/>
              </a:xfrm>
              <a:custGeom>
                <a:avLst/>
                <a:gdLst>
                  <a:gd name="T0" fmla="*/ 5 w 31"/>
                  <a:gd name="T1" fmla="*/ 7 h 26"/>
                  <a:gd name="T2" fmla="*/ 5 w 31"/>
                  <a:gd name="T3" fmla="*/ 9 h 26"/>
                  <a:gd name="T4" fmla="*/ 7 w 31"/>
                  <a:gd name="T5" fmla="*/ 9 h 26"/>
                  <a:gd name="T6" fmla="*/ 9 w 31"/>
                  <a:gd name="T7" fmla="*/ 11 h 26"/>
                  <a:gd name="T8" fmla="*/ 9 w 31"/>
                  <a:gd name="T9" fmla="*/ 11 h 26"/>
                  <a:gd name="T10" fmla="*/ 9 w 31"/>
                  <a:gd name="T11" fmla="*/ 14 h 26"/>
                  <a:gd name="T12" fmla="*/ 12 w 31"/>
                  <a:gd name="T13" fmla="*/ 14 h 26"/>
                  <a:gd name="T14" fmla="*/ 14 w 31"/>
                  <a:gd name="T15" fmla="*/ 16 h 26"/>
                  <a:gd name="T16" fmla="*/ 17 w 31"/>
                  <a:gd name="T17" fmla="*/ 16 h 26"/>
                  <a:gd name="T18" fmla="*/ 17 w 31"/>
                  <a:gd name="T19" fmla="*/ 16 h 26"/>
                  <a:gd name="T20" fmla="*/ 19 w 31"/>
                  <a:gd name="T21" fmla="*/ 18 h 26"/>
                  <a:gd name="T22" fmla="*/ 19 w 31"/>
                  <a:gd name="T23" fmla="*/ 18 h 26"/>
                  <a:gd name="T24" fmla="*/ 21 w 31"/>
                  <a:gd name="T25" fmla="*/ 21 h 26"/>
                  <a:gd name="T26" fmla="*/ 24 w 31"/>
                  <a:gd name="T27" fmla="*/ 21 h 26"/>
                  <a:gd name="T28" fmla="*/ 24 w 31"/>
                  <a:gd name="T29" fmla="*/ 23 h 26"/>
                  <a:gd name="T30" fmla="*/ 26 w 31"/>
                  <a:gd name="T31" fmla="*/ 23 h 26"/>
                  <a:gd name="T32" fmla="*/ 26 w 31"/>
                  <a:gd name="T33" fmla="*/ 23 h 26"/>
                  <a:gd name="T34" fmla="*/ 28 w 31"/>
                  <a:gd name="T35" fmla="*/ 26 h 26"/>
                  <a:gd name="T36" fmla="*/ 28 w 31"/>
                  <a:gd name="T37" fmla="*/ 26 h 26"/>
                  <a:gd name="T38" fmla="*/ 31 w 31"/>
                  <a:gd name="T39" fmla="*/ 26 h 26"/>
                  <a:gd name="T40" fmla="*/ 31 w 31"/>
                  <a:gd name="T41" fmla="*/ 23 h 26"/>
                  <a:gd name="T42" fmla="*/ 31 w 31"/>
                  <a:gd name="T43" fmla="*/ 21 h 26"/>
                  <a:gd name="T44" fmla="*/ 28 w 31"/>
                  <a:gd name="T45" fmla="*/ 21 h 26"/>
                  <a:gd name="T46" fmla="*/ 26 w 31"/>
                  <a:gd name="T47" fmla="*/ 18 h 26"/>
                  <a:gd name="T48" fmla="*/ 26 w 31"/>
                  <a:gd name="T49" fmla="*/ 18 h 26"/>
                  <a:gd name="T50" fmla="*/ 24 w 31"/>
                  <a:gd name="T51" fmla="*/ 16 h 26"/>
                  <a:gd name="T52" fmla="*/ 21 w 31"/>
                  <a:gd name="T53" fmla="*/ 14 h 26"/>
                  <a:gd name="T54" fmla="*/ 19 w 31"/>
                  <a:gd name="T55" fmla="*/ 14 h 26"/>
                  <a:gd name="T56" fmla="*/ 19 w 31"/>
                  <a:gd name="T57" fmla="*/ 14 h 26"/>
                  <a:gd name="T58" fmla="*/ 17 w 31"/>
                  <a:gd name="T59" fmla="*/ 14 h 26"/>
                  <a:gd name="T60" fmla="*/ 17 w 31"/>
                  <a:gd name="T61" fmla="*/ 11 h 26"/>
                  <a:gd name="T62" fmla="*/ 14 w 31"/>
                  <a:gd name="T63" fmla="*/ 9 h 26"/>
                  <a:gd name="T64" fmla="*/ 14 w 31"/>
                  <a:gd name="T65" fmla="*/ 7 h 26"/>
                  <a:gd name="T66" fmla="*/ 12 w 31"/>
                  <a:gd name="T67" fmla="*/ 7 h 26"/>
                  <a:gd name="T68" fmla="*/ 12 w 31"/>
                  <a:gd name="T69" fmla="*/ 7 h 26"/>
                  <a:gd name="T70" fmla="*/ 9 w 31"/>
                  <a:gd name="T71" fmla="*/ 4 h 26"/>
                  <a:gd name="T72" fmla="*/ 7 w 31"/>
                  <a:gd name="T73" fmla="*/ 4 h 26"/>
                  <a:gd name="T74" fmla="*/ 5 w 31"/>
                  <a:gd name="T75" fmla="*/ 2 h 26"/>
                  <a:gd name="T76" fmla="*/ 2 w 31"/>
                  <a:gd name="T77" fmla="*/ 2 h 26"/>
                  <a:gd name="T78" fmla="*/ 0 w 31"/>
                  <a:gd name="T79" fmla="*/ 0 h 26"/>
                  <a:gd name="T80" fmla="*/ 2 w 31"/>
                  <a:gd name="T81" fmla="*/ 2 h 26"/>
                  <a:gd name="T82" fmla="*/ 2 w 31"/>
                  <a:gd name="T83" fmla="*/ 4 h 26"/>
                  <a:gd name="T84" fmla="*/ 5 w 31"/>
                  <a:gd name="T85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" h="26">
                    <a:moveTo>
                      <a:pt x="5" y="7"/>
                    </a:moveTo>
                    <a:lnTo>
                      <a:pt x="5" y="9"/>
                    </a:lnTo>
                    <a:lnTo>
                      <a:pt x="7" y="9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4"/>
                    </a:lnTo>
                    <a:lnTo>
                      <a:pt x="12" y="14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4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31" y="26"/>
                    </a:lnTo>
                    <a:lnTo>
                      <a:pt x="31" y="23"/>
                    </a:lnTo>
                    <a:lnTo>
                      <a:pt x="31" y="21"/>
                    </a:lnTo>
                    <a:lnTo>
                      <a:pt x="28" y="21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6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7" y="11"/>
                    </a:lnTo>
                    <a:lnTo>
                      <a:pt x="14" y="9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50"/>
              <p:cNvSpPr/>
              <p:nvPr/>
            </p:nvSpPr>
            <p:spPr bwMode="auto">
              <a:xfrm>
                <a:off x="5168" y="2881"/>
                <a:ext cx="36" cy="36"/>
              </a:xfrm>
              <a:custGeom>
                <a:avLst/>
                <a:gdLst>
                  <a:gd name="T0" fmla="*/ 19 w 36"/>
                  <a:gd name="T1" fmla="*/ 5 h 36"/>
                  <a:gd name="T2" fmla="*/ 22 w 36"/>
                  <a:gd name="T3" fmla="*/ 5 h 36"/>
                  <a:gd name="T4" fmla="*/ 24 w 36"/>
                  <a:gd name="T5" fmla="*/ 2 h 36"/>
                  <a:gd name="T6" fmla="*/ 29 w 36"/>
                  <a:gd name="T7" fmla="*/ 2 h 36"/>
                  <a:gd name="T8" fmla="*/ 31 w 36"/>
                  <a:gd name="T9" fmla="*/ 2 h 36"/>
                  <a:gd name="T10" fmla="*/ 36 w 36"/>
                  <a:gd name="T11" fmla="*/ 2 h 36"/>
                  <a:gd name="T12" fmla="*/ 36 w 36"/>
                  <a:gd name="T13" fmla="*/ 7 h 36"/>
                  <a:gd name="T14" fmla="*/ 36 w 36"/>
                  <a:gd name="T15" fmla="*/ 10 h 36"/>
                  <a:gd name="T16" fmla="*/ 36 w 36"/>
                  <a:gd name="T17" fmla="*/ 14 h 36"/>
                  <a:gd name="T18" fmla="*/ 36 w 36"/>
                  <a:gd name="T19" fmla="*/ 19 h 36"/>
                  <a:gd name="T20" fmla="*/ 33 w 36"/>
                  <a:gd name="T21" fmla="*/ 19 h 36"/>
                  <a:gd name="T22" fmla="*/ 31 w 36"/>
                  <a:gd name="T23" fmla="*/ 24 h 36"/>
                  <a:gd name="T24" fmla="*/ 33 w 36"/>
                  <a:gd name="T25" fmla="*/ 26 h 36"/>
                  <a:gd name="T26" fmla="*/ 33 w 36"/>
                  <a:gd name="T27" fmla="*/ 31 h 36"/>
                  <a:gd name="T28" fmla="*/ 29 w 36"/>
                  <a:gd name="T29" fmla="*/ 29 h 36"/>
                  <a:gd name="T30" fmla="*/ 29 w 36"/>
                  <a:gd name="T31" fmla="*/ 26 h 36"/>
                  <a:gd name="T32" fmla="*/ 26 w 36"/>
                  <a:gd name="T33" fmla="*/ 26 h 36"/>
                  <a:gd name="T34" fmla="*/ 26 w 36"/>
                  <a:gd name="T35" fmla="*/ 29 h 36"/>
                  <a:gd name="T36" fmla="*/ 24 w 36"/>
                  <a:gd name="T37" fmla="*/ 31 h 36"/>
                  <a:gd name="T38" fmla="*/ 22 w 36"/>
                  <a:gd name="T39" fmla="*/ 33 h 36"/>
                  <a:gd name="T40" fmla="*/ 22 w 36"/>
                  <a:gd name="T41" fmla="*/ 36 h 36"/>
                  <a:gd name="T42" fmla="*/ 17 w 36"/>
                  <a:gd name="T43" fmla="*/ 36 h 36"/>
                  <a:gd name="T44" fmla="*/ 12 w 36"/>
                  <a:gd name="T45" fmla="*/ 36 h 36"/>
                  <a:gd name="T46" fmla="*/ 14 w 36"/>
                  <a:gd name="T47" fmla="*/ 33 h 36"/>
                  <a:gd name="T48" fmla="*/ 12 w 36"/>
                  <a:gd name="T49" fmla="*/ 31 h 36"/>
                  <a:gd name="T50" fmla="*/ 7 w 36"/>
                  <a:gd name="T51" fmla="*/ 29 h 36"/>
                  <a:gd name="T52" fmla="*/ 5 w 36"/>
                  <a:gd name="T53" fmla="*/ 24 h 36"/>
                  <a:gd name="T54" fmla="*/ 5 w 36"/>
                  <a:gd name="T55" fmla="*/ 19 h 36"/>
                  <a:gd name="T56" fmla="*/ 7 w 36"/>
                  <a:gd name="T57" fmla="*/ 19 h 36"/>
                  <a:gd name="T58" fmla="*/ 5 w 36"/>
                  <a:gd name="T59" fmla="*/ 17 h 36"/>
                  <a:gd name="T60" fmla="*/ 3 w 36"/>
                  <a:gd name="T61" fmla="*/ 12 h 36"/>
                  <a:gd name="T62" fmla="*/ 0 w 36"/>
                  <a:gd name="T63" fmla="*/ 7 h 36"/>
                  <a:gd name="T64" fmla="*/ 0 w 36"/>
                  <a:gd name="T65" fmla="*/ 2 h 36"/>
                  <a:gd name="T66" fmla="*/ 0 w 36"/>
                  <a:gd name="T67" fmla="*/ 0 h 36"/>
                  <a:gd name="T68" fmla="*/ 3 w 36"/>
                  <a:gd name="T69" fmla="*/ 0 h 36"/>
                  <a:gd name="T70" fmla="*/ 7 w 36"/>
                  <a:gd name="T71" fmla="*/ 2 h 36"/>
                  <a:gd name="T72" fmla="*/ 12 w 36"/>
                  <a:gd name="T73" fmla="*/ 2 h 36"/>
                  <a:gd name="T74" fmla="*/ 14 w 36"/>
                  <a:gd name="T75" fmla="*/ 5 h 36"/>
                  <a:gd name="T76" fmla="*/ 17 w 36"/>
                  <a:gd name="T7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" h="36">
                    <a:moveTo>
                      <a:pt x="17" y="5"/>
                    </a:moveTo>
                    <a:lnTo>
                      <a:pt x="19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3" y="0"/>
                    </a:lnTo>
                    <a:lnTo>
                      <a:pt x="36" y="2"/>
                    </a:lnTo>
                    <a:lnTo>
                      <a:pt x="36" y="5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10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6" y="17"/>
                    </a:lnTo>
                    <a:lnTo>
                      <a:pt x="36" y="19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3" y="21"/>
                    </a:lnTo>
                    <a:lnTo>
                      <a:pt x="31" y="24"/>
                    </a:lnTo>
                    <a:lnTo>
                      <a:pt x="33" y="24"/>
                    </a:lnTo>
                    <a:lnTo>
                      <a:pt x="33" y="26"/>
                    </a:lnTo>
                    <a:lnTo>
                      <a:pt x="33" y="29"/>
                    </a:lnTo>
                    <a:lnTo>
                      <a:pt x="33" y="31"/>
                    </a:lnTo>
                    <a:lnTo>
                      <a:pt x="31" y="29"/>
                    </a:lnTo>
                    <a:lnTo>
                      <a:pt x="29" y="29"/>
                    </a:lnTo>
                    <a:lnTo>
                      <a:pt x="31" y="29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29"/>
                    </a:lnTo>
                    <a:lnTo>
                      <a:pt x="26" y="29"/>
                    </a:lnTo>
                    <a:lnTo>
                      <a:pt x="24" y="31"/>
                    </a:lnTo>
                    <a:lnTo>
                      <a:pt x="22" y="31"/>
                    </a:lnTo>
                    <a:lnTo>
                      <a:pt x="22" y="33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3"/>
                    </a:lnTo>
                    <a:lnTo>
                      <a:pt x="14" y="33"/>
                    </a:lnTo>
                    <a:lnTo>
                      <a:pt x="12" y="33"/>
                    </a:lnTo>
                    <a:lnTo>
                      <a:pt x="12" y="31"/>
                    </a:lnTo>
                    <a:lnTo>
                      <a:pt x="10" y="29"/>
                    </a:lnTo>
                    <a:lnTo>
                      <a:pt x="7" y="29"/>
                    </a:lnTo>
                    <a:lnTo>
                      <a:pt x="7" y="26"/>
                    </a:lnTo>
                    <a:lnTo>
                      <a:pt x="5" y="24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7" y="21"/>
                    </a:lnTo>
                    <a:lnTo>
                      <a:pt x="7" y="19"/>
                    </a:lnTo>
                    <a:lnTo>
                      <a:pt x="5" y="19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3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51"/>
              <p:cNvSpPr/>
              <p:nvPr/>
            </p:nvSpPr>
            <p:spPr bwMode="auto">
              <a:xfrm>
                <a:off x="4150" y="2556"/>
                <a:ext cx="74" cy="147"/>
              </a:xfrm>
              <a:custGeom>
                <a:avLst/>
                <a:gdLst>
                  <a:gd name="T0" fmla="*/ 3 w 74"/>
                  <a:gd name="T1" fmla="*/ 114 h 147"/>
                  <a:gd name="T2" fmla="*/ 5 w 74"/>
                  <a:gd name="T3" fmla="*/ 121 h 147"/>
                  <a:gd name="T4" fmla="*/ 5 w 74"/>
                  <a:gd name="T5" fmla="*/ 128 h 147"/>
                  <a:gd name="T6" fmla="*/ 7 w 74"/>
                  <a:gd name="T7" fmla="*/ 138 h 147"/>
                  <a:gd name="T8" fmla="*/ 14 w 74"/>
                  <a:gd name="T9" fmla="*/ 142 h 147"/>
                  <a:gd name="T10" fmla="*/ 19 w 74"/>
                  <a:gd name="T11" fmla="*/ 147 h 147"/>
                  <a:gd name="T12" fmla="*/ 26 w 74"/>
                  <a:gd name="T13" fmla="*/ 145 h 147"/>
                  <a:gd name="T14" fmla="*/ 33 w 74"/>
                  <a:gd name="T15" fmla="*/ 142 h 147"/>
                  <a:gd name="T16" fmla="*/ 40 w 74"/>
                  <a:gd name="T17" fmla="*/ 138 h 147"/>
                  <a:gd name="T18" fmla="*/ 43 w 74"/>
                  <a:gd name="T19" fmla="*/ 131 h 147"/>
                  <a:gd name="T20" fmla="*/ 45 w 74"/>
                  <a:gd name="T21" fmla="*/ 123 h 147"/>
                  <a:gd name="T22" fmla="*/ 48 w 74"/>
                  <a:gd name="T23" fmla="*/ 119 h 147"/>
                  <a:gd name="T24" fmla="*/ 48 w 74"/>
                  <a:gd name="T25" fmla="*/ 112 h 147"/>
                  <a:gd name="T26" fmla="*/ 52 w 74"/>
                  <a:gd name="T27" fmla="*/ 102 h 147"/>
                  <a:gd name="T28" fmla="*/ 52 w 74"/>
                  <a:gd name="T29" fmla="*/ 97 h 147"/>
                  <a:gd name="T30" fmla="*/ 55 w 74"/>
                  <a:gd name="T31" fmla="*/ 90 h 147"/>
                  <a:gd name="T32" fmla="*/ 57 w 74"/>
                  <a:gd name="T33" fmla="*/ 86 h 147"/>
                  <a:gd name="T34" fmla="*/ 59 w 74"/>
                  <a:gd name="T35" fmla="*/ 78 h 147"/>
                  <a:gd name="T36" fmla="*/ 62 w 74"/>
                  <a:gd name="T37" fmla="*/ 69 h 147"/>
                  <a:gd name="T38" fmla="*/ 64 w 74"/>
                  <a:gd name="T39" fmla="*/ 62 h 147"/>
                  <a:gd name="T40" fmla="*/ 64 w 74"/>
                  <a:gd name="T41" fmla="*/ 55 h 147"/>
                  <a:gd name="T42" fmla="*/ 66 w 74"/>
                  <a:gd name="T43" fmla="*/ 48 h 147"/>
                  <a:gd name="T44" fmla="*/ 66 w 74"/>
                  <a:gd name="T45" fmla="*/ 40 h 147"/>
                  <a:gd name="T46" fmla="*/ 69 w 74"/>
                  <a:gd name="T47" fmla="*/ 38 h 147"/>
                  <a:gd name="T48" fmla="*/ 74 w 74"/>
                  <a:gd name="T49" fmla="*/ 36 h 147"/>
                  <a:gd name="T50" fmla="*/ 71 w 74"/>
                  <a:gd name="T51" fmla="*/ 29 h 147"/>
                  <a:gd name="T52" fmla="*/ 71 w 74"/>
                  <a:gd name="T53" fmla="*/ 19 h 147"/>
                  <a:gd name="T54" fmla="*/ 69 w 74"/>
                  <a:gd name="T55" fmla="*/ 12 h 147"/>
                  <a:gd name="T56" fmla="*/ 64 w 74"/>
                  <a:gd name="T57" fmla="*/ 2 h 147"/>
                  <a:gd name="T58" fmla="*/ 59 w 74"/>
                  <a:gd name="T59" fmla="*/ 0 h 147"/>
                  <a:gd name="T60" fmla="*/ 57 w 74"/>
                  <a:gd name="T61" fmla="*/ 5 h 147"/>
                  <a:gd name="T62" fmla="*/ 57 w 74"/>
                  <a:gd name="T63" fmla="*/ 10 h 147"/>
                  <a:gd name="T64" fmla="*/ 55 w 74"/>
                  <a:gd name="T65" fmla="*/ 14 h 147"/>
                  <a:gd name="T66" fmla="*/ 48 w 74"/>
                  <a:gd name="T67" fmla="*/ 17 h 147"/>
                  <a:gd name="T68" fmla="*/ 48 w 74"/>
                  <a:gd name="T69" fmla="*/ 21 h 147"/>
                  <a:gd name="T70" fmla="*/ 48 w 74"/>
                  <a:gd name="T71" fmla="*/ 29 h 147"/>
                  <a:gd name="T72" fmla="*/ 43 w 74"/>
                  <a:gd name="T73" fmla="*/ 31 h 147"/>
                  <a:gd name="T74" fmla="*/ 40 w 74"/>
                  <a:gd name="T75" fmla="*/ 31 h 147"/>
                  <a:gd name="T76" fmla="*/ 40 w 74"/>
                  <a:gd name="T77" fmla="*/ 36 h 147"/>
                  <a:gd name="T78" fmla="*/ 36 w 74"/>
                  <a:gd name="T79" fmla="*/ 36 h 147"/>
                  <a:gd name="T80" fmla="*/ 33 w 74"/>
                  <a:gd name="T81" fmla="*/ 40 h 147"/>
                  <a:gd name="T82" fmla="*/ 31 w 74"/>
                  <a:gd name="T83" fmla="*/ 40 h 147"/>
                  <a:gd name="T84" fmla="*/ 26 w 74"/>
                  <a:gd name="T85" fmla="*/ 40 h 147"/>
                  <a:gd name="T86" fmla="*/ 19 w 74"/>
                  <a:gd name="T87" fmla="*/ 43 h 147"/>
                  <a:gd name="T88" fmla="*/ 12 w 74"/>
                  <a:gd name="T89" fmla="*/ 45 h 147"/>
                  <a:gd name="T90" fmla="*/ 12 w 74"/>
                  <a:gd name="T91" fmla="*/ 52 h 147"/>
                  <a:gd name="T92" fmla="*/ 10 w 74"/>
                  <a:gd name="T93" fmla="*/ 59 h 147"/>
                  <a:gd name="T94" fmla="*/ 10 w 74"/>
                  <a:gd name="T95" fmla="*/ 67 h 147"/>
                  <a:gd name="T96" fmla="*/ 12 w 74"/>
                  <a:gd name="T97" fmla="*/ 76 h 147"/>
                  <a:gd name="T98" fmla="*/ 12 w 74"/>
                  <a:gd name="T99" fmla="*/ 81 h 147"/>
                  <a:gd name="T100" fmla="*/ 14 w 74"/>
                  <a:gd name="T101" fmla="*/ 86 h 147"/>
                  <a:gd name="T102" fmla="*/ 12 w 74"/>
                  <a:gd name="T103" fmla="*/ 88 h 147"/>
                  <a:gd name="T104" fmla="*/ 7 w 74"/>
                  <a:gd name="T105" fmla="*/ 97 h 147"/>
                  <a:gd name="T106" fmla="*/ 5 w 74"/>
                  <a:gd name="T107" fmla="*/ 100 h 147"/>
                  <a:gd name="T108" fmla="*/ 3 w 74"/>
                  <a:gd name="T109" fmla="*/ 10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" h="147">
                    <a:moveTo>
                      <a:pt x="0" y="107"/>
                    </a:moveTo>
                    <a:lnTo>
                      <a:pt x="3" y="109"/>
                    </a:lnTo>
                    <a:lnTo>
                      <a:pt x="3" y="112"/>
                    </a:lnTo>
                    <a:lnTo>
                      <a:pt x="3" y="114"/>
                    </a:lnTo>
                    <a:lnTo>
                      <a:pt x="3" y="114"/>
                    </a:lnTo>
                    <a:lnTo>
                      <a:pt x="3" y="116"/>
                    </a:lnTo>
                    <a:lnTo>
                      <a:pt x="5" y="119"/>
                    </a:lnTo>
                    <a:lnTo>
                      <a:pt x="5" y="121"/>
                    </a:lnTo>
                    <a:lnTo>
                      <a:pt x="5" y="121"/>
                    </a:lnTo>
                    <a:lnTo>
                      <a:pt x="7" y="123"/>
                    </a:lnTo>
                    <a:lnTo>
                      <a:pt x="5" y="126"/>
                    </a:lnTo>
                    <a:lnTo>
                      <a:pt x="5" y="128"/>
                    </a:lnTo>
                    <a:lnTo>
                      <a:pt x="5" y="133"/>
                    </a:lnTo>
                    <a:lnTo>
                      <a:pt x="7" y="133"/>
                    </a:lnTo>
                    <a:lnTo>
                      <a:pt x="7" y="135"/>
                    </a:lnTo>
                    <a:lnTo>
                      <a:pt x="7" y="138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12" y="142"/>
                    </a:lnTo>
                    <a:lnTo>
                      <a:pt x="14" y="142"/>
                    </a:lnTo>
                    <a:lnTo>
                      <a:pt x="14" y="142"/>
                    </a:lnTo>
                    <a:lnTo>
                      <a:pt x="17" y="142"/>
                    </a:lnTo>
                    <a:lnTo>
                      <a:pt x="19" y="145"/>
                    </a:lnTo>
                    <a:lnTo>
                      <a:pt x="19" y="147"/>
                    </a:lnTo>
                    <a:lnTo>
                      <a:pt x="22" y="147"/>
                    </a:lnTo>
                    <a:lnTo>
                      <a:pt x="24" y="147"/>
                    </a:lnTo>
                    <a:lnTo>
                      <a:pt x="24" y="145"/>
                    </a:lnTo>
                    <a:lnTo>
                      <a:pt x="26" y="145"/>
                    </a:lnTo>
                    <a:lnTo>
                      <a:pt x="29" y="142"/>
                    </a:lnTo>
                    <a:lnTo>
                      <a:pt x="31" y="142"/>
                    </a:lnTo>
                    <a:lnTo>
                      <a:pt x="31" y="142"/>
                    </a:lnTo>
                    <a:lnTo>
                      <a:pt x="33" y="142"/>
                    </a:lnTo>
                    <a:lnTo>
                      <a:pt x="33" y="142"/>
                    </a:lnTo>
                    <a:lnTo>
                      <a:pt x="36" y="142"/>
                    </a:lnTo>
                    <a:lnTo>
                      <a:pt x="38" y="140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3" y="135"/>
                    </a:lnTo>
                    <a:lnTo>
                      <a:pt x="43" y="133"/>
                    </a:lnTo>
                    <a:lnTo>
                      <a:pt x="43" y="131"/>
                    </a:lnTo>
                    <a:lnTo>
                      <a:pt x="43" y="128"/>
                    </a:lnTo>
                    <a:lnTo>
                      <a:pt x="45" y="126"/>
                    </a:lnTo>
                    <a:lnTo>
                      <a:pt x="45" y="123"/>
                    </a:lnTo>
                    <a:lnTo>
                      <a:pt x="45" y="123"/>
                    </a:lnTo>
                    <a:lnTo>
                      <a:pt x="45" y="123"/>
                    </a:lnTo>
                    <a:lnTo>
                      <a:pt x="45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8" y="116"/>
                    </a:lnTo>
                    <a:lnTo>
                      <a:pt x="48" y="114"/>
                    </a:lnTo>
                    <a:lnTo>
                      <a:pt x="48" y="114"/>
                    </a:lnTo>
                    <a:lnTo>
                      <a:pt x="48" y="112"/>
                    </a:lnTo>
                    <a:lnTo>
                      <a:pt x="50" y="109"/>
                    </a:lnTo>
                    <a:lnTo>
                      <a:pt x="50" y="107"/>
                    </a:lnTo>
                    <a:lnTo>
                      <a:pt x="50" y="104"/>
                    </a:lnTo>
                    <a:lnTo>
                      <a:pt x="52" y="102"/>
                    </a:lnTo>
                    <a:lnTo>
                      <a:pt x="52" y="100"/>
                    </a:lnTo>
                    <a:lnTo>
                      <a:pt x="52" y="97"/>
                    </a:lnTo>
                    <a:lnTo>
                      <a:pt x="52" y="97"/>
                    </a:lnTo>
                    <a:lnTo>
                      <a:pt x="52" y="97"/>
                    </a:lnTo>
                    <a:lnTo>
                      <a:pt x="52" y="95"/>
                    </a:lnTo>
                    <a:lnTo>
                      <a:pt x="55" y="93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88"/>
                    </a:lnTo>
                    <a:lnTo>
                      <a:pt x="57" y="86"/>
                    </a:lnTo>
                    <a:lnTo>
                      <a:pt x="57" y="86"/>
                    </a:lnTo>
                    <a:lnTo>
                      <a:pt x="57" y="86"/>
                    </a:lnTo>
                    <a:lnTo>
                      <a:pt x="57" y="83"/>
                    </a:lnTo>
                    <a:lnTo>
                      <a:pt x="57" y="81"/>
                    </a:lnTo>
                    <a:lnTo>
                      <a:pt x="59" y="78"/>
                    </a:lnTo>
                    <a:lnTo>
                      <a:pt x="59" y="76"/>
                    </a:lnTo>
                    <a:lnTo>
                      <a:pt x="59" y="74"/>
                    </a:lnTo>
                    <a:lnTo>
                      <a:pt x="62" y="7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62" y="67"/>
                    </a:lnTo>
                    <a:lnTo>
                      <a:pt x="64" y="64"/>
                    </a:lnTo>
                    <a:lnTo>
                      <a:pt x="64" y="62"/>
                    </a:lnTo>
                    <a:lnTo>
                      <a:pt x="64" y="62"/>
                    </a:lnTo>
                    <a:lnTo>
                      <a:pt x="64" y="59"/>
                    </a:lnTo>
                    <a:lnTo>
                      <a:pt x="64" y="57"/>
                    </a:lnTo>
                    <a:lnTo>
                      <a:pt x="64" y="55"/>
                    </a:lnTo>
                    <a:lnTo>
                      <a:pt x="64" y="55"/>
                    </a:lnTo>
                    <a:lnTo>
                      <a:pt x="64" y="52"/>
                    </a:lnTo>
                    <a:lnTo>
                      <a:pt x="66" y="50"/>
                    </a:lnTo>
                    <a:lnTo>
                      <a:pt x="66" y="48"/>
                    </a:lnTo>
                    <a:lnTo>
                      <a:pt x="66" y="45"/>
                    </a:lnTo>
                    <a:lnTo>
                      <a:pt x="66" y="43"/>
                    </a:lnTo>
                    <a:lnTo>
                      <a:pt x="66" y="43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9" y="36"/>
                    </a:lnTo>
                    <a:lnTo>
                      <a:pt x="69" y="38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3"/>
                    </a:lnTo>
                    <a:lnTo>
                      <a:pt x="74" y="31"/>
                    </a:lnTo>
                    <a:lnTo>
                      <a:pt x="71" y="31"/>
                    </a:lnTo>
                    <a:lnTo>
                      <a:pt x="71" y="29"/>
                    </a:lnTo>
                    <a:lnTo>
                      <a:pt x="71" y="26"/>
                    </a:lnTo>
                    <a:lnTo>
                      <a:pt x="71" y="24"/>
                    </a:lnTo>
                    <a:lnTo>
                      <a:pt x="71" y="21"/>
                    </a:lnTo>
                    <a:lnTo>
                      <a:pt x="71" y="19"/>
                    </a:lnTo>
                    <a:lnTo>
                      <a:pt x="71" y="17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69" y="12"/>
                    </a:lnTo>
                    <a:lnTo>
                      <a:pt x="69" y="10"/>
                    </a:lnTo>
                    <a:lnTo>
                      <a:pt x="66" y="7"/>
                    </a:lnTo>
                    <a:lnTo>
                      <a:pt x="64" y="5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7" y="5"/>
                    </a:lnTo>
                    <a:lnTo>
                      <a:pt x="59" y="7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5" y="14"/>
                    </a:lnTo>
                    <a:lnTo>
                      <a:pt x="52" y="14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50" y="21"/>
                    </a:lnTo>
                    <a:lnTo>
                      <a:pt x="48" y="21"/>
                    </a:lnTo>
                    <a:lnTo>
                      <a:pt x="45" y="24"/>
                    </a:lnTo>
                    <a:lnTo>
                      <a:pt x="48" y="26"/>
                    </a:lnTo>
                    <a:lnTo>
                      <a:pt x="48" y="26"/>
                    </a:lnTo>
                    <a:lnTo>
                      <a:pt x="48" y="29"/>
                    </a:lnTo>
                    <a:lnTo>
                      <a:pt x="48" y="26"/>
                    </a:lnTo>
                    <a:lnTo>
                      <a:pt x="45" y="29"/>
                    </a:lnTo>
                    <a:lnTo>
                      <a:pt x="45" y="29"/>
                    </a:lnTo>
                    <a:lnTo>
                      <a:pt x="43" y="31"/>
                    </a:lnTo>
                    <a:lnTo>
                      <a:pt x="43" y="29"/>
                    </a:lnTo>
                    <a:lnTo>
                      <a:pt x="43" y="29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8" y="33"/>
                    </a:lnTo>
                    <a:lnTo>
                      <a:pt x="36" y="36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0"/>
                    </a:lnTo>
                    <a:lnTo>
                      <a:pt x="33" y="40"/>
                    </a:lnTo>
                    <a:lnTo>
                      <a:pt x="33" y="40"/>
                    </a:lnTo>
                    <a:lnTo>
                      <a:pt x="31" y="40"/>
                    </a:lnTo>
                    <a:lnTo>
                      <a:pt x="31" y="38"/>
                    </a:lnTo>
                    <a:lnTo>
                      <a:pt x="29" y="40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2" y="43"/>
                    </a:lnTo>
                    <a:lnTo>
                      <a:pt x="19" y="40"/>
                    </a:lnTo>
                    <a:lnTo>
                      <a:pt x="19" y="43"/>
                    </a:lnTo>
                    <a:lnTo>
                      <a:pt x="17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2" y="45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7" y="57"/>
                    </a:lnTo>
                    <a:lnTo>
                      <a:pt x="10" y="59"/>
                    </a:lnTo>
                    <a:lnTo>
                      <a:pt x="10" y="62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0" y="67"/>
                    </a:lnTo>
                    <a:lnTo>
                      <a:pt x="10" y="69"/>
                    </a:lnTo>
                    <a:lnTo>
                      <a:pt x="12" y="71"/>
                    </a:lnTo>
                    <a:lnTo>
                      <a:pt x="12" y="74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1"/>
                    </a:lnTo>
                    <a:lnTo>
                      <a:pt x="12" y="81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10" y="90"/>
                    </a:lnTo>
                    <a:lnTo>
                      <a:pt x="10" y="93"/>
                    </a:lnTo>
                    <a:lnTo>
                      <a:pt x="7" y="95"/>
                    </a:lnTo>
                    <a:lnTo>
                      <a:pt x="7" y="97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3" y="100"/>
                    </a:lnTo>
                    <a:lnTo>
                      <a:pt x="3" y="102"/>
                    </a:lnTo>
                    <a:lnTo>
                      <a:pt x="3" y="104"/>
                    </a:lnTo>
                    <a:lnTo>
                      <a:pt x="3" y="104"/>
                    </a:lnTo>
                    <a:lnTo>
                      <a:pt x="0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52"/>
              <p:cNvSpPr/>
              <p:nvPr/>
            </p:nvSpPr>
            <p:spPr bwMode="auto">
              <a:xfrm>
                <a:off x="4292" y="2642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5 w 5"/>
                  <a:gd name="T3" fmla="*/ 2 h 4"/>
                  <a:gd name="T4" fmla="*/ 5 w 5"/>
                  <a:gd name="T5" fmla="*/ 2 h 4"/>
                  <a:gd name="T6" fmla="*/ 3 w 5"/>
                  <a:gd name="T7" fmla="*/ 4 h 4"/>
                  <a:gd name="T8" fmla="*/ 0 w 5"/>
                  <a:gd name="T9" fmla="*/ 2 h 4"/>
                  <a:gd name="T10" fmla="*/ 0 w 5"/>
                  <a:gd name="T11" fmla="*/ 2 h 4"/>
                  <a:gd name="T12" fmla="*/ 3 w 5"/>
                  <a:gd name="T13" fmla="*/ 0 h 4"/>
                  <a:gd name="T14" fmla="*/ 3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53"/>
              <p:cNvSpPr/>
              <p:nvPr/>
            </p:nvSpPr>
            <p:spPr bwMode="auto">
              <a:xfrm>
                <a:off x="5206" y="26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54"/>
              <p:cNvSpPr/>
              <p:nvPr/>
            </p:nvSpPr>
            <p:spPr bwMode="auto">
              <a:xfrm>
                <a:off x="5322" y="2549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2 h 5"/>
                  <a:gd name="T4" fmla="*/ 2 w 5"/>
                  <a:gd name="T5" fmla="*/ 2 h 5"/>
                  <a:gd name="T6" fmla="*/ 5 w 5"/>
                  <a:gd name="T7" fmla="*/ 5 h 5"/>
                  <a:gd name="T8" fmla="*/ 2 w 5"/>
                  <a:gd name="T9" fmla="*/ 2 h 5"/>
                  <a:gd name="T10" fmla="*/ 0 w 5"/>
                  <a:gd name="T11" fmla="*/ 0 h 5"/>
                  <a:gd name="T12" fmla="*/ 0 w 5"/>
                  <a:gd name="T13" fmla="*/ 0 h 5"/>
                  <a:gd name="T14" fmla="*/ 0 w 5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055"/>
              <p:cNvSpPr/>
              <p:nvPr/>
            </p:nvSpPr>
            <p:spPr bwMode="auto">
              <a:xfrm>
                <a:off x="5495" y="2613"/>
                <a:ext cx="12" cy="10"/>
              </a:xfrm>
              <a:custGeom>
                <a:avLst/>
                <a:gdLst>
                  <a:gd name="T0" fmla="*/ 5 w 12"/>
                  <a:gd name="T1" fmla="*/ 0 h 10"/>
                  <a:gd name="T2" fmla="*/ 5 w 12"/>
                  <a:gd name="T3" fmla="*/ 0 h 10"/>
                  <a:gd name="T4" fmla="*/ 7 w 12"/>
                  <a:gd name="T5" fmla="*/ 0 h 10"/>
                  <a:gd name="T6" fmla="*/ 9 w 12"/>
                  <a:gd name="T7" fmla="*/ 0 h 10"/>
                  <a:gd name="T8" fmla="*/ 9 w 12"/>
                  <a:gd name="T9" fmla="*/ 0 h 10"/>
                  <a:gd name="T10" fmla="*/ 12 w 12"/>
                  <a:gd name="T11" fmla="*/ 2 h 10"/>
                  <a:gd name="T12" fmla="*/ 12 w 12"/>
                  <a:gd name="T13" fmla="*/ 5 h 10"/>
                  <a:gd name="T14" fmla="*/ 12 w 12"/>
                  <a:gd name="T15" fmla="*/ 7 h 10"/>
                  <a:gd name="T16" fmla="*/ 12 w 12"/>
                  <a:gd name="T17" fmla="*/ 7 h 10"/>
                  <a:gd name="T18" fmla="*/ 9 w 12"/>
                  <a:gd name="T19" fmla="*/ 7 h 10"/>
                  <a:gd name="T20" fmla="*/ 7 w 12"/>
                  <a:gd name="T21" fmla="*/ 10 h 10"/>
                  <a:gd name="T22" fmla="*/ 5 w 12"/>
                  <a:gd name="T23" fmla="*/ 10 h 10"/>
                  <a:gd name="T24" fmla="*/ 5 w 12"/>
                  <a:gd name="T25" fmla="*/ 7 h 10"/>
                  <a:gd name="T26" fmla="*/ 2 w 12"/>
                  <a:gd name="T27" fmla="*/ 7 h 10"/>
                  <a:gd name="T28" fmla="*/ 2 w 12"/>
                  <a:gd name="T29" fmla="*/ 7 h 10"/>
                  <a:gd name="T30" fmla="*/ 0 w 12"/>
                  <a:gd name="T31" fmla="*/ 7 h 10"/>
                  <a:gd name="T32" fmla="*/ 0 w 12"/>
                  <a:gd name="T33" fmla="*/ 5 h 10"/>
                  <a:gd name="T34" fmla="*/ 0 w 12"/>
                  <a:gd name="T35" fmla="*/ 2 h 10"/>
                  <a:gd name="T36" fmla="*/ 2 w 12"/>
                  <a:gd name="T37" fmla="*/ 0 h 10"/>
                  <a:gd name="T38" fmla="*/ 5 w 12"/>
                  <a:gd name="T3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56"/>
              <p:cNvSpPr/>
              <p:nvPr/>
            </p:nvSpPr>
            <p:spPr bwMode="auto">
              <a:xfrm>
                <a:off x="4219" y="2606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57"/>
              <p:cNvSpPr/>
              <p:nvPr/>
            </p:nvSpPr>
            <p:spPr bwMode="auto">
              <a:xfrm>
                <a:off x="5227" y="2457"/>
                <a:ext cx="24" cy="21"/>
              </a:xfrm>
              <a:custGeom>
                <a:avLst/>
                <a:gdLst>
                  <a:gd name="T0" fmla="*/ 22 w 24"/>
                  <a:gd name="T1" fmla="*/ 11 h 21"/>
                  <a:gd name="T2" fmla="*/ 22 w 24"/>
                  <a:gd name="T3" fmla="*/ 11 h 21"/>
                  <a:gd name="T4" fmla="*/ 24 w 24"/>
                  <a:gd name="T5" fmla="*/ 14 h 21"/>
                  <a:gd name="T6" fmla="*/ 24 w 24"/>
                  <a:gd name="T7" fmla="*/ 16 h 21"/>
                  <a:gd name="T8" fmla="*/ 24 w 24"/>
                  <a:gd name="T9" fmla="*/ 18 h 21"/>
                  <a:gd name="T10" fmla="*/ 24 w 24"/>
                  <a:gd name="T11" fmla="*/ 21 h 21"/>
                  <a:gd name="T12" fmla="*/ 22 w 24"/>
                  <a:gd name="T13" fmla="*/ 21 h 21"/>
                  <a:gd name="T14" fmla="*/ 22 w 24"/>
                  <a:gd name="T15" fmla="*/ 18 h 21"/>
                  <a:gd name="T16" fmla="*/ 22 w 24"/>
                  <a:gd name="T17" fmla="*/ 18 h 21"/>
                  <a:gd name="T18" fmla="*/ 22 w 24"/>
                  <a:gd name="T19" fmla="*/ 16 h 21"/>
                  <a:gd name="T20" fmla="*/ 19 w 24"/>
                  <a:gd name="T21" fmla="*/ 14 h 21"/>
                  <a:gd name="T22" fmla="*/ 19 w 24"/>
                  <a:gd name="T23" fmla="*/ 11 h 21"/>
                  <a:gd name="T24" fmla="*/ 17 w 24"/>
                  <a:gd name="T25" fmla="*/ 9 h 21"/>
                  <a:gd name="T26" fmla="*/ 15 w 24"/>
                  <a:gd name="T27" fmla="*/ 9 h 21"/>
                  <a:gd name="T28" fmla="*/ 12 w 24"/>
                  <a:gd name="T29" fmla="*/ 7 h 21"/>
                  <a:gd name="T30" fmla="*/ 12 w 24"/>
                  <a:gd name="T31" fmla="*/ 7 h 21"/>
                  <a:gd name="T32" fmla="*/ 10 w 24"/>
                  <a:gd name="T33" fmla="*/ 4 h 21"/>
                  <a:gd name="T34" fmla="*/ 5 w 24"/>
                  <a:gd name="T35" fmla="*/ 2 h 21"/>
                  <a:gd name="T36" fmla="*/ 3 w 24"/>
                  <a:gd name="T37" fmla="*/ 0 h 21"/>
                  <a:gd name="T38" fmla="*/ 0 w 24"/>
                  <a:gd name="T39" fmla="*/ 0 h 21"/>
                  <a:gd name="T40" fmla="*/ 3 w 24"/>
                  <a:gd name="T41" fmla="*/ 0 h 21"/>
                  <a:gd name="T42" fmla="*/ 5 w 24"/>
                  <a:gd name="T43" fmla="*/ 0 h 21"/>
                  <a:gd name="T44" fmla="*/ 10 w 24"/>
                  <a:gd name="T45" fmla="*/ 2 h 21"/>
                  <a:gd name="T46" fmla="*/ 12 w 24"/>
                  <a:gd name="T47" fmla="*/ 4 h 21"/>
                  <a:gd name="T48" fmla="*/ 12 w 24"/>
                  <a:gd name="T49" fmla="*/ 4 h 21"/>
                  <a:gd name="T50" fmla="*/ 15 w 24"/>
                  <a:gd name="T51" fmla="*/ 7 h 21"/>
                  <a:gd name="T52" fmla="*/ 17 w 24"/>
                  <a:gd name="T53" fmla="*/ 9 h 21"/>
                  <a:gd name="T54" fmla="*/ 19 w 24"/>
                  <a:gd name="T55" fmla="*/ 9 h 21"/>
                  <a:gd name="T56" fmla="*/ 22 w 24"/>
                  <a:gd name="T5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1">
                    <a:moveTo>
                      <a:pt x="22" y="11"/>
                    </a:moveTo>
                    <a:lnTo>
                      <a:pt x="22" y="11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4" y="21"/>
                    </a:lnTo>
                    <a:lnTo>
                      <a:pt x="22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6"/>
                    </a:lnTo>
                    <a:lnTo>
                      <a:pt x="19" y="14"/>
                    </a:lnTo>
                    <a:lnTo>
                      <a:pt x="19" y="11"/>
                    </a:lnTo>
                    <a:lnTo>
                      <a:pt x="17" y="9"/>
                    </a:lnTo>
                    <a:lnTo>
                      <a:pt x="15" y="9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5" y="7"/>
                    </a:lnTo>
                    <a:lnTo>
                      <a:pt x="17" y="9"/>
                    </a:lnTo>
                    <a:lnTo>
                      <a:pt x="19" y="9"/>
                    </a:lnTo>
                    <a:lnTo>
                      <a:pt x="2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58"/>
              <p:cNvSpPr/>
              <p:nvPr/>
            </p:nvSpPr>
            <p:spPr bwMode="auto">
              <a:xfrm>
                <a:off x="5204" y="2473"/>
                <a:ext cx="40" cy="21"/>
              </a:xfrm>
              <a:custGeom>
                <a:avLst/>
                <a:gdLst>
                  <a:gd name="T0" fmla="*/ 26 w 40"/>
                  <a:gd name="T1" fmla="*/ 19 h 21"/>
                  <a:gd name="T2" fmla="*/ 26 w 40"/>
                  <a:gd name="T3" fmla="*/ 19 h 21"/>
                  <a:gd name="T4" fmla="*/ 28 w 40"/>
                  <a:gd name="T5" fmla="*/ 19 h 21"/>
                  <a:gd name="T6" fmla="*/ 31 w 40"/>
                  <a:gd name="T7" fmla="*/ 17 h 21"/>
                  <a:gd name="T8" fmla="*/ 31 w 40"/>
                  <a:gd name="T9" fmla="*/ 17 h 21"/>
                  <a:gd name="T10" fmla="*/ 33 w 40"/>
                  <a:gd name="T11" fmla="*/ 14 h 21"/>
                  <a:gd name="T12" fmla="*/ 35 w 40"/>
                  <a:gd name="T13" fmla="*/ 14 h 21"/>
                  <a:gd name="T14" fmla="*/ 38 w 40"/>
                  <a:gd name="T15" fmla="*/ 12 h 21"/>
                  <a:gd name="T16" fmla="*/ 38 w 40"/>
                  <a:gd name="T17" fmla="*/ 10 h 21"/>
                  <a:gd name="T18" fmla="*/ 38 w 40"/>
                  <a:gd name="T19" fmla="*/ 7 h 21"/>
                  <a:gd name="T20" fmla="*/ 40 w 40"/>
                  <a:gd name="T21" fmla="*/ 7 h 21"/>
                  <a:gd name="T22" fmla="*/ 40 w 40"/>
                  <a:gd name="T23" fmla="*/ 5 h 21"/>
                  <a:gd name="T24" fmla="*/ 40 w 40"/>
                  <a:gd name="T25" fmla="*/ 2 h 21"/>
                  <a:gd name="T26" fmla="*/ 40 w 40"/>
                  <a:gd name="T27" fmla="*/ 0 h 21"/>
                  <a:gd name="T28" fmla="*/ 38 w 40"/>
                  <a:gd name="T29" fmla="*/ 0 h 21"/>
                  <a:gd name="T30" fmla="*/ 35 w 40"/>
                  <a:gd name="T31" fmla="*/ 0 h 21"/>
                  <a:gd name="T32" fmla="*/ 35 w 40"/>
                  <a:gd name="T33" fmla="*/ 0 h 21"/>
                  <a:gd name="T34" fmla="*/ 33 w 40"/>
                  <a:gd name="T35" fmla="*/ 0 h 21"/>
                  <a:gd name="T36" fmla="*/ 33 w 40"/>
                  <a:gd name="T37" fmla="*/ 2 h 21"/>
                  <a:gd name="T38" fmla="*/ 33 w 40"/>
                  <a:gd name="T39" fmla="*/ 5 h 21"/>
                  <a:gd name="T40" fmla="*/ 33 w 40"/>
                  <a:gd name="T41" fmla="*/ 7 h 21"/>
                  <a:gd name="T42" fmla="*/ 33 w 40"/>
                  <a:gd name="T43" fmla="*/ 7 h 21"/>
                  <a:gd name="T44" fmla="*/ 31 w 40"/>
                  <a:gd name="T45" fmla="*/ 7 h 21"/>
                  <a:gd name="T46" fmla="*/ 28 w 40"/>
                  <a:gd name="T47" fmla="*/ 10 h 21"/>
                  <a:gd name="T48" fmla="*/ 28 w 40"/>
                  <a:gd name="T49" fmla="*/ 12 h 21"/>
                  <a:gd name="T50" fmla="*/ 26 w 40"/>
                  <a:gd name="T51" fmla="*/ 12 h 21"/>
                  <a:gd name="T52" fmla="*/ 23 w 40"/>
                  <a:gd name="T53" fmla="*/ 14 h 21"/>
                  <a:gd name="T54" fmla="*/ 21 w 40"/>
                  <a:gd name="T55" fmla="*/ 12 h 21"/>
                  <a:gd name="T56" fmla="*/ 21 w 40"/>
                  <a:gd name="T57" fmla="*/ 14 h 21"/>
                  <a:gd name="T58" fmla="*/ 19 w 40"/>
                  <a:gd name="T59" fmla="*/ 12 h 21"/>
                  <a:gd name="T60" fmla="*/ 19 w 40"/>
                  <a:gd name="T61" fmla="*/ 10 h 21"/>
                  <a:gd name="T62" fmla="*/ 16 w 40"/>
                  <a:gd name="T63" fmla="*/ 7 h 21"/>
                  <a:gd name="T64" fmla="*/ 16 w 40"/>
                  <a:gd name="T65" fmla="*/ 10 h 21"/>
                  <a:gd name="T66" fmla="*/ 16 w 40"/>
                  <a:gd name="T67" fmla="*/ 12 h 21"/>
                  <a:gd name="T68" fmla="*/ 16 w 40"/>
                  <a:gd name="T69" fmla="*/ 12 h 21"/>
                  <a:gd name="T70" fmla="*/ 14 w 40"/>
                  <a:gd name="T71" fmla="*/ 14 h 21"/>
                  <a:gd name="T72" fmla="*/ 12 w 40"/>
                  <a:gd name="T73" fmla="*/ 14 h 21"/>
                  <a:gd name="T74" fmla="*/ 12 w 40"/>
                  <a:gd name="T75" fmla="*/ 14 h 21"/>
                  <a:gd name="T76" fmla="*/ 9 w 40"/>
                  <a:gd name="T77" fmla="*/ 14 h 21"/>
                  <a:gd name="T78" fmla="*/ 9 w 40"/>
                  <a:gd name="T79" fmla="*/ 14 h 21"/>
                  <a:gd name="T80" fmla="*/ 7 w 40"/>
                  <a:gd name="T81" fmla="*/ 12 h 21"/>
                  <a:gd name="T82" fmla="*/ 4 w 40"/>
                  <a:gd name="T83" fmla="*/ 12 h 21"/>
                  <a:gd name="T84" fmla="*/ 2 w 40"/>
                  <a:gd name="T85" fmla="*/ 14 h 21"/>
                  <a:gd name="T86" fmla="*/ 0 w 40"/>
                  <a:gd name="T87" fmla="*/ 14 h 21"/>
                  <a:gd name="T88" fmla="*/ 2 w 40"/>
                  <a:gd name="T89" fmla="*/ 17 h 21"/>
                  <a:gd name="T90" fmla="*/ 4 w 40"/>
                  <a:gd name="T91" fmla="*/ 17 h 21"/>
                  <a:gd name="T92" fmla="*/ 4 w 40"/>
                  <a:gd name="T93" fmla="*/ 17 h 21"/>
                  <a:gd name="T94" fmla="*/ 7 w 40"/>
                  <a:gd name="T95" fmla="*/ 19 h 21"/>
                  <a:gd name="T96" fmla="*/ 9 w 40"/>
                  <a:gd name="T97" fmla="*/ 19 h 21"/>
                  <a:gd name="T98" fmla="*/ 12 w 40"/>
                  <a:gd name="T99" fmla="*/ 19 h 21"/>
                  <a:gd name="T100" fmla="*/ 14 w 40"/>
                  <a:gd name="T101" fmla="*/ 21 h 21"/>
                  <a:gd name="T102" fmla="*/ 14 w 40"/>
                  <a:gd name="T103" fmla="*/ 21 h 21"/>
                  <a:gd name="T104" fmla="*/ 16 w 40"/>
                  <a:gd name="T105" fmla="*/ 21 h 21"/>
                  <a:gd name="T106" fmla="*/ 19 w 40"/>
                  <a:gd name="T107" fmla="*/ 21 h 21"/>
                  <a:gd name="T108" fmla="*/ 21 w 40"/>
                  <a:gd name="T109" fmla="*/ 21 h 21"/>
                  <a:gd name="T110" fmla="*/ 23 w 40"/>
                  <a:gd name="T111" fmla="*/ 19 h 21"/>
                  <a:gd name="T112" fmla="*/ 26 w 40"/>
                  <a:gd name="T11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0" h="21">
                    <a:moveTo>
                      <a:pt x="26" y="19"/>
                    </a:moveTo>
                    <a:lnTo>
                      <a:pt x="26" y="19"/>
                    </a:lnTo>
                    <a:lnTo>
                      <a:pt x="28" y="19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5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3" y="14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6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59"/>
              <p:cNvSpPr/>
              <p:nvPr/>
            </p:nvSpPr>
            <p:spPr bwMode="auto">
              <a:xfrm>
                <a:off x="5187" y="2449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7 w 7"/>
                  <a:gd name="T3" fmla="*/ 0 h 3"/>
                  <a:gd name="T4" fmla="*/ 5 w 7"/>
                  <a:gd name="T5" fmla="*/ 3 h 3"/>
                  <a:gd name="T6" fmla="*/ 3 w 7"/>
                  <a:gd name="T7" fmla="*/ 3 h 3"/>
                  <a:gd name="T8" fmla="*/ 3 w 7"/>
                  <a:gd name="T9" fmla="*/ 3 h 3"/>
                  <a:gd name="T10" fmla="*/ 0 w 7"/>
                  <a:gd name="T11" fmla="*/ 3 h 3"/>
                  <a:gd name="T12" fmla="*/ 0 w 7"/>
                  <a:gd name="T13" fmla="*/ 3 h 3"/>
                  <a:gd name="T14" fmla="*/ 0 w 7"/>
                  <a:gd name="T15" fmla="*/ 0 h 3"/>
                  <a:gd name="T16" fmla="*/ 3 w 7"/>
                  <a:gd name="T17" fmla="*/ 0 h 3"/>
                  <a:gd name="T18" fmla="*/ 5 w 7"/>
                  <a:gd name="T19" fmla="*/ 0 h 3"/>
                  <a:gd name="T20" fmla="*/ 5 w 7"/>
                  <a:gd name="T21" fmla="*/ 0 h 3"/>
                  <a:gd name="T22" fmla="*/ 7 w 7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60"/>
              <p:cNvSpPr/>
              <p:nvPr/>
            </p:nvSpPr>
            <p:spPr bwMode="auto">
              <a:xfrm>
                <a:off x="2962" y="2006"/>
                <a:ext cx="2" cy="5"/>
              </a:xfrm>
              <a:custGeom>
                <a:avLst/>
                <a:gdLst>
                  <a:gd name="T0" fmla="*/ 2 w 2"/>
                  <a:gd name="T1" fmla="*/ 2 h 5"/>
                  <a:gd name="T2" fmla="*/ 2 w 2"/>
                  <a:gd name="T3" fmla="*/ 0 h 5"/>
                  <a:gd name="T4" fmla="*/ 2 w 2"/>
                  <a:gd name="T5" fmla="*/ 2 h 5"/>
                  <a:gd name="T6" fmla="*/ 0 w 2"/>
                  <a:gd name="T7" fmla="*/ 5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61"/>
              <p:cNvSpPr/>
              <p:nvPr/>
            </p:nvSpPr>
            <p:spPr bwMode="auto">
              <a:xfrm>
                <a:off x="2815" y="2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62"/>
              <p:cNvSpPr/>
              <p:nvPr/>
            </p:nvSpPr>
            <p:spPr bwMode="auto">
              <a:xfrm>
                <a:off x="2765" y="211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0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63"/>
              <p:cNvSpPr/>
              <p:nvPr/>
            </p:nvSpPr>
            <p:spPr bwMode="auto">
              <a:xfrm>
                <a:off x="2742" y="2136"/>
                <a:ext cx="2" cy="12"/>
              </a:xfrm>
              <a:custGeom>
                <a:avLst/>
                <a:gdLst>
                  <a:gd name="T0" fmla="*/ 2 w 2"/>
                  <a:gd name="T1" fmla="*/ 10 h 12"/>
                  <a:gd name="T2" fmla="*/ 2 w 2"/>
                  <a:gd name="T3" fmla="*/ 12 h 12"/>
                  <a:gd name="T4" fmla="*/ 2 w 2"/>
                  <a:gd name="T5" fmla="*/ 10 h 12"/>
                  <a:gd name="T6" fmla="*/ 2 w 2"/>
                  <a:gd name="T7" fmla="*/ 7 h 12"/>
                  <a:gd name="T8" fmla="*/ 2 w 2"/>
                  <a:gd name="T9" fmla="*/ 5 h 12"/>
                  <a:gd name="T10" fmla="*/ 0 w 2"/>
                  <a:gd name="T11" fmla="*/ 3 h 12"/>
                  <a:gd name="T12" fmla="*/ 0 w 2"/>
                  <a:gd name="T13" fmla="*/ 0 h 12"/>
                  <a:gd name="T14" fmla="*/ 0 w 2"/>
                  <a:gd name="T15" fmla="*/ 3 h 12"/>
                  <a:gd name="T16" fmla="*/ 0 w 2"/>
                  <a:gd name="T17" fmla="*/ 5 h 12"/>
                  <a:gd name="T18" fmla="*/ 2 w 2"/>
                  <a:gd name="T19" fmla="*/ 7 h 12"/>
                  <a:gd name="T20" fmla="*/ 2 w 2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12">
                    <a:moveTo>
                      <a:pt x="2" y="10"/>
                    </a:moveTo>
                    <a:lnTo>
                      <a:pt x="2" y="12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64"/>
              <p:cNvSpPr/>
              <p:nvPr/>
            </p:nvSpPr>
            <p:spPr bwMode="auto">
              <a:xfrm>
                <a:off x="2798" y="2229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2 h 2"/>
                  <a:gd name="T10" fmla="*/ 0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65"/>
              <p:cNvSpPr/>
              <p:nvPr/>
            </p:nvSpPr>
            <p:spPr bwMode="auto">
              <a:xfrm>
                <a:off x="2917" y="22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66"/>
              <p:cNvSpPr/>
              <p:nvPr/>
            </p:nvSpPr>
            <p:spPr bwMode="auto">
              <a:xfrm>
                <a:off x="2867" y="2309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67"/>
              <p:cNvSpPr/>
              <p:nvPr/>
            </p:nvSpPr>
            <p:spPr bwMode="auto">
              <a:xfrm>
                <a:off x="3866" y="1781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2 w 2"/>
                  <a:gd name="T5" fmla="*/ 2 h 4"/>
                  <a:gd name="T6" fmla="*/ 2 w 2"/>
                  <a:gd name="T7" fmla="*/ 2 h 4"/>
                  <a:gd name="T8" fmla="*/ 0 w 2"/>
                  <a:gd name="T9" fmla="*/ 0 h 4"/>
                  <a:gd name="T10" fmla="*/ 0 w 2"/>
                  <a:gd name="T11" fmla="*/ 0 h 4"/>
                  <a:gd name="T12" fmla="*/ 0 w 2"/>
                  <a:gd name="T13" fmla="*/ 2 h 4"/>
                  <a:gd name="T14" fmla="*/ 2 w 2"/>
                  <a:gd name="T15" fmla="*/ 4 h 4"/>
                  <a:gd name="T16" fmla="*/ 2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68"/>
              <p:cNvSpPr/>
              <p:nvPr/>
            </p:nvSpPr>
            <p:spPr bwMode="auto">
              <a:xfrm>
                <a:off x="4908" y="2411"/>
                <a:ext cx="64" cy="76"/>
              </a:xfrm>
              <a:custGeom>
                <a:avLst/>
                <a:gdLst>
                  <a:gd name="T0" fmla="*/ 21 w 64"/>
                  <a:gd name="T1" fmla="*/ 53 h 76"/>
                  <a:gd name="T2" fmla="*/ 28 w 64"/>
                  <a:gd name="T3" fmla="*/ 60 h 76"/>
                  <a:gd name="T4" fmla="*/ 28 w 64"/>
                  <a:gd name="T5" fmla="*/ 67 h 76"/>
                  <a:gd name="T6" fmla="*/ 35 w 64"/>
                  <a:gd name="T7" fmla="*/ 64 h 76"/>
                  <a:gd name="T8" fmla="*/ 42 w 64"/>
                  <a:gd name="T9" fmla="*/ 62 h 76"/>
                  <a:gd name="T10" fmla="*/ 35 w 64"/>
                  <a:gd name="T11" fmla="*/ 57 h 76"/>
                  <a:gd name="T12" fmla="*/ 35 w 64"/>
                  <a:gd name="T13" fmla="*/ 53 h 76"/>
                  <a:gd name="T14" fmla="*/ 33 w 64"/>
                  <a:gd name="T15" fmla="*/ 46 h 76"/>
                  <a:gd name="T16" fmla="*/ 28 w 64"/>
                  <a:gd name="T17" fmla="*/ 38 h 76"/>
                  <a:gd name="T18" fmla="*/ 28 w 64"/>
                  <a:gd name="T19" fmla="*/ 38 h 76"/>
                  <a:gd name="T20" fmla="*/ 38 w 64"/>
                  <a:gd name="T21" fmla="*/ 31 h 76"/>
                  <a:gd name="T22" fmla="*/ 45 w 64"/>
                  <a:gd name="T23" fmla="*/ 27 h 76"/>
                  <a:gd name="T24" fmla="*/ 45 w 64"/>
                  <a:gd name="T25" fmla="*/ 24 h 76"/>
                  <a:gd name="T26" fmla="*/ 35 w 64"/>
                  <a:gd name="T27" fmla="*/ 24 h 76"/>
                  <a:gd name="T28" fmla="*/ 28 w 64"/>
                  <a:gd name="T29" fmla="*/ 27 h 76"/>
                  <a:gd name="T30" fmla="*/ 23 w 64"/>
                  <a:gd name="T31" fmla="*/ 31 h 76"/>
                  <a:gd name="T32" fmla="*/ 19 w 64"/>
                  <a:gd name="T33" fmla="*/ 29 h 76"/>
                  <a:gd name="T34" fmla="*/ 14 w 64"/>
                  <a:gd name="T35" fmla="*/ 22 h 76"/>
                  <a:gd name="T36" fmla="*/ 14 w 64"/>
                  <a:gd name="T37" fmla="*/ 17 h 76"/>
                  <a:gd name="T38" fmla="*/ 19 w 64"/>
                  <a:gd name="T39" fmla="*/ 12 h 76"/>
                  <a:gd name="T40" fmla="*/ 26 w 64"/>
                  <a:gd name="T41" fmla="*/ 12 h 76"/>
                  <a:gd name="T42" fmla="*/ 33 w 64"/>
                  <a:gd name="T43" fmla="*/ 12 h 76"/>
                  <a:gd name="T44" fmla="*/ 47 w 64"/>
                  <a:gd name="T45" fmla="*/ 15 h 76"/>
                  <a:gd name="T46" fmla="*/ 54 w 64"/>
                  <a:gd name="T47" fmla="*/ 12 h 76"/>
                  <a:gd name="T48" fmla="*/ 59 w 64"/>
                  <a:gd name="T49" fmla="*/ 8 h 76"/>
                  <a:gd name="T50" fmla="*/ 64 w 64"/>
                  <a:gd name="T51" fmla="*/ 0 h 76"/>
                  <a:gd name="T52" fmla="*/ 59 w 64"/>
                  <a:gd name="T53" fmla="*/ 5 h 76"/>
                  <a:gd name="T54" fmla="*/ 50 w 64"/>
                  <a:gd name="T55" fmla="*/ 8 h 76"/>
                  <a:gd name="T56" fmla="*/ 42 w 64"/>
                  <a:gd name="T57" fmla="*/ 8 h 76"/>
                  <a:gd name="T58" fmla="*/ 35 w 64"/>
                  <a:gd name="T59" fmla="*/ 8 h 76"/>
                  <a:gd name="T60" fmla="*/ 28 w 64"/>
                  <a:gd name="T61" fmla="*/ 5 h 76"/>
                  <a:gd name="T62" fmla="*/ 21 w 64"/>
                  <a:gd name="T63" fmla="*/ 5 h 76"/>
                  <a:gd name="T64" fmla="*/ 14 w 64"/>
                  <a:gd name="T65" fmla="*/ 10 h 76"/>
                  <a:gd name="T66" fmla="*/ 9 w 64"/>
                  <a:gd name="T67" fmla="*/ 15 h 76"/>
                  <a:gd name="T68" fmla="*/ 9 w 64"/>
                  <a:gd name="T69" fmla="*/ 19 h 76"/>
                  <a:gd name="T70" fmla="*/ 9 w 64"/>
                  <a:gd name="T71" fmla="*/ 27 h 76"/>
                  <a:gd name="T72" fmla="*/ 5 w 64"/>
                  <a:gd name="T73" fmla="*/ 29 h 76"/>
                  <a:gd name="T74" fmla="*/ 5 w 64"/>
                  <a:gd name="T75" fmla="*/ 38 h 76"/>
                  <a:gd name="T76" fmla="*/ 0 w 64"/>
                  <a:gd name="T77" fmla="*/ 46 h 76"/>
                  <a:gd name="T78" fmla="*/ 2 w 64"/>
                  <a:gd name="T79" fmla="*/ 55 h 76"/>
                  <a:gd name="T80" fmla="*/ 7 w 64"/>
                  <a:gd name="T81" fmla="*/ 55 h 76"/>
                  <a:gd name="T82" fmla="*/ 9 w 64"/>
                  <a:gd name="T83" fmla="*/ 64 h 76"/>
                  <a:gd name="T84" fmla="*/ 7 w 64"/>
                  <a:gd name="T85" fmla="*/ 72 h 76"/>
                  <a:gd name="T86" fmla="*/ 9 w 64"/>
                  <a:gd name="T87" fmla="*/ 76 h 76"/>
                  <a:gd name="T88" fmla="*/ 16 w 64"/>
                  <a:gd name="T89" fmla="*/ 76 h 76"/>
                  <a:gd name="T90" fmla="*/ 16 w 64"/>
                  <a:gd name="T91" fmla="*/ 67 h 76"/>
                  <a:gd name="T92" fmla="*/ 16 w 64"/>
                  <a:gd name="T93" fmla="*/ 60 h 76"/>
                  <a:gd name="T94" fmla="*/ 14 w 64"/>
                  <a:gd name="T95" fmla="*/ 50 h 76"/>
                  <a:gd name="T96" fmla="*/ 19 w 64"/>
                  <a:gd name="T97" fmla="*/ 4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76">
                    <a:moveTo>
                      <a:pt x="23" y="48"/>
                    </a:moveTo>
                    <a:lnTo>
                      <a:pt x="23" y="50"/>
                    </a:lnTo>
                    <a:lnTo>
                      <a:pt x="23" y="50"/>
                    </a:lnTo>
                    <a:lnTo>
                      <a:pt x="21" y="53"/>
                    </a:lnTo>
                    <a:lnTo>
                      <a:pt x="23" y="55"/>
                    </a:lnTo>
                    <a:lnTo>
                      <a:pt x="23" y="57"/>
                    </a:lnTo>
                    <a:lnTo>
                      <a:pt x="26" y="60"/>
                    </a:lnTo>
                    <a:lnTo>
                      <a:pt x="28" y="60"/>
                    </a:lnTo>
                    <a:lnTo>
                      <a:pt x="28" y="62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7"/>
                    </a:lnTo>
                    <a:lnTo>
                      <a:pt x="31" y="67"/>
                    </a:lnTo>
                    <a:lnTo>
                      <a:pt x="33" y="67"/>
                    </a:lnTo>
                    <a:lnTo>
                      <a:pt x="33" y="64"/>
                    </a:lnTo>
                    <a:lnTo>
                      <a:pt x="35" y="64"/>
                    </a:lnTo>
                    <a:lnTo>
                      <a:pt x="38" y="64"/>
                    </a:lnTo>
                    <a:lnTo>
                      <a:pt x="40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38" y="57"/>
                    </a:lnTo>
                    <a:lnTo>
                      <a:pt x="35" y="57"/>
                    </a:lnTo>
                    <a:lnTo>
                      <a:pt x="35" y="55"/>
                    </a:lnTo>
                    <a:lnTo>
                      <a:pt x="35" y="53"/>
                    </a:lnTo>
                    <a:lnTo>
                      <a:pt x="35" y="53"/>
                    </a:lnTo>
                    <a:lnTo>
                      <a:pt x="35" y="53"/>
                    </a:lnTo>
                    <a:lnTo>
                      <a:pt x="35" y="50"/>
                    </a:lnTo>
                    <a:lnTo>
                      <a:pt x="38" y="50"/>
                    </a:lnTo>
                    <a:lnTo>
                      <a:pt x="35" y="48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42" y="27"/>
                    </a:lnTo>
                    <a:lnTo>
                      <a:pt x="45" y="27"/>
                    </a:lnTo>
                    <a:lnTo>
                      <a:pt x="45" y="29"/>
                    </a:lnTo>
                    <a:lnTo>
                      <a:pt x="47" y="27"/>
                    </a:lnTo>
                    <a:lnTo>
                      <a:pt x="47" y="24"/>
                    </a:lnTo>
                    <a:lnTo>
                      <a:pt x="45" y="24"/>
                    </a:lnTo>
                    <a:lnTo>
                      <a:pt x="42" y="24"/>
                    </a:lnTo>
                    <a:lnTo>
                      <a:pt x="40" y="27"/>
                    </a:lnTo>
                    <a:lnTo>
                      <a:pt x="38" y="27"/>
                    </a:lnTo>
                    <a:lnTo>
                      <a:pt x="35" y="24"/>
                    </a:lnTo>
                    <a:lnTo>
                      <a:pt x="35" y="27"/>
                    </a:lnTo>
                    <a:lnTo>
                      <a:pt x="33" y="27"/>
                    </a:lnTo>
                    <a:lnTo>
                      <a:pt x="31" y="27"/>
                    </a:lnTo>
                    <a:lnTo>
                      <a:pt x="28" y="27"/>
                    </a:lnTo>
                    <a:lnTo>
                      <a:pt x="26" y="27"/>
                    </a:lnTo>
                    <a:lnTo>
                      <a:pt x="26" y="29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19" y="29"/>
                    </a:lnTo>
                    <a:lnTo>
                      <a:pt x="16" y="27"/>
                    </a:lnTo>
                    <a:lnTo>
                      <a:pt x="14" y="27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5" y="15"/>
                    </a:lnTo>
                    <a:lnTo>
                      <a:pt x="47" y="15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54" y="12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61" y="5"/>
                    </a:lnTo>
                    <a:lnTo>
                      <a:pt x="64" y="3"/>
                    </a:lnTo>
                    <a:lnTo>
                      <a:pt x="64" y="3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5" y="8"/>
                    </a:lnTo>
                    <a:lnTo>
                      <a:pt x="42" y="8"/>
                    </a:lnTo>
                    <a:lnTo>
                      <a:pt x="40" y="8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9" y="15"/>
                    </a:lnTo>
                    <a:lnTo>
                      <a:pt x="12" y="17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22"/>
                    </a:lnTo>
                    <a:lnTo>
                      <a:pt x="12" y="24"/>
                    </a:lnTo>
                    <a:lnTo>
                      <a:pt x="12" y="27"/>
                    </a:lnTo>
                    <a:lnTo>
                      <a:pt x="9" y="27"/>
                    </a:lnTo>
                    <a:lnTo>
                      <a:pt x="9" y="24"/>
                    </a:lnTo>
                    <a:lnTo>
                      <a:pt x="7" y="27"/>
                    </a:lnTo>
                    <a:lnTo>
                      <a:pt x="7" y="29"/>
                    </a:lnTo>
                    <a:lnTo>
                      <a:pt x="5" y="29"/>
                    </a:lnTo>
                    <a:lnTo>
                      <a:pt x="5" y="31"/>
                    </a:lnTo>
                    <a:lnTo>
                      <a:pt x="5" y="34"/>
                    </a:lnTo>
                    <a:lnTo>
                      <a:pt x="5" y="36"/>
                    </a:lnTo>
                    <a:lnTo>
                      <a:pt x="5" y="38"/>
                    </a:lnTo>
                    <a:lnTo>
                      <a:pt x="5" y="41"/>
                    </a:lnTo>
                    <a:lnTo>
                      <a:pt x="5" y="43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0" y="50"/>
                    </a:lnTo>
                    <a:lnTo>
                      <a:pt x="0" y="53"/>
                    </a:lnTo>
                    <a:lnTo>
                      <a:pt x="2" y="55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7"/>
                    </a:lnTo>
                    <a:lnTo>
                      <a:pt x="9" y="60"/>
                    </a:lnTo>
                    <a:lnTo>
                      <a:pt x="9" y="62"/>
                    </a:lnTo>
                    <a:lnTo>
                      <a:pt x="9" y="64"/>
                    </a:lnTo>
                    <a:lnTo>
                      <a:pt x="7" y="67"/>
                    </a:lnTo>
                    <a:lnTo>
                      <a:pt x="7" y="67"/>
                    </a:lnTo>
                    <a:lnTo>
                      <a:pt x="7" y="69"/>
                    </a:lnTo>
                    <a:lnTo>
                      <a:pt x="7" y="72"/>
                    </a:lnTo>
                    <a:lnTo>
                      <a:pt x="7" y="74"/>
                    </a:lnTo>
                    <a:lnTo>
                      <a:pt x="7" y="74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76"/>
                    </a:lnTo>
                    <a:lnTo>
                      <a:pt x="12" y="76"/>
                    </a:lnTo>
                    <a:lnTo>
                      <a:pt x="14" y="76"/>
                    </a:lnTo>
                    <a:lnTo>
                      <a:pt x="16" y="76"/>
                    </a:lnTo>
                    <a:lnTo>
                      <a:pt x="16" y="74"/>
                    </a:lnTo>
                    <a:lnTo>
                      <a:pt x="14" y="72"/>
                    </a:lnTo>
                    <a:lnTo>
                      <a:pt x="16" y="69"/>
                    </a:lnTo>
                    <a:lnTo>
                      <a:pt x="16" y="67"/>
                    </a:lnTo>
                    <a:lnTo>
                      <a:pt x="16" y="64"/>
                    </a:lnTo>
                    <a:lnTo>
                      <a:pt x="16" y="62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6" y="57"/>
                    </a:lnTo>
                    <a:lnTo>
                      <a:pt x="16" y="55"/>
                    </a:lnTo>
                    <a:lnTo>
                      <a:pt x="16" y="53"/>
                    </a:lnTo>
                    <a:lnTo>
                      <a:pt x="14" y="50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9" y="46"/>
                    </a:lnTo>
                    <a:lnTo>
                      <a:pt x="19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3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69"/>
              <p:cNvSpPr/>
              <p:nvPr/>
            </p:nvSpPr>
            <p:spPr bwMode="auto">
              <a:xfrm>
                <a:off x="5000" y="2457"/>
                <a:ext cx="29" cy="11"/>
              </a:xfrm>
              <a:custGeom>
                <a:avLst/>
                <a:gdLst>
                  <a:gd name="T0" fmla="*/ 21 w 29"/>
                  <a:gd name="T1" fmla="*/ 7 h 11"/>
                  <a:gd name="T2" fmla="*/ 21 w 29"/>
                  <a:gd name="T3" fmla="*/ 9 h 11"/>
                  <a:gd name="T4" fmla="*/ 24 w 29"/>
                  <a:gd name="T5" fmla="*/ 9 h 11"/>
                  <a:gd name="T6" fmla="*/ 24 w 29"/>
                  <a:gd name="T7" fmla="*/ 9 h 11"/>
                  <a:gd name="T8" fmla="*/ 26 w 29"/>
                  <a:gd name="T9" fmla="*/ 11 h 11"/>
                  <a:gd name="T10" fmla="*/ 29 w 29"/>
                  <a:gd name="T11" fmla="*/ 11 h 11"/>
                  <a:gd name="T12" fmla="*/ 29 w 29"/>
                  <a:gd name="T13" fmla="*/ 9 h 11"/>
                  <a:gd name="T14" fmla="*/ 29 w 29"/>
                  <a:gd name="T15" fmla="*/ 7 h 11"/>
                  <a:gd name="T16" fmla="*/ 26 w 29"/>
                  <a:gd name="T17" fmla="*/ 7 h 11"/>
                  <a:gd name="T18" fmla="*/ 26 w 29"/>
                  <a:gd name="T19" fmla="*/ 4 h 11"/>
                  <a:gd name="T20" fmla="*/ 24 w 29"/>
                  <a:gd name="T21" fmla="*/ 2 h 11"/>
                  <a:gd name="T22" fmla="*/ 21 w 29"/>
                  <a:gd name="T23" fmla="*/ 2 h 11"/>
                  <a:gd name="T24" fmla="*/ 21 w 29"/>
                  <a:gd name="T25" fmla="*/ 2 h 11"/>
                  <a:gd name="T26" fmla="*/ 19 w 29"/>
                  <a:gd name="T27" fmla="*/ 2 h 11"/>
                  <a:gd name="T28" fmla="*/ 17 w 29"/>
                  <a:gd name="T29" fmla="*/ 2 h 11"/>
                  <a:gd name="T30" fmla="*/ 14 w 29"/>
                  <a:gd name="T31" fmla="*/ 0 h 11"/>
                  <a:gd name="T32" fmla="*/ 14 w 29"/>
                  <a:gd name="T33" fmla="*/ 2 h 11"/>
                  <a:gd name="T34" fmla="*/ 12 w 29"/>
                  <a:gd name="T35" fmla="*/ 2 h 11"/>
                  <a:gd name="T36" fmla="*/ 10 w 29"/>
                  <a:gd name="T37" fmla="*/ 2 h 11"/>
                  <a:gd name="T38" fmla="*/ 7 w 29"/>
                  <a:gd name="T39" fmla="*/ 2 h 11"/>
                  <a:gd name="T40" fmla="*/ 5 w 29"/>
                  <a:gd name="T41" fmla="*/ 2 h 11"/>
                  <a:gd name="T42" fmla="*/ 5 w 29"/>
                  <a:gd name="T43" fmla="*/ 2 h 11"/>
                  <a:gd name="T44" fmla="*/ 2 w 29"/>
                  <a:gd name="T45" fmla="*/ 2 h 11"/>
                  <a:gd name="T46" fmla="*/ 0 w 29"/>
                  <a:gd name="T47" fmla="*/ 4 h 11"/>
                  <a:gd name="T48" fmla="*/ 0 w 29"/>
                  <a:gd name="T49" fmla="*/ 7 h 11"/>
                  <a:gd name="T50" fmla="*/ 0 w 29"/>
                  <a:gd name="T51" fmla="*/ 9 h 11"/>
                  <a:gd name="T52" fmla="*/ 0 w 29"/>
                  <a:gd name="T53" fmla="*/ 7 h 11"/>
                  <a:gd name="T54" fmla="*/ 2 w 29"/>
                  <a:gd name="T55" fmla="*/ 4 h 11"/>
                  <a:gd name="T56" fmla="*/ 2 w 29"/>
                  <a:gd name="T57" fmla="*/ 4 h 11"/>
                  <a:gd name="T58" fmla="*/ 5 w 29"/>
                  <a:gd name="T59" fmla="*/ 7 h 11"/>
                  <a:gd name="T60" fmla="*/ 7 w 29"/>
                  <a:gd name="T61" fmla="*/ 7 h 11"/>
                  <a:gd name="T62" fmla="*/ 10 w 29"/>
                  <a:gd name="T63" fmla="*/ 7 h 11"/>
                  <a:gd name="T64" fmla="*/ 10 w 29"/>
                  <a:gd name="T65" fmla="*/ 7 h 11"/>
                  <a:gd name="T66" fmla="*/ 12 w 29"/>
                  <a:gd name="T67" fmla="*/ 7 h 11"/>
                  <a:gd name="T68" fmla="*/ 14 w 29"/>
                  <a:gd name="T69" fmla="*/ 7 h 11"/>
                  <a:gd name="T70" fmla="*/ 17 w 29"/>
                  <a:gd name="T71" fmla="*/ 7 h 11"/>
                  <a:gd name="T72" fmla="*/ 19 w 29"/>
                  <a:gd name="T73" fmla="*/ 7 h 11"/>
                  <a:gd name="T74" fmla="*/ 21 w 29"/>
                  <a:gd name="T7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" h="11">
                    <a:moveTo>
                      <a:pt x="21" y="7"/>
                    </a:moveTo>
                    <a:lnTo>
                      <a:pt x="21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6" y="11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2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70"/>
              <p:cNvSpPr/>
              <p:nvPr/>
            </p:nvSpPr>
            <p:spPr bwMode="auto">
              <a:xfrm>
                <a:off x="5019" y="2447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2 w 5"/>
                  <a:gd name="T3" fmla="*/ 0 h 2"/>
                  <a:gd name="T4" fmla="*/ 5 w 5"/>
                  <a:gd name="T5" fmla="*/ 0 h 2"/>
                  <a:gd name="T6" fmla="*/ 5 w 5"/>
                  <a:gd name="T7" fmla="*/ 0 h 2"/>
                  <a:gd name="T8" fmla="*/ 5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0 w 5"/>
                  <a:gd name="T15" fmla="*/ 2 h 2"/>
                  <a:gd name="T16" fmla="*/ 2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71"/>
              <p:cNvSpPr/>
              <p:nvPr/>
            </p:nvSpPr>
            <p:spPr bwMode="auto">
              <a:xfrm>
                <a:off x="5014" y="2428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72"/>
              <p:cNvSpPr/>
              <p:nvPr/>
            </p:nvSpPr>
            <p:spPr bwMode="auto">
              <a:xfrm>
                <a:off x="4979" y="2509"/>
                <a:ext cx="9" cy="4"/>
              </a:xfrm>
              <a:custGeom>
                <a:avLst/>
                <a:gdLst>
                  <a:gd name="T0" fmla="*/ 2 w 9"/>
                  <a:gd name="T1" fmla="*/ 0 h 4"/>
                  <a:gd name="T2" fmla="*/ 2 w 9"/>
                  <a:gd name="T3" fmla="*/ 0 h 4"/>
                  <a:gd name="T4" fmla="*/ 5 w 9"/>
                  <a:gd name="T5" fmla="*/ 0 h 4"/>
                  <a:gd name="T6" fmla="*/ 7 w 9"/>
                  <a:gd name="T7" fmla="*/ 0 h 4"/>
                  <a:gd name="T8" fmla="*/ 9 w 9"/>
                  <a:gd name="T9" fmla="*/ 0 h 4"/>
                  <a:gd name="T10" fmla="*/ 7 w 9"/>
                  <a:gd name="T11" fmla="*/ 2 h 4"/>
                  <a:gd name="T12" fmla="*/ 5 w 9"/>
                  <a:gd name="T13" fmla="*/ 2 h 4"/>
                  <a:gd name="T14" fmla="*/ 2 w 9"/>
                  <a:gd name="T15" fmla="*/ 2 h 4"/>
                  <a:gd name="T16" fmla="*/ 2 w 9"/>
                  <a:gd name="T17" fmla="*/ 2 h 4"/>
                  <a:gd name="T18" fmla="*/ 0 w 9"/>
                  <a:gd name="T19" fmla="*/ 4 h 4"/>
                  <a:gd name="T20" fmla="*/ 0 w 9"/>
                  <a:gd name="T21" fmla="*/ 2 h 4"/>
                  <a:gd name="T22" fmla="*/ 2 w 9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4">
                    <a:moveTo>
                      <a:pt x="2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73"/>
              <p:cNvSpPr/>
              <p:nvPr/>
            </p:nvSpPr>
            <p:spPr bwMode="auto">
              <a:xfrm>
                <a:off x="4808" y="2355"/>
                <a:ext cx="105" cy="116"/>
              </a:xfrm>
              <a:custGeom>
                <a:avLst/>
                <a:gdLst>
                  <a:gd name="T0" fmla="*/ 15 w 105"/>
                  <a:gd name="T1" fmla="*/ 104 h 116"/>
                  <a:gd name="T2" fmla="*/ 12 w 105"/>
                  <a:gd name="T3" fmla="*/ 94 h 116"/>
                  <a:gd name="T4" fmla="*/ 12 w 105"/>
                  <a:gd name="T5" fmla="*/ 85 h 116"/>
                  <a:gd name="T6" fmla="*/ 7 w 105"/>
                  <a:gd name="T7" fmla="*/ 80 h 116"/>
                  <a:gd name="T8" fmla="*/ 3 w 105"/>
                  <a:gd name="T9" fmla="*/ 71 h 116"/>
                  <a:gd name="T10" fmla="*/ 3 w 105"/>
                  <a:gd name="T11" fmla="*/ 61 h 116"/>
                  <a:gd name="T12" fmla="*/ 3 w 105"/>
                  <a:gd name="T13" fmla="*/ 59 h 116"/>
                  <a:gd name="T14" fmla="*/ 7 w 105"/>
                  <a:gd name="T15" fmla="*/ 52 h 116"/>
                  <a:gd name="T16" fmla="*/ 17 w 105"/>
                  <a:gd name="T17" fmla="*/ 54 h 116"/>
                  <a:gd name="T18" fmla="*/ 22 w 105"/>
                  <a:gd name="T19" fmla="*/ 59 h 116"/>
                  <a:gd name="T20" fmla="*/ 22 w 105"/>
                  <a:gd name="T21" fmla="*/ 56 h 116"/>
                  <a:gd name="T22" fmla="*/ 26 w 105"/>
                  <a:gd name="T23" fmla="*/ 52 h 116"/>
                  <a:gd name="T24" fmla="*/ 26 w 105"/>
                  <a:gd name="T25" fmla="*/ 47 h 116"/>
                  <a:gd name="T26" fmla="*/ 34 w 105"/>
                  <a:gd name="T27" fmla="*/ 42 h 116"/>
                  <a:gd name="T28" fmla="*/ 43 w 105"/>
                  <a:gd name="T29" fmla="*/ 40 h 116"/>
                  <a:gd name="T30" fmla="*/ 50 w 105"/>
                  <a:gd name="T31" fmla="*/ 30 h 116"/>
                  <a:gd name="T32" fmla="*/ 55 w 105"/>
                  <a:gd name="T33" fmla="*/ 26 h 116"/>
                  <a:gd name="T34" fmla="*/ 62 w 105"/>
                  <a:gd name="T35" fmla="*/ 21 h 116"/>
                  <a:gd name="T36" fmla="*/ 64 w 105"/>
                  <a:gd name="T37" fmla="*/ 21 h 116"/>
                  <a:gd name="T38" fmla="*/ 67 w 105"/>
                  <a:gd name="T39" fmla="*/ 18 h 116"/>
                  <a:gd name="T40" fmla="*/ 71 w 105"/>
                  <a:gd name="T41" fmla="*/ 16 h 116"/>
                  <a:gd name="T42" fmla="*/ 76 w 105"/>
                  <a:gd name="T43" fmla="*/ 7 h 116"/>
                  <a:gd name="T44" fmla="*/ 81 w 105"/>
                  <a:gd name="T45" fmla="*/ 4 h 116"/>
                  <a:gd name="T46" fmla="*/ 88 w 105"/>
                  <a:gd name="T47" fmla="*/ 4 h 116"/>
                  <a:gd name="T48" fmla="*/ 90 w 105"/>
                  <a:gd name="T49" fmla="*/ 11 h 116"/>
                  <a:gd name="T50" fmla="*/ 95 w 105"/>
                  <a:gd name="T51" fmla="*/ 11 h 116"/>
                  <a:gd name="T52" fmla="*/ 102 w 105"/>
                  <a:gd name="T53" fmla="*/ 16 h 116"/>
                  <a:gd name="T54" fmla="*/ 97 w 105"/>
                  <a:gd name="T55" fmla="*/ 21 h 116"/>
                  <a:gd name="T56" fmla="*/ 97 w 105"/>
                  <a:gd name="T57" fmla="*/ 28 h 116"/>
                  <a:gd name="T58" fmla="*/ 88 w 105"/>
                  <a:gd name="T59" fmla="*/ 28 h 116"/>
                  <a:gd name="T60" fmla="*/ 88 w 105"/>
                  <a:gd name="T61" fmla="*/ 35 h 116"/>
                  <a:gd name="T62" fmla="*/ 88 w 105"/>
                  <a:gd name="T63" fmla="*/ 40 h 116"/>
                  <a:gd name="T64" fmla="*/ 88 w 105"/>
                  <a:gd name="T65" fmla="*/ 45 h 116"/>
                  <a:gd name="T66" fmla="*/ 90 w 105"/>
                  <a:gd name="T67" fmla="*/ 52 h 116"/>
                  <a:gd name="T68" fmla="*/ 102 w 105"/>
                  <a:gd name="T69" fmla="*/ 61 h 116"/>
                  <a:gd name="T70" fmla="*/ 95 w 105"/>
                  <a:gd name="T71" fmla="*/ 64 h 116"/>
                  <a:gd name="T72" fmla="*/ 88 w 105"/>
                  <a:gd name="T73" fmla="*/ 68 h 116"/>
                  <a:gd name="T74" fmla="*/ 88 w 105"/>
                  <a:gd name="T75" fmla="*/ 78 h 116"/>
                  <a:gd name="T76" fmla="*/ 86 w 105"/>
                  <a:gd name="T77" fmla="*/ 83 h 116"/>
                  <a:gd name="T78" fmla="*/ 81 w 105"/>
                  <a:gd name="T79" fmla="*/ 85 h 116"/>
                  <a:gd name="T80" fmla="*/ 76 w 105"/>
                  <a:gd name="T81" fmla="*/ 92 h 116"/>
                  <a:gd name="T82" fmla="*/ 78 w 105"/>
                  <a:gd name="T83" fmla="*/ 99 h 116"/>
                  <a:gd name="T84" fmla="*/ 74 w 105"/>
                  <a:gd name="T85" fmla="*/ 106 h 116"/>
                  <a:gd name="T86" fmla="*/ 64 w 105"/>
                  <a:gd name="T87" fmla="*/ 113 h 116"/>
                  <a:gd name="T88" fmla="*/ 57 w 105"/>
                  <a:gd name="T89" fmla="*/ 113 h 116"/>
                  <a:gd name="T90" fmla="*/ 55 w 105"/>
                  <a:gd name="T91" fmla="*/ 109 h 116"/>
                  <a:gd name="T92" fmla="*/ 50 w 105"/>
                  <a:gd name="T93" fmla="*/ 109 h 116"/>
                  <a:gd name="T94" fmla="*/ 43 w 105"/>
                  <a:gd name="T95" fmla="*/ 104 h 116"/>
                  <a:gd name="T96" fmla="*/ 34 w 105"/>
                  <a:gd name="T97" fmla="*/ 109 h 116"/>
                  <a:gd name="T98" fmla="*/ 31 w 105"/>
                  <a:gd name="T99" fmla="*/ 104 h 116"/>
                  <a:gd name="T100" fmla="*/ 24 w 105"/>
                  <a:gd name="T101" fmla="*/ 10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" h="116">
                    <a:moveTo>
                      <a:pt x="22" y="104"/>
                    </a:moveTo>
                    <a:lnTo>
                      <a:pt x="19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15" y="104"/>
                    </a:lnTo>
                    <a:lnTo>
                      <a:pt x="15" y="102"/>
                    </a:lnTo>
                    <a:lnTo>
                      <a:pt x="15" y="99"/>
                    </a:lnTo>
                    <a:lnTo>
                      <a:pt x="15" y="97"/>
                    </a:lnTo>
                    <a:lnTo>
                      <a:pt x="12" y="94"/>
                    </a:lnTo>
                    <a:lnTo>
                      <a:pt x="12" y="94"/>
                    </a:lnTo>
                    <a:lnTo>
                      <a:pt x="12" y="92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87"/>
                    </a:lnTo>
                    <a:lnTo>
                      <a:pt x="12" y="85"/>
                    </a:lnTo>
                    <a:lnTo>
                      <a:pt x="10" y="83"/>
                    </a:lnTo>
                    <a:lnTo>
                      <a:pt x="7" y="83"/>
                    </a:lnTo>
                    <a:lnTo>
                      <a:pt x="5" y="83"/>
                    </a:lnTo>
                    <a:lnTo>
                      <a:pt x="5" y="80"/>
                    </a:lnTo>
                    <a:lnTo>
                      <a:pt x="7" y="80"/>
                    </a:lnTo>
                    <a:lnTo>
                      <a:pt x="3" y="78"/>
                    </a:lnTo>
                    <a:lnTo>
                      <a:pt x="5" y="75"/>
                    </a:lnTo>
                    <a:lnTo>
                      <a:pt x="3" y="75"/>
                    </a:lnTo>
                    <a:lnTo>
                      <a:pt x="3" y="73"/>
                    </a:lnTo>
                    <a:lnTo>
                      <a:pt x="3" y="71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3" y="61"/>
                    </a:lnTo>
                    <a:lnTo>
                      <a:pt x="3" y="61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3" y="61"/>
                    </a:lnTo>
                    <a:lnTo>
                      <a:pt x="3" y="59"/>
                    </a:lnTo>
                    <a:lnTo>
                      <a:pt x="3" y="56"/>
                    </a:lnTo>
                    <a:lnTo>
                      <a:pt x="5" y="54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5" y="56"/>
                    </a:lnTo>
                    <a:lnTo>
                      <a:pt x="15" y="56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9" y="56"/>
                    </a:lnTo>
                    <a:lnTo>
                      <a:pt x="19" y="59"/>
                    </a:lnTo>
                    <a:lnTo>
                      <a:pt x="22" y="56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6" y="59"/>
                    </a:lnTo>
                    <a:lnTo>
                      <a:pt x="26" y="59"/>
                    </a:lnTo>
                    <a:lnTo>
                      <a:pt x="24" y="59"/>
                    </a:lnTo>
                    <a:lnTo>
                      <a:pt x="22" y="56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6" y="52"/>
                    </a:lnTo>
                    <a:lnTo>
                      <a:pt x="24" y="52"/>
                    </a:lnTo>
                    <a:lnTo>
                      <a:pt x="24" y="49"/>
                    </a:lnTo>
                    <a:lnTo>
                      <a:pt x="26" y="49"/>
                    </a:lnTo>
                    <a:lnTo>
                      <a:pt x="26" y="49"/>
                    </a:lnTo>
                    <a:lnTo>
                      <a:pt x="26" y="47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31" y="42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1" y="40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3" y="37"/>
                    </a:lnTo>
                    <a:lnTo>
                      <a:pt x="45" y="35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50" y="30"/>
                    </a:lnTo>
                    <a:lnTo>
                      <a:pt x="52" y="28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5" y="26"/>
                    </a:lnTo>
                    <a:lnTo>
                      <a:pt x="55" y="26"/>
                    </a:lnTo>
                    <a:lnTo>
                      <a:pt x="57" y="23"/>
                    </a:lnTo>
                    <a:lnTo>
                      <a:pt x="60" y="23"/>
                    </a:lnTo>
                    <a:lnTo>
                      <a:pt x="60" y="21"/>
                    </a:lnTo>
                    <a:lnTo>
                      <a:pt x="60" y="21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2" y="23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9" y="18"/>
                    </a:lnTo>
                    <a:lnTo>
                      <a:pt x="67" y="18"/>
                    </a:lnTo>
                    <a:lnTo>
                      <a:pt x="67" y="18"/>
                    </a:lnTo>
                    <a:lnTo>
                      <a:pt x="67" y="16"/>
                    </a:lnTo>
                    <a:lnTo>
                      <a:pt x="69" y="16"/>
                    </a:lnTo>
                    <a:lnTo>
                      <a:pt x="69" y="16"/>
                    </a:lnTo>
                    <a:lnTo>
                      <a:pt x="71" y="16"/>
                    </a:lnTo>
                    <a:lnTo>
                      <a:pt x="71" y="14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4" y="9"/>
                    </a:lnTo>
                    <a:lnTo>
                      <a:pt x="76" y="7"/>
                    </a:lnTo>
                    <a:lnTo>
                      <a:pt x="78" y="4"/>
                    </a:lnTo>
                    <a:lnTo>
                      <a:pt x="78" y="2"/>
                    </a:lnTo>
                    <a:lnTo>
                      <a:pt x="81" y="0"/>
                    </a:lnTo>
                    <a:lnTo>
                      <a:pt x="81" y="2"/>
                    </a:lnTo>
                    <a:lnTo>
                      <a:pt x="81" y="4"/>
                    </a:lnTo>
                    <a:lnTo>
                      <a:pt x="83" y="2"/>
                    </a:lnTo>
                    <a:lnTo>
                      <a:pt x="83" y="0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88" y="4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88" y="9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3" y="9"/>
                    </a:lnTo>
                    <a:lnTo>
                      <a:pt x="93" y="11"/>
                    </a:lnTo>
                    <a:lnTo>
                      <a:pt x="93" y="14"/>
                    </a:lnTo>
                    <a:lnTo>
                      <a:pt x="93" y="14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7" y="14"/>
                    </a:lnTo>
                    <a:lnTo>
                      <a:pt x="100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5" y="18"/>
                    </a:lnTo>
                    <a:lnTo>
                      <a:pt x="105" y="21"/>
                    </a:lnTo>
                    <a:lnTo>
                      <a:pt x="102" y="21"/>
                    </a:lnTo>
                    <a:lnTo>
                      <a:pt x="100" y="21"/>
                    </a:lnTo>
                    <a:lnTo>
                      <a:pt x="97" y="21"/>
                    </a:lnTo>
                    <a:lnTo>
                      <a:pt x="95" y="21"/>
                    </a:lnTo>
                    <a:lnTo>
                      <a:pt x="93" y="21"/>
                    </a:lnTo>
                    <a:lnTo>
                      <a:pt x="95" y="23"/>
                    </a:lnTo>
                    <a:lnTo>
                      <a:pt x="97" y="26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5" y="28"/>
                    </a:lnTo>
                    <a:lnTo>
                      <a:pt x="93" y="28"/>
                    </a:lnTo>
                    <a:lnTo>
                      <a:pt x="90" y="28"/>
                    </a:lnTo>
                    <a:lnTo>
                      <a:pt x="88" y="28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3" y="35"/>
                    </a:lnTo>
                    <a:lnTo>
                      <a:pt x="86" y="37"/>
                    </a:lnTo>
                    <a:lnTo>
                      <a:pt x="86" y="40"/>
                    </a:lnTo>
                    <a:lnTo>
                      <a:pt x="88" y="40"/>
                    </a:lnTo>
                    <a:lnTo>
                      <a:pt x="88" y="42"/>
                    </a:lnTo>
                    <a:lnTo>
                      <a:pt x="88" y="42"/>
                    </a:lnTo>
                    <a:lnTo>
                      <a:pt x="88" y="42"/>
                    </a:lnTo>
                    <a:lnTo>
                      <a:pt x="88" y="42"/>
                    </a:lnTo>
                    <a:lnTo>
                      <a:pt x="88" y="45"/>
                    </a:lnTo>
                    <a:lnTo>
                      <a:pt x="90" y="45"/>
                    </a:lnTo>
                    <a:lnTo>
                      <a:pt x="90" y="47"/>
                    </a:lnTo>
                    <a:lnTo>
                      <a:pt x="93" y="49"/>
                    </a:lnTo>
                    <a:lnTo>
                      <a:pt x="93" y="49"/>
                    </a:lnTo>
                    <a:lnTo>
                      <a:pt x="90" y="52"/>
                    </a:lnTo>
                    <a:lnTo>
                      <a:pt x="93" y="54"/>
                    </a:lnTo>
                    <a:lnTo>
                      <a:pt x="97" y="59"/>
                    </a:lnTo>
                    <a:lnTo>
                      <a:pt x="97" y="59"/>
                    </a:lnTo>
                    <a:lnTo>
                      <a:pt x="100" y="61"/>
                    </a:lnTo>
                    <a:lnTo>
                      <a:pt x="102" y="61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0" y="64"/>
                    </a:lnTo>
                    <a:lnTo>
                      <a:pt x="97" y="66"/>
                    </a:lnTo>
                    <a:lnTo>
                      <a:pt x="95" y="64"/>
                    </a:lnTo>
                    <a:lnTo>
                      <a:pt x="95" y="64"/>
                    </a:lnTo>
                    <a:lnTo>
                      <a:pt x="93" y="64"/>
                    </a:lnTo>
                    <a:lnTo>
                      <a:pt x="93" y="66"/>
                    </a:lnTo>
                    <a:lnTo>
                      <a:pt x="90" y="66"/>
                    </a:lnTo>
                    <a:lnTo>
                      <a:pt x="88" y="68"/>
                    </a:lnTo>
                    <a:lnTo>
                      <a:pt x="88" y="68"/>
                    </a:lnTo>
                    <a:lnTo>
                      <a:pt x="88" y="71"/>
                    </a:lnTo>
                    <a:lnTo>
                      <a:pt x="88" y="73"/>
                    </a:lnTo>
                    <a:lnTo>
                      <a:pt x="88" y="75"/>
                    </a:lnTo>
                    <a:lnTo>
                      <a:pt x="88" y="78"/>
                    </a:lnTo>
                    <a:lnTo>
                      <a:pt x="86" y="78"/>
                    </a:lnTo>
                    <a:lnTo>
                      <a:pt x="88" y="78"/>
                    </a:lnTo>
                    <a:lnTo>
                      <a:pt x="88" y="80"/>
                    </a:lnTo>
                    <a:lnTo>
                      <a:pt x="88" y="83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83" y="85"/>
                    </a:lnTo>
                    <a:lnTo>
                      <a:pt x="81" y="87"/>
                    </a:lnTo>
                    <a:lnTo>
                      <a:pt x="81" y="85"/>
                    </a:lnTo>
                    <a:lnTo>
                      <a:pt x="78" y="87"/>
                    </a:lnTo>
                    <a:lnTo>
                      <a:pt x="78" y="90"/>
                    </a:lnTo>
                    <a:lnTo>
                      <a:pt x="76" y="90"/>
                    </a:lnTo>
                    <a:lnTo>
                      <a:pt x="74" y="92"/>
                    </a:lnTo>
                    <a:lnTo>
                      <a:pt x="76" y="92"/>
                    </a:lnTo>
                    <a:lnTo>
                      <a:pt x="76" y="94"/>
                    </a:lnTo>
                    <a:lnTo>
                      <a:pt x="76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9"/>
                    </a:lnTo>
                    <a:lnTo>
                      <a:pt x="76" y="99"/>
                    </a:lnTo>
                    <a:lnTo>
                      <a:pt x="76" y="102"/>
                    </a:lnTo>
                    <a:lnTo>
                      <a:pt x="76" y="104"/>
                    </a:lnTo>
                    <a:lnTo>
                      <a:pt x="74" y="104"/>
                    </a:lnTo>
                    <a:lnTo>
                      <a:pt x="74" y="106"/>
                    </a:lnTo>
                    <a:lnTo>
                      <a:pt x="71" y="109"/>
                    </a:lnTo>
                    <a:lnTo>
                      <a:pt x="71" y="111"/>
                    </a:lnTo>
                    <a:lnTo>
                      <a:pt x="69" y="113"/>
                    </a:lnTo>
                    <a:lnTo>
                      <a:pt x="67" y="113"/>
                    </a:lnTo>
                    <a:lnTo>
                      <a:pt x="64" y="113"/>
                    </a:lnTo>
                    <a:lnTo>
                      <a:pt x="62" y="116"/>
                    </a:lnTo>
                    <a:lnTo>
                      <a:pt x="60" y="116"/>
                    </a:lnTo>
                    <a:lnTo>
                      <a:pt x="57" y="116"/>
                    </a:lnTo>
                    <a:lnTo>
                      <a:pt x="60" y="116"/>
                    </a:lnTo>
                    <a:lnTo>
                      <a:pt x="57" y="113"/>
                    </a:lnTo>
                    <a:lnTo>
                      <a:pt x="57" y="111"/>
                    </a:lnTo>
                    <a:lnTo>
                      <a:pt x="57" y="109"/>
                    </a:lnTo>
                    <a:lnTo>
                      <a:pt x="57" y="109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55" y="106"/>
                    </a:lnTo>
                    <a:lnTo>
                      <a:pt x="55" y="109"/>
                    </a:lnTo>
                    <a:lnTo>
                      <a:pt x="52" y="106"/>
                    </a:lnTo>
                    <a:lnTo>
                      <a:pt x="52" y="109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06"/>
                    </a:lnTo>
                    <a:lnTo>
                      <a:pt x="45" y="106"/>
                    </a:lnTo>
                    <a:lnTo>
                      <a:pt x="45" y="106"/>
                    </a:lnTo>
                    <a:lnTo>
                      <a:pt x="43" y="104"/>
                    </a:lnTo>
                    <a:lnTo>
                      <a:pt x="43" y="106"/>
                    </a:lnTo>
                    <a:lnTo>
                      <a:pt x="41" y="109"/>
                    </a:lnTo>
                    <a:lnTo>
                      <a:pt x="38" y="109"/>
                    </a:lnTo>
                    <a:lnTo>
                      <a:pt x="36" y="109"/>
                    </a:lnTo>
                    <a:lnTo>
                      <a:pt x="34" y="109"/>
                    </a:lnTo>
                    <a:lnTo>
                      <a:pt x="31" y="109"/>
                    </a:lnTo>
                    <a:lnTo>
                      <a:pt x="31" y="111"/>
                    </a:lnTo>
                    <a:lnTo>
                      <a:pt x="31" y="109"/>
                    </a:lnTo>
                    <a:lnTo>
                      <a:pt x="31" y="106"/>
                    </a:lnTo>
                    <a:lnTo>
                      <a:pt x="31" y="104"/>
                    </a:lnTo>
                    <a:lnTo>
                      <a:pt x="29" y="102"/>
                    </a:lnTo>
                    <a:lnTo>
                      <a:pt x="29" y="104"/>
                    </a:lnTo>
                    <a:lnTo>
                      <a:pt x="26" y="104"/>
                    </a:lnTo>
                    <a:lnTo>
                      <a:pt x="24" y="104"/>
                    </a:lnTo>
                    <a:lnTo>
                      <a:pt x="24" y="106"/>
                    </a:lnTo>
                    <a:lnTo>
                      <a:pt x="22" y="106"/>
                    </a:lnTo>
                    <a:lnTo>
                      <a:pt x="2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074"/>
              <p:cNvSpPr/>
              <p:nvPr/>
            </p:nvSpPr>
            <p:spPr bwMode="auto">
              <a:xfrm>
                <a:off x="4939" y="2326"/>
                <a:ext cx="47" cy="43"/>
              </a:xfrm>
              <a:custGeom>
                <a:avLst/>
                <a:gdLst>
                  <a:gd name="T0" fmla="*/ 7 w 47"/>
                  <a:gd name="T1" fmla="*/ 17 h 43"/>
                  <a:gd name="T2" fmla="*/ 11 w 47"/>
                  <a:gd name="T3" fmla="*/ 17 h 43"/>
                  <a:gd name="T4" fmla="*/ 14 w 47"/>
                  <a:gd name="T5" fmla="*/ 12 h 43"/>
                  <a:gd name="T6" fmla="*/ 19 w 47"/>
                  <a:gd name="T7" fmla="*/ 12 h 43"/>
                  <a:gd name="T8" fmla="*/ 19 w 47"/>
                  <a:gd name="T9" fmla="*/ 17 h 43"/>
                  <a:gd name="T10" fmla="*/ 19 w 47"/>
                  <a:gd name="T11" fmla="*/ 19 h 43"/>
                  <a:gd name="T12" fmla="*/ 23 w 47"/>
                  <a:gd name="T13" fmla="*/ 17 h 43"/>
                  <a:gd name="T14" fmla="*/ 26 w 47"/>
                  <a:gd name="T15" fmla="*/ 12 h 43"/>
                  <a:gd name="T16" fmla="*/ 28 w 47"/>
                  <a:gd name="T17" fmla="*/ 12 h 43"/>
                  <a:gd name="T18" fmla="*/ 30 w 47"/>
                  <a:gd name="T19" fmla="*/ 7 h 43"/>
                  <a:gd name="T20" fmla="*/ 33 w 47"/>
                  <a:gd name="T21" fmla="*/ 7 h 43"/>
                  <a:gd name="T22" fmla="*/ 37 w 47"/>
                  <a:gd name="T23" fmla="*/ 5 h 43"/>
                  <a:gd name="T24" fmla="*/ 35 w 47"/>
                  <a:gd name="T25" fmla="*/ 0 h 43"/>
                  <a:gd name="T26" fmla="*/ 40 w 47"/>
                  <a:gd name="T27" fmla="*/ 2 h 43"/>
                  <a:gd name="T28" fmla="*/ 42 w 47"/>
                  <a:gd name="T29" fmla="*/ 5 h 43"/>
                  <a:gd name="T30" fmla="*/ 42 w 47"/>
                  <a:gd name="T31" fmla="*/ 7 h 43"/>
                  <a:gd name="T32" fmla="*/ 45 w 47"/>
                  <a:gd name="T33" fmla="*/ 10 h 43"/>
                  <a:gd name="T34" fmla="*/ 45 w 47"/>
                  <a:gd name="T35" fmla="*/ 12 h 43"/>
                  <a:gd name="T36" fmla="*/ 47 w 47"/>
                  <a:gd name="T37" fmla="*/ 17 h 43"/>
                  <a:gd name="T38" fmla="*/ 47 w 47"/>
                  <a:gd name="T39" fmla="*/ 19 h 43"/>
                  <a:gd name="T40" fmla="*/ 47 w 47"/>
                  <a:gd name="T41" fmla="*/ 26 h 43"/>
                  <a:gd name="T42" fmla="*/ 45 w 47"/>
                  <a:gd name="T43" fmla="*/ 31 h 43"/>
                  <a:gd name="T44" fmla="*/ 45 w 47"/>
                  <a:gd name="T45" fmla="*/ 36 h 43"/>
                  <a:gd name="T46" fmla="*/ 42 w 47"/>
                  <a:gd name="T47" fmla="*/ 33 h 43"/>
                  <a:gd name="T48" fmla="*/ 40 w 47"/>
                  <a:gd name="T49" fmla="*/ 26 h 43"/>
                  <a:gd name="T50" fmla="*/ 35 w 47"/>
                  <a:gd name="T51" fmla="*/ 31 h 43"/>
                  <a:gd name="T52" fmla="*/ 37 w 47"/>
                  <a:gd name="T53" fmla="*/ 36 h 43"/>
                  <a:gd name="T54" fmla="*/ 37 w 47"/>
                  <a:gd name="T55" fmla="*/ 40 h 43"/>
                  <a:gd name="T56" fmla="*/ 33 w 47"/>
                  <a:gd name="T57" fmla="*/ 43 h 43"/>
                  <a:gd name="T58" fmla="*/ 33 w 47"/>
                  <a:gd name="T59" fmla="*/ 38 h 43"/>
                  <a:gd name="T60" fmla="*/ 28 w 47"/>
                  <a:gd name="T61" fmla="*/ 40 h 43"/>
                  <a:gd name="T62" fmla="*/ 23 w 47"/>
                  <a:gd name="T63" fmla="*/ 36 h 43"/>
                  <a:gd name="T64" fmla="*/ 21 w 47"/>
                  <a:gd name="T65" fmla="*/ 31 h 43"/>
                  <a:gd name="T66" fmla="*/ 23 w 47"/>
                  <a:gd name="T67" fmla="*/ 26 h 43"/>
                  <a:gd name="T68" fmla="*/ 23 w 47"/>
                  <a:gd name="T69" fmla="*/ 24 h 43"/>
                  <a:gd name="T70" fmla="*/ 19 w 47"/>
                  <a:gd name="T71" fmla="*/ 19 h 43"/>
                  <a:gd name="T72" fmla="*/ 16 w 47"/>
                  <a:gd name="T73" fmla="*/ 21 h 43"/>
                  <a:gd name="T74" fmla="*/ 11 w 47"/>
                  <a:gd name="T75" fmla="*/ 21 h 43"/>
                  <a:gd name="T76" fmla="*/ 9 w 47"/>
                  <a:gd name="T77" fmla="*/ 21 h 43"/>
                  <a:gd name="T78" fmla="*/ 7 w 47"/>
                  <a:gd name="T79" fmla="*/ 24 h 43"/>
                  <a:gd name="T80" fmla="*/ 4 w 47"/>
                  <a:gd name="T81" fmla="*/ 26 h 43"/>
                  <a:gd name="T82" fmla="*/ 0 w 47"/>
                  <a:gd name="T83" fmla="*/ 26 h 43"/>
                  <a:gd name="T84" fmla="*/ 2 w 47"/>
                  <a:gd name="T85" fmla="*/ 24 h 43"/>
                  <a:gd name="T86" fmla="*/ 4 w 47"/>
                  <a:gd name="T87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43">
                    <a:moveTo>
                      <a:pt x="4" y="19"/>
                    </a:moveTo>
                    <a:lnTo>
                      <a:pt x="4" y="19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11" y="17"/>
                    </a:lnTo>
                    <a:lnTo>
                      <a:pt x="11" y="14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21" y="14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3" y="14"/>
                    </a:lnTo>
                    <a:lnTo>
                      <a:pt x="23" y="14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33" y="10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5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2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5" y="7"/>
                    </a:lnTo>
                    <a:lnTo>
                      <a:pt x="45" y="1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7"/>
                    </a:lnTo>
                    <a:lnTo>
                      <a:pt x="47" y="17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7" y="19"/>
                    </a:lnTo>
                    <a:lnTo>
                      <a:pt x="47" y="21"/>
                    </a:lnTo>
                    <a:lnTo>
                      <a:pt x="47" y="24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45" y="29"/>
                    </a:lnTo>
                    <a:lnTo>
                      <a:pt x="45" y="31"/>
                    </a:lnTo>
                    <a:lnTo>
                      <a:pt x="45" y="33"/>
                    </a:lnTo>
                    <a:lnTo>
                      <a:pt x="45" y="36"/>
                    </a:lnTo>
                    <a:lnTo>
                      <a:pt x="45" y="36"/>
                    </a:lnTo>
                    <a:lnTo>
                      <a:pt x="42" y="36"/>
                    </a:lnTo>
                    <a:lnTo>
                      <a:pt x="42" y="33"/>
                    </a:lnTo>
                    <a:lnTo>
                      <a:pt x="42" y="33"/>
                    </a:lnTo>
                    <a:lnTo>
                      <a:pt x="42" y="31"/>
                    </a:lnTo>
                    <a:lnTo>
                      <a:pt x="40" y="29"/>
                    </a:lnTo>
                    <a:lnTo>
                      <a:pt x="40" y="26"/>
                    </a:lnTo>
                    <a:lnTo>
                      <a:pt x="37" y="26"/>
                    </a:lnTo>
                    <a:lnTo>
                      <a:pt x="37" y="29"/>
                    </a:lnTo>
                    <a:lnTo>
                      <a:pt x="35" y="31"/>
                    </a:lnTo>
                    <a:lnTo>
                      <a:pt x="35" y="31"/>
                    </a:lnTo>
                    <a:lnTo>
                      <a:pt x="37" y="33"/>
                    </a:lnTo>
                    <a:lnTo>
                      <a:pt x="37" y="36"/>
                    </a:lnTo>
                    <a:lnTo>
                      <a:pt x="37" y="38"/>
                    </a:lnTo>
                    <a:lnTo>
                      <a:pt x="37" y="40"/>
                    </a:lnTo>
                    <a:lnTo>
                      <a:pt x="37" y="40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33" y="43"/>
                    </a:lnTo>
                    <a:lnTo>
                      <a:pt x="33" y="40"/>
                    </a:lnTo>
                    <a:lnTo>
                      <a:pt x="35" y="38"/>
                    </a:lnTo>
                    <a:lnTo>
                      <a:pt x="33" y="38"/>
                    </a:lnTo>
                    <a:lnTo>
                      <a:pt x="33" y="40"/>
                    </a:lnTo>
                    <a:lnTo>
                      <a:pt x="30" y="40"/>
                    </a:lnTo>
                    <a:lnTo>
                      <a:pt x="28" y="40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21" y="33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1" y="29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3" y="24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9" y="24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7" y="21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2" y="21"/>
                    </a:lnTo>
                    <a:lnTo>
                      <a:pt x="4" y="19"/>
                    </a:lnTo>
                    <a:lnTo>
                      <a:pt x="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075"/>
              <p:cNvSpPr/>
              <p:nvPr/>
            </p:nvSpPr>
            <p:spPr bwMode="auto">
              <a:xfrm>
                <a:off x="3807" y="2435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076"/>
              <p:cNvSpPr/>
              <p:nvPr/>
            </p:nvSpPr>
            <p:spPr bwMode="auto">
              <a:xfrm>
                <a:off x="4048" y="2449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3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77"/>
              <p:cNvSpPr/>
              <p:nvPr/>
            </p:nvSpPr>
            <p:spPr bwMode="auto">
              <a:xfrm>
                <a:off x="4891" y="2309"/>
                <a:ext cx="26" cy="31"/>
              </a:xfrm>
              <a:custGeom>
                <a:avLst/>
                <a:gdLst>
                  <a:gd name="T0" fmla="*/ 17 w 26"/>
                  <a:gd name="T1" fmla="*/ 17 h 31"/>
                  <a:gd name="T2" fmla="*/ 17 w 26"/>
                  <a:gd name="T3" fmla="*/ 19 h 31"/>
                  <a:gd name="T4" fmla="*/ 14 w 26"/>
                  <a:gd name="T5" fmla="*/ 19 h 31"/>
                  <a:gd name="T6" fmla="*/ 14 w 26"/>
                  <a:gd name="T7" fmla="*/ 22 h 31"/>
                  <a:gd name="T8" fmla="*/ 12 w 26"/>
                  <a:gd name="T9" fmla="*/ 22 h 31"/>
                  <a:gd name="T10" fmla="*/ 10 w 26"/>
                  <a:gd name="T11" fmla="*/ 24 h 31"/>
                  <a:gd name="T12" fmla="*/ 10 w 26"/>
                  <a:gd name="T13" fmla="*/ 27 h 31"/>
                  <a:gd name="T14" fmla="*/ 7 w 26"/>
                  <a:gd name="T15" fmla="*/ 27 h 31"/>
                  <a:gd name="T16" fmla="*/ 5 w 26"/>
                  <a:gd name="T17" fmla="*/ 29 h 31"/>
                  <a:gd name="T18" fmla="*/ 3 w 26"/>
                  <a:gd name="T19" fmla="*/ 29 h 31"/>
                  <a:gd name="T20" fmla="*/ 0 w 26"/>
                  <a:gd name="T21" fmla="*/ 31 h 31"/>
                  <a:gd name="T22" fmla="*/ 3 w 26"/>
                  <a:gd name="T23" fmla="*/ 29 h 31"/>
                  <a:gd name="T24" fmla="*/ 3 w 26"/>
                  <a:gd name="T25" fmla="*/ 29 h 31"/>
                  <a:gd name="T26" fmla="*/ 5 w 26"/>
                  <a:gd name="T27" fmla="*/ 27 h 31"/>
                  <a:gd name="T28" fmla="*/ 5 w 26"/>
                  <a:gd name="T29" fmla="*/ 24 h 31"/>
                  <a:gd name="T30" fmla="*/ 5 w 26"/>
                  <a:gd name="T31" fmla="*/ 24 h 31"/>
                  <a:gd name="T32" fmla="*/ 5 w 26"/>
                  <a:gd name="T33" fmla="*/ 24 h 31"/>
                  <a:gd name="T34" fmla="*/ 5 w 26"/>
                  <a:gd name="T35" fmla="*/ 24 h 31"/>
                  <a:gd name="T36" fmla="*/ 5 w 26"/>
                  <a:gd name="T37" fmla="*/ 24 h 31"/>
                  <a:gd name="T38" fmla="*/ 5 w 26"/>
                  <a:gd name="T39" fmla="*/ 24 h 31"/>
                  <a:gd name="T40" fmla="*/ 5 w 26"/>
                  <a:gd name="T41" fmla="*/ 24 h 31"/>
                  <a:gd name="T42" fmla="*/ 7 w 26"/>
                  <a:gd name="T43" fmla="*/ 22 h 31"/>
                  <a:gd name="T44" fmla="*/ 7 w 26"/>
                  <a:gd name="T45" fmla="*/ 22 h 31"/>
                  <a:gd name="T46" fmla="*/ 10 w 26"/>
                  <a:gd name="T47" fmla="*/ 22 h 31"/>
                  <a:gd name="T48" fmla="*/ 12 w 26"/>
                  <a:gd name="T49" fmla="*/ 19 h 31"/>
                  <a:gd name="T50" fmla="*/ 12 w 26"/>
                  <a:gd name="T51" fmla="*/ 17 h 31"/>
                  <a:gd name="T52" fmla="*/ 14 w 26"/>
                  <a:gd name="T53" fmla="*/ 17 h 31"/>
                  <a:gd name="T54" fmla="*/ 17 w 26"/>
                  <a:gd name="T55" fmla="*/ 15 h 31"/>
                  <a:gd name="T56" fmla="*/ 17 w 26"/>
                  <a:gd name="T57" fmla="*/ 12 h 31"/>
                  <a:gd name="T58" fmla="*/ 17 w 26"/>
                  <a:gd name="T59" fmla="*/ 12 h 31"/>
                  <a:gd name="T60" fmla="*/ 19 w 26"/>
                  <a:gd name="T61" fmla="*/ 10 h 31"/>
                  <a:gd name="T62" fmla="*/ 19 w 26"/>
                  <a:gd name="T63" fmla="*/ 10 h 31"/>
                  <a:gd name="T64" fmla="*/ 22 w 26"/>
                  <a:gd name="T65" fmla="*/ 8 h 31"/>
                  <a:gd name="T66" fmla="*/ 22 w 26"/>
                  <a:gd name="T67" fmla="*/ 5 h 31"/>
                  <a:gd name="T68" fmla="*/ 22 w 26"/>
                  <a:gd name="T69" fmla="*/ 3 h 31"/>
                  <a:gd name="T70" fmla="*/ 24 w 26"/>
                  <a:gd name="T71" fmla="*/ 5 h 31"/>
                  <a:gd name="T72" fmla="*/ 22 w 26"/>
                  <a:gd name="T73" fmla="*/ 3 h 31"/>
                  <a:gd name="T74" fmla="*/ 24 w 26"/>
                  <a:gd name="T75" fmla="*/ 3 h 31"/>
                  <a:gd name="T76" fmla="*/ 24 w 26"/>
                  <a:gd name="T77" fmla="*/ 0 h 31"/>
                  <a:gd name="T78" fmla="*/ 24 w 26"/>
                  <a:gd name="T79" fmla="*/ 3 h 31"/>
                  <a:gd name="T80" fmla="*/ 24 w 26"/>
                  <a:gd name="T81" fmla="*/ 3 h 31"/>
                  <a:gd name="T82" fmla="*/ 26 w 26"/>
                  <a:gd name="T83" fmla="*/ 5 h 31"/>
                  <a:gd name="T84" fmla="*/ 26 w 26"/>
                  <a:gd name="T85" fmla="*/ 8 h 31"/>
                  <a:gd name="T86" fmla="*/ 24 w 26"/>
                  <a:gd name="T87" fmla="*/ 10 h 31"/>
                  <a:gd name="T88" fmla="*/ 24 w 26"/>
                  <a:gd name="T89" fmla="*/ 10 h 31"/>
                  <a:gd name="T90" fmla="*/ 22 w 26"/>
                  <a:gd name="T91" fmla="*/ 12 h 31"/>
                  <a:gd name="T92" fmla="*/ 22 w 26"/>
                  <a:gd name="T93" fmla="*/ 12 h 31"/>
                  <a:gd name="T94" fmla="*/ 19 w 26"/>
                  <a:gd name="T95" fmla="*/ 15 h 31"/>
                  <a:gd name="T96" fmla="*/ 19 w 26"/>
                  <a:gd name="T97" fmla="*/ 15 h 31"/>
                  <a:gd name="T98" fmla="*/ 17 w 26"/>
                  <a:gd name="T99" fmla="*/ 15 h 31"/>
                  <a:gd name="T100" fmla="*/ 17 w 26"/>
                  <a:gd name="T101" fmla="*/ 17 h 31"/>
                  <a:gd name="T102" fmla="*/ 17 w 26"/>
                  <a:gd name="T10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" h="31">
                    <a:moveTo>
                      <a:pt x="17" y="17"/>
                    </a:moveTo>
                    <a:lnTo>
                      <a:pt x="17" y="19"/>
                    </a:lnTo>
                    <a:lnTo>
                      <a:pt x="14" y="19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10" y="27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31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19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22" y="8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0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78"/>
              <p:cNvSpPr/>
              <p:nvPr/>
            </p:nvSpPr>
            <p:spPr bwMode="auto">
              <a:xfrm>
                <a:off x="5002" y="2400"/>
                <a:ext cx="5" cy="7"/>
              </a:xfrm>
              <a:custGeom>
                <a:avLst/>
                <a:gdLst>
                  <a:gd name="T0" fmla="*/ 0 w 5"/>
                  <a:gd name="T1" fmla="*/ 7 h 7"/>
                  <a:gd name="T2" fmla="*/ 3 w 5"/>
                  <a:gd name="T3" fmla="*/ 7 h 7"/>
                  <a:gd name="T4" fmla="*/ 5 w 5"/>
                  <a:gd name="T5" fmla="*/ 4 h 7"/>
                  <a:gd name="T6" fmla="*/ 5 w 5"/>
                  <a:gd name="T7" fmla="*/ 4 h 7"/>
                  <a:gd name="T8" fmla="*/ 5 w 5"/>
                  <a:gd name="T9" fmla="*/ 2 h 7"/>
                  <a:gd name="T10" fmla="*/ 5 w 5"/>
                  <a:gd name="T11" fmla="*/ 2 h 7"/>
                  <a:gd name="T12" fmla="*/ 5 w 5"/>
                  <a:gd name="T13" fmla="*/ 0 h 7"/>
                  <a:gd name="T14" fmla="*/ 3 w 5"/>
                  <a:gd name="T15" fmla="*/ 2 h 7"/>
                  <a:gd name="T16" fmla="*/ 0 w 5"/>
                  <a:gd name="T17" fmla="*/ 2 h 7"/>
                  <a:gd name="T18" fmla="*/ 0 w 5"/>
                  <a:gd name="T19" fmla="*/ 4 h 7"/>
                  <a:gd name="T20" fmla="*/ 0 w 5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79"/>
              <p:cNvSpPr/>
              <p:nvPr/>
            </p:nvSpPr>
            <p:spPr bwMode="auto">
              <a:xfrm>
                <a:off x="4943" y="2312"/>
                <a:ext cx="12" cy="21"/>
              </a:xfrm>
              <a:custGeom>
                <a:avLst/>
                <a:gdLst>
                  <a:gd name="T0" fmla="*/ 3 w 12"/>
                  <a:gd name="T1" fmla="*/ 16 h 21"/>
                  <a:gd name="T2" fmla="*/ 5 w 12"/>
                  <a:gd name="T3" fmla="*/ 19 h 21"/>
                  <a:gd name="T4" fmla="*/ 5 w 12"/>
                  <a:gd name="T5" fmla="*/ 19 h 21"/>
                  <a:gd name="T6" fmla="*/ 7 w 12"/>
                  <a:gd name="T7" fmla="*/ 21 h 21"/>
                  <a:gd name="T8" fmla="*/ 7 w 12"/>
                  <a:gd name="T9" fmla="*/ 21 h 21"/>
                  <a:gd name="T10" fmla="*/ 7 w 12"/>
                  <a:gd name="T11" fmla="*/ 21 h 21"/>
                  <a:gd name="T12" fmla="*/ 10 w 12"/>
                  <a:gd name="T13" fmla="*/ 19 h 21"/>
                  <a:gd name="T14" fmla="*/ 10 w 12"/>
                  <a:gd name="T15" fmla="*/ 16 h 21"/>
                  <a:gd name="T16" fmla="*/ 7 w 12"/>
                  <a:gd name="T17" fmla="*/ 14 h 21"/>
                  <a:gd name="T18" fmla="*/ 10 w 12"/>
                  <a:gd name="T19" fmla="*/ 14 h 21"/>
                  <a:gd name="T20" fmla="*/ 10 w 12"/>
                  <a:gd name="T21" fmla="*/ 12 h 21"/>
                  <a:gd name="T22" fmla="*/ 10 w 12"/>
                  <a:gd name="T23" fmla="*/ 9 h 21"/>
                  <a:gd name="T24" fmla="*/ 10 w 12"/>
                  <a:gd name="T25" fmla="*/ 7 h 21"/>
                  <a:gd name="T26" fmla="*/ 12 w 12"/>
                  <a:gd name="T27" fmla="*/ 5 h 21"/>
                  <a:gd name="T28" fmla="*/ 12 w 12"/>
                  <a:gd name="T29" fmla="*/ 2 h 21"/>
                  <a:gd name="T30" fmla="*/ 12 w 12"/>
                  <a:gd name="T31" fmla="*/ 2 h 21"/>
                  <a:gd name="T32" fmla="*/ 10 w 12"/>
                  <a:gd name="T33" fmla="*/ 0 h 21"/>
                  <a:gd name="T34" fmla="*/ 10 w 12"/>
                  <a:gd name="T35" fmla="*/ 0 h 21"/>
                  <a:gd name="T36" fmla="*/ 7 w 12"/>
                  <a:gd name="T37" fmla="*/ 2 h 21"/>
                  <a:gd name="T38" fmla="*/ 7 w 12"/>
                  <a:gd name="T39" fmla="*/ 2 h 21"/>
                  <a:gd name="T40" fmla="*/ 7 w 12"/>
                  <a:gd name="T41" fmla="*/ 2 h 21"/>
                  <a:gd name="T42" fmla="*/ 5 w 12"/>
                  <a:gd name="T43" fmla="*/ 5 h 21"/>
                  <a:gd name="T44" fmla="*/ 5 w 12"/>
                  <a:gd name="T45" fmla="*/ 9 h 21"/>
                  <a:gd name="T46" fmla="*/ 5 w 12"/>
                  <a:gd name="T47" fmla="*/ 12 h 21"/>
                  <a:gd name="T48" fmla="*/ 5 w 12"/>
                  <a:gd name="T49" fmla="*/ 12 h 21"/>
                  <a:gd name="T50" fmla="*/ 3 w 12"/>
                  <a:gd name="T51" fmla="*/ 12 h 21"/>
                  <a:gd name="T52" fmla="*/ 0 w 12"/>
                  <a:gd name="T53" fmla="*/ 12 h 21"/>
                  <a:gd name="T54" fmla="*/ 3 w 12"/>
                  <a:gd name="T55" fmla="*/ 14 h 21"/>
                  <a:gd name="T56" fmla="*/ 3 w 12"/>
                  <a:gd name="T5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21">
                    <a:moveTo>
                      <a:pt x="3" y="16"/>
                    </a:moveTo>
                    <a:lnTo>
                      <a:pt x="5" y="19"/>
                    </a:lnTo>
                    <a:lnTo>
                      <a:pt x="5" y="19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19"/>
                    </a:lnTo>
                    <a:lnTo>
                      <a:pt x="10" y="16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80"/>
              <p:cNvSpPr/>
              <p:nvPr/>
            </p:nvSpPr>
            <p:spPr bwMode="auto">
              <a:xfrm>
                <a:off x="4517" y="2326"/>
                <a:ext cx="21" cy="40"/>
              </a:xfrm>
              <a:custGeom>
                <a:avLst/>
                <a:gdLst>
                  <a:gd name="T0" fmla="*/ 7 w 21"/>
                  <a:gd name="T1" fmla="*/ 40 h 40"/>
                  <a:gd name="T2" fmla="*/ 10 w 21"/>
                  <a:gd name="T3" fmla="*/ 38 h 40"/>
                  <a:gd name="T4" fmla="*/ 14 w 21"/>
                  <a:gd name="T5" fmla="*/ 38 h 40"/>
                  <a:gd name="T6" fmla="*/ 17 w 21"/>
                  <a:gd name="T7" fmla="*/ 38 h 40"/>
                  <a:gd name="T8" fmla="*/ 19 w 21"/>
                  <a:gd name="T9" fmla="*/ 33 h 40"/>
                  <a:gd name="T10" fmla="*/ 21 w 21"/>
                  <a:gd name="T11" fmla="*/ 31 h 40"/>
                  <a:gd name="T12" fmla="*/ 21 w 21"/>
                  <a:gd name="T13" fmla="*/ 26 h 40"/>
                  <a:gd name="T14" fmla="*/ 21 w 21"/>
                  <a:gd name="T15" fmla="*/ 24 h 40"/>
                  <a:gd name="T16" fmla="*/ 19 w 21"/>
                  <a:gd name="T17" fmla="*/ 24 h 40"/>
                  <a:gd name="T18" fmla="*/ 19 w 21"/>
                  <a:gd name="T19" fmla="*/ 21 h 40"/>
                  <a:gd name="T20" fmla="*/ 19 w 21"/>
                  <a:gd name="T21" fmla="*/ 19 h 40"/>
                  <a:gd name="T22" fmla="*/ 17 w 21"/>
                  <a:gd name="T23" fmla="*/ 14 h 40"/>
                  <a:gd name="T24" fmla="*/ 14 w 21"/>
                  <a:gd name="T25" fmla="*/ 12 h 40"/>
                  <a:gd name="T26" fmla="*/ 12 w 21"/>
                  <a:gd name="T27" fmla="*/ 10 h 40"/>
                  <a:gd name="T28" fmla="*/ 12 w 21"/>
                  <a:gd name="T29" fmla="*/ 7 h 40"/>
                  <a:gd name="T30" fmla="*/ 10 w 21"/>
                  <a:gd name="T31" fmla="*/ 2 h 40"/>
                  <a:gd name="T32" fmla="*/ 3 w 21"/>
                  <a:gd name="T33" fmla="*/ 0 h 40"/>
                  <a:gd name="T34" fmla="*/ 3 w 21"/>
                  <a:gd name="T35" fmla="*/ 0 h 40"/>
                  <a:gd name="T36" fmla="*/ 5 w 21"/>
                  <a:gd name="T37" fmla="*/ 0 h 40"/>
                  <a:gd name="T38" fmla="*/ 7 w 21"/>
                  <a:gd name="T39" fmla="*/ 2 h 40"/>
                  <a:gd name="T40" fmla="*/ 7 w 21"/>
                  <a:gd name="T41" fmla="*/ 2 h 40"/>
                  <a:gd name="T42" fmla="*/ 5 w 21"/>
                  <a:gd name="T43" fmla="*/ 2 h 40"/>
                  <a:gd name="T44" fmla="*/ 3 w 21"/>
                  <a:gd name="T45" fmla="*/ 2 h 40"/>
                  <a:gd name="T46" fmla="*/ 3 w 21"/>
                  <a:gd name="T47" fmla="*/ 5 h 40"/>
                  <a:gd name="T48" fmla="*/ 3 w 21"/>
                  <a:gd name="T49" fmla="*/ 7 h 40"/>
                  <a:gd name="T50" fmla="*/ 3 w 21"/>
                  <a:gd name="T51" fmla="*/ 10 h 40"/>
                  <a:gd name="T52" fmla="*/ 0 w 21"/>
                  <a:gd name="T53" fmla="*/ 12 h 40"/>
                  <a:gd name="T54" fmla="*/ 0 w 21"/>
                  <a:gd name="T55" fmla="*/ 17 h 40"/>
                  <a:gd name="T56" fmla="*/ 0 w 21"/>
                  <a:gd name="T57" fmla="*/ 19 h 40"/>
                  <a:gd name="T58" fmla="*/ 0 w 21"/>
                  <a:gd name="T59" fmla="*/ 17 h 40"/>
                  <a:gd name="T60" fmla="*/ 0 w 21"/>
                  <a:gd name="T61" fmla="*/ 21 h 40"/>
                  <a:gd name="T62" fmla="*/ 0 w 21"/>
                  <a:gd name="T63" fmla="*/ 24 h 40"/>
                  <a:gd name="T64" fmla="*/ 0 w 21"/>
                  <a:gd name="T65" fmla="*/ 26 h 40"/>
                  <a:gd name="T66" fmla="*/ 0 w 21"/>
                  <a:gd name="T67" fmla="*/ 29 h 40"/>
                  <a:gd name="T68" fmla="*/ 3 w 21"/>
                  <a:gd name="T69" fmla="*/ 33 h 40"/>
                  <a:gd name="T70" fmla="*/ 3 w 21"/>
                  <a:gd name="T71" fmla="*/ 36 h 40"/>
                  <a:gd name="T72" fmla="*/ 5 w 21"/>
                  <a:gd name="T7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40">
                    <a:moveTo>
                      <a:pt x="7" y="40"/>
                    </a:moveTo>
                    <a:lnTo>
                      <a:pt x="7" y="40"/>
                    </a:lnTo>
                    <a:lnTo>
                      <a:pt x="10" y="40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4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1" y="29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19" y="21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3" y="33"/>
                    </a:lnTo>
                    <a:lnTo>
                      <a:pt x="3" y="36"/>
                    </a:lnTo>
                    <a:lnTo>
                      <a:pt x="3" y="36"/>
                    </a:lnTo>
                    <a:lnTo>
                      <a:pt x="3" y="38"/>
                    </a:lnTo>
                    <a:lnTo>
                      <a:pt x="5" y="38"/>
                    </a:lnTo>
                    <a:lnTo>
                      <a:pt x="7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Rectangle 1081"/>
              <p:cNvSpPr>
                <a:spLocks noChangeArrowheads="1"/>
              </p:cNvSpPr>
              <p:nvPr/>
            </p:nvSpPr>
            <p:spPr bwMode="auto">
              <a:xfrm>
                <a:off x="4905" y="2404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82"/>
              <p:cNvSpPr/>
              <p:nvPr/>
            </p:nvSpPr>
            <p:spPr bwMode="auto">
              <a:xfrm>
                <a:off x="4806" y="2215"/>
                <a:ext cx="24" cy="21"/>
              </a:xfrm>
              <a:custGeom>
                <a:avLst/>
                <a:gdLst>
                  <a:gd name="T0" fmla="*/ 19 w 24"/>
                  <a:gd name="T1" fmla="*/ 9 h 21"/>
                  <a:gd name="T2" fmla="*/ 19 w 24"/>
                  <a:gd name="T3" fmla="*/ 9 h 21"/>
                  <a:gd name="T4" fmla="*/ 21 w 24"/>
                  <a:gd name="T5" fmla="*/ 7 h 21"/>
                  <a:gd name="T6" fmla="*/ 21 w 24"/>
                  <a:gd name="T7" fmla="*/ 4 h 21"/>
                  <a:gd name="T8" fmla="*/ 24 w 24"/>
                  <a:gd name="T9" fmla="*/ 4 h 21"/>
                  <a:gd name="T10" fmla="*/ 24 w 24"/>
                  <a:gd name="T11" fmla="*/ 2 h 21"/>
                  <a:gd name="T12" fmla="*/ 24 w 24"/>
                  <a:gd name="T13" fmla="*/ 0 h 21"/>
                  <a:gd name="T14" fmla="*/ 21 w 24"/>
                  <a:gd name="T15" fmla="*/ 0 h 21"/>
                  <a:gd name="T16" fmla="*/ 21 w 24"/>
                  <a:gd name="T17" fmla="*/ 0 h 21"/>
                  <a:gd name="T18" fmla="*/ 19 w 24"/>
                  <a:gd name="T19" fmla="*/ 0 h 21"/>
                  <a:gd name="T20" fmla="*/ 19 w 24"/>
                  <a:gd name="T21" fmla="*/ 0 h 21"/>
                  <a:gd name="T22" fmla="*/ 19 w 24"/>
                  <a:gd name="T23" fmla="*/ 0 h 21"/>
                  <a:gd name="T24" fmla="*/ 19 w 24"/>
                  <a:gd name="T25" fmla="*/ 2 h 21"/>
                  <a:gd name="T26" fmla="*/ 19 w 24"/>
                  <a:gd name="T27" fmla="*/ 2 h 21"/>
                  <a:gd name="T28" fmla="*/ 19 w 24"/>
                  <a:gd name="T29" fmla="*/ 2 h 21"/>
                  <a:gd name="T30" fmla="*/ 19 w 24"/>
                  <a:gd name="T31" fmla="*/ 0 h 21"/>
                  <a:gd name="T32" fmla="*/ 17 w 24"/>
                  <a:gd name="T33" fmla="*/ 0 h 21"/>
                  <a:gd name="T34" fmla="*/ 14 w 24"/>
                  <a:gd name="T35" fmla="*/ 0 h 21"/>
                  <a:gd name="T36" fmla="*/ 17 w 24"/>
                  <a:gd name="T37" fmla="*/ 0 h 21"/>
                  <a:gd name="T38" fmla="*/ 17 w 24"/>
                  <a:gd name="T39" fmla="*/ 2 h 21"/>
                  <a:gd name="T40" fmla="*/ 14 w 24"/>
                  <a:gd name="T41" fmla="*/ 2 h 21"/>
                  <a:gd name="T42" fmla="*/ 14 w 24"/>
                  <a:gd name="T43" fmla="*/ 2 h 21"/>
                  <a:gd name="T44" fmla="*/ 14 w 24"/>
                  <a:gd name="T45" fmla="*/ 2 h 21"/>
                  <a:gd name="T46" fmla="*/ 12 w 24"/>
                  <a:gd name="T47" fmla="*/ 0 h 21"/>
                  <a:gd name="T48" fmla="*/ 9 w 24"/>
                  <a:gd name="T49" fmla="*/ 0 h 21"/>
                  <a:gd name="T50" fmla="*/ 9 w 24"/>
                  <a:gd name="T51" fmla="*/ 2 h 21"/>
                  <a:gd name="T52" fmla="*/ 7 w 24"/>
                  <a:gd name="T53" fmla="*/ 2 h 21"/>
                  <a:gd name="T54" fmla="*/ 7 w 24"/>
                  <a:gd name="T55" fmla="*/ 4 h 21"/>
                  <a:gd name="T56" fmla="*/ 5 w 24"/>
                  <a:gd name="T57" fmla="*/ 4 h 21"/>
                  <a:gd name="T58" fmla="*/ 2 w 24"/>
                  <a:gd name="T59" fmla="*/ 7 h 21"/>
                  <a:gd name="T60" fmla="*/ 0 w 24"/>
                  <a:gd name="T61" fmla="*/ 9 h 21"/>
                  <a:gd name="T62" fmla="*/ 0 w 24"/>
                  <a:gd name="T63" fmla="*/ 9 h 21"/>
                  <a:gd name="T64" fmla="*/ 0 w 24"/>
                  <a:gd name="T65" fmla="*/ 9 h 21"/>
                  <a:gd name="T66" fmla="*/ 0 w 24"/>
                  <a:gd name="T67" fmla="*/ 11 h 21"/>
                  <a:gd name="T68" fmla="*/ 0 w 24"/>
                  <a:gd name="T69" fmla="*/ 14 h 21"/>
                  <a:gd name="T70" fmla="*/ 0 w 24"/>
                  <a:gd name="T71" fmla="*/ 14 h 21"/>
                  <a:gd name="T72" fmla="*/ 0 w 24"/>
                  <a:gd name="T73" fmla="*/ 16 h 21"/>
                  <a:gd name="T74" fmla="*/ 2 w 24"/>
                  <a:gd name="T75" fmla="*/ 16 h 21"/>
                  <a:gd name="T76" fmla="*/ 5 w 24"/>
                  <a:gd name="T77" fmla="*/ 19 h 21"/>
                  <a:gd name="T78" fmla="*/ 5 w 24"/>
                  <a:gd name="T79" fmla="*/ 19 h 21"/>
                  <a:gd name="T80" fmla="*/ 7 w 24"/>
                  <a:gd name="T81" fmla="*/ 19 h 21"/>
                  <a:gd name="T82" fmla="*/ 9 w 24"/>
                  <a:gd name="T83" fmla="*/ 19 h 21"/>
                  <a:gd name="T84" fmla="*/ 9 w 24"/>
                  <a:gd name="T85" fmla="*/ 21 h 21"/>
                  <a:gd name="T86" fmla="*/ 12 w 24"/>
                  <a:gd name="T87" fmla="*/ 21 h 21"/>
                  <a:gd name="T88" fmla="*/ 12 w 24"/>
                  <a:gd name="T89" fmla="*/ 19 h 21"/>
                  <a:gd name="T90" fmla="*/ 12 w 24"/>
                  <a:gd name="T91" fmla="*/ 19 h 21"/>
                  <a:gd name="T92" fmla="*/ 14 w 24"/>
                  <a:gd name="T93" fmla="*/ 19 h 21"/>
                  <a:gd name="T94" fmla="*/ 14 w 24"/>
                  <a:gd name="T95" fmla="*/ 19 h 21"/>
                  <a:gd name="T96" fmla="*/ 17 w 24"/>
                  <a:gd name="T97" fmla="*/ 16 h 21"/>
                  <a:gd name="T98" fmla="*/ 17 w 24"/>
                  <a:gd name="T99" fmla="*/ 16 h 21"/>
                  <a:gd name="T100" fmla="*/ 19 w 24"/>
                  <a:gd name="T101" fmla="*/ 14 h 21"/>
                  <a:gd name="T102" fmla="*/ 19 w 24"/>
                  <a:gd name="T103" fmla="*/ 11 h 21"/>
                  <a:gd name="T104" fmla="*/ 19 w 24"/>
                  <a:gd name="T105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" h="21">
                    <a:moveTo>
                      <a:pt x="19" y="9"/>
                    </a:moveTo>
                    <a:lnTo>
                      <a:pt x="19" y="9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9" y="14"/>
                    </a:lnTo>
                    <a:lnTo>
                      <a:pt x="19" y="11"/>
                    </a:lnTo>
                    <a:lnTo>
                      <a:pt x="1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83"/>
              <p:cNvSpPr/>
              <p:nvPr/>
            </p:nvSpPr>
            <p:spPr bwMode="auto">
              <a:xfrm>
                <a:off x="4917" y="2317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84"/>
              <p:cNvSpPr/>
              <p:nvPr/>
            </p:nvSpPr>
            <p:spPr bwMode="auto">
              <a:xfrm>
                <a:off x="3568" y="2312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1085"/>
              <p:cNvSpPr>
                <a:spLocks noChangeArrowheads="1"/>
              </p:cNvSpPr>
              <p:nvPr/>
            </p:nvSpPr>
            <p:spPr bwMode="auto">
              <a:xfrm>
                <a:off x="4749" y="2307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86"/>
              <p:cNvSpPr/>
              <p:nvPr/>
            </p:nvSpPr>
            <p:spPr bwMode="auto">
              <a:xfrm>
                <a:off x="3589" y="234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87"/>
              <p:cNvSpPr/>
              <p:nvPr/>
            </p:nvSpPr>
            <p:spPr bwMode="auto">
              <a:xfrm>
                <a:off x="3790" y="238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88"/>
              <p:cNvSpPr/>
              <p:nvPr/>
            </p:nvSpPr>
            <p:spPr bwMode="auto">
              <a:xfrm>
                <a:off x="4517" y="233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89"/>
              <p:cNvSpPr/>
              <p:nvPr/>
            </p:nvSpPr>
            <p:spPr bwMode="auto">
              <a:xfrm>
                <a:off x="4536" y="234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2 w 2"/>
                  <a:gd name="T7" fmla="*/ 3 h 3"/>
                  <a:gd name="T8" fmla="*/ 2 w 2"/>
                  <a:gd name="T9" fmla="*/ 3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90"/>
              <p:cNvSpPr/>
              <p:nvPr/>
            </p:nvSpPr>
            <p:spPr bwMode="auto">
              <a:xfrm>
                <a:off x="4922" y="2158"/>
                <a:ext cx="17" cy="35"/>
              </a:xfrm>
              <a:custGeom>
                <a:avLst/>
                <a:gdLst>
                  <a:gd name="T0" fmla="*/ 17 w 17"/>
                  <a:gd name="T1" fmla="*/ 12 h 35"/>
                  <a:gd name="T2" fmla="*/ 14 w 17"/>
                  <a:gd name="T3" fmla="*/ 12 h 35"/>
                  <a:gd name="T4" fmla="*/ 14 w 17"/>
                  <a:gd name="T5" fmla="*/ 14 h 35"/>
                  <a:gd name="T6" fmla="*/ 14 w 17"/>
                  <a:gd name="T7" fmla="*/ 16 h 35"/>
                  <a:gd name="T8" fmla="*/ 14 w 17"/>
                  <a:gd name="T9" fmla="*/ 19 h 35"/>
                  <a:gd name="T10" fmla="*/ 14 w 17"/>
                  <a:gd name="T11" fmla="*/ 21 h 35"/>
                  <a:gd name="T12" fmla="*/ 12 w 17"/>
                  <a:gd name="T13" fmla="*/ 21 h 35"/>
                  <a:gd name="T14" fmla="*/ 12 w 17"/>
                  <a:gd name="T15" fmla="*/ 23 h 35"/>
                  <a:gd name="T16" fmla="*/ 12 w 17"/>
                  <a:gd name="T17" fmla="*/ 26 h 35"/>
                  <a:gd name="T18" fmla="*/ 9 w 17"/>
                  <a:gd name="T19" fmla="*/ 28 h 35"/>
                  <a:gd name="T20" fmla="*/ 9 w 17"/>
                  <a:gd name="T21" fmla="*/ 28 h 35"/>
                  <a:gd name="T22" fmla="*/ 7 w 17"/>
                  <a:gd name="T23" fmla="*/ 30 h 35"/>
                  <a:gd name="T24" fmla="*/ 7 w 17"/>
                  <a:gd name="T25" fmla="*/ 33 h 35"/>
                  <a:gd name="T26" fmla="*/ 7 w 17"/>
                  <a:gd name="T27" fmla="*/ 35 h 35"/>
                  <a:gd name="T28" fmla="*/ 5 w 17"/>
                  <a:gd name="T29" fmla="*/ 35 h 35"/>
                  <a:gd name="T30" fmla="*/ 5 w 17"/>
                  <a:gd name="T31" fmla="*/ 35 h 35"/>
                  <a:gd name="T32" fmla="*/ 5 w 17"/>
                  <a:gd name="T33" fmla="*/ 33 h 35"/>
                  <a:gd name="T34" fmla="*/ 2 w 17"/>
                  <a:gd name="T35" fmla="*/ 30 h 35"/>
                  <a:gd name="T36" fmla="*/ 2 w 17"/>
                  <a:gd name="T37" fmla="*/ 30 h 35"/>
                  <a:gd name="T38" fmla="*/ 2 w 17"/>
                  <a:gd name="T39" fmla="*/ 30 h 35"/>
                  <a:gd name="T40" fmla="*/ 0 w 17"/>
                  <a:gd name="T41" fmla="*/ 28 h 35"/>
                  <a:gd name="T42" fmla="*/ 0 w 17"/>
                  <a:gd name="T43" fmla="*/ 26 h 35"/>
                  <a:gd name="T44" fmla="*/ 0 w 17"/>
                  <a:gd name="T45" fmla="*/ 23 h 35"/>
                  <a:gd name="T46" fmla="*/ 0 w 17"/>
                  <a:gd name="T47" fmla="*/ 23 h 35"/>
                  <a:gd name="T48" fmla="*/ 0 w 17"/>
                  <a:gd name="T49" fmla="*/ 21 h 35"/>
                  <a:gd name="T50" fmla="*/ 0 w 17"/>
                  <a:gd name="T51" fmla="*/ 21 h 35"/>
                  <a:gd name="T52" fmla="*/ 0 w 17"/>
                  <a:gd name="T53" fmla="*/ 19 h 35"/>
                  <a:gd name="T54" fmla="*/ 0 w 17"/>
                  <a:gd name="T55" fmla="*/ 16 h 35"/>
                  <a:gd name="T56" fmla="*/ 2 w 17"/>
                  <a:gd name="T57" fmla="*/ 14 h 35"/>
                  <a:gd name="T58" fmla="*/ 2 w 17"/>
                  <a:gd name="T59" fmla="*/ 12 h 35"/>
                  <a:gd name="T60" fmla="*/ 2 w 17"/>
                  <a:gd name="T61" fmla="*/ 9 h 35"/>
                  <a:gd name="T62" fmla="*/ 5 w 17"/>
                  <a:gd name="T63" fmla="*/ 9 h 35"/>
                  <a:gd name="T64" fmla="*/ 5 w 17"/>
                  <a:gd name="T65" fmla="*/ 9 h 35"/>
                  <a:gd name="T66" fmla="*/ 7 w 17"/>
                  <a:gd name="T67" fmla="*/ 7 h 35"/>
                  <a:gd name="T68" fmla="*/ 7 w 17"/>
                  <a:gd name="T69" fmla="*/ 4 h 35"/>
                  <a:gd name="T70" fmla="*/ 7 w 17"/>
                  <a:gd name="T71" fmla="*/ 4 h 35"/>
                  <a:gd name="T72" fmla="*/ 7 w 17"/>
                  <a:gd name="T73" fmla="*/ 2 h 35"/>
                  <a:gd name="T74" fmla="*/ 9 w 17"/>
                  <a:gd name="T75" fmla="*/ 2 h 35"/>
                  <a:gd name="T76" fmla="*/ 12 w 17"/>
                  <a:gd name="T77" fmla="*/ 2 h 35"/>
                  <a:gd name="T78" fmla="*/ 12 w 17"/>
                  <a:gd name="T79" fmla="*/ 2 h 35"/>
                  <a:gd name="T80" fmla="*/ 14 w 17"/>
                  <a:gd name="T81" fmla="*/ 0 h 35"/>
                  <a:gd name="T82" fmla="*/ 14 w 17"/>
                  <a:gd name="T83" fmla="*/ 0 h 35"/>
                  <a:gd name="T84" fmla="*/ 17 w 17"/>
                  <a:gd name="T85" fmla="*/ 2 h 35"/>
                  <a:gd name="T86" fmla="*/ 17 w 17"/>
                  <a:gd name="T87" fmla="*/ 2 h 35"/>
                  <a:gd name="T88" fmla="*/ 17 w 17"/>
                  <a:gd name="T89" fmla="*/ 4 h 35"/>
                  <a:gd name="T90" fmla="*/ 17 w 17"/>
                  <a:gd name="T91" fmla="*/ 7 h 35"/>
                  <a:gd name="T92" fmla="*/ 17 w 17"/>
                  <a:gd name="T93" fmla="*/ 7 h 35"/>
                  <a:gd name="T94" fmla="*/ 17 w 17"/>
                  <a:gd name="T95" fmla="*/ 9 h 35"/>
                  <a:gd name="T96" fmla="*/ 17 w 17"/>
                  <a:gd name="T9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" h="35">
                    <a:moveTo>
                      <a:pt x="17" y="12"/>
                    </a:moveTo>
                    <a:lnTo>
                      <a:pt x="14" y="12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9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6"/>
                    </a:lnTo>
                    <a:lnTo>
                      <a:pt x="9" y="28"/>
                    </a:lnTo>
                    <a:lnTo>
                      <a:pt x="9" y="28"/>
                    </a:lnTo>
                    <a:lnTo>
                      <a:pt x="7" y="30"/>
                    </a:lnTo>
                    <a:lnTo>
                      <a:pt x="7" y="33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5" y="33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9"/>
                    </a:lnTo>
                    <a:lnTo>
                      <a:pt x="1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91"/>
              <p:cNvSpPr/>
              <p:nvPr/>
            </p:nvSpPr>
            <p:spPr bwMode="auto">
              <a:xfrm>
                <a:off x="4600" y="2196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Rectangle 1092"/>
              <p:cNvSpPr>
                <a:spLocks noChangeArrowheads="1"/>
              </p:cNvSpPr>
              <p:nvPr/>
            </p:nvSpPr>
            <p:spPr bwMode="auto">
              <a:xfrm>
                <a:off x="4823" y="2205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93"/>
              <p:cNvSpPr/>
              <p:nvPr/>
            </p:nvSpPr>
            <p:spPr bwMode="auto">
              <a:xfrm>
                <a:off x="4119" y="2260"/>
                <a:ext cx="3" cy="4"/>
              </a:xfrm>
              <a:custGeom>
                <a:avLst/>
                <a:gdLst>
                  <a:gd name="T0" fmla="*/ 0 w 3"/>
                  <a:gd name="T1" fmla="*/ 2 h 4"/>
                  <a:gd name="T2" fmla="*/ 0 w 3"/>
                  <a:gd name="T3" fmla="*/ 4 h 4"/>
                  <a:gd name="T4" fmla="*/ 3 w 3"/>
                  <a:gd name="T5" fmla="*/ 2 h 4"/>
                  <a:gd name="T6" fmla="*/ 0 w 3"/>
                  <a:gd name="T7" fmla="*/ 2 h 4"/>
                  <a:gd name="T8" fmla="*/ 0 w 3"/>
                  <a:gd name="T9" fmla="*/ 0 h 4"/>
                  <a:gd name="T10" fmla="*/ 0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0" y="4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94"/>
              <p:cNvSpPr/>
              <p:nvPr/>
            </p:nvSpPr>
            <p:spPr bwMode="auto">
              <a:xfrm>
                <a:off x="3826" y="2058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2 h 5"/>
                  <a:gd name="T4" fmla="*/ 2 w 2"/>
                  <a:gd name="T5" fmla="*/ 2 h 5"/>
                  <a:gd name="T6" fmla="*/ 2 w 2"/>
                  <a:gd name="T7" fmla="*/ 0 h 5"/>
                  <a:gd name="T8" fmla="*/ 0 w 2"/>
                  <a:gd name="T9" fmla="*/ 2 h 5"/>
                  <a:gd name="T10" fmla="*/ 0 w 2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95"/>
              <p:cNvSpPr>
                <a:spLocks noChangeArrowheads="1"/>
              </p:cNvSpPr>
              <p:nvPr/>
            </p:nvSpPr>
            <p:spPr bwMode="auto">
              <a:xfrm>
                <a:off x="4214" y="21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96"/>
              <p:cNvSpPr/>
              <p:nvPr/>
            </p:nvSpPr>
            <p:spPr bwMode="auto">
              <a:xfrm>
                <a:off x="4224" y="2148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3 h 3"/>
                  <a:gd name="T4" fmla="*/ 2 w 2"/>
                  <a:gd name="T5" fmla="*/ 0 h 3"/>
                  <a:gd name="T6" fmla="*/ 0 w 2"/>
                  <a:gd name="T7" fmla="*/ 0 h 3"/>
                  <a:gd name="T8" fmla="*/ 0 w 2"/>
                  <a:gd name="T9" fmla="*/ 3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97"/>
              <p:cNvSpPr/>
              <p:nvPr/>
            </p:nvSpPr>
            <p:spPr bwMode="auto">
              <a:xfrm>
                <a:off x="4221" y="2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98"/>
              <p:cNvSpPr/>
              <p:nvPr/>
            </p:nvSpPr>
            <p:spPr bwMode="auto">
              <a:xfrm>
                <a:off x="4252" y="2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99"/>
              <p:cNvSpPr/>
              <p:nvPr/>
            </p:nvSpPr>
            <p:spPr bwMode="auto">
              <a:xfrm>
                <a:off x="4271" y="2139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9 w 12"/>
                  <a:gd name="T3" fmla="*/ 0 h 4"/>
                  <a:gd name="T4" fmla="*/ 9 w 12"/>
                  <a:gd name="T5" fmla="*/ 0 h 4"/>
                  <a:gd name="T6" fmla="*/ 7 w 12"/>
                  <a:gd name="T7" fmla="*/ 0 h 4"/>
                  <a:gd name="T8" fmla="*/ 5 w 12"/>
                  <a:gd name="T9" fmla="*/ 2 h 4"/>
                  <a:gd name="T10" fmla="*/ 2 w 12"/>
                  <a:gd name="T11" fmla="*/ 2 h 4"/>
                  <a:gd name="T12" fmla="*/ 0 w 12"/>
                  <a:gd name="T13" fmla="*/ 4 h 4"/>
                  <a:gd name="T14" fmla="*/ 2 w 12"/>
                  <a:gd name="T15" fmla="*/ 4 h 4"/>
                  <a:gd name="T16" fmla="*/ 5 w 12"/>
                  <a:gd name="T17" fmla="*/ 2 h 4"/>
                  <a:gd name="T18" fmla="*/ 7 w 12"/>
                  <a:gd name="T19" fmla="*/ 2 h 4"/>
                  <a:gd name="T20" fmla="*/ 9 w 12"/>
                  <a:gd name="T21" fmla="*/ 2 h 4"/>
                  <a:gd name="T22" fmla="*/ 12 w 12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100"/>
              <p:cNvSpPr/>
              <p:nvPr/>
            </p:nvSpPr>
            <p:spPr bwMode="auto">
              <a:xfrm>
                <a:off x="4913" y="2148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101"/>
              <p:cNvSpPr/>
              <p:nvPr/>
            </p:nvSpPr>
            <p:spPr bwMode="auto">
              <a:xfrm>
                <a:off x="4931" y="2124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102"/>
              <p:cNvSpPr/>
              <p:nvPr/>
            </p:nvSpPr>
            <p:spPr bwMode="auto">
              <a:xfrm>
                <a:off x="3800" y="1970"/>
                <a:ext cx="16" cy="29"/>
              </a:xfrm>
              <a:custGeom>
                <a:avLst/>
                <a:gdLst>
                  <a:gd name="T0" fmla="*/ 5 w 16"/>
                  <a:gd name="T1" fmla="*/ 19 h 29"/>
                  <a:gd name="T2" fmla="*/ 2 w 16"/>
                  <a:gd name="T3" fmla="*/ 19 h 29"/>
                  <a:gd name="T4" fmla="*/ 2 w 16"/>
                  <a:gd name="T5" fmla="*/ 22 h 29"/>
                  <a:gd name="T6" fmla="*/ 2 w 16"/>
                  <a:gd name="T7" fmla="*/ 24 h 29"/>
                  <a:gd name="T8" fmla="*/ 2 w 16"/>
                  <a:gd name="T9" fmla="*/ 24 h 29"/>
                  <a:gd name="T10" fmla="*/ 2 w 16"/>
                  <a:gd name="T11" fmla="*/ 26 h 29"/>
                  <a:gd name="T12" fmla="*/ 5 w 16"/>
                  <a:gd name="T13" fmla="*/ 26 h 29"/>
                  <a:gd name="T14" fmla="*/ 5 w 16"/>
                  <a:gd name="T15" fmla="*/ 29 h 29"/>
                  <a:gd name="T16" fmla="*/ 7 w 16"/>
                  <a:gd name="T17" fmla="*/ 29 h 29"/>
                  <a:gd name="T18" fmla="*/ 9 w 16"/>
                  <a:gd name="T19" fmla="*/ 26 h 29"/>
                  <a:gd name="T20" fmla="*/ 9 w 16"/>
                  <a:gd name="T21" fmla="*/ 24 h 29"/>
                  <a:gd name="T22" fmla="*/ 9 w 16"/>
                  <a:gd name="T23" fmla="*/ 24 h 29"/>
                  <a:gd name="T24" fmla="*/ 9 w 16"/>
                  <a:gd name="T25" fmla="*/ 24 h 29"/>
                  <a:gd name="T26" fmla="*/ 9 w 16"/>
                  <a:gd name="T27" fmla="*/ 24 h 29"/>
                  <a:gd name="T28" fmla="*/ 9 w 16"/>
                  <a:gd name="T29" fmla="*/ 24 h 29"/>
                  <a:gd name="T30" fmla="*/ 12 w 16"/>
                  <a:gd name="T31" fmla="*/ 26 h 29"/>
                  <a:gd name="T32" fmla="*/ 14 w 16"/>
                  <a:gd name="T33" fmla="*/ 24 h 29"/>
                  <a:gd name="T34" fmla="*/ 14 w 16"/>
                  <a:gd name="T35" fmla="*/ 22 h 29"/>
                  <a:gd name="T36" fmla="*/ 14 w 16"/>
                  <a:gd name="T37" fmla="*/ 22 h 29"/>
                  <a:gd name="T38" fmla="*/ 14 w 16"/>
                  <a:gd name="T39" fmla="*/ 19 h 29"/>
                  <a:gd name="T40" fmla="*/ 14 w 16"/>
                  <a:gd name="T41" fmla="*/ 17 h 29"/>
                  <a:gd name="T42" fmla="*/ 14 w 16"/>
                  <a:gd name="T43" fmla="*/ 15 h 29"/>
                  <a:gd name="T44" fmla="*/ 14 w 16"/>
                  <a:gd name="T45" fmla="*/ 15 h 29"/>
                  <a:gd name="T46" fmla="*/ 14 w 16"/>
                  <a:gd name="T47" fmla="*/ 12 h 29"/>
                  <a:gd name="T48" fmla="*/ 14 w 16"/>
                  <a:gd name="T49" fmla="*/ 10 h 29"/>
                  <a:gd name="T50" fmla="*/ 16 w 16"/>
                  <a:gd name="T51" fmla="*/ 7 h 29"/>
                  <a:gd name="T52" fmla="*/ 16 w 16"/>
                  <a:gd name="T53" fmla="*/ 7 h 29"/>
                  <a:gd name="T54" fmla="*/ 14 w 16"/>
                  <a:gd name="T55" fmla="*/ 5 h 29"/>
                  <a:gd name="T56" fmla="*/ 14 w 16"/>
                  <a:gd name="T57" fmla="*/ 3 h 29"/>
                  <a:gd name="T58" fmla="*/ 12 w 16"/>
                  <a:gd name="T59" fmla="*/ 0 h 29"/>
                  <a:gd name="T60" fmla="*/ 9 w 16"/>
                  <a:gd name="T61" fmla="*/ 0 h 29"/>
                  <a:gd name="T62" fmla="*/ 9 w 16"/>
                  <a:gd name="T63" fmla="*/ 0 h 29"/>
                  <a:gd name="T64" fmla="*/ 7 w 16"/>
                  <a:gd name="T65" fmla="*/ 3 h 29"/>
                  <a:gd name="T66" fmla="*/ 7 w 16"/>
                  <a:gd name="T67" fmla="*/ 3 h 29"/>
                  <a:gd name="T68" fmla="*/ 5 w 16"/>
                  <a:gd name="T69" fmla="*/ 5 h 29"/>
                  <a:gd name="T70" fmla="*/ 2 w 16"/>
                  <a:gd name="T71" fmla="*/ 5 h 29"/>
                  <a:gd name="T72" fmla="*/ 2 w 16"/>
                  <a:gd name="T73" fmla="*/ 5 h 29"/>
                  <a:gd name="T74" fmla="*/ 0 w 16"/>
                  <a:gd name="T75" fmla="*/ 3 h 29"/>
                  <a:gd name="T76" fmla="*/ 0 w 16"/>
                  <a:gd name="T77" fmla="*/ 5 h 29"/>
                  <a:gd name="T78" fmla="*/ 0 w 16"/>
                  <a:gd name="T79" fmla="*/ 7 h 29"/>
                  <a:gd name="T80" fmla="*/ 2 w 16"/>
                  <a:gd name="T81" fmla="*/ 10 h 29"/>
                  <a:gd name="T82" fmla="*/ 2 w 16"/>
                  <a:gd name="T83" fmla="*/ 10 h 29"/>
                  <a:gd name="T84" fmla="*/ 2 w 16"/>
                  <a:gd name="T85" fmla="*/ 12 h 29"/>
                  <a:gd name="T86" fmla="*/ 2 w 16"/>
                  <a:gd name="T87" fmla="*/ 12 h 29"/>
                  <a:gd name="T88" fmla="*/ 2 w 16"/>
                  <a:gd name="T89" fmla="*/ 15 h 29"/>
                  <a:gd name="T90" fmla="*/ 5 w 16"/>
                  <a:gd name="T91" fmla="*/ 17 h 29"/>
                  <a:gd name="T92" fmla="*/ 5 w 16"/>
                  <a:gd name="T93" fmla="*/ 17 h 29"/>
                  <a:gd name="T94" fmla="*/ 5 w 16"/>
                  <a:gd name="T95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" h="29">
                    <a:moveTo>
                      <a:pt x="5" y="19"/>
                    </a:moveTo>
                    <a:lnTo>
                      <a:pt x="2" y="19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26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6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103"/>
              <p:cNvSpPr/>
              <p:nvPr/>
            </p:nvSpPr>
            <p:spPr bwMode="auto">
              <a:xfrm>
                <a:off x="4986" y="20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104"/>
              <p:cNvSpPr/>
              <p:nvPr/>
            </p:nvSpPr>
            <p:spPr bwMode="auto">
              <a:xfrm>
                <a:off x="5066" y="2051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3 w 5"/>
                  <a:gd name="T3" fmla="*/ 2 h 5"/>
                  <a:gd name="T4" fmla="*/ 3 w 5"/>
                  <a:gd name="T5" fmla="*/ 5 h 5"/>
                  <a:gd name="T6" fmla="*/ 0 w 5"/>
                  <a:gd name="T7" fmla="*/ 2 h 5"/>
                  <a:gd name="T8" fmla="*/ 0 w 5"/>
                  <a:gd name="T9" fmla="*/ 2 h 5"/>
                  <a:gd name="T10" fmla="*/ 3 w 5"/>
                  <a:gd name="T11" fmla="*/ 0 h 5"/>
                  <a:gd name="T12" fmla="*/ 5 w 5"/>
                  <a:gd name="T13" fmla="*/ 0 h 5"/>
                  <a:gd name="T14" fmla="*/ 5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3" y="2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105"/>
              <p:cNvSpPr/>
              <p:nvPr/>
            </p:nvSpPr>
            <p:spPr bwMode="auto">
              <a:xfrm>
                <a:off x="4221" y="19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106"/>
              <p:cNvSpPr/>
              <p:nvPr/>
            </p:nvSpPr>
            <p:spPr bwMode="auto">
              <a:xfrm>
                <a:off x="5137" y="1795"/>
                <a:ext cx="31" cy="114"/>
              </a:xfrm>
              <a:custGeom>
                <a:avLst/>
                <a:gdLst>
                  <a:gd name="T0" fmla="*/ 24 w 31"/>
                  <a:gd name="T1" fmla="*/ 64 h 114"/>
                  <a:gd name="T2" fmla="*/ 26 w 31"/>
                  <a:gd name="T3" fmla="*/ 69 h 114"/>
                  <a:gd name="T4" fmla="*/ 31 w 31"/>
                  <a:gd name="T5" fmla="*/ 76 h 114"/>
                  <a:gd name="T6" fmla="*/ 26 w 31"/>
                  <a:gd name="T7" fmla="*/ 73 h 114"/>
                  <a:gd name="T8" fmla="*/ 22 w 31"/>
                  <a:gd name="T9" fmla="*/ 69 h 114"/>
                  <a:gd name="T10" fmla="*/ 17 w 31"/>
                  <a:gd name="T11" fmla="*/ 69 h 114"/>
                  <a:gd name="T12" fmla="*/ 17 w 31"/>
                  <a:gd name="T13" fmla="*/ 71 h 114"/>
                  <a:gd name="T14" fmla="*/ 12 w 31"/>
                  <a:gd name="T15" fmla="*/ 73 h 114"/>
                  <a:gd name="T16" fmla="*/ 12 w 31"/>
                  <a:gd name="T17" fmla="*/ 80 h 114"/>
                  <a:gd name="T18" fmla="*/ 10 w 31"/>
                  <a:gd name="T19" fmla="*/ 85 h 114"/>
                  <a:gd name="T20" fmla="*/ 10 w 31"/>
                  <a:gd name="T21" fmla="*/ 90 h 114"/>
                  <a:gd name="T22" fmla="*/ 15 w 31"/>
                  <a:gd name="T23" fmla="*/ 97 h 114"/>
                  <a:gd name="T24" fmla="*/ 15 w 31"/>
                  <a:gd name="T25" fmla="*/ 104 h 114"/>
                  <a:gd name="T26" fmla="*/ 19 w 31"/>
                  <a:gd name="T27" fmla="*/ 107 h 114"/>
                  <a:gd name="T28" fmla="*/ 17 w 31"/>
                  <a:gd name="T29" fmla="*/ 111 h 114"/>
                  <a:gd name="T30" fmla="*/ 15 w 31"/>
                  <a:gd name="T31" fmla="*/ 107 h 114"/>
                  <a:gd name="T32" fmla="*/ 8 w 31"/>
                  <a:gd name="T33" fmla="*/ 107 h 114"/>
                  <a:gd name="T34" fmla="*/ 5 w 31"/>
                  <a:gd name="T35" fmla="*/ 111 h 114"/>
                  <a:gd name="T36" fmla="*/ 3 w 31"/>
                  <a:gd name="T37" fmla="*/ 111 h 114"/>
                  <a:gd name="T38" fmla="*/ 3 w 31"/>
                  <a:gd name="T39" fmla="*/ 104 h 114"/>
                  <a:gd name="T40" fmla="*/ 5 w 31"/>
                  <a:gd name="T41" fmla="*/ 99 h 114"/>
                  <a:gd name="T42" fmla="*/ 3 w 31"/>
                  <a:gd name="T43" fmla="*/ 92 h 114"/>
                  <a:gd name="T44" fmla="*/ 5 w 31"/>
                  <a:gd name="T45" fmla="*/ 85 h 114"/>
                  <a:gd name="T46" fmla="*/ 3 w 31"/>
                  <a:gd name="T47" fmla="*/ 80 h 114"/>
                  <a:gd name="T48" fmla="*/ 3 w 31"/>
                  <a:gd name="T49" fmla="*/ 73 h 114"/>
                  <a:gd name="T50" fmla="*/ 5 w 31"/>
                  <a:gd name="T51" fmla="*/ 69 h 114"/>
                  <a:gd name="T52" fmla="*/ 5 w 31"/>
                  <a:gd name="T53" fmla="*/ 59 h 114"/>
                  <a:gd name="T54" fmla="*/ 5 w 31"/>
                  <a:gd name="T55" fmla="*/ 54 h 114"/>
                  <a:gd name="T56" fmla="*/ 5 w 31"/>
                  <a:gd name="T57" fmla="*/ 47 h 114"/>
                  <a:gd name="T58" fmla="*/ 5 w 31"/>
                  <a:gd name="T59" fmla="*/ 42 h 114"/>
                  <a:gd name="T60" fmla="*/ 3 w 31"/>
                  <a:gd name="T61" fmla="*/ 35 h 114"/>
                  <a:gd name="T62" fmla="*/ 0 w 31"/>
                  <a:gd name="T63" fmla="*/ 28 h 114"/>
                  <a:gd name="T64" fmla="*/ 3 w 31"/>
                  <a:gd name="T65" fmla="*/ 23 h 114"/>
                  <a:gd name="T66" fmla="*/ 3 w 31"/>
                  <a:gd name="T67" fmla="*/ 19 h 114"/>
                  <a:gd name="T68" fmla="*/ 3 w 31"/>
                  <a:gd name="T69" fmla="*/ 12 h 114"/>
                  <a:gd name="T70" fmla="*/ 8 w 31"/>
                  <a:gd name="T71" fmla="*/ 14 h 114"/>
                  <a:gd name="T72" fmla="*/ 10 w 31"/>
                  <a:gd name="T73" fmla="*/ 9 h 114"/>
                  <a:gd name="T74" fmla="*/ 10 w 31"/>
                  <a:gd name="T75" fmla="*/ 2 h 114"/>
                  <a:gd name="T76" fmla="*/ 12 w 31"/>
                  <a:gd name="T77" fmla="*/ 0 h 114"/>
                  <a:gd name="T78" fmla="*/ 12 w 31"/>
                  <a:gd name="T79" fmla="*/ 7 h 114"/>
                  <a:gd name="T80" fmla="*/ 15 w 31"/>
                  <a:gd name="T81" fmla="*/ 12 h 114"/>
                  <a:gd name="T82" fmla="*/ 17 w 31"/>
                  <a:gd name="T83" fmla="*/ 19 h 114"/>
                  <a:gd name="T84" fmla="*/ 17 w 31"/>
                  <a:gd name="T85" fmla="*/ 16 h 114"/>
                  <a:gd name="T86" fmla="*/ 15 w 31"/>
                  <a:gd name="T87" fmla="*/ 19 h 114"/>
                  <a:gd name="T88" fmla="*/ 17 w 31"/>
                  <a:gd name="T89" fmla="*/ 23 h 114"/>
                  <a:gd name="T90" fmla="*/ 15 w 31"/>
                  <a:gd name="T91" fmla="*/ 26 h 114"/>
                  <a:gd name="T92" fmla="*/ 15 w 31"/>
                  <a:gd name="T93" fmla="*/ 33 h 114"/>
                  <a:gd name="T94" fmla="*/ 17 w 31"/>
                  <a:gd name="T95" fmla="*/ 38 h 114"/>
                  <a:gd name="T96" fmla="*/ 19 w 31"/>
                  <a:gd name="T97" fmla="*/ 42 h 114"/>
                  <a:gd name="T98" fmla="*/ 19 w 31"/>
                  <a:gd name="T99" fmla="*/ 50 h 114"/>
                  <a:gd name="T100" fmla="*/ 22 w 31"/>
                  <a:gd name="T101" fmla="*/ 5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" h="114">
                    <a:moveTo>
                      <a:pt x="24" y="59"/>
                    </a:moveTo>
                    <a:lnTo>
                      <a:pt x="24" y="61"/>
                    </a:lnTo>
                    <a:lnTo>
                      <a:pt x="24" y="64"/>
                    </a:lnTo>
                    <a:lnTo>
                      <a:pt x="24" y="66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26" y="71"/>
                    </a:lnTo>
                    <a:lnTo>
                      <a:pt x="29" y="73"/>
                    </a:lnTo>
                    <a:lnTo>
                      <a:pt x="31" y="76"/>
                    </a:lnTo>
                    <a:lnTo>
                      <a:pt x="31" y="78"/>
                    </a:lnTo>
                    <a:lnTo>
                      <a:pt x="29" y="76"/>
                    </a:lnTo>
                    <a:lnTo>
                      <a:pt x="26" y="73"/>
                    </a:lnTo>
                    <a:lnTo>
                      <a:pt x="26" y="71"/>
                    </a:lnTo>
                    <a:lnTo>
                      <a:pt x="24" y="71"/>
                    </a:lnTo>
                    <a:lnTo>
                      <a:pt x="22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7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7" y="71"/>
                    </a:lnTo>
                    <a:lnTo>
                      <a:pt x="15" y="71"/>
                    </a:lnTo>
                    <a:lnTo>
                      <a:pt x="15" y="71"/>
                    </a:lnTo>
                    <a:lnTo>
                      <a:pt x="12" y="73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2" y="80"/>
                    </a:lnTo>
                    <a:lnTo>
                      <a:pt x="10" y="83"/>
                    </a:lnTo>
                    <a:lnTo>
                      <a:pt x="10" y="85"/>
                    </a:lnTo>
                    <a:lnTo>
                      <a:pt x="10" y="85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2" y="95"/>
                    </a:lnTo>
                    <a:lnTo>
                      <a:pt x="15" y="97"/>
                    </a:lnTo>
                    <a:lnTo>
                      <a:pt x="15" y="99"/>
                    </a:lnTo>
                    <a:lnTo>
                      <a:pt x="15" y="102"/>
                    </a:lnTo>
                    <a:lnTo>
                      <a:pt x="15" y="104"/>
                    </a:lnTo>
                    <a:lnTo>
                      <a:pt x="17" y="104"/>
                    </a:lnTo>
                    <a:lnTo>
                      <a:pt x="19" y="104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7" y="111"/>
                    </a:lnTo>
                    <a:lnTo>
                      <a:pt x="17" y="109"/>
                    </a:lnTo>
                    <a:lnTo>
                      <a:pt x="15" y="107"/>
                    </a:lnTo>
                    <a:lnTo>
                      <a:pt x="12" y="107"/>
                    </a:lnTo>
                    <a:lnTo>
                      <a:pt x="10" y="104"/>
                    </a:lnTo>
                    <a:lnTo>
                      <a:pt x="8" y="107"/>
                    </a:lnTo>
                    <a:lnTo>
                      <a:pt x="8" y="109"/>
                    </a:lnTo>
                    <a:lnTo>
                      <a:pt x="5" y="111"/>
                    </a:lnTo>
                    <a:lnTo>
                      <a:pt x="5" y="111"/>
                    </a:lnTo>
                    <a:lnTo>
                      <a:pt x="3" y="114"/>
                    </a:lnTo>
                    <a:lnTo>
                      <a:pt x="3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3" y="107"/>
                    </a:lnTo>
                    <a:lnTo>
                      <a:pt x="3" y="104"/>
                    </a:lnTo>
                    <a:lnTo>
                      <a:pt x="3" y="102"/>
                    </a:lnTo>
                    <a:lnTo>
                      <a:pt x="5" y="99"/>
                    </a:lnTo>
                    <a:lnTo>
                      <a:pt x="5" y="99"/>
                    </a:lnTo>
                    <a:lnTo>
                      <a:pt x="3" y="97"/>
                    </a:lnTo>
                    <a:lnTo>
                      <a:pt x="3" y="95"/>
                    </a:lnTo>
                    <a:lnTo>
                      <a:pt x="3" y="92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5"/>
                    </a:lnTo>
                    <a:lnTo>
                      <a:pt x="5" y="83"/>
                    </a:lnTo>
                    <a:lnTo>
                      <a:pt x="5" y="83"/>
                    </a:lnTo>
                    <a:lnTo>
                      <a:pt x="3" y="80"/>
                    </a:lnTo>
                    <a:lnTo>
                      <a:pt x="3" y="78"/>
                    </a:lnTo>
                    <a:lnTo>
                      <a:pt x="3" y="76"/>
                    </a:lnTo>
                    <a:lnTo>
                      <a:pt x="3" y="73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69"/>
                    </a:lnTo>
                    <a:lnTo>
                      <a:pt x="5" y="66"/>
                    </a:lnTo>
                    <a:lnTo>
                      <a:pt x="5" y="64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5" y="57"/>
                    </a:lnTo>
                    <a:lnTo>
                      <a:pt x="5" y="54"/>
                    </a:lnTo>
                    <a:lnTo>
                      <a:pt x="5" y="52"/>
                    </a:lnTo>
                    <a:lnTo>
                      <a:pt x="5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40"/>
                    </a:lnTo>
                    <a:lnTo>
                      <a:pt x="3" y="38"/>
                    </a:lnTo>
                    <a:lnTo>
                      <a:pt x="3" y="35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5" y="9"/>
                    </a:lnTo>
                    <a:lnTo>
                      <a:pt x="15" y="12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9"/>
                    </a:lnTo>
                    <a:lnTo>
                      <a:pt x="17" y="21"/>
                    </a:lnTo>
                    <a:lnTo>
                      <a:pt x="17" y="19"/>
                    </a:lnTo>
                    <a:lnTo>
                      <a:pt x="17" y="16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9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23"/>
                    </a:lnTo>
                    <a:lnTo>
                      <a:pt x="17" y="26"/>
                    </a:lnTo>
                    <a:lnTo>
                      <a:pt x="17" y="23"/>
                    </a:lnTo>
                    <a:lnTo>
                      <a:pt x="15" y="26"/>
                    </a:lnTo>
                    <a:lnTo>
                      <a:pt x="15" y="28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5"/>
                    </a:lnTo>
                    <a:lnTo>
                      <a:pt x="17" y="35"/>
                    </a:lnTo>
                    <a:lnTo>
                      <a:pt x="17" y="38"/>
                    </a:lnTo>
                    <a:lnTo>
                      <a:pt x="19" y="40"/>
                    </a:lnTo>
                    <a:lnTo>
                      <a:pt x="17" y="42"/>
                    </a:lnTo>
                    <a:lnTo>
                      <a:pt x="19" y="42"/>
                    </a:lnTo>
                    <a:lnTo>
                      <a:pt x="19" y="45"/>
                    </a:lnTo>
                    <a:lnTo>
                      <a:pt x="19" y="47"/>
                    </a:lnTo>
                    <a:lnTo>
                      <a:pt x="19" y="50"/>
                    </a:lnTo>
                    <a:lnTo>
                      <a:pt x="22" y="52"/>
                    </a:lnTo>
                    <a:lnTo>
                      <a:pt x="22" y="54"/>
                    </a:lnTo>
                    <a:lnTo>
                      <a:pt x="22" y="57"/>
                    </a:lnTo>
                    <a:lnTo>
                      <a:pt x="22" y="59"/>
                    </a:lnTo>
                    <a:lnTo>
                      <a:pt x="2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107"/>
              <p:cNvSpPr/>
              <p:nvPr/>
            </p:nvSpPr>
            <p:spPr bwMode="auto">
              <a:xfrm>
                <a:off x="3805" y="1947"/>
                <a:ext cx="9" cy="21"/>
              </a:xfrm>
              <a:custGeom>
                <a:avLst/>
                <a:gdLst>
                  <a:gd name="T0" fmla="*/ 0 w 9"/>
                  <a:gd name="T1" fmla="*/ 9 h 21"/>
                  <a:gd name="T2" fmla="*/ 0 w 9"/>
                  <a:gd name="T3" fmla="*/ 9 h 21"/>
                  <a:gd name="T4" fmla="*/ 0 w 9"/>
                  <a:gd name="T5" fmla="*/ 11 h 21"/>
                  <a:gd name="T6" fmla="*/ 0 w 9"/>
                  <a:gd name="T7" fmla="*/ 14 h 21"/>
                  <a:gd name="T8" fmla="*/ 2 w 9"/>
                  <a:gd name="T9" fmla="*/ 14 h 21"/>
                  <a:gd name="T10" fmla="*/ 0 w 9"/>
                  <a:gd name="T11" fmla="*/ 16 h 21"/>
                  <a:gd name="T12" fmla="*/ 2 w 9"/>
                  <a:gd name="T13" fmla="*/ 19 h 21"/>
                  <a:gd name="T14" fmla="*/ 2 w 9"/>
                  <a:gd name="T15" fmla="*/ 19 h 21"/>
                  <a:gd name="T16" fmla="*/ 4 w 9"/>
                  <a:gd name="T17" fmla="*/ 21 h 21"/>
                  <a:gd name="T18" fmla="*/ 4 w 9"/>
                  <a:gd name="T19" fmla="*/ 21 h 21"/>
                  <a:gd name="T20" fmla="*/ 7 w 9"/>
                  <a:gd name="T21" fmla="*/ 19 h 21"/>
                  <a:gd name="T22" fmla="*/ 7 w 9"/>
                  <a:gd name="T23" fmla="*/ 16 h 21"/>
                  <a:gd name="T24" fmla="*/ 7 w 9"/>
                  <a:gd name="T25" fmla="*/ 14 h 21"/>
                  <a:gd name="T26" fmla="*/ 7 w 9"/>
                  <a:gd name="T27" fmla="*/ 14 h 21"/>
                  <a:gd name="T28" fmla="*/ 9 w 9"/>
                  <a:gd name="T29" fmla="*/ 11 h 21"/>
                  <a:gd name="T30" fmla="*/ 9 w 9"/>
                  <a:gd name="T31" fmla="*/ 11 h 21"/>
                  <a:gd name="T32" fmla="*/ 9 w 9"/>
                  <a:gd name="T33" fmla="*/ 9 h 21"/>
                  <a:gd name="T34" fmla="*/ 9 w 9"/>
                  <a:gd name="T35" fmla="*/ 7 h 21"/>
                  <a:gd name="T36" fmla="*/ 7 w 9"/>
                  <a:gd name="T37" fmla="*/ 4 h 21"/>
                  <a:gd name="T38" fmla="*/ 9 w 9"/>
                  <a:gd name="T39" fmla="*/ 2 h 21"/>
                  <a:gd name="T40" fmla="*/ 7 w 9"/>
                  <a:gd name="T41" fmla="*/ 0 h 21"/>
                  <a:gd name="T42" fmla="*/ 7 w 9"/>
                  <a:gd name="T43" fmla="*/ 2 h 21"/>
                  <a:gd name="T44" fmla="*/ 7 w 9"/>
                  <a:gd name="T45" fmla="*/ 4 h 21"/>
                  <a:gd name="T46" fmla="*/ 4 w 9"/>
                  <a:gd name="T47" fmla="*/ 4 h 21"/>
                  <a:gd name="T48" fmla="*/ 2 w 9"/>
                  <a:gd name="T49" fmla="*/ 4 h 21"/>
                  <a:gd name="T50" fmla="*/ 0 w 9"/>
                  <a:gd name="T51" fmla="*/ 7 h 21"/>
                  <a:gd name="T52" fmla="*/ 0 w 9"/>
                  <a:gd name="T5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21">
                    <a:moveTo>
                      <a:pt x="0" y="9"/>
                    </a:move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08"/>
              <p:cNvSpPr/>
              <p:nvPr/>
            </p:nvSpPr>
            <p:spPr bwMode="auto">
              <a:xfrm>
                <a:off x="3883" y="1752"/>
                <a:ext cx="7" cy="14"/>
              </a:xfrm>
              <a:custGeom>
                <a:avLst/>
                <a:gdLst>
                  <a:gd name="T0" fmla="*/ 0 w 7"/>
                  <a:gd name="T1" fmla="*/ 12 h 14"/>
                  <a:gd name="T2" fmla="*/ 0 w 7"/>
                  <a:gd name="T3" fmla="*/ 10 h 14"/>
                  <a:gd name="T4" fmla="*/ 0 w 7"/>
                  <a:gd name="T5" fmla="*/ 7 h 14"/>
                  <a:gd name="T6" fmla="*/ 2 w 7"/>
                  <a:gd name="T7" fmla="*/ 5 h 14"/>
                  <a:gd name="T8" fmla="*/ 2 w 7"/>
                  <a:gd name="T9" fmla="*/ 2 h 14"/>
                  <a:gd name="T10" fmla="*/ 4 w 7"/>
                  <a:gd name="T11" fmla="*/ 2 h 14"/>
                  <a:gd name="T12" fmla="*/ 7 w 7"/>
                  <a:gd name="T13" fmla="*/ 0 h 14"/>
                  <a:gd name="T14" fmla="*/ 4 w 7"/>
                  <a:gd name="T15" fmla="*/ 0 h 14"/>
                  <a:gd name="T16" fmla="*/ 4 w 7"/>
                  <a:gd name="T17" fmla="*/ 2 h 14"/>
                  <a:gd name="T18" fmla="*/ 4 w 7"/>
                  <a:gd name="T19" fmla="*/ 5 h 14"/>
                  <a:gd name="T20" fmla="*/ 2 w 7"/>
                  <a:gd name="T21" fmla="*/ 7 h 14"/>
                  <a:gd name="T22" fmla="*/ 2 w 7"/>
                  <a:gd name="T23" fmla="*/ 10 h 14"/>
                  <a:gd name="T24" fmla="*/ 2 w 7"/>
                  <a:gd name="T25" fmla="*/ 12 h 14"/>
                  <a:gd name="T26" fmla="*/ 0 w 7"/>
                  <a:gd name="T27" fmla="*/ 14 h 14"/>
                  <a:gd name="T28" fmla="*/ 0 w 7"/>
                  <a:gd name="T29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4">
                    <a:moveTo>
                      <a:pt x="0" y="12"/>
                    </a:move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109"/>
              <p:cNvSpPr/>
              <p:nvPr/>
            </p:nvSpPr>
            <p:spPr bwMode="auto">
              <a:xfrm>
                <a:off x="4015" y="1539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110"/>
              <p:cNvSpPr/>
              <p:nvPr/>
            </p:nvSpPr>
            <p:spPr bwMode="auto">
              <a:xfrm>
                <a:off x="4200" y="1548"/>
                <a:ext cx="21" cy="14"/>
              </a:xfrm>
              <a:custGeom>
                <a:avLst/>
                <a:gdLst>
                  <a:gd name="T0" fmla="*/ 19 w 21"/>
                  <a:gd name="T1" fmla="*/ 7 h 14"/>
                  <a:gd name="T2" fmla="*/ 21 w 21"/>
                  <a:gd name="T3" fmla="*/ 7 h 14"/>
                  <a:gd name="T4" fmla="*/ 21 w 21"/>
                  <a:gd name="T5" fmla="*/ 7 h 14"/>
                  <a:gd name="T6" fmla="*/ 21 w 21"/>
                  <a:gd name="T7" fmla="*/ 7 h 14"/>
                  <a:gd name="T8" fmla="*/ 21 w 21"/>
                  <a:gd name="T9" fmla="*/ 5 h 14"/>
                  <a:gd name="T10" fmla="*/ 19 w 21"/>
                  <a:gd name="T11" fmla="*/ 2 h 14"/>
                  <a:gd name="T12" fmla="*/ 16 w 21"/>
                  <a:gd name="T13" fmla="*/ 2 h 14"/>
                  <a:gd name="T14" fmla="*/ 14 w 21"/>
                  <a:gd name="T15" fmla="*/ 0 h 14"/>
                  <a:gd name="T16" fmla="*/ 12 w 21"/>
                  <a:gd name="T17" fmla="*/ 0 h 14"/>
                  <a:gd name="T18" fmla="*/ 12 w 21"/>
                  <a:gd name="T19" fmla="*/ 0 h 14"/>
                  <a:gd name="T20" fmla="*/ 9 w 21"/>
                  <a:gd name="T21" fmla="*/ 0 h 14"/>
                  <a:gd name="T22" fmla="*/ 7 w 21"/>
                  <a:gd name="T23" fmla="*/ 0 h 14"/>
                  <a:gd name="T24" fmla="*/ 5 w 21"/>
                  <a:gd name="T25" fmla="*/ 0 h 14"/>
                  <a:gd name="T26" fmla="*/ 2 w 21"/>
                  <a:gd name="T27" fmla="*/ 2 h 14"/>
                  <a:gd name="T28" fmla="*/ 2 w 21"/>
                  <a:gd name="T29" fmla="*/ 5 h 14"/>
                  <a:gd name="T30" fmla="*/ 2 w 21"/>
                  <a:gd name="T31" fmla="*/ 7 h 14"/>
                  <a:gd name="T32" fmla="*/ 0 w 21"/>
                  <a:gd name="T33" fmla="*/ 10 h 14"/>
                  <a:gd name="T34" fmla="*/ 2 w 21"/>
                  <a:gd name="T35" fmla="*/ 10 h 14"/>
                  <a:gd name="T36" fmla="*/ 2 w 21"/>
                  <a:gd name="T37" fmla="*/ 12 h 14"/>
                  <a:gd name="T38" fmla="*/ 5 w 21"/>
                  <a:gd name="T39" fmla="*/ 14 h 14"/>
                  <a:gd name="T40" fmla="*/ 7 w 21"/>
                  <a:gd name="T41" fmla="*/ 14 h 14"/>
                  <a:gd name="T42" fmla="*/ 9 w 21"/>
                  <a:gd name="T43" fmla="*/ 12 h 14"/>
                  <a:gd name="T44" fmla="*/ 12 w 21"/>
                  <a:gd name="T45" fmla="*/ 12 h 14"/>
                  <a:gd name="T46" fmla="*/ 14 w 21"/>
                  <a:gd name="T47" fmla="*/ 12 h 14"/>
                  <a:gd name="T48" fmla="*/ 16 w 21"/>
                  <a:gd name="T49" fmla="*/ 12 h 14"/>
                  <a:gd name="T50" fmla="*/ 16 w 21"/>
                  <a:gd name="T51" fmla="*/ 10 h 14"/>
                  <a:gd name="T52" fmla="*/ 19 w 21"/>
                  <a:gd name="T5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14">
                    <a:moveTo>
                      <a:pt x="19" y="7"/>
                    </a:moveTo>
                    <a:lnTo>
                      <a:pt x="21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111"/>
              <p:cNvSpPr/>
              <p:nvPr/>
            </p:nvSpPr>
            <p:spPr bwMode="auto">
              <a:xfrm>
                <a:off x="4304" y="1529"/>
                <a:ext cx="19" cy="14"/>
              </a:xfrm>
              <a:custGeom>
                <a:avLst/>
                <a:gdLst>
                  <a:gd name="T0" fmla="*/ 17 w 19"/>
                  <a:gd name="T1" fmla="*/ 10 h 14"/>
                  <a:gd name="T2" fmla="*/ 19 w 19"/>
                  <a:gd name="T3" fmla="*/ 10 h 14"/>
                  <a:gd name="T4" fmla="*/ 19 w 19"/>
                  <a:gd name="T5" fmla="*/ 12 h 14"/>
                  <a:gd name="T6" fmla="*/ 19 w 19"/>
                  <a:gd name="T7" fmla="*/ 14 h 14"/>
                  <a:gd name="T8" fmla="*/ 17 w 19"/>
                  <a:gd name="T9" fmla="*/ 14 h 14"/>
                  <a:gd name="T10" fmla="*/ 14 w 19"/>
                  <a:gd name="T11" fmla="*/ 14 h 14"/>
                  <a:gd name="T12" fmla="*/ 14 w 19"/>
                  <a:gd name="T13" fmla="*/ 14 h 14"/>
                  <a:gd name="T14" fmla="*/ 12 w 19"/>
                  <a:gd name="T15" fmla="*/ 14 h 14"/>
                  <a:gd name="T16" fmla="*/ 10 w 19"/>
                  <a:gd name="T17" fmla="*/ 14 h 14"/>
                  <a:gd name="T18" fmla="*/ 10 w 19"/>
                  <a:gd name="T19" fmla="*/ 12 h 14"/>
                  <a:gd name="T20" fmla="*/ 7 w 19"/>
                  <a:gd name="T21" fmla="*/ 12 h 14"/>
                  <a:gd name="T22" fmla="*/ 5 w 19"/>
                  <a:gd name="T23" fmla="*/ 12 h 14"/>
                  <a:gd name="T24" fmla="*/ 5 w 19"/>
                  <a:gd name="T25" fmla="*/ 10 h 14"/>
                  <a:gd name="T26" fmla="*/ 2 w 19"/>
                  <a:gd name="T27" fmla="*/ 10 h 14"/>
                  <a:gd name="T28" fmla="*/ 2 w 19"/>
                  <a:gd name="T29" fmla="*/ 7 h 14"/>
                  <a:gd name="T30" fmla="*/ 0 w 19"/>
                  <a:gd name="T31" fmla="*/ 7 h 14"/>
                  <a:gd name="T32" fmla="*/ 0 w 19"/>
                  <a:gd name="T33" fmla="*/ 5 h 14"/>
                  <a:gd name="T34" fmla="*/ 2 w 19"/>
                  <a:gd name="T35" fmla="*/ 5 h 14"/>
                  <a:gd name="T36" fmla="*/ 0 w 19"/>
                  <a:gd name="T37" fmla="*/ 3 h 14"/>
                  <a:gd name="T38" fmla="*/ 2 w 19"/>
                  <a:gd name="T39" fmla="*/ 0 h 14"/>
                  <a:gd name="T40" fmla="*/ 5 w 19"/>
                  <a:gd name="T41" fmla="*/ 0 h 14"/>
                  <a:gd name="T42" fmla="*/ 7 w 19"/>
                  <a:gd name="T43" fmla="*/ 3 h 14"/>
                  <a:gd name="T44" fmla="*/ 10 w 19"/>
                  <a:gd name="T45" fmla="*/ 3 h 14"/>
                  <a:gd name="T46" fmla="*/ 12 w 19"/>
                  <a:gd name="T47" fmla="*/ 5 h 14"/>
                  <a:gd name="T48" fmla="*/ 12 w 19"/>
                  <a:gd name="T49" fmla="*/ 7 h 14"/>
                  <a:gd name="T50" fmla="*/ 14 w 19"/>
                  <a:gd name="T51" fmla="*/ 7 h 14"/>
                  <a:gd name="T52" fmla="*/ 17 w 19"/>
                  <a:gd name="T53" fmla="*/ 7 h 14"/>
                  <a:gd name="T54" fmla="*/ 17 w 19"/>
                  <a:gd name="T5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" h="14">
                    <a:moveTo>
                      <a:pt x="17" y="10"/>
                    </a:moveTo>
                    <a:lnTo>
                      <a:pt x="19" y="10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7" y="7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112"/>
              <p:cNvSpPr/>
              <p:nvPr/>
            </p:nvSpPr>
            <p:spPr bwMode="auto">
              <a:xfrm>
                <a:off x="5398" y="1539"/>
                <a:ext cx="16" cy="7"/>
              </a:xfrm>
              <a:custGeom>
                <a:avLst/>
                <a:gdLst>
                  <a:gd name="T0" fmla="*/ 7 w 16"/>
                  <a:gd name="T1" fmla="*/ 0 h 7"/>
                  <a:gd name="T2" fmla="*/ 9 w 16"/>
                  <a:gd name="T3" fmla="*/ 0 h 7"/>
                  <a:gd name="T4" fmla="*/ 12 w 16"/>
                  <a:gd name="T5" fmla="*/ 0 h 7"/>
                  <a:gd name="T6" fmla="*/ 14 w 16"/>
                  <a:gd name="T7" fmla="*/ 0 h 7"/>
                  <a:gd name="T8" fmla="*/ 16 w 16"/>
                  <a:gd name="T9" fmla="*/ 0 h 7"/>
                  <a:gd name="T10" fmla="*/ 16 w 16"/>
                  <a:gd name="T11" fmla="*/ 2 h 7"/>
                  <a:gd name="T12" fmla="*/ 16 w 16"/>
                  <a:gd name="T13" fmla="*/ 4 h 7"/>
                  <a:gd name="T14" fmla="*/ 14 w 16"/>
                  <a:gd name="T15" fmla="*/ 7 h 7"/>
                  <a:gd name="T16" fmla="*/ 14 w 16"/>
                  <a:gd name="T17" fmla="*/ 7 h 7"/>
                  <a:gd name="T18" fmla="*/ 12 w 16"/>
                  <a:gd name="T19" fmla="*/ 7 h 7"/>
                  <a:gd name="T20" fmla="*/ 9 w 16"/>
                  <a:gd name="T21" fmla="*/ 7 h 7"/>
                  <a:gd name="T22" fmla="*/ 7 w 16"/>
                  <a:gd name="T23" fmla="*/ 4 h 7"/>
                  <a:gd name="T24" fmla="*/ 5 w 16"/>
                  <a:gd name="T25" fmla="*/ 4 h 7"/>
                  <a:gd name="T26" fmla="*/ 2 w 16"/>
                  <a:gd name="T27" fmla="*/ 4 h 7"/>
                  <a:gd name="T28" fmla="*/ 0 w 16"/>
                  <a:gd name="T29" fmla="*/ 2 h 7"/>
                  <a:gd name="T30" fmla="*/ 2 w 16"/>
                  <a:gd name="T31" fmla="*/ 0 h 7"/>
                  <a:gd name="T32" fmla="*/ 5 w 16"/>
                  <a:gd name="T33" fmla="*/ 0 h 7"/>
                  <a:gd name="T34" fmla="*/ 5 w 16"/>
                  <a:gd name="T35" fmla="*/ 0 h 7"/>
                  <a:gd name="T36" fmla="*/ 7 w 16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7">
                    <a:moveTo>
                      <a:pt x="7" y="0"/>
                    </a:moveTo>
                    <a:lnTo>
                      <a:pt x="9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113"/>
              <p:cNvSpPr/>
              <p:nvPr/>
            </p:nvSpPr>
            <p:spPr bwMode="auto">
              <a:xfrm>
                <a:off x="3615" y="180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114"/>
              <p:cNvSpPr/>
              <p:nvPr/>
            </p:nvSpPr>
            <p:spPr bwMode="auto">
              <a:xfrm>
                <a:off x="3963" y="1626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3 w 5"/>
                  <a:gd name="T5" fmla="*/ 0 h 3"/>
                  <a:gd name="T6" fmla="*/ 0 w 5"/>
                  <a:gd name="T7" fmla="*/ 0 h 3"/>
                  <a:gd name="T8" fmla="*/ 3 w 5"/>
                  <a:gd name="T9" fmla="*/ 0 h 3"/>
                  <a:gd name="T10" fmla="*/ 3 w 5"/>
                  <a:gd name="T11" fmla="*/ 3 h 3"/>
                  <a:gd name="T12" fmla="*/ 5 w 5"/>
                  <a:gd name="T13" fmla="*/ 0 h 3"/>
                  <a:gd name="T14" fmla="*/ 5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115"/>
              <p:cNvSpPr/>
              <p:nvPr/>
            </p:nvSpPr>
            <p:spPr bwMode="auto">
              <a:xfrm>
                <a:off x="5507" y="1508"/>
                <a:ext cx="40" cy="14"/>
              </a:xfrm>
              <a:custGeom>
                <a:avLst/>
                <a:gdLst>
                  <a:gd name="T0" fmla="*/ 14 w 40"/>
                  <a:gd name="T1" fmla="*/ 12 h 14"/>
                  <a:gd name="T2" fmla="*/ 12 w 40"/>
                  <a:gd name="T3" fmla="*/ 12 h 14"/>
                  <a:gd name="T4" fmla="*/ 12 w 40"/>
                  <a:gd name="T5" fmla="*/ 14 h 14"/>
                  <a:gd name="T6" fmla="*/ 9 w 40"/>
                  <a:gd name="T7" fmla="*/ 14 h 14"/>
                  <a:gd name="T8" fmla="*/ 7 w 40"/>
                  <a:gd name="T9" fmla="*/ 14 h 14"/>
                  <a:gd name="T10" fmla="*/ 4 w 40"/>
                  <a:gd name="T11" fmla="*/ 14 h 14"/>
                  <a:gd name="T12" fmla="*/ 2 w 40"/>
                  <a:gd name="T13" fmla="*/ 14 h 14"/>
                  <a:gd name="T14" fmla="*/ 2 w 40"/>
                  <a:gd name="T15" fmla="*/ 12 h 14"/>
                  <a:gd name="T16" fmla="*/ 0 w 40"/>
                  <a:gd name="T17" fmla="*/ 9 h 14"/>
                  <a:gd name="T18" fmla="*/ 2 w 40"/>
                  <a:gd name="T19" fmla="*/ 7 h 14"/>
                  <a:gd name="T20" fmla="*/ 4 w 40"/>
                  <a:gd name="T21" fmla="*/ 7 h 14"/>
                  <a:gd name="T22" fmla="*/ 7 w 40"/>
                  <a:gd name="T23" fmla="*/ 5 h 14"/>
                  <a:gd name="T24" fmla="*/ 9 w 40"/>
                  <a:gd name="T25" fmla="*/ 5 h 14"/>
                  <a:gd name="T26" fmla="*/ 12 w 40"/>
                  <a:gd name="T27" fmla="*/ 2 h 14"/>
                  <a:gd name="T28" fmla="*/ 12 w 40"/>
                  <a:gd name="T29" fmla="*/ 2 h 14"/>
                  <a:gd name="T30" fmla="*/ 14 w 40"/>
                  <a:gd name="T31" fmla="*/ 0 h 14"/>
                  <a:gd name="T32" fmla="*/ 16 w 40"/>
                  <a:gd name="T33" fmla="*/ 0 h 14"/>
                  <a:gd name="T34" fmla="*/ 19 w 40"/>
                  <a:gd name="T35" fmla="*/ 0 h 14"/>
                  <a:gd name="T36" fmla="*/ 21 w 40"/>
                  <a:gd name="T37" fmla="*/ 0 h 14"/>
                  <a:gd name="T38" fmla="*/ 23 w 40"/>
                  <a:gd name="T39" fmla="*/ 0 h 14"/>
                  <a:gd name="T40" fmla="*/ 26 w 40"/>
                  <a:gd name="T41" fmla="*/ 0 h 14"/>
                  <a:gd name="T42" fmla="*/ 26 w 40"/>
                  <a:gd name="T43" fmla="*/ 0 h 14"/>
                  <a:gd name="T44" fmla="*/ 28 w 40"/>
                  <a:gd name="T45" fmla="*/ 0 h 14"/>
                  <a:gd name="T46" fmla="*/ 31 w 40"/>
                  <a:gd name="T47" fmla="*/ 0 h 14"/>
                  <a:gd name="T48" fmla="*/ 33 w 40"/>
                  <a:gd name="T49" fmla="*/ 2 h 14"/>
                  <a:gd name="T50" fmla="*/ 35 w 40"/>
                  <a:gd name="T51" fmla="*/ 2 h 14"/>
                  <a:gd name="T52" fmla="*/ 38 w 40"/>
                  <a:gd name="T53" fmla="*/ 5 h 14"/>
                  <a:gd name="T54" fmla="*/ 40 w 40"/>
                  <a:gd name="T55" fmla="*/ 5 h 14"/>
                  <a:gd name="T56" fmla="*/ 40 w 40"/>
                  <a:gd name="T57" fmla="*/ 7 h 14"/>
                  <a:gd name="T58" fmla="*/ 38 w 40"/>
                  <a:gd name="T59" fmla="*/ 9 h 14"/>
                  <a:gd name="T60" fmla="*/ 35 w 40"/>
                  <a:gd name="T61" fmla="*/ 9 h 14"/>
                  <a:gd name="T62" fmla="*/ 33 w 40"/>
                  <a:gd name="T63" fmla="*/ 9 h 14"/>
                  <a:gd name="T64" fmla="*/ 31 w 40"/>
                  <a:gd name="T65" fmla="*/ 12 h 14"/>
                  <a:gd name="T66" fmla="*/ 28 w 40"/>
                  <a:gd name="T67" fmla="*/ 12 h 14"/>
                  <a:gd name="T68" fmla="*/ 26 w 40"/>
                  <a:gd name="T69" fmla="*/ 12 h 14"/>
                  <a:gd name="T70" fmla="*/ 23 w 40"/>
                  <a:gd name="T71" fmla="*/ 12 h 14"/>
                  <a:gd name="T72" fmla="*/ 21 w 40"/>
                  <a:gd name="T73" fmla="*/ 12 h 14"/>
                  <a:gd name="T74" fmla="*/ 19 w 40"/>
                  <a:gd name="T75" fmla="*/ 14 h 14"/>
                  <a:gd name="T76" fmla="*/ 19 w 40"/>
                  <a:gd name="T77" fmla="*/ 12 h 14"/>
                  <a:gd name="T78" fmla="*/ 16 w 40"/>
                  <a:gd name="T79" fmla="*/ 12 h 14"/>
                  <a:gd name="T80" fmla="*/ 14 w 40"/>
                  <a:gd name="T81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" h="14">
                    <a:moveTo>
                      <a:pt x="14" y="12"/>
                    </a:moveTo>
                    <a:lnTo>
                      <a:pt x="12" y="12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8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3" y="9"/>
                    </a:lnTo>
                    <a:lnTo>
                      <a:pt x="31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3" y="12"/>
                    </a:lnTo>
                    <a:lnTo>
                      <a:pt x="21" y="12"/>
                    </a:lnTo>
                    <a:lnTo>
                      <a:pt x="19" y="14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116"/>
              <p:cNvSpPr>
                <a:spLocks noChangeArrowheads="1"/>
              </p:cNvSpPr>
              <p:nvPr/>
            </p:nvSpPr>
            <p:spPr bwMode="auto">
              <a:xfrm>
                <a:off x="3861" y="156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117"/>
              <p:cNvSpPr/>
              <p:nvPr/>
            </p:nvSpPr>
            <p:spPr bwMode="auto">
              <a:xfrm>
                <a:off x="3847" y="15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0 h 3"/>
                  <a:gd name="T6" fmla="*/ 3 w 3"/>
                  <a:gd name="T7" fmla="*/ 0 h 3"/>
                  <a:gd name="T8" fmla="*/ 3 w 3"/>
                  <a:gd name="T9" fmla="*/ 3 h 3"/>
                  <a:gd name="T10" fmla="*/ 3 w 3"/>
                  <a:gd name="T11" fmla="*/ 3 h 3"/>
                  <a:gd name="T12" fmla="*/ 0 w 3"/>
                  <a:gd name="T13" fmla="*/ 3 h 3"/>
                  <a:gd name="T14" fmla="*/ 0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118"/>
              <p:cNvSpPr/>
              <p:nvPr/>
            </p:nvSpPr>
            <p:spPr bwMode="auto">
              <a:xfrm>
                <a:off x="5090" y="1413"/>
                <a:ext cx="83" cy="33"/>
              </a:xfrm>
              <a:custGeom>
                <a:avLst/>
                <a:gdLst>
                  <a:gd name="T0" fmla="*/ 31 w 83"/>
                  <a:gd name="T1" fmla="*/ 31 h 33"/>
                  <a:gd name="T2" fmla="*/ 38 w 83"/>
                  <a:gd name="T3" fmla="*/ 28 h 33"/>
                  <a:gd name="T4" fmla="*/ 45 w 83"/>
                  <a:gd name="T5" fmla="*/ 26 h 33"/>
                  <a:gd name="T6" fmla="*/ 55 w 83"/>
                  <a:gd name="T7" fmla="*/ 28 h 33"/>
                  <a:gd name="T8" fmla="*/ 55 w 83"/>
                  <a:gd name="T9" fmla="*/ 31 h 33"/>
                  <a:gd name="T10" fmla="*/ 62 w 83"/>
                  <a:gd name="T11" fmla="*/ 28 h 33"/>
                  <a:gd name="T12" fmla="*/ 66 w 83"/>
                  <a:gd name="T13" fmla="*/ 26 h 33"/>
                  <a:gd name="T14" fmla="*/ 62 w 83"/>
                  <a:gd name="T15" fmla="*/ 24 h 33"/>
                  <a:gd name="T16" fmla="*/ 55 w 83"/>
                  <a:gd name="T17" fmla="*/ 21 h 33"/>
                  <a:gd name="T18" fmla="*/ 52 w 83"/>
                  <a:gd name="T19" fmla="*/ 14 h 33"/>
                  <a:gd name="T20" fmla="*/ 50 w 83"/>
                  <a:gd name="T21" fmla="*/ 12 h 33"/>
                  <a:gd name="T22" fmla="*/ 57 w 83"/>
                  <a:gd name="T23" fmla="*/ 9 h 33"/>
                  <a:gd name="T24" fmla="*/ 59 w 83"/>
                  <a:gd name="T25" fmla="*/ 14 h 33"/>
                  <a:gd name="T26" fmla="*/ 57 w 83"/>
                  <a:gd name="T27" fmla="*/ 17 h 33"/>
                  <a:gd name="T28" fmla="*/ 62 w 83"/>
                  <a:gd name="T29" fmla="*/ 24 h 33"/>
                  <a:gd name="T30" fmla="*/ 66 w 83"/>
                  <a:gd name="T31" fmla="*/ 24 h 33"/>
                  <a:gd name="T32" fmla="*/ 73 w 83"/>
                  <a:gd name="T33" fmla="*/ 24 h 33"/>
                  <a:gd name="T34" fmla="*/ 78 w 83"/>
                  <a:gd name="T35" fmla="*/ 21 h 33"/>
                  <a:gd name="T36" fmla="*/ 78 w 83"/>
                  <a:gd name="T37" fmla="*/ 17 h 33"/>
                  <a:gd name="T38" fmla="*/ 83 w 83"/>
                  <a:gd name="T39" fmla="*/ 14 h 33"/>
                  <a:gd name="T40" fmla="*/ 78 w 83"/>
                  <a:gd name="T41" fmla="*/ 12 h 33"/>
                  <a:gd name="T42" fmla="*/ 71 w 83"/>
                  <a:gd name="T43" fmla="*/ 9 h 33"/>
                  <a:gd name="T44" fmla="*/ 64 w 83"/>
                  <a:gd name="T45" fmla="*/ 7 h 33"/>
                  <a:gd name="T46" fmla="*/ 59 w 83"/>
                  <a:gd name="T47" fmla="*/ 7 h 33"/>
                  <a:gd name="T48" fmla="*/ 52 w 83"/>
                  <a:gd name="T49" fmla="*/ 5 h 33"/>
                  <a:gd name="T50" fmla="*/ 47 w 83"/>
                  <a:gd name="T51" fmla="*/ 2 h 33"/>
                  <a:gd name="T52" fmla="*/ 43 w 83"/>
                  <a:gd name="T53" fmla="*/ 5 h 33"/>
                  <a:gd name="T54" fmla="*/ 40 w 83"/>
                  <a:gd name="T55" fmla="*/ 9 h 33"/>
                  <a:gd name="T56" fmla="*/ 40 w 83"/>
                  <a:gd name="T57" fmla="*/ 12 h 33"/>
                  <a:gd name="T58" fmla="*/ 36 w 83"/>
                  <a:gd name="T59" fmla="*/ 9 h 33"/>
                  <a:gd name="T60" fmla="*/ 31 w 83"/>
                  <a:gd name="T61" fmla="*/ 7 h 33"/>
                  <a:gd name="T62" fmla="*/ 26 w 83"/>
                  <a:gd name="T63" fmla="*/ 5 h 33"/>
                  <a:gd name="T64" fmla="*/ 19 w 83"/>
                  <a:gd name="T65" fmla="*/ 0 h 33"/>
                  <a:gd name="T66" fmla="*/ 14 w 83"/>
                  <a:gd name="T67" fmla="*/ 2 h 33"/>
                  <a:gd name="T68" fmla="*/ 10 w 83"/>
                  <a:gd name="T69" fmla="*/ 5 h 33"/>
                  <a:gd name="T70" fmla="*/ 5 w 83"/>
                  <a:gd name="T71" fmla="*/ 7 h 33"/>
                  <a:gd name="T72" fmla="*/ 2 w 83"/>
                  <a:gd name="T73" fmla="*/ 9 h 33"/>
                  <a:gd name="T74" fmla="*/ 2 w 83"/>
                  <a:gd name="T75" fmla="*/ 12 h 33"/>
                  <a:gd name="T76" fmla="*/ 5 w 83"/>
                  <a:gd name="T77" fmla="*/ 19 h 33"/>
                  <a:gd name="T78" fmla="*/ 0 w 83"/>
                  <a:gd name="T79" fmla="*/ 21 h 33"/>
                  <a:gd name="T80" fmla="*/ 7 w 83"/>
                  <a:gd name="T81" fmla="*/ 26 h 33"/>
                  <a:gd name="T82" fmla="*/ 12 w 83"/>
                  <a:gd name="T83" fmla="*/ 31 h 33"/>
                  <a:gd name="T84" fmla="*/ 17 w 83"/>
                  <a:gd name="T85" fmla="*/ 31 h 33"/>
                  <a:gd name="T86" fmla="*/ 24 w 83"/>
                  <a:gd name="T87" fmla="*/ 33 h 33"/>
                  <a:gd name="T88" fmla="*/ 26 w 83"/>
                  <a:gd name="T89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3" h="33">
                    <a:moveTo>
                      <a:pt x="31" y="28"/>
                    </a:moveTo>
                    <a:lnTo>
                      <a:pt x="31" y="31"/>
                    </a:lnTo>
                    <a:lnTo>
                      <a:pt x="31" y="31"/>
                    </a:lnTo>
                    <a:lnTo>
                      <a:pt x="33" y="28"/>
                    </a:lnTo>
                    <a:lnTo>
                      <a:pt x="36" y="28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5" y="26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5" y="28"/>
                    </a:lnTo>
                    <a:lnTo>
                      <a:pt x="52" y="28"/>
                    </a:lnTo>
                    <a:lnTo>
                      <a:pt x="55" y="28"/>
                    </a:lnTo>
                    <a:lnTo>
                      <a:pt x="55" y="31"/>
                    </a:lnTo>
                    <a:lnTo>
                      <a:pt x="57" y="28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4" y="28"/>
                    </a:lnTo>
                    <a:lnTo>
                      <a:pt x="66" y="28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2" y="24"/>
                    </a:lnTo>
                    <a:lnTo>
                      <a:pt x="59" y="24"/>
                    </a:lnTo>
                    <a:lnTo>
                      <a:pt x="57" y="24"/>
                    </a:lnTo>
                    <a:lnTo>
                      <a:pt x="55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2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5" y="12"/>
                    </a:lnTo>
                    <a:lnTo>
                      <a:pt x="57" y="9"/>
                    </a:lnTo>
                    <a:lnTo>
                      <a:pt x="59" y="12"/>
                    </a:lnTo>
                    <a:lnTo>
                      <a:pt x="62" y="12"/>
                    </a:lnTo>
                    <a:lnTo>
                      <a:pt x="59" y="14"/>
                    </a:lnTo>
                    <a:lnTo>
                      <a:pt x="57" y="14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7" y="19"/>
                    </a:lnTo>
                    <a:lnTo>
                      <a:pt x="59" y="21"/>
                    </a:lnTo>
                    <a:lnTo>
                      <a:pt x="62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9" y="24"/>
                    </a:lnTo>
                    <a:lnTo>
                      <a:pt x="71" y="26"/>
                    </a:lnTo>
                    <a:lnTo>
                      <a:pt x="73" y="24"/>
                    </a:lnTo>
                    <a:lnTo>
                      <a:pt x="76" y="24"/>
                    </a:lnTo>
                    <a:lnTo>
                      <a:pt x="78" y="24"/>
                    </a:lnTo>
                    <a:lnTo>
                      <a:pt x="78" y="21"/>
                    </a:lnTo>
                    <a:lnTo>
                      <a:pt x="81" y="19"/>
                    </a:lnTo>
                    <a:lnTo>
                      <a:pt x="78" y="19"/>
                    </a:lnTo>
                    <a:lnTo>
                      <a:pt x="78" y="17"/>
                    </a:lnTo>
                    <a:lnTo>
                      <a:pt x="81" y="17"/>
                    </a:lnTo>
                    <a:lnTo>
                      <a:pt x="83" y="17"/>
                    </a:lnTo>
                    <a:lnTo>
                      <a:pt x="83" y="14"/>
                    </a:lnTo>
                    <a:lnTo>
                      <a:pt x="83" y="12"/>
                    </a:lnTo>
                    <a:lnTo>
                      <a:pt x="81" y="12"/>
                    </a:lnTo>
                    <a:lnTo>
                      <a:pt x="78" y="12"/>
                    </a:lnTo>
                    <a:lnTo>
                      <a:pt x="76" y="12"/>
                    </a:lnTo>
                    <a:lnTo>
                      <a:pt x="73" y="9"/>
                    </a:lnTo>
                    <a:lnTo>
                      <a:pt x="71" y="9"/>
                    </a:lnTo>
                    <a:lnTo>
                      <a:pt x="69" y="7"/>
                    </a:lnTo>
                    <a:lnTo>
                      <a:pt x="66" y="7"/>
                    </a:lnTo>
                    <a:lnTo>
                      <a:pt x="64" y="7"/>
                    </a:lnTo>
                    <a:lnTo>
                      <a:pt x="64" y="9"/>
                    </a:lnTo>
                    <a:lnTo>
                      <a:pt x="62" y="9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5" y="7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5" y="5"/>
                    </a:lnTo>
                    <a:lnTo>
                      <a:pt x="43" y="5"/>
                    </a:lnTo>
                    <a:lnTo>
                      <a:pt x="43" y="2"/>
                    </a:lnTo>
                    <a:lnTo>
                      <a:pt x="40" y="5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6" y="9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5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5" y="24"/>
                    </a:lnTo>
                    <a:lnTo>
                      <a:pt x="7" y="26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19" y="33"/>
                    </a:lnTo>
                    <a:lnTo>
                      <a:pt x="21" y="33"/>
                    </a:lnTo>
                    <a:lnTo>
                      <a:pt x="24" y="33"/>
                    </a:lnTo>
                    <a:lnTo>
                      <a:pt x="26" y="31"/>
                    </a:lnTo>
                    <a:lnTo>
                      <a:pt x="26" y="28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119"/>
              <p:cNvSpPr/>
              <p:nvPr/>
            </p:nvSpPr>
            <p:spPr bwMode="auto">
              <a:xfrm>
                <a:off x="4714" y="1339"/>
                <a:ext cx="61" cy="36"/>
              </a:xfrm>
              <a:custGeom>
                <a:avLst/>
                <a:gdLst>
                  <a:gd name="T0" fmla="*/ 26 w 61"/>
                  <a:gd name="T1" fmla="*/ 5 h 36"/>
                  <a:gd name="T2" fmla="*/ 21 w 61"/>
                  <a:gd name="T3" fmla="*/ 3 h 36"/>
                  <a:gd name="T4" fmla="*/ 19 w 61"/>
                  <a:gd name="T5" fmla="*/ 5 h 36"/>
                  <a:gd name="T6" fmla="*/ 16 w 61"/>
                  <a:gd name="T7" fmla="*/ 10 h 36"/>
                  <a:gd name="T8" fmla="*/ 21 w 61"/>
                  <a:gd name="T9" fmla="*/ 12 h 36"/>
                  <a:gd name="T10" fmla="*/ 16 w 61"/>
                  <a:gd name="T11" fmla="*/ 10 h 36"/>
                  <a:gd name="T12" fmla="*/ 14 w 61"/>
                  <a:gd name="T13" fmla="*/ 15 h 36"/>
                  <a:gd name="T14" fmla="*/ 19 w 61"/>
                  <a:gd name="T15" fmla="*/ 17 h 36"/>
                  <a:gd name="T16" fmla="*/ 11 w 61"/>
                  <a:gd name="T17" fmla="*/ 17 h 36"/>
                  <a:gd name="T18" fmla="*/ 9 w 61"/>
                  <a:gd name="T19" fmla="*/ 19 h 36"/>
                  <a:gd name="T20" fmla="*/ 7 w 61"/>
                  <a:gd name="T21" fmla="*/ 24 h 36"/>
                  <a:gd name="T22" fmla="*/ 4 w 61"/>
                  <a:gd name="T23" fmla="*/ 26 h 36"/>
                  <a:gd name="T24" fmla="*/ 2 w 61"/>
                  <a:gd name="T25" fmla="*/ 31 h 36"/>
                  <a:gd name="T26" fmla="*/ 2 w 61"/>
                  <a:gd name="T27" fmla="*/ 36 h 36"/>
                  <a:gd name="T28" fmla="*/ 7 w 61"/>
                  <a:gd name="T29" fmla="*/ 36 h 36"/>
                  <a:gd name="T30" fmla="*/ 9 w 61"/>
                  <a:gd name="T31" fmla="*/ 34 h 36"/>
                  <a:gd name="T32" fmla="*/ 14 w 61"/>
                  <a:gd name="T33" fmla="*/ 34 h 36"/>
                  <a:gd name="T34" fmla="*/ 19 w 61"/>
                  <a:gd name="T35" fmla="*/ 31 h 36"/>
                  <a:gd name="T36" fmla="*/ 21 w 61"/>
                  <a:gd name="T37" fmla="*/ 31 h 36"/>
                  <a:gd name="T38" fmla="*/ 26 w 61"/>
                  <a:gd name="T39" fmla="*/ 29 h 36"/>
                  <a:gd name="T40" fmla="*/ 30 w 61"/>
                  <a:gd name="T41" fmla="*/ 29 h 36"/>
                  <a:gd name="T42" fmla="*/ 33 w 61"/>
                  <a:gd name="T43" fmla="*/ 31 h 36"/>
                  <a:gd name="T44" fmla="*/ 38 w 61"/>
                  <a:gd name="T45" fmla="*/ 29 h 36"/>
                  <a:gd name="T46" fmla="*/ 42 w 61"/>
                  <a:gd name="T47" fmla="*/ 29 h 36"/>
                  <a:gd name="T48" fmla="*/ 47 w 61"/>
                  <a:gd name="T49" fmla="*/ 29 h 36"/>
                  <a:gd name="T50" fmla="*/ 52 w 61"/>
                  <a:gd name="T51" fmla="*/ 26 h 36"/>
                  <a:gd name="T52" fmla="*/ 56 w 61"/>
                  <a:gd name="T53" fmla="*/ 26 h 36"/>
                  <a:gd name="T54" fmla="*/ 61 w 61"/>
                  <a:gd name="T55" fmla="*/ 22 h 36"/>
                  <a:gd name="T56" fmla="*/ 61 w 61"/>
                  <a:gd name="T57" fmla="*/ 19 h 36"/>
                  <a:gd name="T58" fmla="*/ 56 w 61"/>
                  <a:gd name="T59" fmla="*/ 15 h 36"/>
                  <a:gd name="T60" fmla="*/ 54 w 61"/>
                  <a:gd name="T61" fmla="*/ 17 h 36"/>
                  <a:gd name="T62" fmla="*/ 52 w 61"/>
                  <a:gd name="T63" fmla="*/ 12 h 36"/>
                  <a:gd name="T64" fmla="*/ 47 w 61"/>
                  <a:gd name="T65" fmla="*/ 10 h 36"/>
                  <a:gd name="T66" fmla="*/ 45 w 61"/>
                  <a:gd name="T67" fmla="*/ 8 h 36"/>
                  <a:gd name="T68" fmla="*/ 38 w 61"/>
                  <a:gd name="T69" fmla="*/ 10 h 36"/>
                  <a:gd name="T70" fmla="*/ 35 w 61"/>
                  <a:gd name="T71" fmla="*/ 12 h 36"/>
                  <a:gd name="T72" fmla="*/ 30 w 61"/>
                  <a:gd name="T73" fmla="*/ 15 h 36"/>
                  <a:gd name="T74" fmla="*/ 33 w 61"/>
                  <a:gd name="T75" fmla="*/ 10 h 36"/>
                  <a:gd name="T76" fmla="*/ 35 w 61"/>
                  <a:gd name="T77" fmla="*/ 5 h 36"/>
                  <a:gd name="T78" fmla="*/ 35 w 61"/>
                  <a:gd name="T79" fmla="*/ 3 h 36"/>
                  <a:gd name="T80" fmla="*/ 30 w 61"/>
                  <a:gd name="T81" fmla="*/ 0 h 36"/>
                  <a:gd name="T82" fmla="*/ 28 w 61"/>
                  <a:gd name="T83" fmla="*/ 3 h 36"/>
                  <a:gd name="T84" fmla="*/ 26 w 61"/>
                  <a:gd name="T85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1" h="36">
                    <a:moveTo>
                      <a:pt x="26" y="5"/>
                    </a:moveTo>
                    <a:lnTo>
                      <a:pt x="26" y="5"/>
                    </a:lnTo>
                    <a:lnTo>
                      <a:pt x="23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4" y="15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1" y="17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4" y="26"/>
                    </a:lnTo>
                    <a:lnTo>
                      <a:pt x="4" y="29"/>
                    </a:lnTo>
                    <a:lnTo>
                      <a:pt x="2" y="31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21" y="31"/>
                    </a:lnTo>
                    <a:lnTo>
                      <a:pt x="23" y="29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0" y="29"/>
                    </a:lnTo>
                    <a:lnTo>
                      <a:pt x="33" y="29"/>
                    </a:lnTo>
                    <a:lnTo>
                      <a:pt x="33" y="31"/>
                    </a:lnTo>
                    <a:lnTo>
                      <a:pt x="35" y="29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5" y="29"/>
                    </a:lnTo>
                    <a:lnTo>
                      <a:pt x="47" y="29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4" y="26"/>
                    </a:lnTo>
                    <a:lnTo>
                      <a:pt x="56" y="26"/>
                    </a:lnTo>
                    <a:lnTo>
                      <a:pt x="59" y="24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61" y="19"/>
                    </a:lnTo>
                    <a:lnTo>
                      <a:pt x="59" y="17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2" y="15"/>
                    </a:lnTo>
                    <a:lnTo>
                      <a:pt x="52" y="12"/>
                    </a:lnTo>
                    <a:lnTo>
                      <a:pt x="49" y="12"/>
                    </a:lnTo>
                    <a:lnTo>
                      <a:pt x="47" y="10"/>
                    </a:lnTo>
                    <a:lnTo>
                      <a:pt x="47" y="8"/>
                    </a:lnTo>
                    <a:lnTo>
                      <a:pt x="45" y="8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5" y="10"/>
                    </a:lnTo>
                    <a:lnTo>
                      <a:pt x="35" y="12"/>
                    </a:lnTo>
                    <a:lnTo>
                      <a:pt x="33" y="15"/>
                    </a:lnTo>
                    <a:lnTo>
                      <a:pt x="30" y="15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3" y="8"/>
                    </a:lnTo>
                    <a:lnTo>
                      <a:pt x="35" y="5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3"/>
                    </a:lnTo>
                    <a:lnTo>
                      <a:pt x="28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120"/>
              <p:cNvSpPr/>
              <p:nvPr/>
            </p:nvSpPr>
            <p:spPr bwMode="auto">
              <a:xfrm>
                <a:off x="4917" y="1477"/>
                <a:ext cx="5" cy="2"/>
              </a:xfrm>
              <a:custGeom>
                <a:avLst/>
                <a:gdLst>
                  <a:gd name="T0" fmla="*/ 3 w 5"/>
                  <a:gd name="T1" fmla="*/ 2 h 2"/>
                  <a:gd name="T2" fmla="*/ 5 w 5"/>
                  <a:gd name="T3" fmla="*/ 0 h 2"/>
                  <a:gd name="T4" fmla="*/ 3 w 5"/>
                  <a:gd name="T5" fmla="*/ 0 h 2"/>
                  <a:gd name="T6" fmla="*/ 3 w 5"/>
                  <a:gd name="T7" fmla="*/ 0 h 2"/>
                  <a:gd name="T8" fmla="*/ 0 w 5"/>
                  <a:gd name="T9" fmla="*/ 0 h 2"/>
                  <a:gd name="T10" fmla="*/ 0 w 5"/>
                  <a:gd name="T11" fmla="*/ 2 h 2"/>
                  <a:gd name="T12" fmla="*/ 3 w 5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3" y="2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121"/>
              <p:cNvSpPr/>
              <p:nvPr/>
            </p:nvSpPr>
            <p:spPr bwMode="auto">
              <a:xfrm>
                <a:off x="5204" y="1401"/>
                <a:ext cx="9" cy="2"/>
              </a:xfrm>
              <a:custGeom>
                <a:avLst/>
                <a:gdLst>
                  <a:gd name="T0" fmla="*/ 0 w 9"/>
                  <a:gd name="T1" fmla="*/ 2 h 2"/>
                  <a:gd name="T2" fmla="*/ 2 w 9"/>
                  <a:gd name="T3" fmla="*/ 2 h 2"/>
                  <a:gd name="T4" fmla="*/ 4 w 9"/>
                  <a:gd name="T5" fmla="*/ 0 h 2"/>
                  <a:gd name="T6" fmla="*/ 4 w 9"/>
                  <a:gd name="T7" fmla="*/ 0 h 2"/>
                  <a:gd name="T8" fmla="*/ 7 w 9"/>
                  <a:gd name="T9" fmla="*/ 0 h 2"/>
                  <a:gd name="T10" fmla="*/ 9 w 9"/>
                  <a:gd name="T11" fmla="*/ 0 h 2"/>
                  <a:gd name="T12" fmla="*/ 9 w 9"/>
                  <a:gd name="T13" fmla="*/ 2 h 2"/>
                  <a:gd name="T14" fmla="*/ 4 w 9"/>
                  <a:gd name="T15" fmla="*/ 2 h 2"/>
                  <a:gd name="T16" fmla="*/ 2 w 9"/>
                  <a:gd name="T17" fmla="*/ 2 h 2"/>
                  <a:gd name="T18" fmla="*/ 0 w 9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0" y="2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22"/>
              <p:cNvSpPr/>
              <p:nvPr/>
            </p:nvSpPr>
            <p:spPr bwMode="auto">
              <a:xfrm>
                <a:off x="4257" y="1396"/>
                <a:ext cx="151" cy="79"/>
              </a:xfrm>
              <a:custGeom>
                <a:avLst/>
                <a:gdLst>
                  <a:gd name="T0" fmla="*/ 68 w 151"/>
                  <a:gd name="T1" fmla="*/ 43 h 79"/>
                  <a:gd name="T2" fmla="*/ 76 w 151"/>
                  <a:gd name="T3" fmla="*/ 36 h 79"/>
                  <a:gd name="T4" fmla="*/ 83 w 151"/>
                  <a:gd name="T5" fmla="*/ 34 h 79"/>
                  <a:gd name="T6" fmla="*/ 90 w 151"/>
                  <a:gd name="T7" fmla="*/ 31 h 79"/>
                  <a:gd name="T8" fmla="*/ 99 w 151"/>
                  <a:gd name="T9" fmla="*/ 29 h 79"/>
                  <a:gd name="T10" fmla="*/ 106 w 151"/>
                  <a:gd name="T11" fmla="*/ 26 h 79"/>
                  <a:gd name="T12" fmla="*/ 113 w 151"/>
                  <a:gd name="T13" fmla="*/ 24 h 79"/>
                  <a:gd name="T14" fmla="*/ 123 w 151"/>
                  <a:gd name="T15" fmla="*/ 22 h 79"/>
                  <a:gd name="T16" fmla="*/ 130 w 151"/>
                  <a:gd name="T17" fmla="*/ 19 h 79"/>
                  <a:gd name="T18" fmla="*/ 142 w 151"/>
                  <a:gd name="T19" fmla="*/ 17 h 79"/>
                  <a:gd name="T20" fmla="*/ 149 w 151"/>
                  <a:gd name="T21" fmla="*/ 10 h 79"/>
                  <a:gd name="T22" fmla="*/ 151 w 151"/>
                  <a:gd name="T23" fmla="*/ 3 h 79"/>
                  <a:gd name="T24" fmla="*/ 142 w 151"/>
                  <a:gd name="T25" fmla="*/ 0 h 79"/>
                  <a:gd name="T26" fmla="*/ 130 w 151"/>
                  <a:gd name="T27" fmla="*/ 3 h 79"/>
                  <a:gd name="T28" fmla="*/ 123 w 151"/>
                  <a:gd name="T29" fmla="*/ 5 h 79"/>
                  <a:gd name="T30" fmla="*/ 118 w 151"/>
                  <a:gd name="T31" fmla="*/ 10 h 79"/>
                  <a:gd name="T32" fmla="*/ 109 w 151"/>
                  <a:gd name="T33" fmla="*/ 12 h 79"/>
                  <a:gd name="T34" fmla="*/ 102 w 151"/>
                  <a:gd name="T35" fmla="*/ 15 h 79"/>
                  <a:gd name="T36" fmla="*/ 94 w 151"/>
                  <a:gd name="T37" fmla="*/ 17 h 79"/>
                  <a:gd name="T38" fmla="*/ 85 w 151"/>
                  <a:gd name="T39" fmla="*/ 17 h 79"/>
                  <a:gd name="T40" fmla="*/ 76 w 151"/>
                  <a:gd name="T41" fmla="*/ 15 h 79"/>
                  <a:gd name="T42" fmla="*/ 71 w 151"/>
                  <a:gd name="T43" fmla="*/ 19 h 79"/>
                  <a:gd name="T44" fmla="*/ 64 w 151"/>
                  <a:gd name="T45" fmla="*/ 19 h 79"/>
                  <a:gd name="T46" fmla="*/ 59 w 151"/>
                  <a:gd name="T47" fmla="*/ 24 h 79"/>
                  <a:gd name="T48" fmla="*/ 52 w 151"/>
                  <a:gd name="T49" fmla="*/ 24 h 79"/>
                  <a:gd name="T50" fmla="*/ 45 w 151"/>
                  <a:gd name="T51" fmla="*/ 29 h 79"/>
                  <a:gd name="T52" fmla="*/ 38 w 151"/>
                  <a:gd name="T53" fmla="*/ 31 h 79"/>
                  <a:gd name="T54" fmla="*/ 33 w 151"/>
                  <a:gd name="T55" fmla="*/ 36 h 79"/>
                  <a:gd name="T56" fmla="*/ 26 w 151"/>
                  <a:gd name="T57" fmla="*/ 41 h 79"/>
                  <a:gd name="T58" fmla="*/ 21 w 151"/>
                  <a:gd name="T59" fmla="*/ 41 h 79"/>
                  <a:gd name="T60" fmla="*/ 28 w 151"/>
                  <a:gd name="T61" fmla="*/ 43 h 79"/>
                  <a:gd name="T62" fmla="*/ 21 w 151"/>
                  <a:gd name="T63" fmla="*/ 48 h 79"/>
                  <a:gd name="T64" fmla="*/ 28 w 151"/>
                  <a:gd name="T65" fmla="*/ 50 h 79"/>
                  <a:gd name="T66" fmla="*/ 23 w 151"/>
                  <a:gd name="T67" fmla="*/ 50 h 79"/>
                  <a:gd name="T68" fmla="*/ 16 w 151"/>
                  <a:gd name="T69" fmla="*/ 52 h 79"/>
                  <a:gd name="T70" fmla="*/ 21 w 151"/>
                  <a:gd name="T71" fmla="*/ 55 h 79"/>
                  <a:gd name="T72" fmla="*/ 16 w 151"/>
                  <a:gd name="T73" fmla="*/ 57 h 79"/>
                  <a:gd name="T74" fmla="*/ 14 w 151"/>
                  <a:gd name="T75" fmla="*/ 57 h 79"/>
                  <a:gd name="T76" fmla="*/ 16 w 151"/>
                  <a:gd name="T77" fmla="*/ 60 h 79"/>
                  <a:gd name="T78" fmla="*/ 9 w 151"/>
                  <a:gd name="T79" fmla="*/ 62 h 79"/>
                  <a:gd name="T80" fmla="*/ 2 w 151"/>
                  <a:gd name="T81" fmla="*/ 67 h 79"/>
                  <a:gd name="T82" fmla="*/ 2 w 151"/>
                  <a:gd name="T83" fmla="*/ 71 h 79"/>
                  <a:gd name="T84" fmla="*/ 12 w 151"/>
                  <a:gd name="T85" fmla="*/ 69 h 79"/>
                  <a:gd name="T86" fmla="*/ 12 w 151"/>
                  <a:gd name="T87" fmla="*/ 71 h 79"/>
                  <a:gd name="T88" fmla="*/ 4 w 151"/>
                  <a:gd name="T89" fmla="*/ 76 h 79"/>
                  <a:gd name="T90" fmla="*/ 9 w 151"/>
                  <a:gd name="T91" fmla="*/ 74 h 79"/>
                  <a:gd name="T92" fmla="*/ 19 w 151"/>
                  <a:gd name="T93" fmla="*/ 76 h 79"/>
                  <a:gd name="T94" fmla="*/ 26 w 151"/>
                  <a:gd name="T95" fmla="*/ 79 h 79"/>
                  <a:gd name="T96" fmla="*/ 33 w 151"/>
                  <a:gd name="T97" fmla="*/ 76 h 79"/>
                  <a:gd name="T98" fmla="*/ 31 w 151"/>
                  <a:gd name="T99" fmla="*/ 69 h 79"/>
                  <a:gd name="T100" fmla="*/ 38 w 151"/>
                  <a:gd name="T101" fmla="*/ 71 h 79"/>
                  <a:gd name="T102" fmla="*/ 31 w 151"/>
                  <a:gd name="T103" fmla="*/ 67 h 79"/>
                  <a:gd name="T104" fmla="*/ 35 w 151"/>
                  <a:gd name="T105" fmla="*/ 67 h 79"/>
                  <a:gd name="T106" fmla="*/ 40 w 151"/>
                  <a:gd name="T107" fmla="*/ 67 h 79"/>
                  <a:gd name="T108" fmla="*/ 38 w 151"/>
                  <a:gd name="T109" fmla="*/ 60 h 79"/>
                  <a:gd name="T110" fmla="*/ 45 w 151"/>
                  <a:gd name="T111" fmla="*/ 62 h 79"/>
                  <a:gd name="T112" fmla="*/ 49 w 151"/>
                  <a:gd name="T113" fmla="*/ 57 h 79"/>
                  <a:gd name="T114" fmla="*/ 47 w 151"/>
                  <a:gd name="T115" fmla="*/ 52 h 79"/>
                  <a:gd name="T116" fmla="*/ 54 w 151"/>
                  <a:gd name="T117" fmla="*/ 50 h 79"/>
                  <a:gd name="T118" fmla="*/ 59 w 151"/>
                  <a:gd name="T119" fmla="*/ 50 h 79"/>
                  <a:gd name="T120" fmla="*/ 61 w 151"/>
                  <a:gd name="T121" fmla="*/ 48 h 79"/>
                  <a:gd name="T122" fmla="*/ 68 w 151"/>
                  <a:gd name="T123" fmla="*/ 45 h 79"/>
                  <a:gd name="T124" fmla="*/ 61 w 151"/>
                  <a:gd name="T125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1" h="79">
                    <a:moveTo>
                      <a:pt x="61" y="43"/>
                    </a:moveTo>
                    <a:lnTo>
                      <a:pt x="64" y="43"/>
                    </a:lnTo>
                    <a:lnTo>
                      <a:pt x="66" y="43"/>
                    </a:lnTo>
                    <a:lnTo>
                      <a:pt x="68" y="43"/>
                    </a:lnTo>
                    <a:lnTo>
                      <a:pt x="71" y="41"/>
                    </a:lnTo>
                    <a:lnTo>
                      <a:pt x="73" y="38"/>
                    </a:lnTo>
                    <a:lnTo>
                      <a:pt x="73" y="38"/>
                    </a:lnTo>
                    <a:lnTo>
                      <a:pt x="76" y="36"/>
                    </a:lnTo>
                    <a:lnTo>
                      <a:pt x="76" y="38"/>
                    </a:lnTo>
                    <a:lnTo>
                      <a:pt x="78" y="36"/>
                    </a:lnTo>
                    <a:lnTo>
                      <a:pt x="80" y="36"/>
                    </a:lnTo>
                    <a:lnTo>
                      <a:pt x="83" y="34"/>
                    </a:lnTo>
                    <a:lnTo>
                      <a:pt x="85" y="34"/>
                    </a:lnTo>
                    <a:lnTo>
                      <a:pt x="85" y="34"/>
                    </a:lnTo>
                    <a:lnTo>
                      <a:pt x="87" y="31"/>
                    </a:lnTo>
                    <a:lnTo>
                      <a:pt x="90" y="31"/>
                    </a:lnTo>
                    <a:lnTo>
                      <a:pt x="92" y="31"/>
                    </a:lnTo>
                    <a:lnTo>
                      <a:pt x="94" y="31"/>
                    </a:lnTo>
                    <a:lnTo>
                      <a:pt x="97" y="29"/>
                    </a:lnTo>
                    <a:lnTo>
                      <a:pt x="99" y="29"/>
                    </a:lnTo>
                    <a:lnTo>
                      <a:pt x="99" y="29"/>
                    </a:lnTo>
                    <a:lnTo>
                      <a:pt x="102" y="29"/>
                    </a:lnTo>
                    <a:lnTo>
                      <a:pt x="104" y="26"/>
                    </a:lnTo>
                    <a:lnTo>
                      <a:pt x="106" y="26"/>
                    </a:lnTo>
                    <a:lnTo>
                      <a:pt x="109" y="26"/>
                    </a:lnTo>
                    <a:lnTo>
                      <a:pt x="111" y="26"/>
                    </a:lnTo>
                    <a:lnTo>
                      <a:pt x="113" y="26"/>
                    </a:lnTo>
                    <a:lnTo>
                      <a:pt x="113" y="24"/>
                    </a:lnTo>
                    <a:lnTo>
                      <a:pt x="116" y="24"/>
                    </a:lnTo>
                    <a:lnTo>
                      <a:pt x="118" y="24"/>
                    </a:lnTo>
                    <a:lnTo>
                      <a:pt x="120" y="24"/>
                    </a:lnTo>
                    <a:lnTo>
                      <a:pt x="123" y="22"/>
                    </a:lnTo>
                    <a:lnTo>
                      <a:pt x="125" y="22"/>
                    </a:lnTo>
                    <a:lnTo>
                      <a:pt x="128" y="22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32" y="19"/>
                    </a:lnTo>
                    <a:lnTo>
                      <a:pt x="137" y="17"/>
                    </a:lnTo>
                    <a:lnTo>
                      <a:pt x="139" y="17"/>
                    </a:lnTo>
                    <a:lnTo>
                      <a:pt x="142" y="17"/>
                    </a:lnTo>
                    <a:lnTo>
                      <a:pt x="144" y="15"/>
                    </a:lnTo>
                    <a:lnTo>
                      <a:pt x="147" y="15"/>
                    </a:lnTo>
                    <a:lnTo>
                      <a:pt x="147" y="12"/>
                    </a:lnTo>
                    <a:lnTo>
                      <a:pt x="149" y="10"/>
                    </a:lnTo>
                    <a:lnTo>
                      <a:pt x="149" y="10"/>
                    </a:lnTo>
                    <a:lnTo>
                      <a:pt x="151" y="7"/>
                    </a:lnTo>
                    <a:lnTo>
                      <a:pt x="151" y="5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7" y="0"/>
                    </a:lnTo>
                    <a:lnTo>
                      <a:pt x="144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30" y="3"/>
                    </a:lnTo>
                    <a:lnTo>
                      <a:pt x="130" y="3"/>
                    </a:lnTo>
                    <a:lnTo>
                      <a:pt x="128" y="3"/>
                    </a:lnTo>
                    <a:lnTo>
                      <a:pt x="125" y="5"/>
                    </a:lnTo>
                    <a:lnTo>
                      <a:pt x="123" y="5"/>
                    </a:lnTo>
                    <a:lnTo>
                      <a:pt x="120" y="5"/>
                    </a:lnTo>
                    <a:lnTo>
                      <a:pt x="120" y="7"/>
                    </a:lnTo>
                    <a:lnTo>
                      <a:pt x="123" y="10"/>
                    </a:lnTo>
                    <a:lnTo>
                      <a:pt x="118" y="10"/>
                    </a:lnTo>
                    <a:lnTo>
                      <a:pt x="116" y="10"/>
                    </a:lnTo>
                    <a:lnTo>
                      <a:pt x="113" y="12"/>
                    </a:lnTo>
                    <a:lnTo>
                      <a:pt x="111" y="10"/>
                    </a:lnTo>
                    <a:lnTo>
                      <a:pt x="109" y="12"/>
                    </a:lnTo>
                    <a:lnTo>
                      <a:pt x="106" y="12"/>
                    </a:lnTo>
                    <a:lnTo>
                      <a:pt x="106" y="15"/>
                    </a:lnTo>
                    <a:lnTo>
                      <a:pt x="104" y="15"/>
                    </a:lnTo>
                    <a:lnTo>
                      <a:pt x="102" y="15"/>
                    </a:lnTo>
                    <a:lnTo>
                      <a:pt x="99" y="15"/>
                    </a:lnTo>
                    <a:lnTo>
                      <a:pt x="97" y="15"/>
                    </a:lnTo>
                    <a:lnTo>
                      <a:pt x="94" y="15"/>
                    </a:lnTo>
                    <a:lnTo>
                      <a:pt x="94" y="17"/>
                    </a:lnTo>
                    <a:lnTo>
                      <a:pt x="92" y="17"/>
                    </a:lnTo>
                    <a:lnTo>
                      <a:pt x="90" y="17"/>
                    </a:lnTo>
                    <a:lnTo>
                      <a:pt x="87" y="17"/>
                    </a:lnTo>
                    <a:lnTo>
                      <a:pt x="85" y="17"/>
                    </a:lnTo>
                    <a:lnTo>
                      <a:pt x="83" y="17"/>
                    </a:lnTo>
                    <a:lnTo>
                      <a:pt x="80" y="15"/>
                    </a:lnTo>
                    <a:lnTo>
                      <a:pt x="78" y="15"/>
                    </a:lnTo>
                    <a:lnTo>
                      <a:pt x="76" y="15"/>
                    </a:lnTo>
                    <a:lnTo>
                      <a:pt x="73" y="17"/>
                    </a:lnTo>
                    <a:lnTo>
                      <a:pt x="71" y="17"/>
                    </a:lnTo>
                    <a:lnTo>
                      <a:pt x="73" y="19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71" y="19"/>
                    </a:lnTo>
                    <a:lnTo>
                      <a:pt x="66" y="19"/>
                    </a:lnTo>
                    <a:lnTo>
                      <a:pt x="64" y="19"/>
                    </a:lnTo>
                    <a:lnTo>
                      <a:pt x="64" y="22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7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49" y="26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0" y="31"/>
                    </a:lnTo>
                    <a:lnTo>
                      <a:pt x="38" y="31"/>
                    </a:lnTo>
                    <a:lnTo>
                      <a:pt x="38" y="34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3" y="36"/>
                    </a:lnTo>
                    <a:lnTo>
                      <a:pt x="31" y="36"/>
                    </a:lnTo>
                    <a:lnTo>
                      <a:pt x="31" y="38"/>
                    </a:lnTo>
                    <a:lnTo>
                      <a:pt x="28" y="41"/>
                    </a:lnTo>
                    <a:lnTo>
                      <a:pt x="26" y="41"/>
                    </a:lnTo>
                    <a:lnTo>
                      <a:pt x="26" y="38"/>
                    </a:lnTo>
                    <a:lnTo>
                      <a:pt x="23" y="38"/>
                    </a:lnTo>
                    <a:lnTo>
                      <a:pt x="21" y="38"/>
                    </a:lnTo>
                    <a:lnTo>
                      <a:pt x="21" y="41"/>
                    </a:lnTo>
                    <a:lnTo>
                      <a:pt x="21" y="43"/>
                    </a:lnTo>
                    <a:lnTo>
                      <a:pt x="23" y="43"/>
                    </a:lnTo>
                    <a:lnTo>
                      <a:pt x="26" y="43"/>
                    </a:lnTo>
                    <a:lnTo>
                      <a:pt x="28" y="43"/>
                    </a:lnTo>
                    <a:lnTo>
                      <a:pt x="26" y="45"/>
                    </a:lnTo>
                    <a:lnTo>
                      <a:pt x="23" y="45"/>
                    </a:lnTo>
                    <a:lnTo>
                      <a:pt x="23" y="45"/>
                    </a:lnTo>
                    <a:lnTo>
                      <a:pt x="21" y="48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26" y="48"/>
                    </a:lnTo>
                    <a:lnTo>
                      <a:pt x="28" y="50"/>
                    </a:lnTo>
                    <a:lnTo>
                      <a:pt x="31" y="50"/>
                    </a:lnTo>
                    <a:lnTo>
                      <a:pt x="28" y="50"/>
                    </a:lnTo>
                    <a:lnTo>
                      <a:pt x="26" y="50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1" y="50"/>
                    </a:lnTo>
                    <a:lnTo>
                      <a:pt x="19" y="50"/>
                    </a:lnTo>
                    <a:lnTo>
                      <a:pt x="16" y="52"/>
                    </a:lnTo>
                    <a:lnTo>
                      <a:pt x="19" y="52"/>
                    </a:lnTo>
                    <a:lnTo>
                      <a:pt x="21" y="52"/>
                    </a:lnTo>
                    <a:lnTo>
                      <a:pt x="23" y="55"/>
                    </a:lnTo>
                    <a:lnTo>
                      <a:pt x="21" y="55"/>
                    </a:lnTo>
                    <a:lnTo>
                      <a:pt x="19" y="55"/>
                    </a:lnTo>
                    <a:lnTo>
                      <a:pt x="16" y="55"/>
                    </a:lnTo>
                    <a:lnTo>
                      <a:pt x="14" y="57"/>
                    </a:lnTo>
                    <a:lnTo>
                      <a:pt x="16" y="57"/>
                    </a:lnTo>
                    <a:lnTo>
                      <a:pt x="19" y="57"/>
                    </a:lnTo>
                    <a:lnTo>
                      <a:pt x="16" y="57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4" y="60"/>
                    </a:lnTo>
                    <a:lnTo>
                      <a:pt x="16" y="60"/>
                    </a:lnTo>
                    <a:lnTo>
                      <a:pt x="19" y="62"/>
                    </a:lnTo>
                    <a:lnTo>
                      <a:pt x="16" y="60"/>
                    </a:lnTo>
                    <a:lnTo>
                      <a:pt x="14" y="60"/>
                    </a:lnTo>
                    <a:lnTo>
                      <a:pt x="12" y="60"/>
                    </a:lnTo>
                    <a:lnTo>
                      <a:pt x="12" y="62"/>
                    </a:lnTo>
                    <a:lnTo>
                      <a:pt x="9" y="62"/>
                    </a:lnTo>
                    <a:lnTo>
                      <a:pt x="9" y="64"/>
                    </a:lnTo>
                    <a:lnTo>
                      <a:pt x="7" y="64"/>
                    </a:lnTo>
                    <a:lnTo>
                      <a:pt x="4" y="64"/>
                    </a:lnTo>
                    <a:lnTo>
                      <a:pt x="2" y="67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7" y="69"/>
                    </a:lnTo>
                    <a:lnTo>
                      <a:pt x="9" y="69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2" y="71"/>
                    </a:lnTo>
                    <a:lnTo>
                      <a:pt x="9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4" y="76"/>
                    </a:lnTo>
                    <a:lnTo>
                      <a:pt x="4" y="76"/>
                    </a:lnTo>
                    <a:lnTo>
                      <a:pt x="7" y="76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12" y="76"/>
                    </a:lnTo>
                    <a:lnTo>
                      <a:pt x="14" y="76"/>
                    </a:lnTo>
                    <a:lnTo>
                      <a:pt x="16" y="76"/>
                    </a:lnTo>
                    <a:lnTo>
                      <a:pt x="19" y="76"/>
                    </a:lnTo>
                    <a:lnTo>
                      <a:pt x="21" y="76"/>
                    </a:lnTo>
                    <a:lnTo>
                      <a:pt x="23" y="76"/>
                    </a:lnTo>
                    <a:lnTo>
                      <a:pt x="23" y="79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31" y="79"/>
                    </a:lnTo>
                    <a:lnTo>
                      <a:pt x="31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74"/>
                    </a:lnTo>
                    <a:lnTo>
                      <a:pt x="33" y="71"/>
                    </a:lnTo>
                    <a:lnTo>
                      <a:pt x="31" y="69"/>
                    </a:lnTo>
                    <a:lnTo>
                      <a:pt x="33" y="71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8" y="71"/>
                    </a:lnTo>
                    <a:lnTo>
                      <a:pt x="38" y="69"/>
                    </a:lnTo>
                    <a:lnTo>
                      <a:pt x="35" y="67"/>
                    </a:lnTo>
                    <a:lnTo>
                      <a:pt x="33" y="67"/>
                    </a:lnTo>
                    <a:lnTo>
                      <a:pt x="31" y="67"/>
                    </a:lnTo>
                    <a:lnTo>
                      <a:pt x="28" y="67"/>
                    </a:lnTo>
                    <a:lnTo>
                      <a:pt x="31" y="67"/>
                    </a:lnTo>
                    <a:lnTo>
                      <a:pt x="33" y="67"/>
                    </a:lnTo>
                    <a:lnTo>
                      <a:pt x="35" y="67"/>
                    </a:lnTo>
                    <a:lnTo>
                      <a:pt x="35" y="67"/>
                    </a:lnTo>
                    <a:lnTo>
                      <a:pt x="38" y="69"/>
                    </a:lnTo>
                    <a:lnTo>
                      <a:pt x="40" y="69"/>
                    </a:lnTo>
                    <a:lnTo>
                      <a:pt x="40" y="67"/>
                    </a:lnTo>
                    <a:lnTo>
                      <a:pt x="40" y="64"/>
                    </a:lnTo>
                    <a:lnTo>
                      <a:pt x="38" y="62"/>
                    </a:lnTo>
                    <a:lnTo>
                      <a:pt x="35" y="62"/>
                    </a:lnTo>
                    <a:lnTo>
                      <a:pt x="38" y="60"/>
                    </a:lnTo>
                    <a:lnTo>
                      <a:pt x="40" y="62"/>
                    </a:lnTo>
                    <a:lnTo>
                      <a:pt x="40" y="64"/>
                    </a:lnTo>
                    <a:lnTo>
                      <a:pt x="42" y="62"/>
                    </a:lnTo>
                    <a:lnTo>
                      <a:pt x="45" y="62"/>
                    </a:lnTo>
                    <a:lnTo>
                      <a:pt x="47" y="60"/>
                    </a:lnTo>
                    <a:lnTo>
                      <a:pt x="45" y="60"/>
                    </a:lnTo>
                    <a:lnTo>
                      <a:pt x="47" y="60"/>
                    </a:lnTo>
                    <a:lnTo>
                      <a:pt x="49" y="57"/>
                    </a:lnTo>
                    <a:lnTo>
                      <a:pt x="49" y="55"/>
                    </a:lnTo>
                    <a:lnTo>
                      <a:pt x="47" y="55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49" y="52"/>
                    </a:lnTo>
                    <a:lnTo>
                      <a:pt x="52" y="55"/>
                    </a:lnTo>
                    <a:lnTo>
                      <a:pt x="54" y="52"/>
                    </a:lnTo>
                    <a:lnTo>
                      <a:pt x="54" y="50"/>
                    </a:lnTo>
                    <a:lnTo>
                      <a:pt x="54" y="48"/>
                    </a:lnTo>
                    <a:lnTo>
                      <a:pt x="57" y="50"/>
                    </a:lnTo>
                    <a:lnTo>
                      <a:pt x="59" y="50"/>
                    </a:lnTo>
                    <a:lnTo>
                      <a:pt x="59" y="50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61" y="48"/>
                    </a:lnTo>
                    <a:lnTo>
                      <a:pt x="64" y="48"/>
                    </a:lnTo>
                    <a:lnTo>
                      <a:pt x="66" y="48"/>
                    </a:lnTo>
                    <a:lnTo>
                      <a:pt x="66" y="45"/>
                    </a:lnTo>
                    <a:lnTo>
                      <a:pt x="68" y="45"/>
                    </a:lnTo>
                    <a:lnTo>
                      <a:pt x="68" y="43"/>
                    </a:lnTo>
                    <a:lnTo>
                      <a:pt x="64" y="43"/>
                    </a:lnTo>
                    <a:lnTo>
                      <a:pt x="61" y="43"/>
                    </a:lnTo>
                    <a:lnTo>
                      <a:pt x="6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123"/>
              <p:cNvSpPr/>
              <p:nvPr/>
            </p:nvSpPr>
            <p:spPr bwMode="auto">
              <a:xfrm>
                <a:off x="4718" y="1335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5 w 5"/>
                  <a:gd name="T3" fmla="*/ 0 h 2"/>
                  <a:gd name="T4" fmla="*/ 3 w 5"/>
                  <a:gd name="T5" fmla="*/ 2 h 2"/>
                  <a:gd name="T6" fmla="*/ 0 w 5"/>
                  <a:gd name="T7" fmla="*/ 2 h 2"/>
                  <a:gd name="T8" fmla="*/ 3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124"/>
              <p:cNvSpPr/>
              <p:nvPr/>
            </p:nvSpPr>
            <p:spPr bwMode="auto">
              <a:xfrm>
                <a:off x="4233" y="1472"/>
                <a:ext cx="62" cy="55"/>
              </a:xfrm>
              <a:custGeom>
                <a:avLst/>
                <a:gdLst>
                  <a:gd name="T0" fmla="*/ 17 w 62"/>
                  <a:gd name="T1" fmla="*/ 7 h 55"/>
                  <a:gd name="T2" fmla="*/ 19 w 62"/>
                  <a:gd name="T3" fmla="*/ 10 h 55"/>
                  <a:gd name="T4" fmla="*/ 14 w 62"/>
                  <a:gd name="T5" fmla="*/ 10 h 55"/>
                  <a:gd name="T6" fmla="*/ 12 w 62"/>
                  <a:gd name="T7" fmla="*/ 14 h 55"/>
                  <a:gd name="T8" fmla="*/ 14 w 62"/>
                  <a:gd name="T9" fmla="*/ 17 h 55"/>
                  <a:gd name="T10" fmla="*/ 12 w 62"/>
                  <a:gd name="T11" fmla="*/ 19 h 55"/>
                  <a:gd name="T12" fmla="*/ 10 w 62"/>
                  <a:gd name="T13" fmla="*/ 22 h 55"/>
                  <a:gd name="T14" fmla="*/ 7 w 62"/>
                  <a:gd name="T15" fmla="*/ 26 h 55"/>
                  <a:gd name="T16" fmla="*/ 2 w 62"/>
                  <a:gd name="T17" fmla="*/ 26 h 55"/>
                  <a:gd name="T18" fmla="*/ 0 w 62"/>
                  <a:gd name="T19" fmla="*/ 33 h 55"/>
                  <a:gd name="T20" fmla="*/ 5 w 62"/>
                  <a:gd name="T21" fmla="*/ 38 h 55"/>
                  <a:gd name="T22" fmla="*/ 10 w 62"/>
                  <a:gd name="T23" fmla="*/ 36 h 55"/>
                  <a:gd name="T24" fmla="*/ 17 w 62"/>
                  <a:gd name="T25" fmla="*/ 38 h 55"/>
                  <a:gd name="T26" fmla="*/ 19 w 62"/>
                  <a:gd name="T27" fmla="*/ 38 h 55"/>
                  <a:gd name="T28" fmla="*/ 24 w 62"/>
                  <a:gd name="T29" fmla="*/ 38 h 55"/>
                  <a:gd name="T30" fmla="*/ 24 w 62"/>
                  <a:gd name="T31" fmla="*/ 43 h 55"/>
                  <a:gd name="T32" fmla="*/ 28 w 62"/>
                  <a:gd name="T33" fmla="*/ 45 h 55"/>
                  <a:gd name="T34" fmla="*/ 21 w 62"/>
                  <a:gd name="T35" fmla="*/ 45 h 55"/>
                  <a:gd name="T36" fmla="*/ 19 w 62"/>
                  <a:gd name="T37" fmla="*/ 50 h 55"/>
                  <a:gd name="T38" fmla="*/ 26 w 62"/>
                  <a:gd name="T39" fmla="*/ 50 h 55"/>
                  <a:gd name="T40" fmla="*/ 31 w 62"/>
                  <a:gd name="T41" fmla="*/ 52 h 55"/>
                  <a:gd name="T42" fmla="*/ 33 w 62"/>
                  <a:gd name="T43" fmla="*/ 52 h 55"/>
                  <a:gd name="T44" fmla="*/ 38 w 62"/>
                  <a:gd name="T45" fmla="*/ 52 h 55"/>
                  <a:gd name="T46" fmla="*/ 47 w 62"/>
                  <a:gd name="T47" fmla="*/ 55 h 55"/>
                  <a:gd name="T48" fmla="*/ 47 w 62"/>
                  <a:gd name="T49" fmla="*/ 55 h 55"/>
                  <a:gd name="T50" fmla="*/ 50 w 62"/>
                  <a:gd name="T51" fmla="*/ 52 h 55"/>
                  <a:gd name="T52" fmla="*/ 52 w 62"/>
                  <a:gd name="T53" fmla="*/ 52 h 55"/>
                  <a:gd name="T54" fmla="*/ 59 w 62"/>
                  <a:gd name="T55" fmla="*/ 55 h 55"/>
                  <a:gd name="T56" fmla="*/ 57 w 62"/>
                  <a:gd name="T57" fmla="*/ 52 h 55"/>
                  <a:gd name="T58" fmla="*/ 62 w 62"/>
                  <a:gd name="T59" fmla="*/ 52 h 55"/>
                  <a:gd name="T60" fmla="*/ 55 w 62"/>
                  <a:gd name="T61" fmla="*/ 50 h 55"/>
                  <a:gd name="T62" fmla="*/ 47 w 62"/>
                  <a:gd name="T63" fmla="*/ 43 h 55"/>
                  <a:gd name="T64" fmla="*/ 43 w 62"/>
                  <a:gd name="T65" fmla="*/ 36 h 55"/>
                  <a:gd name="T66" fmla="*/ 40 w 62"/>
                  <a:gd name="T67" fmla="*/ 29 h 55"/>
                  <a:gd name="T68" fmla="*/ 40 w 62"/>
                  <a:gd name="T69" fmla="*/ 24 h 55"/>
                  <a:gd name="T70" fmla="*/ 38 w 62"/>
                  <a:gd name="T71" fmla="*/ 19 h 55"/>
                  <a:gd name="T72" fmla="*/ 40 w 62"/>
                  <a:gd name="T73" fmla="*/ 17 h 55"/>
                  <a:gd name="T74" fmla="*/ 45 w 62"/>
                  <a:gd name="T75" fmla="*/ 12 h 55"/>
                  <a:gd name="T76" fmla="*/ 43 w 62"/>
                  <a:gd name="T77" fmla="*/ 12 h 55"/>
                  <a:gd name="T78" fmla="*/ 47 w 62"/>
                  <a:gd name="T79" fmla="*/ 10 h 55"/>
                  <a:gd name="T80" fmla="*/ 43 w 62"/>
                  <a:gd name="T81" fmla="*/ 7 h 55"/>
                  <a:gd name="T82" fmla="*/ 50 w 62"/>
                  <a:gd name="T83" fmla="*/ 7 h 55"/>
                  <a:gd name="T84" fmla="*/ 47 w 62"/>
                  <a:gd name="T85" fmla="*/ 5 h 55"/>
                  <a:gd name="T86" fmla="*/ 50 w 62"/>
                  <a:gd name="T87" fmla="*/ 3 h 55"/>
                  <a:gd name="T88" fmla="*/ 43 w 62"/>
                  <a:gd name="T89" fmla="*/ 0 h 55"/>
                  <a:gd name="T90" fmla="*/ 38 w 62"/>
                  <a:gd name="T91" fmla="*/ 0 h 55"/>
                  <a:gd name="T92" fmla="*/ 31 w 62"/>
                  <a:gd name="T93" fmla="*/ 0 h 55"/>
                  <a:gd name="T94" fmla="*/ 26 w 62"/>
                  <a:gd name="T95" fmla="*/ 3 h 55"/>
                  <a:gd name="T96" fmla="*/ 19 w 62"/>
                  <a:gd name="T97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55">
                    <a:moveTo>
                      <a:pt x="19" y="3"/>
                    </a:moveTo>
                    <a:lnTo>
                      <a:pt x="19" y="5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14" y="17"/>
                    </a:lnTo>
                    <a:lnTo>
                      <a:pt x="17" y="17"/>
                    </a:lnTo>
                    <a:lnTo>
                      <a:pt x="14" y="17"/>
                    </a:lnTo>
                    <a:lnTo>
                      <a:pt x="12" y="19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0" y="26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4"/>
                    </a:lnTo>
                    <a:lnTo>
                      <a:pt x="2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36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7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1" y="41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1" y="41"/>
                    </a:lnTo>
                    <a:lnTo>
                      <a:pt x="21" y="43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6" y="43"/>
                    </a:lnTo>
                    <a:lnTo>
                      <a:pt x="28" y="45"/>
                    </a:lnTo>
                    <a:lnTo>
                      <a:pt x="26" y="45"/>
                    </a:lnTo>
                    <a:lnTo>
                      <a:pt x="24" y="45"/>
                    </a:lnTo>
                    <a:lnTo>
                      <a:pt x="21" y="45"/>
                    </a:lnTo>
                    <a:lnTo>
                      <a:pt x="24" y="48"/>
                    </a:lnTo>
                    <a:lnTo>
                      <a:pt x="21" y="50"/>
                    </a:lnTo>
                    <a:lnTo>
                      <a:pt x="19" y="50"/>
                    </a:lnTo>
                    <a:lnTo>
                      <a:pt x="21" y="50"/>
                    </a:lnTo>
                    <a:lnTo>
                      <a:pt x="24" y="50"/>
                    </a:lnTo>
                    <a:lnTo>
                      <a:pt x="26" y="50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3" y="52"/>
                    </a:lnTo>
                    <a:lnTo>
                      <a:pt x="33" y="52"/>
                    </a:lnTo>
                    <a:lnTo>
                      <a:pt x="33" y="52"/>
                    </a:lnTo>
                    <a:lnTo>
                      <a:pt x="36" y="55"/>
                    </a:lnTo>
                    <a:lnTo>
                      <a:pt x="38" y="55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3" y="55"/>
                    </a:lnTo>
                    <a:lnTo>
                      <a:pt x="47" y="55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47" y="55"/>
                    </a:lnTo>
                    <a:lnTo>
                      <a:pt x="50" y="55"/>
                    </a:lnTo>
                    <a:lnTo>
                      <a:pt x="52" y="55"/>
                    </a:lnTo>
                    <a:lnTo>
                      <a:pt x="50" y="52"/>
                    </a:lnTo>
                    <a:lnTo>
                      <a:pt x="47" y="52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5" y="55"/>
                    </a:lnTo>
                    <a:lnTo>
                      <a:pt x="57" y="55"/>
                    </a:lnTo>
                    <a:lnTo>
                      <a:pt x="59" y="55"/>
                    </a:lnTo>
                    <a:lnTo>
                      <a:pt x="57" y="55"/>
                    </a:lnTo>
                    <a:lnTo>
                      <a:pt x="55" y="52"/>
                    </a:lnTo>
                    <a:lnTo>
                      <a:pt x="57" y="52"/>
                    </a:lnTo>
                    <a:lnTo>
                      <a:pt x="59" y="55"/>
                    </a:lnTo>
                    <a:lnTo>
                      <a:pt x="62" y="52"/>
                    </a:lnTo>
                    <a:lnTo>
                      <a:pt x="62" y="52"/>
                    </a:lnTo>
                    <a:lnTo>
                      <a:pt x="59" y="50"/>
                    </a:lnTo>
                    <a:lnTo>
                      <a:pt x="57" y="50"/>
                    </a:lnTo>
                    <a:lnTo>
                      <a:pt x="55" y="50"/>
                    </a:lnTo>
                    <a:lnTo>
                      <a:pt x="52" y="45"/>
                    </a:lnTo>
                    <a:lnTo>
                      <a:pt x="50" y="43"/>
                    </a:lnTo>
                    <a:lnTo>
                      <a:pt x="47" y="43"/>
                    </a:lnTo>
                    <a:lnTo>
                      <a:pt x="47" y="41"/>
                    </a:lnTo>
                    <a:lnTo>
                      <a:pt x="45" y="38"/>
                    </a:lnTo>
                    <a:lnTo>
                      <a:pt x="43" y="36"/>
                    </a:lnTo>
                    <a:lnTo>
                      <a:pt x="43" y="33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0" y="19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3" y="17"/>
                    </a:lnTo>
                    <a:lnTo>
                      <a:pt x="43" y="14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47" y="10"/>
                    </a:lnTo>
                    <a:lnTo>
                      <a:pt x="47" y="7"/>
                    </a:lnTo>
                    <a:lnTo>
                      <a:pt x="45" y="10"/>
                    </a:lnTo>
                    <a:lnTo>
                      <a:pt x="43" y="7"/>
                    </a:lnTo>
                    <a:lnTo>
                      <a:pt x="45" y="7"/>
                    </a:lnTo>
                    <a:lnTo>
                      <a:pt x="47" y="7"/>
                    </a:lnTo>
                    <a:lnTo>
                      <a:pt x="50" y="7"/>
                    </a:lnTo>
                    <a:lnTo>
                      <a:pt x="47" y="7"/>
                    </a:lnTo>
                    <a:lnTo>
                      <a:pt x="45" y="7"/>
                    </a:lnTo>
                    <a:lnTo>
                      <a:pt x="47" y="5"/>
                    </a:lnTo>
                    <a:lnTo>
                      <a:pt x="50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6" y="3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125"/>
              <p:cNvSpPr/>
              <p:nvPr/>
            </p:nvSpPr>
            <p:spPr bwMode="auto">
              <a:xfrm>
                <a:off x="3897" y="1316"/>
                <a:ext cx="95" cy="31"/>
              </a:xfrm>
              <a:custGeom>
                <a:avLst/>
                <a:gdLst>
                  <a:gd name="T0" fmla="*/ 92 w 95"/>
                  <a:gd name="T1" fmla="*/ 14 h 31"/>
                  <a:gd name="T2" fmla="*/ 87 w 95"/>
                  <a:gd name="T3" fmla="*/ 16 h 31"/>
                  <a:gd name="T4" fmla="*/ 80 w 95"/>
                  <a:gd name="T5" fmla="*/ 21 h 31"/>
                  <a:gd name="T6" fmla="*/ 76 w 95"/>
                  <a:gd name="T7" fmla="*/ 26 h 31"/>
                  <a:gd name="T8" fmla="*/ 71 w 95"/>
                  <a:gd name="T9" fmla="*/ 26 h 31"/>
                  <a:gd name="T10" fmla="*/ 64 w 95"/>
                  <a:gd name="T11" fmla="*/ 28 h 31"/>
                  <a:gd name="T12" fmla="*/ 57 w 95"/>
                  <a:gd name="T13" fmla="*/ 31 h 31"/>
                  <a:gd name="T14" fmla="*/ 50 w 95"/>
                  <a:gd name="T15" fmla="*/ 28 h 31"/>
                  <a:gd name="T16" fmla="*/ 47 w 95"/>
                  <a:gd name="T17" fmla="*/ 26 h 31"/>
                  <a:gd name="T18" fmla="*/ 40 w 95"/>
                  <a:gd name="T19" fmla="*/ 26 h 31"/>
                  <a:gd name="T20" fmla="*/ 33 w 95"/>
                  <a:gd name="T21" fmla="*/ 26 h 31"/>
                  <a:gd name="T22" fmla="*/ 28 w 95"/>
                  <a:gd name="T23" fmla="*/ 23 h 31"/>
                  <a:gd name="T24" fmla="*/ 21 w 95"/>
                  <a:gd name="T25" fmla="*/ 23 h 31"/>
                  <a:gd name="T26" fmla="*/ 19 w 95"/>
                  <a:gd name="T27" fmla="*/ 19 h 31"/>
                  <a:gd name="T28" fmla="*/ 26 w 95"/>
                  <a:gd name="T29" fmla="*/ 21 h 31"/>
                  <a:gd name="T30" fmla="*/ 28 w 95"/>
                  <a:gd name="T31" fmla="*/ 19 h 31"/>
                  <a:gd name="T32" fmla="*/ 35 w 95"/>
                  <a:gd name="T33" fmla="*/ 19 h 31"/>
                  <a:gd name="T34" fmla="*/ 43 w 95"/>
                  <a:gd name="T35" fmla="*/ 16 h 31"/>
                  <a:gd name="T36" fmla="*/ 40 w 95"/>
                  <a:gd name="T37" fmla="*/ 16 h 31"/>
                  <a:gd name="T38" fmla="*/ 31 w 95"/>
                  <a:gd name="T39" fmla="*/ 16 h 31"/>
                  <a:gd name="T40" fmla="*/ 26 w 95"/>
                  <a:gd name="T41" fmla="*/ 16 h 31"/>
                  <a:gd name="T42" fmla="*/ 21 w 95"/>
                  <a:gd name="T43" fmla="*/ 16 h 31"/>
                  <a:gd name="T44" fmla="*/ 12 w 95"/>
                  <a:gd name="T45" fmla="*/ 16 h 31"/>
                  <a:gd name="T46" fmla="*/ 7 w 95"/>
                  <a:gd name="T47" fmla="*/ 16 h 31"/>
                  <a:gd name="T48" fmla="*/ 5 w 95"/>
                  <a:gd name="T49" fmla="*/ 12 h 31"/>
                  <a:gd name="T50" fmla="*/ 9 w 95"/>
                  <a:gd name="T51" fmla="*/ 9 h 31"/>
                  <a:gd name="T52" fmla="*/ 2 w 95"/>
                  <a:gd name="T53" fmla="*/ 9 h 31"/>
                  <a:gd name="T54" fmla="*/ 2 w 95"/>
                  <a:gd name="T55" fmla="*/ 7 h 31"/>
                  <a:gd name="T56" fmla="*/ 7 w 95"/>
                  <a:gd name="T57" fmla="*/ 7 h 31"/>
                  <a:gd name="T58" fmla="*/ 14 w 95"/>
                  <a:gd name="T59" fmla="*/ 9 h 31"/>
                  <a:gd name="T60" fmla="*/ 12 w 95"/>
                  <a:gd name="T61" fmla="*/ 4 h 31"/>
                  <a:gd name="T62" fmla="*/ 14 w 95"/>
                  <a:gd name="T63" fmla="*/ 4 h 31"/>
                  <a:gd name="T64" fmla="*/ 19 w 95"/>
                  <a:gd name="T65" fmla="*/ 2 h 31"/>
                  <a:gd name="T66" fmla="*/ 16 w 95"/>
                  <a:gd name="T67" fmla="*/ 0 h 31"/>
                  <a:gd name="T68" fmla="*/ 24 w 95"/>
                  <a:gd name="T69" fmla="*/ 0 h 31"/>
                  <a:gd name="T70" fmla="*/ 28 w 95"/>
                  <a:gd name="T71" fmla="*/ 4 h 31"/>
                  <a:gd name="T72" fmla="*/ 33 w 95"/>
                  <a:gd name="T73" fmla="*/ 4 h 31"/>
                  <a:gd name="T74" fmla="*/ 40 w 95"/>
                  <a:gd name="T75" fmla="*/ 7 h 31"/>
                  <a:gd name="T76" fmla="*/ 43 w 95"/>
                  <a:gd name="T77" fmla="*/ 9 h 31"/>
                  <a:gd name="T78" fmla="*/ 45 w 95"/>
                  <a:gd name="T79" fmla="*/ 9 h 31"/>
                  <a:gd name="T80" fmla="*/ 47 w 95"/>
                  <a:gd name="T81" fmla="*/ 4 h 31"/>
                  <a:gd name="T82" fmla="*/ 47 w 95"/>
                  <a:gd name="T83" fmla="*/ 0 h 31"/>
                  <a:gd name="T84" fmla="*/ 50 w 95"/>
                  <a:gd name="T85" fmla="*/ 0 h 31"/>
                  <a:gd name="T86" fmla="*/ 54 w 95"/>
                  <a:gd name="T87" fmla="*/ 2 h 31"/>
                  <a:gd name="T88" fmla="*/ 52 w 95"/>
                  <a:gd name="T89" fmla="*/ 7 h 31"/>
                  <a:gd name="T90" fmla="*/ 59 w 95"/>
                  <a:gd name="T91" fmla="*/ 7 h 31"/>
                  <a:gd name="T92" fmla="*/ 64 w 95"/>
                  <a:gd name="T93" fmla="*/ 4 h 31"/>
                  <a:gd name="T94" fmla="*/ 69 w 95"/>
                  <a:gd name="T95" fmla="*/ 4 h 31"/>
                  <a:gd name="T96" fmla="*/ 73 w 95"/>
                  <a:gd name="T97" fmla="*/ 4 h 31"/>
                  <a:gd name="T98" fmla="*/ 78 w 95"/>
                  <a:gd name="T99" fmla="*/ 7 h 31"/>
                  <a:gd name="T100" fmla="*/ 90 w 95"/>
                  <a:gd name="T101" fmla="*/ 7 h 31"/>
                  <a:gd name="T102" fmla="*/ 92 w 95"/>
                  <a:gd name="T10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" h="31">
                    <a:moveTo>
                      <a:pt x="92" y="12"/>
                    </a:moveTo>
                    <a:lnTo>
                      <a:pt x="92" y="12"/>
                    </a:lnTo>
                    <a:lnTo>
                      <a:pt x="92" y="14"/>
                    </a:lnTo>
                    <a:lnTo>
                      <a:pt x="90" y="14"/>
                    </a:lnTo>
                    <a:lnTo>
                      <a:pt x="87" y="16"/>
                    </a:lnTo>
                    <a:lnTo>
                      <a:pt x="87" y="16"/>
                    </a:lnTo>
                    <a:lnTo>
                      <a:pt x="85" y="19"/>
                    </a:lnTo>
                    <a:lnTo>
                      <a:pt x="83" y="19"/>
                    </a:lnTo>
                    <a:lnTo>
                      <a:pt x="80" y="21"/>
                    </a:lnTo>
                    <a:lnTo>
                      <a:pt x="80" y="23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69" y="26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1" y="31"/>
                    </a:lnTo>
                    <a:lnTo>
                      <a:pt x="61" y="31"/>
                    </a:lnTo>
                    <a:lnTo>
                      <a:pt x="57" y="31"/>
                    </a:lnTo>
                    <a:lnTo>
                      <a:pt x="54" y="31"/>
                    </a:lnTo>
                    <a:lnTo>
                      <a:pt x="52" y="31"/>
                    </a:lnTo>
                    <a:lnTo>
                      <a:pt x="50" y="28"/>
                    </a:lnTo>
                    <a:lnTo>
                      <a:pt x="47" y="28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31" y="26"/>
                    </a:lnTo>
                    <a:lnTo>
                      <a:pt x="28" y="26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4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4" y="19"/>
                    </a:lnTo>
                    <a:lnTo>
                      <a:pt x="26" y="21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28" y="19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6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3" y="16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3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28" y="16"/>
                    </a:lnTo>
                    <a:lnTo>
                      <a:pt x="26" y="16"/>
                    </a:lnTo>
                    <a:lnTo>
                      <a:pt x="24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6" y="19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9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6" y="7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8" y="4"/>
                    </a:lnTo>
                    <a:lnTo>
                      <a:pt x="40" y="7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3" y="9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5" y="9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0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2" y="7"/>
                    </a:lnTo>
                    <a:lnTo>
                      <a:pt x="54" y="7"/>
                    </a:lnTo>
                    <a:lnTo>
                      <a:pt x="57" y="7"/>
                    </a:lnTo>
                    <a:lnTo>
                      <a:pt x="59" y="7"/>
                    </a:lnTo>
                    <a:lnTo>
                      <a:pt x="59" y="4"/>
                    </a:lnTo>
                    <a:lnTo>
                      <a:pt x="61" y="4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2"/>
                    </a:lnTo>
                    <a:lnTo>
                      <a:pt x="71" y="4"/>
                    </a:lnTo>
                    <a:lnTo>
                      <a:pt x="73" y="4"/>
                    </a:lnTo>
                    <a:lnTo>
                      <a:pt x="76" y="4"/>
                    </a:lnTo>
                    <a:lnTo>
                      <a:pt x="78" y="4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2" y="9"/>
                    </a:lnTo>
                    <a:lnTo>
                      <a:pt x="95" y="9"/>
                    </a:lnTo>
                    <a:lnTo>
                      <a:pt x="9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126"/>
              <p:cNvSpPr/>
              <p:nvPr/>
            </p:nvSpPr>
            <p:spPr bwMode="auto">
              <a:xfrm>
                <a:off x="2914" y="2457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127"/>
              <p:cNvSpPr/>
              <p:nvPr/>
            </p:nvSpPr>
            <p:spPr bwMode="auto">
              <a:xfrm>
                <a:off x="3267" y="24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128"/>
              <p:cNvSpPr/>
              <p:nvPr/>
            </p:nvSpPr>
            <p:spPr bwMode="auto">
              <a:xfrm>
                <a:off x="3329" y="2566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129"/>
              <p:cNvSpPr/>
              <p:nvPr/>
            </p:nvSpPr>
            <p:spPr bwMode="auto">
              <a:xfrm>
                <a:off x="3229" y="2710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3 w 3"/>
                  <a:gd name="T7" fmla="*/ 0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130"/>
              <p:cNvSpPr/>
              <p:nvPr/>
            </p:nvSpPr>
            <p:spPr bwMode="auto">
              <a:xfrm>
                <a:off x="2933" y="2231"/>
                <a:ext cx="22" cy="7"/>
              </a:xfrm>
              <a:custGeom>
                <a:avLst/>
                <a:gdLst>
                  <a:gd name="T0" fmla="*/ 15 w 22"/>
                  <a:gd name="T1" fmla="*/ 7 h 7"/>
                  <a:gd name="T2" fmla="*/ 15 w 22"/>
                  <a:gd name="T3" fmla="*/ 7 h 7"/>
                  <a:gd name="T4" fmla="*/ 17 w 22"/>
                  <a:gd name="T5" fmla="*/ 7 h 7"/>
                  <a:gd name="T6" fmla="*/ 15 w 22"/>
                  <a:gd name="T7" fmla="*/ 7 h 7"/>
                  <a:gd name="T8" fmla="*/ 17 w 22"/>
                  <a:gd name="T9" fmla="*/ 7 h 7"/>
                  <a:gd name="T10" fmla="*/ 17 w 22"/>
                  <a:gd name="T11" fmla="*/ 7 h 7"/>
                  <a:gd name="T12" fmla="*/ 19 w 22"/>
                  <a:gd name="T13" fmla="*/ 7 h 7"/>
                  <a:gd name="T14" fmla="*/ 22 w 22"/>
                  <a:gd name="T15" fmla="*/ 7 h 7"/>
                  <a:gd name="T16" fmla="*/ 19 w 22"/>
                  <a:gd name="T17" fmla="*/ 5 h 7"/>
                  <a:gd name="T18" fmla="*/ 19 w 22"/>
                  <a:gd name="T19" fmla="*/ 5 h 7"/>
                  <a:gd name="T20" fmla="*/ 17 w 22"/>
                  <a:gd name="T21" fmla="*/ 3 h 7"/>
                  <a:gd name="T22" fmla="*/ 15 w 22"/>
                  <a:gd name="T23" fmla="*/ 3 h 7"/>
                  <a:gd name="T24" fmla="*/ 12 w 22"/>
                  <a:gd name="T25" fmla="*/ 3 h 7"/>
                  <a:gd name="T26" fmla="*/ 10 w 22"/>
                  <a:gd name="T27" fmla="*/ 3 h 7"/>
                  <a:gd name="T28" fmla="*/ 10 w 22"/>
                  <a:gd name="T29" fmla="*/ 0 h 7"/>
                  <a:gd name="T30" fmla="*/ 7 w 22"/>
                  <a:gd name="T31" fmla="*/ 0 h 7"/>
                  <a:gd name="T32" fmla="*/ 5 w 22"/>
                  <a:gd name="T33" fmla="*/ 0 h 7"/>
                  <a:gd name="T34" fmla="*/ 5 w 22"/>
                  <a:gd name="T35" fmla="*/ 0 h 7"/>
                  <a:gd name="T36" fmla="*/ 3 w 22"/>
                  <a:gd name="T37" fmla="*/ 3 h 7"/>
                  <a:gd name="T38" fmla="*/ 3 w 22"/>
                  <a:gd name="T39" fmla="*/ 3 h 7"/>
                  <a:gd name="T40" fmla="*/ 0 w 22"/>
                  <a:gd name="T41" fmla="*/ 3 h 7"/>
                  <a:gd name="T42" fmla="*/ 0 w 22"/>
                  <a:gd name="T43" fmla="*/ 3 h 7"/>
                  <a:gd name="T44" fmla="*/ 0 w 22"/>
                  <a:gd name="T45" fmla="*/ 5 h 7"/>
                  <a:gd name="T46" fmla="*/ 3 w 22"/>
                  <a:gd name="T47" fmla="*/ 5 h 7"/>
                  <a:gd name="T48" fmla="*/ 3 w 22"/>
                  <a:gd name="T49" fmla="*/ 5 h 7"/>
                  <a:gd name="T50" fmla="*/ 3 w 22"/>
                  <a:gd name="T51" fmla="*/ 5 h 7"/>
                  <a:gd name="T52" fmla="*/ 5 w 22"/>
                  <a:gd name="T53" fmla="*/ 7 h 7"/>
                  <a:gd name="T54" fmla="*/ 7 w 22"/>
                  <a:gd name="T55" fmla="*/ 7 h 7"/>
                  <a:gd name="T56" fmla="*/ 10 w 22"/>
                  <a:gd name="T57" fmla="*/ 7 h 7"/>
                  <a:gd name="T58" fmla="*/ 10 w 22"/>
                  <a:gd name="T59" fmla="*/ 7 h 7"/>
                  <a:gd name="T60" fmla="*/ 12 w 22"/>
                  <a:gd name="T61" fmla="*/ 7 h 7"/>
                  <a:gd name="T62" fmla="*/ 12 w 22"/>
                  <a:gd name="T63" fmla="*/ 7 h 7"/>
                  <a:gd name="T64" fmla="*/ 15 w 22"/>
                  <a:gd name="T65" fmla="*/ 7 h 7"/>
                  <a:gd name="T66" fmla="*/ 15 w 22"/>
                  <a:gd name="T6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" h="7">
                    <a:moveTo>
                      <a:pt x="15" y="7"/>
                    </a:moveTo>
                    <a:lnTo>
                      <a:pt x="15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22" y="7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131"/>
              <p:cNvSpPr/>
              <p:nvPr/>
            </p:nvSpPr>
            <p:spPr bwMode="auto">
              <a:xfrm>
                <a:off x="2971" y="2217"/>
                <a:ext cx="62" cy="24"/>
              </a:xfrm>
              <a:custGeom>
                <a:avLst/>
                <a:gdLst>
                  <a:gd name="T0" fmla="*/ 48 w 62"/>
                  <a:gd name="T1" fmla="*/ 14 h 24"/>
                  <a:gd name="T2" fmla="*/ 50 w 62"/>
                  <a:gd name="T3" fmla="*/ 17 h 24"/>
                  <a:gd name="T4" fmla="*/ 55 w 62"/>
                  <a:gd name="T5" fmla="*/ 17 h 24"/>
                  <a:gd name="T6" fmla="*/ 57 w 62"/>
                  <a:gd name="T7" fmla="*/ 17 h 24"/>
                  <a:gd name="T8" fmla="*/ 59 w 62"/>
                  <a:gd name="T9" fmla="*/ 17 h 24"/>
                  <a:gd name="T10" fmla="*/ 62 w 62"/>
                  <a:gd name="T11" fmla="*/ 12 h 24"/>
                  <a:gd name="T12" fmla="*/ 57 w 62"/>
                  <a:gd name="T13" fmla="*/ 9 h 24"/>
                  <a:gd name="T14" fmla="*/ 52 w 62"/>
                  <a:gd name="T15" fmla="*/ 9 h 24"/>
                  <a:gd name="T16" fmla="*/ 50 w 62"/>
                  <a:gd name="T17" fmla="*/ 7 h 24"/>
                  <a:gd name="T18" fmla="*/ 52 w 62"/>
                  <a:gd name="T19" fmla="*/ 7 h 24"/>
                  <a:gd name="T20" fmla="*/ 52 w 62"/>
                  <a:gd name="T21" fmla="*/ 7 h 24"/>
                  <a:gd name="T22" fmla="*/ 48 w 62"/>
                  <a:gd name="T23" fmla="*/ 7 h 24"/>
                  <a:gd name="T24" fmla="*/ 45 w 62"/>
                  <a:gd name="T25" fmla="*/ 2 h 24"/>
                  <a:gd name="T26" fmla="*/ 43 w 62"/>
                  <a:gd name="T27" fmla="*/ 2 h 24"/>
                  <a:gd name="T28" fmla="*/ 38 w 62"/>
                  <a:gd name="T29" fmla="*/ 0 h 24"/>
                  <a:gd name="T30" fmla="*/ 36 w 62"/>
                  <a:gd name="T31" fmla="*/ 0 h 24"/>
                  <a:gd name="T32" fmla="*/ 31 w 62"/>
                  <a:gd name="T33" fmla="*/ 0 h 24"/>
                  <a:gd name="T34" fmla="*/ 29 w 62"/>
                  <a:gd name="T35" fmla="*/ 2 h 24"/>
                  <a:gd name="T36" fmla="*/ 26 w 62"/>
                  <a:gd name="T37" fmla="*/ 2 h 24"/>
                  <a:gd name="T38" fmla="*/ 24 w 62"/>
                  <a:gd name="T39" fmla="*/ 2 h 24"/>
                  <a:gd name="T40" fmla="*/ 19 w 62"/>
                  <a:gd name="T41" fmla="*/ 0 h 24"/>
                  <a:gd name="T42" fmla="*/ 17 w 62"/>
                  <a:gd name="T43" fmla="*/ 0 h 24"/>
                  <a:gd name="T44" fmla="*/ 12 w 62"/>
                  <a:gd name="T45" fmla="*/ 0 h 24"/>
                  <a:gd name="T46" fmla="*/ 14 w 62"/>
                  <a:gd name="T47" fmla="*/ 2 h 24"/>
                  <a:gd name="T48" fmla="*/ 19 w 62"/>
                  <a:gd name="T49" fmla="*/ 5 h 24"/>
                  <a:gd name="T50" fmla="*/ 17 w 62"/>
                  <a:gd name="T51" fmla="*/ 7 h 24"/>
                  <a:gd name="T52" fmla="*/ 19 w 62"/>
                  <a:gd name="T53" fmla="*/ 9 h 24"/>
                  <a:gd name="T54" fmla="*/ 22 w 62"/>
                  <a:gd name="T55" fmla="*/ 14 h 24"/>
                  <a:gd name="T56" fmla="*/ 19 w 62"/>
                  <a:gd name="T57" fmla="*/ 17 h 24"/>
                  <a:gd name="T58" fmla="*/ 14 w 62"/>
                  <a:gd name="T59" fmla="*/ 17 h 24"/>
                  <a:gd name="T60" fmla="*/ 10 w 62"/>
                  <a:gd name="T61" fmla="*/ 14 h 24"/>
                  <a:gd name="T62" fmla="*/ 7 w 62"/>
                  <a:gd name="T63" fmla="*/ 14 h 24"/>
                  <a:gd name="T64" fmla="*/ 3 w 62"/>
                  <a:gd name="T65" fmla="*/ 14 h 24"/>
                  <a:gd name="T66" fmla="*/ 0 w 62"/>
                  <a:gd name="T67" fmla="*/ 17 h 24"/>
                  <a:gd name="T68" fmla="*/ 5 w 62"/>
                  <a:gd name="T69" fmla="*/ 19 h 24"/>
                  <a:gd name="T70" fmla="*/ 7 w 62"/>
                  <a:gd name="T71" fmla="*/ 19 h 24"/>
                  <a:gd name="T72" fmla="*/ 12 w 62"/>
                  <a:gd name="T73" fmla="*/ 17 h 24"/>
                  <a:gd name="T74" fmla="*/ 14 w 62"/>
                  <a:gd name="T75" fmla="*/ 19 h 24"/>
                  <a:gd name="T76" fmla="*/ 17 w 62"/>
                  <a:gd name="T77" fmla="*/ 19 h 24"/>
                  <a:gd name="T78" fmla="*/ 22 w 62"/>
                  <a:gd name="T79" fmla="*/ 19 h 24"/>
                  <a:gd name="T80" fmla="*/ 26 w 62"/>
                  <a:gd name="T81" fmla="*/ 19 h 24"/>
                  <a:gd name="T82" fmla="*/ 29 w 62"/>
                  <a:gd name="T83" fmla="*/ 21 h 24"/>
                  <a:gd name="T84" fmla="*/ 31 w 62"/>
                  <a:gd name="T85" fmla="*/ 24 h 24"/>
                  <a:gd name="T86" fmla="*/ 33 w 62"/>
                  <a:gd name="T87" fmla="*/ 21 h 24"/>
                  <a:gd name="T88" fmla="*/ 36 w 62"/>
                  <a:gd name="T89" fmla="*/ 17 h 24"/>
                  <a:gd name="T90" fmla="*/ 38 w 62"/>
                  <a:gd name="T91" fmla="*/ 17 h 24"/>
                  <a:gd name="T92" fmla="*/ 40 w 62"/>
                  <a:gd name="T93" fmla="*/ 17 h 24"/>
                  <a:gd name="T94" fmla="*/ 43 w 62"/>
                  <a:gd name="T95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" h="24">
                    <a:moveTo>
                      <a:pt x="45" y="17"/>
                    </a:moveTo>
                    <a:lnTo>
                      <a:pt x="48" y="14"/>
                    </a:lnTo>
                    <a:lnTo>
                      <a:pt x="48" y="17"/>
                    </a:lnTo>
                    <a:lnTo>
                      <a:pt x="50" y="17"/>
                    </a:lnTo>
                    <a:lnTo>
                      <a:pt x="52" y="17"/>
                    </a:lnTo>
                    <a:lnTo>
                      <a:pt x="55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2" y="14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7" y="9"/>
                    </a:lnTo>
                    <a:lnTo>
                      <a:pt x="55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2" y="7"/>
                    </a:lnTo>
                    <a:lnTo>
                      <a:pt x="55" y="7"/>
                    </a:lnTo>
                    <a:lnTo>
                      <a:pt x="52" y="7"/>
                    </a:lnTo>
                    <a:lnTo>
                      <a:pt x="50" y="7"/>
                    </a:lnTo>
                    <a:lnTo>
                      <a:pt x="48" y="7"/>
                    </a:lnTo>
                    <a:lnTo>
                      <a:pt x="48" y="5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4" y="17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5" y="19"/>
                    </a:lnTo>
                    <a:lnTo>
                      <a:pt x="7" y="21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26" y="19"/>
                    </a:lnTo>
                    <a:lnTo>
                      <a:pt x="29" y="19"/>
                    </a:lnTo>
                    <a:lnTo>
                      <a:pt x="29" y="21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33" y="21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132"/>
              <p:cNvSpPr/>
              <p:nvPr/>
            </p:nvSpPr>
            <p:spPr bwMode="auto">
              <a:xfrm>
                <a:off x="3016" y="229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133"/>
              <p:cNvSpPr/>
              <p:nvPr/>
            </p:nvSpPr>
            <p:spPr bwMode="auto">
              <a:xfrm>
                <a:off x="2867" y="2181"/>
                <a:ext cx="109" cy="36"/>
              </a:xfrm>
              <a:custGeom>
                <a:avLst/>
                <a:gdLst>
                  <a:gd name="T0" fmla="*/ 76 w 109"/>
                  <a:gd name="T1" fmla="*/ 36 h 36"/>
                  <a:gd name="T2" fmla="*/ 81 w 109"/>
                  <a:gd name="T3" fmla="*/ 36 h 36"/>
                  <a:gd name="T4" fmla="*/ 85 w 109"/>
                  <a:gd name="T5" fmla="*/ 36 h 36"/>
                  <a:gd name="T6" fmla="*/ 92 w 109"/>
                  <a:gd name="T7" fmla="*/ 36 h 36"/>
                  <a:gd name="T8" fmla="*/ 97 w 109"/>
                  <a:gd name="T9" fmla="*/ 36 h 36"/>
                  <a:gd name="T10" fmla="*/ 99 w 109"/>
                  <a:gd name="T11" fmla="*/ 34 h 36"/>
                  <a:gd name="T12" fmla="*/ 99 w 109"/>
                  <a:gd name="T13" fmla="*/ 36 h 36"/>
                  <a:gd name="T14" fmla="*/ 102 w 109"/>
                  <a:gd name="T15" fmla="*/ 34 h 36"/>
                  <a:gd name="T16" fmla="*/ 109 w 109"/>
                  <a:gd name="T17" fmla="*/ 31 h 36"/>
                  <a:gd name="T18" fmla="*/ 102 w 109"/>
                  <a:gd name="T19" fmla="*/ 29 h 36"/>
                  <a:gd name="T20" fmla="*/ 97 w 109"/>
                  <a:gd name="T21" fmla="*/ 26 h 36"/>
                  <a:gd name="T22" fmla="*/ 95 w 109"/>
                  <a:gd name="T23" fmla="*/ 26 h 36"/>
                  <a:gd name="T24" fmla="*/ 92 w 109"/>
                  <a:gd name="T25" fmla="*/ 24 h 36"/>
                  <a:gd name="T26" fmla="*/ 90 w 109"/>
                  <a:gd name="T27" fmla="*/ 22 h 36"/>
                  <a:gd name="T28" fmla="*/ 85 w 109"/>
                  <a:gd name="T29" fmla="*/ 22 h 36"/>
                  <a:gd name="T30" fmla="*/ 81 w 109"/>
                  <a:gd name="T31" fmla="*/ 19 h 36"/>
                  <a:gd name="T32" fmla="*/ 76 w 109"/>
                  <a:gd name="T33" fmla="*/ 17 h 36"/>
                  <a:gd name="T34" fmla="*/ 76 w 109"/>
                  <a:gd name="T35" fmla="*/ 15 h 36"/>
                  <a:gd name="T36" fmla="*/ 71 w 109"/>
                  <a:gd name="T37" fmla="*/ 15 h 36"/>
                  <a:gd name="T38" fmla="*/ 66 w 109"/>
                  <a:gd name="T39" fmla="*/ 10 h 36"/>
                  <a:gd name="T40" fmla="*/ 59 w 109"/>
                  <a:gd name="T41" fmla="*/ 7 h 36"/>
                  <a:gd name="T42" fmla="*/ 54 w 109"/>
                  <a:gd name="T43" fmla="*/ 7 h 36"/>
                  <a:gd name="T44" fmla="*/ 52 w 109"/>
                  <a:gd name="T45" fmla="*/ 3 h 36"/>
                  <a:gd name="T46" fmla="*/ 47 w 109"/>
                  <a:gd name="T47" fmla="*/ 3 h 36"/>
                  <a:gd name="T48" fmla="*/ 43 w 109"/>
                  <a:gd name="T49" fmla="*/ 0 h 36"/>
                  <a:gd name="T50" fmla="*/ 36 w 109"/>
                  <a:gd name="T51" fmla="*/ 0 h 36"/>
                  <a:gd name="T52" fmla="*/ 31 w 109"/>
                  <a:gd name="T53" fmla="*/ 0 h 36"/>
                  <a:gd name="T54" fmla="*/ 26 w 109"/>
                  <a:gd name="T55" fmla="*/ 0 h 36"/>
                  <a:gd name="T56" fmla="*/ 19 w 109"/>
                  <a:gd name="T57" fmla="*/ 3 h 36"/>
                  <a:gd name="T58" fmla="*/ 14 w 109"/>
                  <a:gd name="T59" fmla="*/ 3 h 36"/>
                  <a:gd name="T60" fmla="*/ 10 w 109"/>
                  <a:gd name="T61" fmla="*/ 5 h 36"/>
                  <a:gd name="T62" fmla="*/ 5 w 109"/>
                  <a:gd name="T63" fmla="*/ 10 h 36"/>
                  <a:gd name="T64" fmla="*/ 2 w 109"/>
                  <a:gd name="T65" fmla="*/ 12 h 36"/>
                  <a:gd name="T66" fmla="*/ 5 w 109"/>
                  <a:gd name="T67" fmla="*/ 12 h 36"/>
                  <a:gd name="T68" fmla="*/ 10 w 109"/>
                  <a:gd name="T69" fmla="*/ 12 h 36"/>
                  <a:gd name="T70" fmla="*/ 14 w 109"/>
                  <a:gd name="T71" fmla="*/ 10 h 36"/>
                  <a:gd name="T72" fmla="*/ 19 w 109"/>
                  <a:gd name="T73" fmla="*/ 7 h 36"/>
                  <a:gd name="T74" fmla="*/ 24 w 109"/>
                  <a:gd name="T75" fmla="*/ 5 h 36"/>
                  <a:gd name="T76" fmla="*/ 28 w 109"/>
                  <a:gd name="T77" fmla="*/ 5 h 36"/>
                  <a:gd name="T78" fmla="*/ 33 w 109"/>
                  <a:gd name="T79" fmla="*/ 7 h 36"/>
                  <a:gd name="T80" fmla="*/ 28 w 109"/>
                  <a:gd name="T81" fmla="*/ 10 h 36"/>
                  <a:gd name="T82" fmla="*/ 36 w 109"/>
                  <a:gd name="T83" fmla="*/ 10 h 36"/>
                  <a:gd name="T84" fmla="*/ 40 w 109"/>
                  <a:gd name="T85" fmla="*/ 12 h 36"/>
                  <a:gd name="T86" fmla="*/ 45 w 109"/>
                  <a:gd name="T87" fmla="*/ 12 h 36"/>
                  <a:gd name="T88" fmla="*/ 47 w 109"/>
                  <a:gd name="T89" fmla="*/ 15 h 36"/>
                  <a:gd name="T90" fmla="*/ 50 w 109"/>
                  <a:gd name="T91" fmla="*/ 17 h 36"/>
                  <a:gd name="T92" fmla="*/ 52 w 109"/>
                  <a:gd name="T93" fmla="*/ 17 h 36"/>
                  <a:gd name="T94" fmla="*/ 57 w 109"/>
                  <a:gd name="T95" fmla="*/ 17 h 36"/>
                  <a:gd name="T96" fmla="*/ 62 w 109"/>
                  <a:gd name="T97" fmla="*/ 17 h 36"/>
                  <a:gd name="T98" fmla="*/ 64 w 109"/>
                  <a:gd name="T99" fmla="*/ 19 h 36"/>
                  <a:gd name="T100" fmla="*/ 66 w 109"/>
                  <a:gd name="T101" fmla="*/ 26 h 36"/>
                  <a:gd name="T102" fmla="*/ 71 w 109"/>
                  <a:gd name="T103" fmla="*/ 26 h 36"/>
                  <a:gd name="T104" fmla="*/ 76 w 109"/>
                  <a:gd name="T105" fmla="*/ 29 h 36"/>
                  <a:gd name="T106" fmla="*/ 78 w 109"/>
                  <a:gd name="T107" fmla="*/ 31 h 36"/>
                  <a:gd name="T108" fmla="*/ 73 w 109"/>
                  <a:gd name="T10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" h="36">
                    <a:moveTo>
                      <a:pt x="73" y="34"/>
                    </a:moveTo>
                    <a:lnTo>
                      <a:pt x="73" y="36"/>
                    </a:lnTo>
                    <a:lnTo>
                      <a:pt x="76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81" y="36"/>
                    </a:lnTo>
                    <a:lnTo>
                      <a:pt x="81" y="36"/>
                    </a:lnTo>
                    <a:lnTo>
                      <a:pt x="83" y="36"/>
                    </a:lnTo>
                    <a:lnTo>
                      <a:pt x="85" y="36"/>
                    </a:lnTo>
                    <a:lnTo>
                      <a:pt x="88" y="36"/>
                    </a:lnTo>
                    <a:lnTo>
                      <a:pt x="90" y="36"/>
                    </a:lnTo>
                    <a:lnTo>
                      <a:pt x="92" y="36"/>
                    </a:lnTo>
                    <a:lnTo>
                      <a:pt x="95" y="36"/>
                    </a:lnTo>
                    <a:lnTo>
                      <a:pt x="95" y="36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97" y="34"/>
                    </a:lnTo>
                    <a:lnTo>
                      <a:pt x="99" y="34"/>
                    </a:lnTo>
                    <a:lnTo>
                      <a:pt x="97" y="36"/>
                    </a:lnTo>
                    <a:lnTo>
                      <a:pt x="99" y="36"/>
                    </a:lnTo>
                    <a:lnTo>
                      <a:pt x="99" y="36"/>
                    </a:lnTo>
                    <a:lnTo>
                      <a:pt x="102" y="34"/>
                    </a:lnTo>
                    <a:lnTo>
                      <a:pt x="102" y="34"/>
                    </a:lnTo>
                    <a:lnTo>
                      <a:pt x="102" y="34"/>
                    </a:lnTo>
                    <a:lnTo>
                      <a:pt x="104" y="34"/>
                    </a:lnTo>
                    <a:lnTo>
                      <a:pt x="107" y="34"/>
                    </a:lnTo>
                    <a:lnTo>
                      <a:pt x="109" y="31"/>
                    </a:lnTo>
                    <a:lnTo>
                      <a:pt x="107" y="31"/>
                    </a:lnTo>
                    <a:lnTo>
                      <a:pt x="104" y="31"/>
                    </a:lnTo>
                    <a:lnTo>
                      <a:pt x="102" y="29"/>
                    </a:lnTo>
                    <a:lnTo>
                      <a:pt x="102" y="29"/>
                    </a:lnTo>
                    <a:lnTo>
                      <a:pt x="99" y="26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95" y="26"/>
                    </a:lnTo>
                    <a:lnTo>
                      <a:pt x="95" y="26"/>
                    </a:lnTo>
                    <a:lnTo>
                      <a:pt x="92" y="26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88" y="22"/>
                    </a:lnTo>
                    <a:lnTo>
                      <a:pt x="85" y="22"/>
                    </a:lnTo>
                    <a:lnTo>
                      <a:pt x="85" y="22"/>
                    </a:lnTo>
                    <a:lnTo>
                      <a:pt x="83" y="22"/>
                    </a:lnTo>
                    <a:lnTo>
                      <a:pt x="83" y="19"/>
                    </a:lnTo>
                    <a:lnTo>
                      <a:pt x="81" y="19"/>
                    </a:lnTo>
                    <a:lnTo>
                      <a:pt x="78" y="17"/>
                    </a:lnTo>
                    <a:lnTo>
                      <a:pt x="78" y="19"/>
                    </a:lnTo>
                    <a:lnTo>
                      <a:pt x="76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6" y="15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1" y="15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2" y="5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9" y="7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31" y="5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3" y="10"/>
                    </a:lnTo>
                    <a:lnTo>
                      <a:pt x="36" y="10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2" y="17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62" y="17"/>
                    </a:lnTo>
                    <a:lnTo>
                      <a:pt x="64" y="17"/>
                    </a:lnTo>
                    <a:lnTo>
                      <a:pt x="64" y="19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9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3" y="26"/>
                    </a:lnTo>
                    <a:lnTo>
                      <a:pt x="76" y="26"/>
                    </a:lnTo>
                    <a:lnTo>
                      <a:pt x="76" y="29"/>
                    </a:lnTo>
                    <a:lnTo>
                      <a:pt x="78" y="29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6" y="31"/>
                    </a:lnTo>
                    <a:lnTo>
                      <a:pt x="76" y="34"/>
                    </a:lnTo>
                    <a:lnTo>
                      <a:pt x="7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134"/>
              <p:cNvSpPr/>
              <p:nvPr/>
            </p:nvSpPr>
            <p:spPr bwMode="auto">
              <a:xfrm>
                <a:off x="3123" y="1833"/>
                <a:ext cx="68" cy="66"/>
              </a:xfrm>
              <a:custGeom>
                <a:avLst/>
                <a:gdLst>
                  <a:gd name="T0" fmla="*/ 57 w 68"/>
                  <a:gd name="T1" fmla="*/ 61 h 66"/>
                  <a:gd name="T2" fmla="*/ 59 w 68"/>
                  <a:gd name="T3" fmla="*/ 66 h 66"/>
                  <a:gd name="T4" fmla="*/ 66 w 68"/>
                  <a:gd name="T5" fmla="*/ 64 h 66"/>
                  <a:gd name="T6" fmla="*/ 68 w 68"/>
                  <a:gd name="T7" fmla="*/ 57 h 66"/>
                  <a:gd name="T8" fmla="*/ 64 w 68"/>
                  <a:gd name="T9" fmla="*/ 57 h 66"/>
                  <a:gd name="T10" fmla="*/ 64 w 68"/>
                  <a:gd name="T11" fmla="*/ 50 h 66"/>
                  <a:gd name="T12" fmla="*/ 59 w 68"/>
                  <a:gd name="T13" fmla="*/ 52 h 66"/>
                  <a:gd name="T14" fmla="*/ 54 w 68"/>
                  <a:gd name="T15" fmla="*/ 52 h 66"/>
                  <a:gd name="T16" fmla="*/ 54 w 68"/>
                  <a:gd name="T17" fmla="*/ 50 h 66"/>
                  <a:gd name="T18" fmla="*/ 59 w 68"/>
                  <a:gd name="T19" fmla="*/ 45 h 66"/>
                  <a:gd name="T20" fmla="*/ 61 w 68"/>
                  <a:gd name="T21" fmla="*/ 42 h 66"/>
                  <a:gd name="T22" fmla="*/ 54 w 68"/>
                  <a:gd name="T23" fmla="*/ 42 h 66"/>
                  <a:gd name="T24" fmla="*/ 57 w 68"/>
                  <a:gd name="T25" fmla="*/ 42 h 66"/>
                  <a:gd name="T26" fmla="*/ 54 w 68"/>
                  <a:gd name="T27" fmla="*/ 40 h 66"/>
                  <a:gd name="T28" fmla="*/ 57 w 68"/>
                  <a:gd name="T29" fmla="*/ 35 h 66"/>
                  <a:gd name="T30" fmla="*/ 57 w 68"/>
                  <a:gd name="T31" fmla="*/ 31 h 66"/>
                  <a:gd name="T32" fmla="*/ 49 w 68"/>
                  <a:gd name="T33" fmla="*/ 33 h 66"/>
                  <a:gd name="T34" fmla="*/ 45 w 68"/>
                  <a:gd name="T35" fmla="*/ 31 h 66"/>
                  <a:gd name="T36" fmla="*/ 40 w 68"/>
                  <a:gd name="T37" fmla="*/ 35 h 66"/>
                  <a:gd name="T38" fmla="*/ 40 w 68"/>
                  <a:gd name="T39" fmla="*/ 31 h 66"/>
                  <a:gd name="T40" fmla="*/ 38 w 68"/>
                  <a:gd name="T41" fmla="*/ 28 h 66"/>
                  <a:gd name="T42" fmla="*/ 35 w 68"/>
                  <a:gd name="T43" fmla="*/ 26 h 66"/>
                  <a:gd name="T44" fmla="*/ 40 w 68"/>
                  <a:gd name="T45" fmla="*/ 21 h 66"/>
                  <a:gd name="T46" fmla="*/ 33 w 68"/>
                  <a:gd name="T47" fmla="*/ 21 h 66"/>
                  <a:gd name="T48" fmla="*/ 28 w 68"/>
                  <a:gd name="T49" fmla="*/ 23 h 66"/>
                  <a:gd name="T50" fmla="*/ 26 w 68"/>
                  <a:gd name="T51" fmla="*/ 23 h 66"/>
                  <a:gd name="T52" fmla="*/ 28 w 68"/>
                  <a:gd name="T53" fmla="*/ 16 h 66"/>
                  <a:gd name="T54" fmla="*/ 35 w 68"/>
                  <a:gd name="T55" fmla="*/ 9 h 66"/>
                  <a:gd name="T56" fmla="*/ 33 w 68"/>
                  <a:gd name="T57" fmla="*/ 2 h 66"/>
                  <a:gd name="T58" fmla="*/ 40 w 68"/>
                  <a:gd name="T59" fmla="*/ 0 h 66"/>
                  <a:gd name="T60" fmla="*/ 31 w 68"/>
                  <a:gd name="T61" fmla="*/ 2 h 66"/>
                  <a:gd name="T62" fmla="*/ 26 w 68"/>
                  <a:gd name="T63" fmla="*/ 7 h 66"/>
                  <a:gd name="T64" fmla="*/ 19 w 68"/>
                  <a:gd name="T65" fmla="*/ 16 h 66"/>
                  <a:gd name="T66" fmla="*/ 16 w 68"/>
                  <a:gd name="T67" fmla="*/ 23 h 66"/>
                  <a:gd name="T68" fmla="*/ 14 w 68"/>
                  <a:gd name="T69" fmla="*/ 28 h 66"/>
                  <a:gd name="T70" fmla="*/ 14 w 68"/>
                  <a:gd name="T71" fmla="*/ 33 h 66"/>
                  <a:gd name="T72" fmla="*/ 12 w 68"/>
                  <a:gd name="T73" fmla="*/ 35 h 66"/>
                  <a:gd name="T74" fmla="*/ 7 w 68"/>
                  <a:gd name="T75" fmla="*/ 42 h 66"/>
                  <a:gd name="T76" fmla="*/ 2 w 68"/>
                  <a:gd name="T77" fmla="*/ 42 h 66"/>
                  <a:gd name="T78" fmla="*/ 7 w 68"/>
                  <a:gd name="T79" fmla="*/ 42 h 66"/>
                  <a:gd name="T80" fmla="*/ 7 w 68"/>
                  <a:gd name="T81" fmla="*/ 45 h 66"/>
                  <a:gd name="T82" fmla="*/ 0 w 68"/>
                  <a:gd name="T83" fmla="*/ 52 h 66"/>
                  <a:gd name="T84" fmla="*/ 7 w 68"/>
                  <a:gd name="T85" fmla="*/ 54 h 66"/>
                  <a:gd name="T86" fmla="*/ 14 w 68"/>
                  <a:gd name="T87" fmla="*/ 54 h 66"/>
                  <a:gd name="T88" fmla="*/ 21 w 68"/>
                  <a:gd name="T89" fmla="*/ 54 h 66"/>
                  <a:gd name="T90" fmla="*/ 28 w 68"/>
                  <a:gd name="T91" fmla="*/ 54 h 66"/>
                  <a:gd name="T92" fmla="*/ 35 w 68"/>
                  <a:gd name="T93" fmla="*/ 52 h 66"/>
                  <a:gd name="T94" fmla="*/ 33 w 68"/>
                  <a:gd name="T95" fmla="*/ 57 h 66"/>
                  <a:gd name="T96" fmla="*/ 40 w 68"/>
                  <a:gd name="T97" fmla="*/ 54 h 66"/>
                  <a:gd name="T98" fmla="*/ 45 w 68"/>
                  <a:gd name="T99" fmla="*/ 54 h 66"/>
                  <a:gd name="T100" fmla="*/ 40 w 68"/>
                  <a:gd name="T101" fmla="*/ 61 h 66"/>
                  <a:gd name="T102" fmla="*/ 35 w 68"/>
                  <a:gd name="T103" fmla="*/ 64 h 66"/>
                  <a:gd name="T104" fmla="*/ 42 w 68"/>
                  <a:gd name="T105" fmla="*/ 61 h 66"/>
                  <a:gd name="T106" fmla="*/ 49 w 68"/>
                  <a:gd name="T107" fmla="*/ 54 h 66"/>
                  <a:gd name="T108" fmla="*/ 52 w 68"/>
                  <a:gd name="T109" fmla="*/ 52 h 66"/>
                  <a:gd name="T110" fmla="*/ 54 w 68"/>
                  <a:gd name="T111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66">
                    <a:moveTo>
                      <a:pt x="52" y="64"/>
                    </a:moveTo>
                    <a:lnTo>
                      <a:pt x="52" y="66"/>
                    </a:lnTo>
                    <a:lnTo>
                      <a:pt x="54" y="64"/>
                    </a:lnTo>
                    <a:lnTo>
                      <a:pt x="57" y="61"/>
                    </a:lnTo>
                    <a:lnTo>
                      <a:pt x="59" y="61"/>
                    </a:lnTo>
                    <a:lnTo>
                      <a:pt x="59" y="64"/>
                    </a:lnTo>
                    <a:lnTo>
                      <a:pt x="59" y="66"/>
                    </a:lnTo>
                    <a:lnTo>
                      <a:pt x="59" y="66"/>
                    </a:lnTo>
                    <a:lnTo>
                      <a:pt x="61" y="66"/>
                    </a:lnTo>
                    <a:lnTo>
                      <a:pt x="64" y="66"/>
                    </a:lnTo>
                    <a:lnTo>
                      <a:pt x="64" y="64"/>
                    </a:lnTo>
                    <a:lnTo>
                      <a:pt x="66" y="64"/>
                    </a:lnTo>
                    <a:lnTo>
                      <a:pt x="66" y="61"/>
                    </a:lnTo>
                    <a:lnTo>
                      <a:pt x="66" y="59"/>
                    </a:lnTo>
                    <a:lnTo>
                      <a:pt x="66" y="59"/>
                    </a:lnTo>
                    <a:lnTo>
                      <a:pt x="68" y="57"/>
                    </a:lnTo>
                    <a:lnTo>
                      <a:pt x="68" y="54"/>
                    </a:lnTo>
                    <a:lnTo>
                      <a:pt x="66" y="52"/>
                    </a:lnTo>
                    <a:lnTo>
                      <a:pt x="66" y="54"/>
                    </a:lnTo>
                    <a:lnTo>
                      <a:pt x="64" y="57"/>
                    </a:lnTo>
                    <a:lnTo>
                      <a:pt x="61" y="54"/>
                    </a:lnTo>
                    <a:lnTo>
                      <a:pt x="61" y="52"/>
                    </a:lnTo>
                    <a:lnTo>
                      <a:pt x="64" y="52"/>
                    </a:lnTo>
                    <a:lnTo>
                      <a:pt x="64" y="50"/>
                    </a:lnTo>
                    <a:lnTo>
                      <a:pt x="64" y="47"/>
                    </a:lnTo>
                    <a:lnTo>
                      <a:pt x="64" y="50"/>
                    </a:lnTo>
                    <a:lnTo>
                      <a:pt x="61" y="50"/>
                    </a:lnTo>
                    <a:lnTo>
                      <a:pt x="59" y="52"/>
                    </a:lnTo>
                    <a:lnTo>
                      <a:pt x="59" y="54"/>
                    </a:lnTo>
                    <a:lnTo>
                      <a:pt x="57" y="57"/>
                    </a:lnTo>
                    <a:lnTo>
                      <a:pt x="57" y="54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4" y="50"/>
                    </a:lnTo>
                    <a:lnTo>
                      <a:pt x="57" y="50"/>
                    </a:lnTo>
                    <a:lnTo>
                      <a:pt x="57" y="47"/>
                    </a:lnTo>
                    <a:lnTo>
                      <a:pt x="59" y="47"/>
                    </a:lnTo>
                    <a:lnTo>
                      <a:pt x="59" y="45"/>
                    </a:lnTo>
                    <a:lnTo>
                      <a:pt x="61" y="45"/>
                    </a:lnTo>
                    <a:lnTo>
                      <a:pt x="64" y="42"/>
                    </a:lnTo>
                    <a:lnTo>
                      <a:pt x="64" y="40"/>
                    </a:lnTo>
                    <a:lnTo>
                      <a:pt x="61" y="42"/>
                    </a:lnTo>
                    <a:lnTo>
                      <a:pt x="59" y="40"/>
                    </a:lnTo>
                    <a:lnTo>
                      <a:pt x="59" y="42"/>
                    </a:lnTo>
                    <a:lnTo>
                      <a:pt x="57" y="42"/>
                    </a:lnTo>
                    <a:lnTo>
                      <a:pt x="54" y="42"/>
                    </a:lnTo>
                    <a:lnTo>
                      <a:pt x="52" y="45"/>
                    </a:lnTo>
                    <a:lnTo>
                      <a:pt x="52" y="45"/>
                    </a:lnTo>
                    <a:lnTo>
                      <a:pt x="54" y="42"/>
                    </a:lnTo>
                    <a:lnTo>
                      <a:pt x="57" y="42"/>
                    </a:lnTo>
                    <a:lnTo>
                      <a:pt x="54" y="42"/>
                    </a:lnTo>
                    <a:lnTo>
                      <a:pt x="57" y="40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7" y="35"/>
                    </a:lnTo>
                    <a:lnTo>
                      <a:pt x="59" y="35"/>
                    </a:lnTo>
                    <a:lnTo>
                      <a:pt x="59" y="33"/>
                    </a:lnTo>
                    <a:lnTo>
                      <a:pt x="59" y="31"/>
                    </a:lnTo>
                    <a:lnTo>
                      <a:pt x="57" y="31"/>
                    </a:lnTo>
                    <a:lnTo>
                      <a:pt x="54" y="31"/>
                    </a:lnTo>
                    <a:lnTo>
                      <a:pt x="52" y="31"/>
                    </a:lnTo>
                    <a:lnTo>
                      <a:pt x="49" y="31"/>
                    </a:lnTo>
                    <a:lnTo>
                      <a:pt x="49" y="33"/>
                    </a:lnTo>
                    <a:lnTo>
                      <a:pt x="49" y="31"/>
                    </a:lnTo>
                    <a:lnTo>
                      <a:pt x="49" y="28"/>
                    </a:lnTo>
                    <a:lnTo>
                      <a:pt x="47" y="31"/>
                    </a:lnTo>
                    <a:lnTo>
                      <a:pt x="45" y="31"/>
                    </a:lnTo>
                    <a:lnTo>
                      <a:pt x="45" y="33"/>
                    </a:lnTo>
                    <a:lnTo>
                      <a:pt x="42" y="33"/>
                    </a:lnTo>
                    <a:lnTo>
                      <a:pt x="42" y="33"/>
                    </a:lnTo>
                    <a:lnTo>
                      <a:pt x="40" y="35"/>
                    </a:lnTo>
                    <a:lnTo>
                      <a:pt x="40" y="33"/>
                    </a:lnTo>
                    <a:lnTo>
                      <a:pt x="42" y="31"/>
                    </a:lnTo>
                    <a:lnTo>
                      <a:pt x="40" y="28"/>
                    </a:lnTo>
                    <a:lnTo>
                      <a:pt x="40" y="31"/>
                    </a:lnTo>
                    <a:lnTo>
                      <a:pt x="40" y="28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5" y="28"/>
                    </a:lnTo>
                    <a:lnTo>
                      <a:pt x="33" y="31"/>
                    </a:lnTo>
                    <a:lnTo>
                      <a:pt x="35" y="28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35" y="26"/>
                    </a:lnTo>
                    <a:lnTo>
                      <a:pt x="38" y="23"/>
                    </a:lnTo>
                    <a:lnTo>
                      <a:pt x="40" y="21"/>
                    </a:lnTo>
                    <a:lnTo>
                      <a:pt x="38" y="21"/>
                    </a:lnTo>
                    <a:lnTo>
                      <a:pt x="38" y="23"/>
                    </a:lnTo>
                    <a:lnTo>
                      <a:pt x="35" y="21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1" y="21"/>
                    </a:lnTo>
                    <a:lnTo>
                      <a:pt x="31" y="23"/>
                    </a:lnTo>
                    <a:lnTo>
                      <a:pt x="28" y="23"/>
                    </a:lnTo>
                    <a:lnTo>
                      <a:pt x="26" y="26"/>
                    </a:lnTo>
                    <a:lnTo>
                      <a:pt x="26" y="28"/>
                    </a:lnTo>
                    <a:lnTo>
                      <a:pt x="26" y="26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8" y="7"/>
                    </a:lnTo>
                    <a:lnTo>
                      <a:pt x="35" y="4"/>
                    </a:lnTo>
                    <a:lnTo>
                      <a:pt x="33" y="4"/>
                    </a:lnTo>
                    <a:lnTo>
                      <a:pt x="33" y="2"/>
                    </a:lnTo>
                    <a:lnTo>
                      <a:pt x="35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7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1" y="14"/>
                    </a:lnTo>
                    <a:lnTo>
                      <a:pt x="19" y="16"/>
                    </a:lnTo>
                    <a:lnTo>
                      <a:pt x="19" y="19"/>
                    </a:lnTo>
                    <a:lnTo>
                      <a:pt x="16" y="21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6" y="31"/>
                    </a:lnTo>
                    <a:lnTo>
                      <a:pt x="14" y="28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9" y="35"/>
                    </a:lnTo>
                    <a:lnTo>
                      <a:pt x="9" y="38"/>
                    </a:lnTo>
                    <a:lnTo>
                      <a:pt x="7" y="40"/>
                    </a:lnTo>
                    <a:lnTo>
                      <a:pt x="7" y="42"/>
                    </a:lnTo>
                    <a:lnTo>
                      <a:pt x="4" y="42"/>
                    </a:lnTo>
                    <a:lnTo>
                      <a:pt x="4" y="40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4" y="47"/>
                    </a:lnTo>
                    <a:lnTo>
                      <a:pt x="2" y="50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7" y="54"/>
                    </a:lnTo>
                    <a:lnTo>
                      <a:pt x="9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9" y="54"/>
                    </a:lnTo>
                    <a:lnTo>
                      <a:pt x="21" y="54"/>
                    </a:lnTo>
                    <a:lnTo>
                      <a:pt x="21" y="54"/>
                    </a:lnTo>
                    <a:lnTo>
                      <a:pt x="23" y="54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1" y="54"/>
                    </a:lnTo>
                    <a:lnTo>
                      <a:pt x="33" y="52"/>
                    </a:lnTo>
                    <a:lnTo>
                      <a:pt x="35" y="52"/>
                    </a:lnTo>
                    <a:lnTo>
                      <a:pt x="35" y="50"/>
                    </a:lnTo>
                    <a:lnTo>
                      <a:pt x="35" y="52"/>
                    </a:lnTo>
                    <a:lnTo>
                      <a:pt x="35" y="54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0" y="54"/>
                    </a:lnTo>
                    <a:lnTo>
                      <a:pt x="42" y="54"/>
                    </a:lnTo>
                    <a:lnTo>
                      <a:pt x="45" y="52"/>
                    </a:lnTo>
                    <a:lnTo>
                      <a:pt x="45" y="54"/>
                    </a:lnTo>
                    <a:lnTo>
                      <a:pt x="45" y="54"/>
                    </a:lnTo>
                    <a:lnTo>
                      <a:pt x="45" y="57"/>
                    </a:lnTo>
                    <a:lnTo>
                      <a:pt x="42" y="57"/>
                    </a:lnTo>
                    <a:lnTo>
                      <a:pt x="40" y="59"/>
                    </a:lnTo>
                    <a:lnTo>
                      <a:pt x="40" y="61"/>
                    </a:lnTo>
                    <a:lnTo>
                      <a:pt x="38" y="61"/>
                    </a:lnTo>
                    <a:lnTo>
                      <a:pt x="35" y="61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8" y="64"/>
                    </a:lnTo>
                    <a:lnTo>
                      <a:pt x="40" y="64"/>
                    </a:lnTo>
                    <a:lnTo>
                      <a:pt x="42" y="64"/>
                    </a:lnTo>
                    <a:lnTo>
                      <a:pt x="42" y="61"/>
                    </a:lnTo>
                    <a:lnTo>
                      <a:pt x="45" y="59"/>
                    </a:lnTo>
                    <a:lnTo>
                      <a:pt x="45" y="57"/>
                    </a:lnTo>
                    <a:lnTo>
                      <a:pt x="47" y="57"/>
                    </a:lnTo>
                    <a:lnTo>
                      <a:pt x="49" y="54"/>
                    </a:lnTo>
                    <a:lnTo>
                      <a:pt x="49" y="57"/>
                    </a:lnTo>
                    <a:lnTo>
                      <a:pt x="49" y="54"/>
                    </a:lnTo>
                    <a:lnTo>
                      <a:pt x="52" y="54"/>
                    </a:lnTo>
                    <a:lnTo>
                      <a:pt x="52" y="52"/>
                    </a:lnTo>
                    <a:lnTo>
                      <a:pt x="54" y="52"/>
                    </a:lnTo>
                    <a:lnTo>
                      <a:pt x="54" y="54"/>
                    </a:lnTo>
                    <a:lnTo>
                      <a:pt x="54" y="57"/>
                    </a:lnTo>
                    <a:lnTo>
                      <a:pt x="54" y="59"/>
                    </a:lnTo>
                    <a:lnTo>
                      <a:pt x="54" y="61"/>
                    </a:lnTo>
                    <a:lnTo>
                      <a:pt x="52" y="64"/>
                    </a:lnTo>
                    <a:lnTo>
                      <a:pt x="5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135"/>
              <p:cNvSpPr/>
              <p:nvPr/>
            </p:nvSpPr>
            <p:spPr bwMode="auto">
              <a:xfrm>
                <a:off x="2846" y="221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136"/>
              <p:cNvSpPr/>
              <p:nvPr/>
            </p:nvSpPr>
            <p:spPr bwMode="auto">
              <a:xfrm>
                <a:off x="2843" y="1918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0 w 3"/>
                  <a:gd name="T3" fmla="*/ 5 h 5"/>
                  <a:gd name="T4" fmla="*/ 0 w 3"/>
                  <a:gd name="T5" fmla="*/ 5 h 5"/>
                  <a:gd name="T6" fmla="*/ 3 w 3"/>
                  <a:gd name="T7" fmla="*/ 2 h 5"/>
                  <a:gd name="T8" fmla="*/ 3 w 3"/>
                  <a:gd name="T9" fmla="*/ 0 h 5"/>
                  <a:gd name="T10" fmla="*/ 0 w 3"/>
                  <a:gd name="T11" fmla="*/ 2 h 5"/>
                  <a:gd name="T12" fmla="*/ 0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137"/>
              <p:cNvSpPr/>
              <p:nvPr/>
            </p:nvSpPr>
            <p:spPr bwMode="auto">
              <a:xfrm>
                <a:off x="3116" y="193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138"/>
              <p:cNvSpPr/>
              <p:nvPr/>
            </p:nvSpPr>
            <p:spPr bwMode="auto">
              <a:xfrm>
                <a:off x="2270" y="170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139"/>
              <p:cNvSpPr/>
              <p:nvPr/>
            </p:nvSpPr>
            <p:spPr bwMode="auto">
              <a:xfrm>
                <a:off x="2917" y="17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140"/>
              <p:cNvSpPr/>
              <p:nvPr/>
            </p:nvSpPr>
            <p:spPr bwMode="auto">
              <a:xfrm>
                <a:off x="3473" y="1600"/>
                <a:ext cx="109" cy="55"/>
              </a:xfrm>
              <a:custGeom>
                <a:avLst/>
                <a:gdLst>
                  <a:gd name="T0" fmla="*/ 104 w 109"/>
                  <a:gd name="T1" fmla="*/ 31 h 55"/>
                  <a:gd name="T2" fmla="*/ 104 w 109"/>
                  <a:gd name="T3" fmla="*/ 26 h 55"/>
                  <a:gd name="T4" fmla="*/ 109 w 109"/>
                  <a:gd name="T5" fmla="*/ 24 h 55"/>
                  <a:gd name="T6" fmla="*/ 107 w 109"/>
                  <a:gd name="T7" fmla="*/ 24 h 55"/>
                  <a:gd name="T8" fmla="*/ 109 w 109"/>
                  <a:gd name="T9" fmla="*/ 19 h 55"/>
                  <a:gd name="T10" fmla="*/ 100 w 109"/>
                  <a:gd name="T11" fmla="*/ 19 h 55"/>
                  <a:gd name="T12" fmla="*/ 97 w 109"/>
                  <a:gd name="T13" fmla="*/ 12 h 55"/>
                  <a:gd name="T14" fmla="*/ 95 w 109"/>
                  <a:gd name="T15" fmla="*/ 7 h 55"/>
                  <a:gd name="T16" fmla="*/ 92 w 109"/>
                  <a:gd name="T17" fmla="*/ 5 h 55"/>
                  <a:gd name="T18" fmla="*/ 85 w 109"/>
                  <a:gd name="T19" fmla="*/ 0 h 55"/>
                  <a:gd name="T20" fmla="*/ 81 w 109"/>
                  <a:gd name="T21" fmla="*/ 5 h 55"/>
                  <a:gd name="T22" fmla="*/ 74 w 109"/>
                  <a:gd name="T23" fmla="*/ 7 h 55"/>
                  <a:gd name="T24" fmla="*/ 66 w 109"/>
                  <a:gd name="T25" fmla="*/ 7 h 55"/>
                  <a:gd name="T26" fmla="*/ 64 w 109"/>
                  <a:gd name="T27" fmla="*/ 12 h 55"/>
                  <a:gd name="T28" fmla="*/ 62 w 109"/>
                  <a:gd name="T29" fmla="*/ 12 h 55"/>
                  <a:gd name="T30" fmla="*/ 55 w 109"/>
                  <a:gd name="T31" fmla="*/ 10 h 55"/>
                  <a:gd name="T32" fmla="*/ 50 w 109"/>
                  <a:gd name="T33" fmla="*/ 15 h 55"/>
                  <a:gd name="T34" fmla="*/ 43 w 109"/>
                  <a:gd name="T35" fmla="*/ 7 h 55"/>
                  <a:gd name="T36" fmla="*/ 43 w 109"/>
                  <a:gd name="T37" fmla="*/ 17 h 55"/>
                  <a:gd name="T38" fmla="*/ 38 w 109"/>
                  <a:gd name="T39" fmla="*/ 17 h 55"/>
                  <a:gd name="T40" fmla="*/ 33 w 109"/>
                  <a:gd name="T41" fmla="*/ 24 h 55"/>
                  <a:gd name="T42" fmla="*/ 29 w 109"/>
                  <a:gd name="T43" fmla="*/ 17 h 55"/>
                  <a:gd name="T44" fmla="*/ 31 w 109"/>
                  <a:gd name="T45" fmla="*/ 10 h 55"/>
                  <a:gd name="T46" fmla="*/ 26 w 109"/>
                  <a:gd name="T47" fmla="*/ 7 h 55"/>
                  <a:gd name="T48" fmla="*/ 19 w 109"/>
                  <a:gd name="T49" fmla="*/ 3 h 55"/>
                  <a:gd name="T50" fmla="*/ 17 w 109"/>
                  <a:gd name="T51" fmla="*/ 5 h 55"/>
                  <a:gd name="T52" fmla="*/ 17 w 109"/>
                  <a:gd name="T53" fmla="*/ 7 h 55"/>
                  <a:gd name="T54" fmla="*/ 19 w 109"/>
                  <a:gd name="T55" fmla="*/ 10 h 55"/>
                  <a:gd name="T56" fmla="*/ 10 w 109"/>
                  <a:gd name="T57" fmla="*/ 7 h 55"/>
                  <a:gd name="T58" fmla="*/ 10 w 109"/>
                  <a:gd name="T59" fmla="*/ 10 h 55"/>
                  <a:gd name="T60" fmla="*/ 10 w 109"/>
                  <a:gd name="T61" fmla="*/ 12 h 55"/>
                  <a:gd name="T62" fmla="*/ 12 w 109"/>
                  <a:gd name="T63" fmla="*/ 15 h 55"/>
                  <a:gd name="T64" fmla="*/ 7 w 109"/>
                  <a:gd name="T65" fmla="*/ 15 h 55"/>
                  <a:gd name="T66" fmla="*/ 2 w 109"/>
                  <a:gd name="T67" fmla="*/ 17 h 55"/>
                  <a:gd name="T68" fmla="*/ 5 w 109"/>
                  <a:gd name="T69" fmla="*/ 19 h 55"/>
                  <a:gd name="T70" fmla="*/ 14 w 109"/>
                  <a:gd name="T71" fmla="*/ 17 h 55"/>
                  <a:gd name="T72" fmla="*/ 21 w 109"/>
                  <a:gd name="T73" fmla="*/ 19 h 55"/>
                  <a:gd name="T74" fmla="*/ 29 w 109"/>
                  <a:gd name="T75" fmla="*/ 19 h 55"/>
                  <a:gd name="T76" fmla="*/ 21 w 109"/>
                  <a:gd name="T77" fmla="*/ 24 h 55"/>
                  <a:gd name="T78" fmla="*/ 24 w 109"/>
                  <a:gd name="T79" fmla="*/ 26 h 55"/>
                  <a:gd name="T80" fmla="*/ 14 w 109"/>
                  <a:gd name="T81" fmla="*/ 26 h 55"/>
                  <a:gd name="T82" fmla="*/ 5 w 109"/>
                  <a:gd name="T83" fmla="*/ 31 h 55"/>
                  <a:gd name="T84" fmla="*/ 14 w 109"/>
                  <a:gd name="T85" fmla="*/ 31 h 55"/>
                  <a:gd name="T86" fmla="*/ 24 w 109"/>
                  <a:gd name="T87" fmla="*/ 31 h 55"/>
                  <a:gd name="T88" fmla="*/ 26 w 109"/>
                  <a:gd name="T89" fmla="*/ 36 h 55"/>
                  <a:gd name="T90" fmla="*/ 29 w 109"/>
                  <a:gd name="T91" fmla="*/ 33 h 55"/>
                  <a:gd name="T92" fmla="*/ 26 w 109"/>
                  <a:gd name="T93" fmla="*/ 38 h 55"/>
                  <a:gd name="T94" fmla="*/ 29 w 109"/>
                  <a:gd name="T95" fmla="*/ 38 h 55"/>
                  <a:gd name="T96" fmla="*/ 26 w 109"/>
                  <a:gd name="T97" fmla="*/ 43 h 55"/>
                  <a:gd name="T98" fmla="*/ 17 w 109"/>
                  <a:gd name="T99" fmla="*/ 45 h 55"/>
                  <a:gd name="T100" fmla="*/ 26 w 109"/>
                  <a:gd name="T101" fmla="*/ 45 h 55"/>
                  <a:gd name="T102" fmla="*/ 33 w 109"/>
                  <a:gd name="T103" fmla="*/ 45 h 55"/>
                  <a:gd name="T104" fmla="*/ 40 w 109"/>
                  <a:gd name="T105" fmla="*/ 48 h 55"/>
                  <a:gd name="T106" fmla="*/ 43 w 109"/>
                  <a:gd name="T107" fmla="*/ 52 h 55"/>
                  <a:gd name="T108" fmla="*/ 52 w 109"/>
                  <a:gd name="T109" fmla="*/ 52 h 55"/>
                  <a:gd name="T110" fmla="*/ 62 w 109"/>
                  <a:gd name="T111" fmla="*/ 52 h 55"/>
                  <a:gd name="T112" fmla="*/ 66 w 109"/>
                  <a:gd name="T113" fmla="*/ 48 h 55"/>
                  <a:gd name="T114" fmla="*/ 74 w 109"/>
                  <a:gd name="T115" fmla="*/ 48 h 55"/>
                  <a:gd name="T116" fmla="*/ 81 w 109"/>
                  <a:gd name="T117" fmla="*/ 45 h 55"/>
                  <a:gd name="T118" fmla="*/ 90 w 109"/>
                  <a:gd name="T119" fmla="*/ 41 h 55"/>
                  <a:gd name="T120" fmla="*/ 95 w 109"/>
                  <a:gd name="T1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9" h="55">
                    <a:moveTo>
                      <a:pt x="100" y="36"/>
                    </a:moveTo>
                    <a:lnTo>
                      <a:pt x="100" y="36"/>
                    </a:lnTo>
                    <a:lnTo>
                      <a:pt x="100" y="33"/>
                    </a:lnTo>
                    <a:lnTo>
                      <a:pt x="102" y="31"/>
                    </a:lnTo>
                    <a:lnTo>
                      <a:pt x="104" y="31"/>
                    </a:lnTo>
                    <a:lnTo>
                      <a:pt x="107" y="31"/>
                    </a:lnTo>
                    <a:lnTo>
                      <a:pt x="107" y="31"/>
                    </a:lnTo>
                    <a:lnTo>
                      <a:pt x="104" y="29"/>
                    </a:lnTo>
                    <a:lnTo>
                      <a:pt x="107" y="29"/>
                    </a:lnTo>
                    <a:lnTo>
                      <a:pt x="104" y="26"/>
                    </a:lnTo>
                    <a:lnTo>
                      <a:pt x="104" y="26"/>
                    </a:lnTo>
                    <a:lnTo>
                      <a:pt x="104" y="26"/>
                    </a:lnTo>
                    <a:lnTo>
                      <a:pt x="107" y="26"/>
                    </a:lnTo>
                    <a:lnTo>
                      <a:pt x="109" y="26"/>
                    </a:lnTo>
                    <a:lnTo>
                      <a:pt x="109" y="24"/>
                    </a:lnTo>
                    <a:lnTo>
                      <a:pt x="107" y="24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7" y="24"/>
                    </a:lnTo>
                    <a:lnTo>
                      <a:pt x="109" y="22"/>
                    </a:lnTo>
                    <a:lnTo>
                      <a:pt x="109" y="22"/>
                    </a:lnTo>
                    <a:lnTo>
                      <a:pt x="107" y="22"/>
                    </a:lnTo>
                    <a:lnTo>
                      <a:pt x="109" y="22"/>
                    </a:lnTo>
                    <a:lnTo>
                      <a:pt x="109" y="19"/>
                    </a:lnTo>
                    <a:lnTo>
                      <a:pt x="107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7"/>
                    </a:lnTo>
                    <a:lnTo>
                      <a:pt x="100" y="19"/>
                    </a:lnTo>
                    <a:lnTo>
                      <a:pt x="100" y="17"/>
                    </a:lnTo>
                    <a:lnTo>
                      <a:pt x="102" y="17"/>
                    </a:lnTo>
                    <a:lnTo>
                      <a:pt x="100" y="15"/>
                    </a:lnTo>
                    <a:lnTo>
                      <a:pt x="97" y="15"/>
                    </a:lnTo>
                    <a:lnTo>
                      <a:pt x="97" y="12"/>
                    </a:lnTo>
                    <a:lnTo>
                      <a:pt x="100" y="12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5" y="7"/>
                    </a:lnTo>
                    <a:lnTo>
                      <a:pt x="95" y="7"/>
                    </a:lnTo>
                    <a:lnTo>
                      <a:pt x="95" y="5"/>
                    </a:lnTo>
                    <a:lnTo>
                      <a:pt x="97" y="3"/>
                    </a:lnTo>
                    <a:lnTo>
                      <a:pt x="95" y="3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0" y="7"/>
                    </a:lnTo>
                    <a:lnTo>
                      <a:pt x="90" y="5"/>
                    </a:lnTo>
                    <a:lnTo>
                      <a:pt x="88" y="5"/>
                    </a:lnTo>
                    <a:lnTo>
                      <a:pt x="88" y="3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78" y="3"/>
                    </a:lnTo>
                    <a:lnTo>
                      <a:pt x="81" y="3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78" y="7"/>
                    </a:lnTo>
                    <a:lnTo>
                      <a:pt x="76" y="7"/>
                    </a:lnTo>
                    <a:lnTo>
                      <a:pt x="74" y="7"/>
                    </a:lnTo>
                    <a:lnTo>
                      <a:pt x="74" y="7"/>
                    </a:lnTo>
                    <a:lnTo>
                      <a:pt x="71" y="7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9" y="10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4" y="7"/>
                    </a:lnTo>
                    <a:lnTo>
                      <a:pt x="62" y="7"/>
                    </a:lnTo>
                    <a:lnTo>
                      <a:pt x="62" y="10"/>
                    </a:lnTo>
                    <a:lnTo>
                      <a:pt x="64" y="12"/>
                    </a:lnTo>
                    <a:lnTo>
                      <a:pt x="64" y="15"/>
                    </a:lnTo>
                    <a:lnTo>
                      <a:pt x="64" y="17"/>
                    </a:lnTo>
                    <a:lnTo>
                      <a:pt x="64" y="15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59" y="10"/>
                    </a:lnTo>
                    <a:lnTo>
                      <a:pt x="57" y="7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5" y="10"/>
                    </a:lnTo>
                    <a:lnTo>
                      <a:pt x="52" y="10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47" y="12"/>
                    </a:lnTo>
                    <a:lnTo>
                      <a:pt x="45" y="12"/>
                    </a:lnTo>
                    <a:lnTo>
                      <a:pt x="45" y="10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5"/>
                    </a:lnTo>
                    <a:lnTo>
                      <a:pt x="43" y="17"/>
                    </a:lnTo>
                    <a:lnTo>
                      <a:pt x="40" y="17"/>
                    </a:lnTo>
                    <a:lnTo>
                      <a:pt x="40" y="19"/>
                    </a:lnTo>
                    <a:lnTo>
                      <a:pt x="40" y="19"/>
                    </a:lnTo>
                    <a:lnTo>
                      <a:pt x="38" y="19"/>
                    </a:lnTo>
                    <a:lnTo>
                      <a:pt x="38" y="17"/>
                    </a:lnTo>
                    <a:lnTo>
                      <a:pt x="36" y="17"/>
                    </a:lnTo>
                    <a:lnTo>
                      <a:pt x="36" y="19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3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29" y="17"/>
                    </a:lnTo>
                    <a:lnTo>
                      <a:pt x="26" y="15"/>
                    </a:lnTo>
                    <a:lnTo>
                      <a:pt x="29" y="15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9" y="10"/>
                    </a:lnTo>
                    <a:lnTo>
                      <a:pt x="31" y="10"/>
                    </a:lnTo>
                    <a:lnTo>
                      <a:pt x="29" y="10"/>
                    </a:lnTo>
                    <a:lnTo>
                      <a:pt x="26" y="10"/>
                    </a:lnTo>
                    <a:lnTo>
                      <a:pt x="26" y="7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4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9" y="10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2" y="17"/>
                    </a:lnTo>
                    <a:lnTo>
                      <a:pt x="10" y="17"/>
                    </a:lnTo>
                    <a:lnTo>
                      <a:pt x="7" y="15"/>
                    </a:lnTo>
                    <a:lnTo>
                      <a:pt x="5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2" y="19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7" y="19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21" y="19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4" y="19"/>
                    </a:lnTo>
                    <a:lnTo>
                      <a:pt x="26" y="19"/>
                    </a:lnTo>
                    <a:lnTo>
                      <a:pt x="29" y="19"/>
                    </a:lnTo>
                    <a:lnTo>
                      <a:pt x="26" y="19"/>
                    </a:lnTo>
                    <a:lnTo>
                      <a:pt x="24" y="19"/>
                    </a:lnTo>
                    <a:lnTo>
                      <a:pt x="24" y="22"/>
                    </a:lnTo>
                    <a:lnTo>
                      <a:pt x="21" y="22"/>
                    </a:lnTo>
                    <a:lnTo>
                      <a:pt x="21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0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19" y="31"/>
                    </a:lnTo>
                    <a:lnTo>
                      <a:pt x="21" y="31"/>
                    </a:lnTo>
                    <a:lnTo>
                      <a:pt x="21" y="33"/>
                    </a:lnTo>
                    <a:lnTo>
                      <a:pt x="24" y="31"/>
                    </a:lnTo>
                    <a:lnTo>
                      <a:pt x="21" y="33"/>
                    </a:lnTo>
                    <a:lnTo>
                      <a:pt x="21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6" y="33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26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36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9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9" y="38"/>
                    </a:lnTo>
                    <a:lnTo>
                      <a:pt x="26" y="38"/>
                    </a:lnTo>
                    <a:lnTo>
                      <a:pt x="26" y="41"/>
                    </a:lnTo>
                    <a:lnTo>
                      <a:pt x="26" y="43"/>
                    </a:lnTo>
                    <a:lnTo>
                      <a:pt x="24" y="41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1" y="43"/>
                    </a:lnTo>
                    <a:lnTo>
                      <a:pt x="19" y="45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9" y="48"/>
                    </a:lnTo>
                    <a:lnTo>
                      <a:pt x="21" y="45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6" y="45"/>
                    </a:lnTo>
                    <a:lnTo>
                      <a:pt x="29" y="48"/>
                    </a:lnTo>
                    <a:lnTo>
                      <a:pt x="31" y="48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3" y="45"/>
                    </a:lnTo>
                    <a:lnTo>
                      <a:pt x="36" y="48"/>
                    </a:lnTo>
                    <a:lnTo>
                      <a:pt x="38" y="45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3" y="50"/>
                    </a:lnTo>
                    <a:lnTo>
                      <a:pt x="43" y="52"/>
                    </a:lnTo>
                    <a:lnTo>
                      <a:pt x="43" y="52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5" y="52"/>
                    </a:lnTo>
                    <a:lnTo>
                      <a:pt x="55" y="55"/>
                    </a:lnTo>
                    <a:lnTo>
                      <a:pt x="57" y="55"/>
                    </a:lnTo>
                    <a:lnTo>
                      <a:pt x="59" y="52"/>
                    </a:lnTo>
                    <a:lnTo>
                      <a:pt x="62" y="52"/>
                    </a:lnTo>
                    <a:lnTo>
                      <a:pt x="62" y="52"/>
                    </a:lnTo>
                    <a:lnTo>
                      <a:pt x="64" y="52"/>
                    </a:lnTo>
                    <a:lnTo>
                      <a:pt x="66" y="50"/>
                    </a:lnTo>
                    <a:lnTo>
                      <a:pt x="64" y="50"/>
                    </a:lnTo>
                    <a:lnTo>
                      <a:pt x="66" y="48"/>
                    </a:lnTo>
                    <a:lnTo>
                      <a:pt x="69" y="48"/>
                    </a:lnTo>
                    <a:lnTo>
                      <a:pt x="69" y="48"/>
                    </a:lnTo>
                    <a:lnTo>
                      <a:pt x="71" y="48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5"/>
                    </a:lnTo>
                    <a:lnTo>
                      <a:pt x="76" y="48"/>
                    </a:lnTo>
                    <a:lnTo>
                      <a:pt x="78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81" y="43"/>
                    </a:lnTo>
                    <a:lnTo>
                      <a:pt x="83" y="43"/>
                    </a:lnTo>
                    <a:lnTo>
                      <a:pt x="85" y="43"/>
                    </a:lnTo>
                    <a:lnTo>
                      <a:pt x="88" y="41"/>
                    </a:lnTo>
                    <a:lnTo>
                      <a:pt x="90" y="41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92" y="38"/>
                    </a:lnTo>
                    <a:lnTo>
                      <a:pt x="95" y="38"/>
                    </a:lnTo>
                    <a:lnTo>
                      <a:pt x="95" y="38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10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141"/>
              <p:cNvSpPr/>
              <p:nvPr/>
            </p:nvSpPr>
            <p:spPr bwMode="auto">
              <a:xfrm>
                <a:off x="2843" y="1612"/>
                <a:ext cx="69" cy="48"/>
              </a:xfrm>
              <a:custGeom>
                <a:avLst/>
                <a:gdLst>
                  <a:gd name="T0" fmla="*/ 43 w 69"/>
                  <a:gd name="T1" fmla="*/ 17 h 48"/>
                  <a:gd name="T2" fmla="*/ 48 w 69"/>
                  <a:gd name="T3" fmla="*/ 19 h 48"/>
                  <a:gd name="T4" fmla="*/ 52 w 69"/>
                  <a:gd name="T5" fmla="*/ 21 h 48"/>
                  <a:gd name="T6" fmla="*/ 55 w 69"/>
                  <a:gd name="T7" fmla="*/ 24 h 48"/>
                  <a:gd name="T8" fmla="*/ 57 w 69"/>
                  <a:gd name="T9" fmla="*/ 29 h 48"/>
                  <a:gd name="T10" fmla="*/ 55 w 69"/>
                  <a:gd name="T11" fmla="*/ 31 h 48"/>
                  <a:gd name="T12" fmla="*/ 60 w 69"/>
                  <a:gd name="T13" fmla="*/ 31 h 48"/>
                  <a:gd name="T14" fmla="*/ 62 w 69"/>
                  <a:gd name="T15" fmla="*/ 31 h 48"/>
                  <a:gd name="T16" fmla="*/ 67 w 69"/>
                  <a:gd name="T17" fmla="*/ 31 h 48"/>
                  <a:gd name="T18" fmla="*/ 69 w 69"/>
                  <a:gd name="T19" fmla="*/ 33 h 48"/>
                  <a:gd name="T20" fmla="*/ 69 w 69"/>
                  <a:gd name="T21" fmla="*/ 38 h 48"/>
                  <a:gd name="T22" fmla="*/ 62 w 69"/>
                  <a:gd name="T23" fmla="*/ 40 h 48"/>
                  <a:gd name="T24" fmla="*/ 57 w 69"/>
                  <a:gd name="T25" fmla="*/ 40 h 48"/>
                  <a:gd name="T26" fmla="*/ 55 w 69"/>
                  <a:gd name="T27" fmla="*/ 38 h 48"/>
                  <a:gd name="T28" fmla="*/ 50 w 69"/>
                  <a:gd name="T29" fmla="*/ 38 h 48"/>
                  <a:gd name="T30" fmla="*/ 48 w 69"/>
                  <a:gd name="T31" fmla="*/ 36 h 48"/>
                  <a:gd name="T32" fmla="*/ 48 w 69"/>
                  <a:gd name="T33" fmla="*/ 33 h 48"/>
                  <a:gd name="T34" fmla="*/ 43 w 69"/>
                  <a:gd name="T35" fmla="*/ 31 h 48"/>
                  <a:gd name="T36" fmla="*/ 41 w 69"/>
                  <a:gd name="T37" fmla="*/ 31 h 48"/>
                  <a:gd name="T38" fmla="*/ 36 w 69"/>
                  <a:gd name="T39" fmla="*/ 31 h 48"/>
                  <a:gd name="T40" fmla="*/ 36 w 69"/>
                  <a:gd name="T41" fmla="*/ 36 h 48"/>
                  <a:gd name="T42" fmla="*/ 31 w 69"/>
                  <a:gd name="T43" fmla="*/ 38 h 48"/>
                  <a:gd name="T44" fmla="*/ 29 w 69"/>
                  <a:gd name="T45" fmla="*/ 40 h 48"/>
                  <a:gd name="T46" fmla="*/ 26 w 69"/>
                  <a:gd name="T47" fmla="*/ 45 h 48"/>
                  <a:gd name="T48" fmla="*/ 22 w 69"/>
                  <a:gd name="T49" fmla="*/ 45 h 48"/>
                  <a:gd name="T50" fmla="*/ 17 w 69"/>
                  <a:gd name="T51" fmla="*/ 48 h 48"/>
                  <a:gd name="T52" fmla="*/ 17 w 69"/>
                  <a:gd name="T53" fmla="*/ 43 h 48"/>
                  <a:gd name="T54" fmla="*/ 17 w 69"/>
                  <a:gd name="T55" fmla="*/ 38 h 48"/>
                  <a:gd name="T56" fmla="*/ 15 w 69"/>
                  <a:gd name="T57" fmla="*/ 38 h 48"/>
                  <a:gd name="T58" fmla="*/ 12 w 69"/>
                  <a:gd name="T59" fmla="*/ 38 h 48"/>
                  <a:gd name="T60" fmla="*/ 7 w 69"/>
                  <a:gd name="T61" fmla="*/ 38 h 48"/>
                  <a:gd name="T62" fmla="*/ 3 w 69"/>
                  <a:gd name="T63" fmla="*/ 40 h 48"/>
                  <a:gd name="T64" fmla="*/ 0 w 69"/>
                  <a:gd name="T65" fmla="*/ 36 h 48"/>
                  <a:gd name="T66" fmla="*/ 5 w 69"/>
                  <a:gd name="T67" fmla="*/ 33 h 48"/>
                  <a:gd name="T68" fmla="*/ 10 w 69"/>
                  <a:gd name="T69" fmla="*/ 31 h 48"/>
                  <a:gd name="T70" fmla="*/ 10 w 69"/>
                  <a:gd name="T71" fmla="*/ 26 h 48"/>
                  <a:gd name="T72" fmla="*/ 10 w 69"/>
                  <a:gd name="T73" fmla="*/ 24 h 48"/>
                  <a:gd name="T74" fmla="*/ 10 w 69"/>
                  <a:gd name="T75" fmla="*/ 19 h 48"/>
                  <a:gd name="T76" fmla="*/ 12 w 69"/>
                  <a:gd name="T77" fmla="*/ 14 h 48"/>
                  <a:gd name="T78" fmla="*/ 12 w 69"/>
                  <a:gd name="T79" fmla="*/ 10 h 48"/>
                  <a:gd name="T80" fmla="*/ 12 w 69"/>
                  <a:gd name="T81" fmla="*/ 7 h 48"/>
                  <a:gd name="T82" fmla="*/ 15 w 69"/>
                  <a:gd name="T83" fmla="*/ 3 h 48"/>
                  <a:gd name="T84" fmla="*/ 17 w 69"/>
                  <a:gd name="T85" fmla="*/ 0 h 48"/>
                  <a:gd name="T86" fmla="*/ 22 w 69"/>
                  <a:gd name="T87" fmla="*/ 3 h 48"/>
                  <a:gd name="T88" fmla="*/ 22 w 69"/>
                  <a:gd name="T89" fmla="*/ 7 h 48"/>
                  <a:gd name="T90" fmla="*/ 24 w 69"/>
                  <a:gd name="T91" fmla="*/ 10 h 48"/>
                  <a:gd name="T92" fmla="*/ 26 w 69"/>
                  <a:gd name="T93" fmla="*/ 7 h 48"/>
                  <a:gd name="T94" fmla="*/ 31 w 69"/>
                  <a:gd name="T95" fmla="*/ 10 h 48"/>
                  <a:gd name="T96" fmla="*/ 34 w 69"/>
                  <a:gd name="T97" fmla="*/ 12 h 48"/>
                  <a:gd name="T98" fmla="*/ 38 w 69"/>
                  <a:gd name="T99" fmla="*/ 12 h 48"/>
                  <a:gd name="T100" fmla="*/ 41 w 69"/>
                  <a:gd name="T101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48">
                    <a:moveTo>
                      <a:pt x="43" y="17"/>
                    </a:moveTo>
                    <a:lnTo>
                      <a:pt x="43" y="17"/>
                    </a:lnTo>
                    <a:lnTo>
                      <a:pt x="45" y="19"/>
                    </a:lnTo>
                    <a:lnTo>
                      <a:pt x="48" y="19"/>
                    </a:lnTo>
                    <a:lnTo>
                      <a:pt x="50" y="19"/>
                    </a:lnTo>
                    <a:lnTo>
                      <a:pt x="52" y="21"/>
                    </a:lnTo>
                    <a:lnTo>
                      <a:pt x="55" y="21"/>
                    </a:lnTo>
                    <a:lnTo>
                      <a:pt x="55" y="24"/>
                    </a:lnTo>
                    <a:lnTo>
                      <a:pt x="55" y="26"/>
                    </a:lnTo>
                    <a:lnTo>
                      <a:pt x="57" y="29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57" y="31"/>
                    </a:lnTo>
                    <a:lnTo>
                      <a:pt x="60" y="31"/>
                    </a:lnTo>
                    <a:lnTo>
                      <a:pt x="62" y="31"/>
                    </a:lnTo>
                    <a:lnTo>
                      <a:pt x="62" y="31"/>
                    </a:lnTo>
                    <a:lnTo>
                      <a:pt x="64" y="31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69" y="38"/>
                    </a:lnTo>
                    <a:lnTo>
                      <a:pt x="64" y="40"/>
                    </a:lnTo>
                    <a:lnTo>
                      <a:pt x="62" y="40"/>
                    </a:lnTo>
                    <a:lnTo>
                      <a:pt x="60" y="40"/>
                    </a:lnTo>
                    <a:lnTo>
                      <a:pt x="57" y="40"/>
                    </a:lnTo>
                    <a:lnTo>
                      <a:pt x="57" y="38"/>
                    </a:lnTo>
                    <a:lnTo>
                      <a:pt x="55" y="38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50" y="33"/>
                    </a:lnTo>
                    <a:lnTo>
                      <a:pt x="48" y="33"/>
                    </a:lnTo>
                    <a:lnTo>
                      <a:pt x="45" y="33"/>
                    </a:lnTo>
                    <a:lnTo>
                      <a:pt x="43" y="31"/>
                    </a:lnTo>
                    <a:lnTo>
                      <a:pt x="43" y="29"/>
                    </a:lnTo>
                    <a:lnTo>
                      <a:pt x="41" y="31"/>
                    </a:lnTo>
                    <a:lnTo>
                      <a:pt x="38" y="31"/>
                    </a:lnTo>
                    <a:lnTo>
                      <a:pt x="36" y="31"/>
                    </a:lnTo>
                    <a:lnTo>
                      <a:pt x="38" y="33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9" y="40"/>
                    </a:lnTo>
                    <a:lnTo>
                      <a:pt x="29" y="43"/>
                    </a:lnTo>
                    <a:lnTo>
                      <a:pt x="26" y="45"/>
                    </a:lnTo>
                    <a:lnTo>
                      <a:pt x="24" y="45"/>
                    </a:lnTo>
                    <a:lnTo>
                      <a:pt x="22" y="45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7" y="43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7" y="36"/>
                    </a:lnTo>
                    <a:lnTo>
                      <a:pt x="15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3" y="33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7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5" y="3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2" y="3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8" y="12"/>
                    </a:lnTo>
                    <a:lnTo>
                      <a:pt x="41" y="14"/>
                    </a:lnTo>
                    <a:lnTo>
                      <a:pt x="41" y="17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142"/>
              <p:cNvSpPr/>
              <p:nvPr/>
            </p:nvSpPr>
            <p:spPr bwMode="auto">
              <a:xfrm>
                <a:off x="2843" y="1536"/>
                <a:ext cx="7" cy="3"/>
              </a:xfrm>
              <a:custGeom>
                <a:avLst/>
                <a:gdLst>
                  <a:gd name="T0" fmla="*/ 3 w 7"/>
                  <a:gd name="T1" fmla="*/ 3 h 3"/>
                  <a:gd name="T2" fmla="*/ 3 w 7"/>
                  <a:gd name="T3" fmla="*/ 3 h 3"/>
                  <a:gd name="T4" fmla="*/ 0 w 7"/>
                  <a:gd name="T5" fmla="*/ 0 h 3"/>
                  <a:gd name="T6" fmla="*/ 3 w 7"/>
                  <a:gd name="T7" fmla="*/ 0 h 3"/>
                  <a:gd name="T8" fmla="*/ 5 w 7"/>
                  <a:gd name="T9" fmla="*/ 0 h 3"/>
                  <a:gd name="T10" fmla="*/ 7 w 7"/>
                  <a:gd name="T11" fmla="*/ 0 h 3"/>
                  <a:gd name="T12" fmla="*/ 7 w 7"/>
                  <a:gd name="T13" fmla="*/ 3 h 3"/>
                  <a:gd name="T14" fmla="*/ 7 w 7"/>
                  <a:gd name="T15" fmla="*/ 3 h 3"/>
                  <a:gd name="T16" fmla="*/ 5 w 7"/>
                  <a:gd name="T17" fmla="*/ 3 h 3"/>
                  <a:gd name="T18" fmla="*/ 3 w 7"/>
                  <a:gd name="T19" fmla="*/ 3 h 3"/>
                  <a:gd name="T20" fmla="*/ 3 w 7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143"/>
              <p:cNvSpPr/>
              <p:nvPr/>
            </p:nvSpPr>
            <p:spPr bwMode="auto">
              <a:xfrm>
                <a:off x="2907" y="1541"/>
                <a:ext cx="14" cy="7"/>
              </a:xfrm>
              <a:custGeom>
                <a:avLst/>
                <a:gdLst>
                  <a:gd name="T0" fmla="*/ 10 w 14"/>
                  <a:gd name="T1" fmla="*/ 5 h 7"/>
                  <a:gd name="T2" fmla="*/ 10 w 14"/>
                  <a:gd name="T3" fmla="*/ 7 h 7"/>
                  <a:gd name="T4" fmla="*/ 7 w 14"/>
                  <a:gd name="T5" fmla="*/ 5 h 7"/>
                  <a:gd name="T6" fmla="*/ 5 w 14"/>
                  <a:gd name="T7" fmla="*/ 5 h 7"/>
                  <a:gd name="T8" fmla="*/ 3 w 14"/>
                  <a:gd name="T9" fmla="*/ 2 h 7"/>
                  <a:gd name="T10" fmla="*/ 0 w 14"/>
                  <a:gd name="T11" fmla="*/ 2 h 7"/>
                  <a:gd name="T12" fmla="*/ 3 w 14"/>
                  <a:gd name="T13" fmla="*/ 2 h 7"/>
                  <a:gd name="T14" fmla="*/ 5 w 14"/>
                  <a:gd name="T15" fmla="*/ 2 h 7"/>
                  <a:gd name="T16" fmla="*/ 5 w 14"/>
                  <a:gd name="T17" fmla="*/ 0 h 7"/>
                  <a:gd name="T18" fmla="*/ 7 w 14"/>
                  <a:gd name="T19" fmla="*/ 0 h 7"/>
                  <a:gd name="T20" fmla="*/ 10 w 14"/>
                  <a:gd name="T21" fmla="*/ 2 h 7"/>
                  <a:gd name="T22" fmla="*/ 10 w 14"/>
                  <a:gd name="T23" fmla="*/ 2 h 7"/>
                  <a:gd name="T24" fmla="*/ 12 w 14"/>
                  <a:gd name="T25" fmla="*/ 0 h 7"/>
                  <a:gd name="T26" fmla="*/ 14 w 14"/>
                  <a:gd name="T27" fmla="*/ 0 h 7"/>
                  <a:gd name="T28" fmla="*/ 14 w 14"/>
                  <a:gd name="T29" fmla="*/ 2 h 7"/>
                  <a:gd name="T30" fmla="*/ 14 w 14"/>
                  <a:gd name="T31" fmla="*/ 5 h 7"/>
                  <a:gd name="T32" fmla="*/ 12 w 14"/>
                  <a:gd name="T33" fmla="*/ 5 h 7"/>
                  <a:gd name="T34" fmla="*/ 10 w 14"/>
                  <a:gd name="T35" fmla="*/ 5 h 7"/>
                  <a:gd name="T36" fmla="*/ 10 w 14"/>
                  <a:gd name="T3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7">
                    <a:moveTo>
                      <a:pt x="10" y="5"/>
                    </a:moveTo>
                    <a:lnTo>
                      <a:pt x="10" y="7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144"/>
              <p:cNvSpPr/>
              <p:nvPr/>
            </p:nvSpPr>
            <p:spPr bwMode="auto">
              <a:xfrm>
                <a:off x="2914" y="1671"/>
                <a:ext cx="10" cy="12"/>
              </a:xfrm>
              <a:custGeom>
                <a:avLst/>
                <a:gdLst>
                  <a:gd name="T0" fmla="*/ 3 w 10"/>
                  <a:gd name="T1" fmla="*/ 10 h 12"/>
                  <a:gd name="T2" fmla="*/ 5 w 10"/>
                  <a:gd name="T3" fmla="*/ 12 h 12"/>
                  <a:gd name="T4" fmla="*/ 5 w 10"/>
                  <a:gd name="T5" fmla="*/ 10 h 12"/>
                  <a:gd name="T6" fmla="*/ 7 w 10"/>
                  <a:gd name="T7" fmla="*/ 10 h 12"/>
                  <a:gd name="T8" fmla="*/ 7 w 10"/>
                  <a:gd name="T9" fmla="*/ 8 h 12"/>
                  <a:gd name="T10" fmla="*/ 10 w 10"/>
                  <a:gd name="T11" fmla="*/ 5 h 12"/>
                  <a:gd name="T12" fmla="*/ 10 w 10"/>
                  <a:gd name="T13" fmla="*/ 3 h 12"/>
                  <a:gd name="T14" fmla="*/ 7 w 10"/>
                  <a:gd name="T15" fmla="*/ 0 h 12"/>
                  <a:gd name="T16" fmla="*/ 5 w 10"/>
                  <a:gd name="T17" fmla="*/ 0 h 12"/>
                  <a:gd name="T18" fmla="*/ 5 w 10"/>
                  <a:gd name="T19" fmla="*/ 0 h 12"/>
                  <a:gd name="T20" fmla="*/ 3 w 10"/>
                  <a:gd name="T21" fmla="*/ 0 h 12"/>
                  <a:gd name="T22" fmla="*/ 0 w 10"/>
                  <a:gd name="T23" fmla="*/ 0 h 12"/>
                  <a:gd name="T24" fmla="*/ 0 w 10"/>
                  <a:gd name="T25" fmla="*/ 3 h 12"/>
                  <a:gd name="T26" fmla="*/ 0 w 10"/>
                  <a:gd name="T27" fmla="*/ 5 h 12"/>
                  <a:gd name="T28" fmla="*/ 0 w 10"/>
                  <a:gd name="T29" fmla="*/ 8 h 12"/>
                  <a:gd name="T30" fmla="*/ 0 w 10"/>
                  <a:gd name="T31" fmla="*/ 10 h 12"/>
                  <a:gd name="T32" fmla="*/ 3 w 10"/>
                  <a:gd name="T33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2">
                    <a:moveTo>
                      <a:pt x="3" y="10"/>
                    </a:moveTo>
                    <a:lnTo>
                      <a:pt x="5" y="12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145"/>
              <p:cNvSpPr/>
              <p:nvPr/>
            </p:nvSpPr>
            <p:spPr bwMode="auto">
              <a:xfrm>
                <a:off x="3416" y="1569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146"/>
              <p:cNvSpPr/>
              <p:nvPr/>
            </p:nvSpPr>
            <p:spPr bwMode="auto">
              <a:xfrm>
                <a:off x="3016" y="1403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3 w 5"/>
                  <a:gd name="T3" fmla="*/ 0 h 3"/>
                  <a:gd name="T4" fmla="*/ 5 w 5"/>
                  <a:gd name="T5" fmla="*/ 3 h 3"/>
                  <a:gd name="T6" fmla="*/ 3 w 5"/>
                  <a:gd name="T7" fmla="*/ 3 h 3"/>
                  <a:gd name="T8" fmla="*/ 0 w 5"/>
                  <a:gd name="T9" fmla="*/ 3 h 3"/>
                  <a:gd name="T10" fmla="*/ 0 w 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3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147"/>
              <p:cNvSpPr/>
              <p:nvPr/>
            </p:nvSpPr>
            <p:spPr bwMode="auto">
              <a:xfrm>
                <a:off x="5604" y="1648"/>
                <a:ext cx="31" cy="12"/>
              </a:xfrm>
              <a:custGeom>
                <a:avLst/>
                <a:gdLst>
                  <a:gd name="T0" fmla="*/ 19 w 31"/>
                  <a:gd name="T1" fmla="*/ 9 h 12"/>
                  <a:gd name="T2" fmla="*/ 19 w 31"/>
                  <a:gd name="T3" fmla="*/ 9 h 12"/>
                  <a:gd name="T4" fmla="*/ 19 w 31"/>
                  <a:gd name="T5" fmla="*/ 12 h 12"/>
                  <a:gd name="T6" fmla="*/ 19 w 31"/>
                  <a:gd name="T7" fmla="*/ 9 h 12"/>
                  <a:gd name="T8" fmla="*/ 19 w 31"/>
                  <a:gd name="T9" fmla="*/ 12 h 12"/>
                  <a:gd name="T10" fmla="*/ 21 w 31"/>
                  <a:gd name="T11" fmla="*/ 12 h 12"/>
                  <a:gd name="T12" fmla="*/ 23 w 31"/>
                  <a:gd name="T13" fmla="*/ 9 h 12"/>
                  <a:gd name="T14" fmla="*/ 26 w 31"/>
                  <a:gd name="T15" fmla="*/ 9 h 12"/>
                  <a:gd name="T16" fmla="*/ 28 w 31"/>
                  <a:gd name="T17" fmla="*/ 9 h 12"/>
                  <a:gd name="T18" fmla="*/ 31 w 31"/>
                  <a:gd name="T19" fmla="*/ 9 h 12"/>
                  <a:gd name="T20" fmla="*/ 31 w 31"/>
                  <a:gd name="T21" fmla="*/ 7 h 12"/>
                  <a:gd name="T22" fmla="*/ 28 w 31"/>
                  <a:gd name="T23" fmla="*/ 7 h 12"/>
                  <a:gd name="T24" fmla="*/ 26 w 31"/>
                  <a:gd name="T25" fmla="*/ 7 h 12"/>
                  <a:gd name="T26" fmla="*/ 23 w 31"/>
                  <a:gd name="T27" fmla="*/ 7 h 12"/>
                  <a:gd name="T28" fmla="*/ 21 w 31"/>
                  <a:gd name="T29" fmla="*/ 4 h 12"/>
                  <a:gd name="T30" fmla="*/ 19 w 31"/>
                  <a:gd name="T31" fmla="*/ 4 h 12"/>
                  <a:gd name="T32" fmla="*/ 19 w 31"/>
                  <a:gd name="T33" fmla="*/ 4 h 12"/>
                  <a:gd name="T34" fmla="*/ 16 w 31"/>
                  <a:gd name="T35" fmla="*/ 4 h 12"/>
                  <a:gd name="T36" fmla="*/ 16 w 31"/>
                  <a:gd name="T37" fmla="*/ 2 h 12"/>
                  <a:gd name="T38" fmla="*/ 14 w 31"/>
                  <a:gd name="T39" fmla="*/ 2 h 12"/>
                  <a:gd name="T40" fmla="*/ 12 w 31"/>
                  <a:gd name="T41" fmla="*/ 2 h 12"/>
                  <a:gd name="T42" fmla="*/ 9 w 31"/>
                  <a:gd name="T43" fmla="*/ 2 h 12"/>
                  <a:gd name="T44" fmla="*/ 7 w 31"/>
                  <a:gd name="T45" fmla="*/ 2 h 12"/>
                  <a:gd name="T46" fmla="*/ 5 w 31"/>
                  <a:gd name="T47" fmla="*/ 2 h 12"/>
                  <a:gd name="T48" fmla="*/ 2 w 31"/>
                  <a:gd name="T49" fmla="*/ 2 h 12"/>
                  <a:gd name="T50" fmla="*/ 0 w 31"/>
                  <a:gd name="T51" fmla="*/ 0 h 12"/>
                  <a:gd name="T52" fmla="*/ 0 w 31"/>
                  <a:gd name="T53" fmla="*/ 2 h 12"/>
                  <a:gd name="T54" fmla="*/ 0 w 31"/>
                  <a:gd name="T55" fmla="*/ 4 h 12"/>
                  <a:gd name="T56" fmla="*/ 0 w 31"/>
                  <a:gd name="T57" fmla="*/ 7 h 12"/>
                  <a:gd name="T58" fmla="*/ 2 w 31"/>
                  <a:gd name="T59" fmla="*/ 7 h 12"/>
                  <a:gd name="T60" fmla="*/ 5 w 31"/>
                  <a:gd name="T61" fmla="*/ 7 h 12"/>
                  <a:gd name="T62" fmla="*/ 7 w 31"/>
                  <a:gd name="T63" fmla="*/ 7 h 12"/>
                  <a:gd name="T64" fmla="*/ 7 w 31"/>
                  <a:gd name="T65" fmla="*/ 4 h 12"/>
                  <a:gd name="T66" fmla="*/ 9 w 31"/>
                  <a:gd name="T67" fmla="*/ 7 h 12"/>
                  <a:gd name="T68" fmla="*/ 12 w 31"/>
                  <a:gd name="T69" fmla="*/ 7 h 12"/>
                  <a:gd name="T70" fmla="*/ 14 w 31"/>
                  <a:gd name="T71" fmla="*/ 9 h 12"/>
                  <a:gd name="T72" fmla="*/ 12 w 31"/>
                  <a:gd name="T73" fmla="*/ 7 h 12"/>
                  <a:gd name="T74" fmla="*/ 9 w 31"/>
                  <a:gd name="T75" fmla="*/ 7 h 12"/>
                  <a:gd name="T76" fmla="*/ 7 w 31"/>
                  <a:gd name="T77" fmla="*/ 4 h 12"/>
                  <a:gd name="T78" fmla="*/ 9 w 31"/>
                  <a:gd name="T79" fmla="*/ 7 h 12"/>
                  <a:gd name="T80" fmla="*/ 12 w 31"/>
                  <a:gd name="T81" fmla="*/ 7 h 12"/>
                  <a:gd name="T82" fmla="*/ 14 w 31"/>
                  <a:gd name="T83" fmla="*/ 7 h 12"/>
                  <a:gd name="T84" fmla="*/ 16 w 31"/>
                  <a:gd name="T85" fmla="*/ 9 h 12"/>
                  <a:gd name="T86" fmla="*/ 19 w 31"/>
                  <a:gd name="T8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12">
                    <a:moveTo>
                      <a:pt x="19" y="9"/>
                    </a:moveTo>
                    <a:lnTo>
                      <a:pt x="19" y="9"/>
                    </a:lnTo>
                    <a:lnTo>
                      <a:pt x="19" y="12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3" y="9"/>
                    </a:lnTo>
                    <a:lnTo>
                      <a:pt x="26" y="9"/>
                    </a:lnTo>
                    <a:lnTo>
                      <a:pt x="28" y="9"/>
                    </a:lnTo>
                    <a:lnTo>
                      <a:pt x="31" y="9"/>
                    </a:lnTo>
                    <a:lnTo>
                      <a:pt x="31" y="7"/>
                    </a:lnTo>
                    <a:lnTo>
                      <a:pt x="28" y="7"/>
                    </a:lnTo>
                    <a:lnTo>
                      <a:pt x="26" y="7"/>
                    </a:lnTo>
                    <a:lnTo>
                      <a:pt x="23" y="7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9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9"/>
                    </a:lnTo>
                    <a:lnTo>
                      <a:pt x="1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148"/>
              <p:cNvSpPr/>
              <p:nvPr/>
            </p:nvSpPr>
            <p:spPr bwMode="auto">
              <a:xfrm>
                <a:off x="2907" y="1465"/>
                <a:ext cx="48" cy="19"/>
              </a:xfrm>
              <a:custGeom>
                <a:avLst/>
                <a:gdLst>
                  <a:gd name="T0" fmla="*/ 10 w 48"/>
                  <a:gd name="T1" fmla="*/ 0 h 19"/>
                  <a:gd name="T2" fmla="*/ 10 w 48"/>
                  <a:gd name="T3" fmla="*/ 0 h 19"/>
                  <a:gd name="T4" fmla="*/ 12 w 48"/>
                  <a:gd name="T5" fmla="*/ 0 h 19"/>
                  <a:gd name="T6" fmla="*/ 14 w 48"/>
                  <a:gd name="T7" fmla="*/ 2 h 19"/>
                  <a:gd name="T8" fmla="*/ 17 w 48"/>
                  <a:gd name="T9" fmla="*/ 2 h 19"/>
                  <a:gd name="T10" fmla="*/ 19 w 48"/>
                  <a:gd name="T11" fmla="*/ 2 h 19"/>
                  <a:gd name="T12" fmla="*/ 22 w 48"/>
                  <a:gd name="T13" fmla="*/ 2 h 19"/>
                  <a:gd name="T14" fmla="*/ 24 w 48"/>
                  <a:gd name="T15" fmla="*/ 2 h 19"/>
                  <a:gd name="T16" fmla="*/ 26 w 48"/>
                  <a:gd name="T17" fmla="*/ 2 h 19"/>
                  <a:gd name="T18" fmla="*/ 29 w 48"/>
                  <a:gd name="T19" fmla="*/ 2 h 19"/>
                  <a:gd name="T20" fmla="*/ 31 w 48"/>
                  <a:gd name="T21" fmla="*/ 2 h 19"/>
                  <a:gd name="T22" fmla="*/ 33 w 48"/>
                  <a:gd name="T23" fmla="*/ 2 h 19"/>
                  <a:gd name="T24" fmla="*/ 33 w 48"/>
                  <a:gd name="T25" fmla="*/ 2 h 19"/>
                  <a:gd name="T26" fmla="*/ 36 w 48"/>
                  <a:gd name="T27" fmla="*/ 5 h 19"/>
                  <a:gd name="T28" fmla="*/ 38 w 48"/>
                  <a:gd name="T29" fmla="*/ 5 h 19"/>
                  <a:gd name="T30" fmla="*/ 41 w 48"/>
                  <a:gd name="T31" fmla="*/ 7 h 19"/>
                  <a:gd name="T32" fmla="*/ 43 w 48"/>
                  <a:gd name="T33" fmla="*/ 7 h 19"/>
                  <a:gd name="T34" fmla="*/ 43 w 48"/>
                  <a:gd name="T35" fmla="*/ 10 h 19"/>
                  <a:gd name="T36" fmla="*/ 45 w 48"/>
                  <a:gd name="T37" fmla="*/ 12 h 19"/>
                  <a:gd name="T38" fmla="*/ 45 w 48"/>
                  <a:gd name="T39" fmla="*/ 14 h 19"/>
                  <a:gd name="T40" fmla="*/ 48 w 48"/>
                  <a:gd name="T41" fmla="*/ 17 h 19"/>
                  <a:gd name="T42" fmla="*/ 48 w 48"/>
                  <a:gd name="T43" fmla="*/ 19 h 19"/>
                  <a:gd name="T44" fmla="*/ 45 w 48"/>
                  <a:gd name="T45" fmla="*/ 19 h 19"/>
                  <a:gd name="T46" fmla="*/ 43 w 48"/>
                  <a:gd name="T47" fmla="*/ 19 h 19"/>
                  <a:gd name="T48" fmla="*/ 43 w 48"/>
                  <a:gd name="T49" fmla="*/ 19 h 19"/>
                  <a:gd name="T50" fmla="*/ 41 w 48"/>
                  <a:gd name="T51" fmla="*/ 19 h 19"/>
                  <a:gd name="T52" fmla="*/ 38 w 48"/>
                  <a:gd name="T53" fmla="*/ 19 h 19"/>
                  <a:gd name="T54" fmla="*/ 36 w 48"/>
                  <a:gd name="T55" fmla="*/ 17 h 19"/>
                  <a:gd name="T56" fmla="*/ 33 w 48"/>
                  <a:gd name="T57" fmla="*/ 17 h 19"/>
                  <a:gd name="T58" fmla="*/ 29 w 48"/>
                  <a:gd name="T59" fmla="*/ 17 h 19"/>
                  <a:gd name="T60" fmla="*/ 26 w 48"/>
                  <a:gd name="T61" fmla="*/ 17 h 19"/>
                  <a:gd name="T62" fmla="*/ 24 w 48"/>
                  <a:gd name="T63" fmla="*/ 17 h 19"/>
                  <a:gd name="T64" fmla="*/ 22 w 48"/>
                  <a:gd name="T65" fmla="*/ 19 h 19"/>
                  <a:gd name="T66" fmla="*/ 19 w 48"/>
                  <a:gd name="T67" fmla="*/ 19 h 19"/>
                  <a:gd name="T68" fmla="*/ 17 w 48"/>
                  <a:gd name="T69" fmla="*/ 19 h 19"/>
                  <a:gd name="T70" fmla="*/ 14 w 48"/>
                  <a:gd name="T71" fmla="*/ 19 h 19"/>
                  <a:gd name="T72" fmla="*/ 14 w 48"/>
                  <a:gd name="T73" fmla="*/ 19 h 19"/>
                  <a:gd name="T74" fmla="*/ 12 w 48"/>
                  <a:gd name="T75" fmla="*/ 19 h 19"/>
                  <a:gd name="T76" fmla="*/ 10 w 48"/>
                  <a:gd name="T77" fmla="*/ 17 h 19"/>
                  <a:gd name="T78" fmla="*/ 10 w 48"/>
                  <a:gd name="T79" fmla="*/ 17 h 19"/>
                  <a:gd name="T80" fmla="*/ 7 w 48"/>
                  <a:gd name="T81" fmla="*/ 14 h 19"/>
                  <a:gd name="T82" fmla="*/ 7 w 48"/>
                  <a:gd name="T83" fmla="*/ 12 h 19"/>
                  <a:gd name="T84" fmla="*/ 7 w 48"/>
                  <a:gd name="T85" fmla="*/ 10 h 19"/>
                  <a:gd name="T86" fmla="*/ 5 w 48"/>
                  <a:gd name="T87" fmla="*/ 10 h 19"/>
                  <a:gd name="T88" fmla="*/ 3 w 48"/>
                  <a:gd name="T89" fmla="*/ 10 h 19"/>
                  <a:gd name="T90" fmla="*/ 0 w 48"/>
                  <a:gd name="T91" fmla="*/ 7 h 19"/>
                  <a:gd name="T92" fmla="*/ 0 w 48"/>
                  <a:gd name="T93" fmla="*/ 7 h 19"/>
                  <a:gd name="T94" fmla="*/ 0 w 48"/>
                  <a:gd name="T95" fmla="*/ 5 h 19"/>
                  <a:gd name="T96" fmla="*/ 0 w 48"/>
                  <a:gd name="T97" fmla="*/ 2 h 19"/>
                  <a:gd name="T98" fmla="*/ 0 w 48"/>
                  <a:gd name="T99" fmla="*/ 0 h 19"/>
                  <a:gd name="T100" fmla="*/ 3 w 48"/>
                  <a:gd name="T101" fmla="*/ 0 h 19"/>
                  <a:gd name="T102" fmla="*/ 5 w 48"/>
                  <a:gd name="T103" fmla="*/ 0 h 19"/>
                  <a:gd name="T104" fmla="*/ 7 w 48"/>
                  <a:gd name="T105" fmla="*/ 0 h 19"/>
                  <a:gd name="T106" fmla="*/ 10 w 48"/>
                  <a:gd name="T10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19">
                    <a:moveTo>
                      <a:pt x="10" y="0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6" y="5"/>
                    </a:lnTo>
                    <a:lnTo>
                      <a:pt x="38" y="5"/>
                    </a:lnTo>
                    <a:lnTo>
                      <a:pt x="41" y="7"/>
                    </a:lnTo>
                    <a:lnTo>
                      <a:pt x="43" y="7"/>
                    </a:lnTo>
                    <a:lnTo>
                      <a:pt x="43" y="10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19"/>
                    </a:lnTo>
                    <a:lnTo>
                      <a:pt x="45" y="19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1" y="19"/>
                    </a:lnTo>
                    <a:lnTo>
                      <a:pt x="38" y="19"/>
                    </a:lnTo>
                    <a:lnTo>
                      <a:pt x="36" y="17"/>
                    </a:lnTo>
                    <a:lnTo>
                      <a:pt x="33" y="17"/>
                    </a:lnTo>
                    <a:lnTo>
                      <a:pt x="29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7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149"/>
              <p:cNvSpPr/>
              <p:nvPr/>
            </p:nvSpPr>
            <p:spPr bwMode="auto">
              <a:xfrm>
                <a:off x="2689" y="1460"/>
                <a:ext cx="64" cy="53"/>
              </a:xfrm>
              <a:custGeom>
                <a:avLst/>
                <a:gdLst>
                  <a:gd name="T0" fmla="*/ 29 w 64"/>
                  <a:gd name="T1" fmla="*/ 3 h 53"/>
                  <a:gd name="T2" fmla="*/ 36 w 64"/>
                  <a:gd name="T3" fmla="*/ 5 h 53"/>
                  <a:gd name="T4" fmla="*/ 41 w 64"/>
                  <a:gd name="T5" fmla="*/ 5 h 53"/>
                  <a:gd name="T6" fmla="*/ 48 w 64"/>
                  <a:gd name="T7" fmla="*/ 3 h 53"/>
                  <a:gd name="T8" fmla="*/ 53 w 64"/>
                  <a:gd name="T9" fmla="*/ 3 h 53"/>
                  <a:gd name="T10" fmla="*/ 57 w 64"/>
                  <a:gd name="T11" fmla="*/ 7 h 53"/>
                  <a:gd name="T12" fmla="*/ 50 w 64"/>
                  <a:gd name="T13" fmla="*/ 10 h 53"/>
                  <a:gd name="T14" fmla="*/ 55 w 64"/>
                  <a:gd name="T15" fmla="*/ 12 h 53"/>
                  <a:gd name="T16" fmla="*/ 48 w 64"/>
                  <a:gd name="T17" fmla="*/ 15 h 53"/>
                  <a:gd name="T18" fmla="*/ 43 w 64"/>
                  <a:gd name="T19" fmla="*/ 19 h 53"/>
                  <a:gd name="T20" fmla="*/ 45 w 64"/>
                  <a:gd name="T21" fmla="*/ 19 h 53"/>
                  <a:gd name="T22" fmla="*/ 53 w 64"/>
                  <a:gd name="T23" fmla="*/ 19 h 53"/>
                  <a:gd name="T24" fmla="*/ 55 w 64"/>
                  <a:gd name="T25" fmla="*/ 24 h 53"/>
                  <a:gd name="T26" fmla="*/ 57 w 64"/>
                  <a:gd name="T27" fmla="*/ 26 h 53"/>
                  <a:gd name="T28" fmla="*/ 62 w 64"/>
                  <a:gd name="T29" fmla="*/ 26 h 53"/>
                  <a:gd name="T30" fmla="*/ 62 w 64"/>
                  <a:gd name="T31" fmla="*/ 34 h 53"/>
                  <a:gd name="T32" fmla="*/ 62 w 64"/>
                  <a:gd name="T33" fmla="*/ 38 h 53"/>
                  <a:gd name="T34" fmla="*/ 60 w 64"/>
                  <a:gd name="T35" fmla="*/ 41 h 53"/>
                  <a:gd name="T36" fmla="*/ 60 w 64"/>
                  <a:gd name="T37" fmla="*/ 43 h 53"/>
                  <a:gd name="T38" fmla="*/ 53 w 64"/>
                  <a:gd name="T39" fmla="*/ 48 h 53"/>
                  <a:gd name="T40" fmla="*/ 45 w 64"/>
                  <a:gd name="T41" fmla="*/ 45 h 53"/>
                  <a:gd name="T42" fmla="*/ 45 w 64"/>
                  <a:gd name="T43" fmla="*/ 43 h 53"/>
                  <a:gd name="T44" fmla="*/ 43 w 64"/>
                  <a:gd name="T45" fmla="*/ 48 h 53"/>
                  <a:gd name="T46" fmla="*/ 43 w 64"/>
                  <a:gd name="T47" fmla="*/ 53 h 53"/>
                  <a:gd name="T48" fmla="*/ 36 w 64"/>
                  <a:gd name="T49" fmla="*/ 53 h 53"/>
                  <a:gd name="T50" fmla="*/ 34 w 64"/>
                  <a:gd name="T51" fmla="*/ 48 h 53"/>
                  <a:gd name="T52" fmla="*/ 27 w 64"/>
                  <a:gd name="T53" fmla="*/ 43 h 53"/>
                  <a:gd name="T54" fmla="*/ 22 w 64"/>
                  <a:gd name="T55" fmla="*/ 36 h 53"/>
                  <a:gd name="T56" fmla="*/ 15 w 64"/>
                  <a:gd name="T57" fmla="*/ 34 h 53"/>
                  <a:gd name="T58" fmla="*/ 10 w 64"/>
                  <a:gd name="T59" fmla="*/ 34 h 53"/>
                  <a:gd name="T60" fmla="*/ 8 w 64"/>
                  <a:gd name="T61" fmla="*/ 31 h 53"/>
                  <a:gd name="T62" fmla="*/ 0 w 64"/>
                  <a:gd name="T63" fmla="*/ 26 h 53"/>
                  <a:gd name="T64" fmla="*/ 0 w 64"/>
                  <a:gd name="T65" fmla="*/ 22 h 53"/>
                  <a:gd name="T66" fmla="*/ 5 w 64"/>
                  <a:gd name="T67" fmla="*/ 17 h 53"/>
                  <a:gd name="T68" fmla="*/ 12 w 64"/>
                  <a:gd name="T69" fmla="*/ 22 h 53"/>
                  <a:gd name="T70" fmla="*/ 17 w 64"/>
                  <a:gd name="T71" fmla="*/ 26 h 53"/>
                  <a:gd name="T72" fmla="*/ 22 w 64"/>
                  <a:gd name="T73" fmla="*/ 24 h 53"/>
                  <a:gd name="T74" fmla="*/ 22 w 64"/>
                  <a:gd name="T75" fmla="*/ 19 h 53"/>
                  <a:gd name="T76" fmla="*/ 27 w 64"/>
                  <a:gd name="T77" fmla="*/ 19 h 53"/>
                  <a:gd name="T78" fmla="*/ 22 w 64"/>
                  <a:gd name="T79" fmla="*/ 15 h 53"/>
                  <a:gd name="T80" fmla="*/ 29 w 64"/>
                  <a:gd name="T81" fmla="*/ 15 h 53"/>
                  <a:gd name="T82" fmla="*/ 24 w 64"/>
                  <a:gd name="T83" fmla="*/ 12 h 53"/>
                  <a:gd name="T84" fmla="*/ 17 w 64"/>
                  <a:gd name="T85" fmla="*/ 15 h 53"/>
                  <a:gd name="T86" fmla="*/ 12 w 64"/>
                  <a:gd name="T87" fmla="*/ 10 h 53"/>
                  <a:gd name="T88" fmla="*/ 17 w 64"/>
                  <a:gd name="T89" fmla="*/ 7 h 53"/>
                  <a:gd name="T90" fmla="*/ 22 w 64"/>
                  <a:gd name="T91" fmla="*/ 12 h 53"/>
                  <a:gd name="T92" fmla="*/ 19 w 64"/>
                  <a:gd name="T93" fmla="*/ 5 h 53"/>
                  <a:gd name="T94" fmla="*/ 19 w 64"/>
                  <a:gd name="T95" fmla="*/ 3 h 53"/>
                  <a:gd name="T96" fmla="*/ 24 w 64"/>
                  <a:gd name="T97" fmla="*/ 3 h 53"/>
                  <a:gd name="T98" fmla="*/ 24 w 64"/>
                  <a:gd name="T9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" h="53">
                    <a:moveTo>
                      <a:pt x="27" y="0"/>
                    </a:moveTo>
                    <a:lnTo>
                      <a:pt x="27" y="0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4" y="3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8" y="5"/>
                    </a:lnTo>
                    <a:lnTo>
                      <a:pt x="41" y="5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3"/>
                    </a:lnTo>
                    <a:lnTo>
                      <a:pt x="50" y="3"/>
                    </a:lnTo>
                    <a:lnTo>
                      <a:pt x="53" y="3"/>
                    </a:lnTo>
                    <a:lnTo>
                      <a:pt x="53" y="3"/>
                    </a:lnTo>
                    <a:lnTo>
                      <a:pt x="55" y="3"/>
                    </a:lnTo>
                    <a:lnTo>
                      <a:pt x="57" y="5"/>
                    </a:lnTo>
                    <a:lnTo>
                      <a:pt x="57" y="7"/>
                    </a:lnTo>
                    <a:lnTo>
                      <a:pt x="55" y="10"/>
                    </a:lnTo>
                    <a:lnTo>
                      <a:pt x="53" y="7"/>
                    </a:lnTo>
                    <a:lnTo>
                      <a:pt x="50" y="10"/>
                    </a:lnTo>
                    <a:lnTo>
                      <a:pt x="53" y="10"/>
                    </a:lnTo>
                    <a:lnTo>
                      <a:pt x="55" y="10"/>
                    </a:lnTo>
                    <a:lnTo>
                      <a:pt x="55" y="12"/>
                    </a:lnTo>
                    <a:lnTo>
                      <a:pt x="53" y="12"/>
                    </a:lnTo>
                    <a:lnTo>
                      <a:pt x="50" y="15"/>
                    </a:lnTo>
                    <a:lnTo>
                      <a:pt x="48" y="15"/>
                    </a:lnTo>
                    <a:lnTo>
                      <a:pt x="45" y="17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3" y="22"/>
                    </a:lnTo>
                    <a:lnTo>
                      <a:pt x="43" y="19"/>
                    </a:lnTo>
                    <a:lnTo>
                      <a:pt x="45" y="19"/>
                    </a:lnTo>
                    <a:lnTo>
                      <a:pt x="48" y="19"/>
                    </a:lnTo>
                    <a:lnTo>
                      <a:pt x="50" y="19"/>
                    </a:lnTo>
                    <a:lnTo>
                      <a:pt x="53" y="19"/>
                    </a:lnTo>
                    <a:lnTo>
                      <a:pt x="55" y="19"/>
                    </a:lnTo>
                    <a:lnTo>
                      <a:pt x="53" y="22"/>
                    </a:lnTo>
                    <a:lnTo>
                      <a:pt x="55" y="24"/>
                    </a:lnTo>
                    <a:lnTo>
                      <a:pt x="57" y="26"/>
                    </a:lnTo>
                    <a:lnTo>
                      <a:pt x="55" y="26"/>
                    </a:lnTo>
                    <a:lnTo>
                      <a:pt x="57" y="26"/>
                    </a:lnTo>
                    <a:lnTo>
                      <a:pt x="60" y="26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4" y="31"/>
                    </a:lnTo>
                    <a:lnTo>
                      <a:pt x="62" y="34"/>
                    </a:lnTo>
                    <a:lnTo>
                      <a:pt x="60" y="34"/>
                    </a:lnTo>
                    <a:lnTo>
                      <a:pt x="62" y="36"/>
                    </a:lnTo>
                    <a:lnTo>
                      <a:pt x="62" y="38"/>
                    </a:lnTo>
                    <a:lnTo>
                      <a:pt x="60" y="38"/>
                    </a:lnTo>
                    <a:lnTo>
                      <a:pt x="62" y="41"/>
                    </a:lnTo>
                    <a:lnTo>
                      <a:pt x="60" y="41"/>
                    </a:lnTo>
                    <a:lnTo>
                      <a:pt x="62" y="41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57" y="45"/>
                    </a:lnTo>
                    <a:lnTo>
                      <a:pt x="55" y="45"/>
                    </a:lnTo>
                    <a:lnTo>
                      <a:pt x="53" y="48"/>
                    </a:lnTo>
                    <a:lnTo>
                      <a:pt x="50" y="48"/>
                    </a:lnTo>
                    <a:lnTo>
                      <a:pt x="48" y="45"/>
                    </a:lnTo>
                    <a:lnTo>
                      <a:pt x="45" y="45"/>
                    </a:lnTo>
                    <a:lnTo>
                      <a:pt x="43" y="45"/>
                    </a:lnTo>
                    <a:lnTo>
                      <a:pt x="43" y="43"/>
                    </a:lnTo>
                    <a:lnTo>
                      <a:pt x="45" y="43"/>
                    </a:lnTo>
                    <a:lnTo>
                      <a:pt x="43" y="43"/>
                    </a:lnTo>
                    <a:lnTo>
                      <a:pt x="43" y="45"/>
                    </a:lnTo>
                    <a:lnTo>
                      <a:pt x="43" y="48"/>
                    </a:lnTo>
                    <a:lnTo>
                      <a:pt x="45" y="50"/>
                    </a:lnTo>
                    <a:lnTo>
                      <a:pt x="45" y="50"/>
                    </a:lnTo>
                    <a:lnTo>
                      <a:pt x="43" y="53"/>
                    </a:lnTo>
                    <a:lnTo>
                      <a:pt x="41" y="53"/>
                    </a:lnTo>
                    <a:lnTo>
                      <a:pt x="38" y="53"/>
                    </a:lnTo>
                    <a:lnTo>
                      <a:pt x="36" y="53"/>
                    </a:lnTo>
                    <a:lnTo>
                      <a:pt x="34" y="53"/>
                    </a:lnTo>
                    <a:lnTo>
                      <a:pt x="34" y="50"/>
                    </a:lnTo>
                    <a:lnTo>
                      <a:pt x="34" y="48"/>
                    </a:lnTo>
                    <a:lnTo>
                      <a:pt x="31" y="45"/>
                    </a:lnTo>
                    <a:lnTo>
                      <a:pt x="29" y="43"/>
                    </a:lnTo>
                    <a:lnTo>
                      <a:pt x="27" y="43"/>
                    </a:lnTo>
                    <a:lnTo>
                      <a:pt x="24" y="41"/>
                    </a:lnTo>
                    <a:lnTo>
                      <a:pt x="24" y="38"/>
                    </a:lnTo>
                    <a:lnTo>
                      <a:pt x="22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8" y="34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5" y="17"/>
                    </a:lnTo>
                    <a:lnTo>
                      <a:pt x="8" y="19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5" y="26"/>
                    </a:lnTo>
                    <a:lnTo>
                      <a:pt x="17" y="26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2" y="22"/>
                    </a:lnTo>
                    <a:lnTo>
                      <a:pt x="22" y="19"/>
                    </a:lnTo>
                    <a:lnTo>
                      <a:pt x="24" y="22"/>
                    </a:lnTo>
                    <a:lnTo>
                      <a:pt x="27" y="22"/>
                    </a:lnTo>
                    <a:lnTo>
                      <a:pt x="27" y="19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7"/>
                    </a:lnTo>
                    <a:lnTo>
                      <a:pt x="29" y="15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24" y="12"/>
                    </a:lnTo>
                    <a:lnTo>
                      <a:pt x="22" y="15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5" y="12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9" y="10"/>
                    </a:lnTo>
                    <a:lnTo>
                      <a:pt x="22" y="10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19" y="7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7" y="5"/>
                    </a:lnTo>
                    <a:lnTo>
                      <a:pt x="27" y="3"/>
                    </a:lnTo>
                    <a:lnTo>
                      <a:pt x="24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150"/>
              <p:cNvSpPr/>
              <p:nvPr/>
            </p:nvSpPr>
            <p:spPr bwMode="auto">
              <a:xfrm>
                <a:off x="2810" y="1399"/>
                <a:ext cx="10" cy="9"/>
              </a:xfrm>
              <a:custGeom>
                <a:avLst/>
                <a:gdLst>
                  <a:gd name="T0" fmla="*/ 5 w 10"/>
                  <a:gd name="T1" fmla="*/ 9 h 9"/>
                  <a:gd name="T2" fmla="*/ 7 w 10"/>
                  <a:gd name="T3" fmla="*/ 7 h 9"/>
                  <a:gd name="T4" fmla="*/ 10 w 10"/>
                  <a:gd name="T5" fmla="*/ 7 h 9"/>
                  <a:gd name="T6" fmla="*/ 7 w 10"/>
                  <a:gd name="T7" fmla="*/ 7 h 9"/>
                  <a:gd name="T8" fmla="*/ 10 w 10"/>
                  <a:gd name="T9" fmla="*/ 4 h 9"/>
                  <a:gd name="T10" fmla="*/ 7 w 10"/>
                  <a:gd name="T11" fmla="*/ 2 h 9"/>
                  <a:gd name="T12" fmla="*/ 7 w 10"/>
                  <a:gd name="T13" fmla="*/ 0 h 9"/>
                  <a:gd name="T14" fmla="*/ 5 w 10"/>
                  <a:gd name="T15" fmla="*/ 0 h 9"/>
                  <a:gd name="T16" fmla="*/ 5 w 10"/>
                  <a:gd name="T17" fmla="*/ 0 h 9"/>
                  <a:gd name="T18" fmla="*/ 5 w 10"/>
                  <a:gd name="T19" fmla="*/ 0 h 9"/>
                  <a:gd name="T20" fmla="*/ 3 w 10"/>
                  <a:gd name="T21" fmla="*/ 2 h 9"/>
                  <a:gd name="T22" fmla="*/ 0 w 10"/>
                  <a:gd name="T23" fmla="*/ 2 h 9"/>
                  <a:gd name="T24" fmla="*/ 3 w 10"/>
                  <a:gd name="T25" fmla="*/ 4 h 9"/>
                  <a:gd name="T26" fmla="*/ 5 w 10"/>
                  <a:gd name="T27" fmla="*/ 7 h 9"/>
                  <a:gd name="T28" fmla="*/ 5 w 10"/>
                  <a:gd name="T2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7" y="7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5" y="7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151"/>
              <p:cNvSpPr/>
              <p:nvPr/>
            </p:nvSpPr>
            <p:spPr bwMode="auto">
              <a:xfrm>
                <a:off x="2815" y="145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152"/>
              <p:cNvSpPr/>
              <p:nvPr/>
            </p:nvSpPr>
            <p:spPr bwMode="auto">
              <a:xfrm>
                <a:off x="2716" y="1323"/>
                <a:ext cx="14" cy="12"/>
              </a:xfrm>
              <a:custGeom>
                <a:avLst/>
                <a:gdLst>
                  <a:gd name="T0" fmla="*/ 0 w 14"/>
                  <a:gd name="T1" fmla="*/ 7 h 12"/>
                  <a:gd name="T2" fmla="*/ 2 w 14"/>
                  <a:gd name="T3" fmla="*/ 7 h 12"/>
                  <a:gd name="T4" fmla="*/ 2 w 14"/>
                  <a:gd name="T5" fmla="*/ 7 h 12"/>
                  <a:gd name="T6" fmla="*/ 4 w 14"/>
                  <a:gd name="T7" fmla="*/ 7 h 12"/>
                  <a:gd name="T8" fmla="*/ 7 w 14"/>
                  <a:gd name="T9" fmla="*/ 7 h 12"/>
                  <a:gd name="T10" fmla="*/ 7 w 14"/>
                  <a:gd name="T11" fmla="*/ 9 h 12"/>
                  <a:gd name="T12" fmla="*/ 9 w 14"/>
                  <a:gd name="T13" fmla="*/ 9 h 12"/>
                  <a:gd name="T14" fmla="*/ 11 w 14"/>
                  <a:gd name="T15" fmla="*/ 12 h 12"/>
                  <a:gd name="T16" fmla="*/ 14 w 14"/>
                  <a:gd name="T17" fmla="*/ 9 h 12"/>
                  <a:gd name="T18" fmla="*/ 14 w 14"/>
                  <a:gd name="T19" fmla="*/ 7 h 12"/>
                  <a:gd name="T20" fmla="*/ 11 w 14"/>
                  <a:gd name="T21" fmla="*/ 7 h 12"/>
                  <a:gd name="T22" fmla="*/ 11 w 14"/>
                  <a:gd name="T23" fmla="*/ 5 h 12"/>
                  <a:gd name="T24" fmla="*/ 11 w 14"/>
                  <a:gd name="T25" fmla="*/ 2 h 12"/>
                  <a:gd name="T26" fmla="*/ 9 w 14"/>
                  <a:gd name="T27" fmla="*/ 2 h 12"/>
                  <a:gd name="T28" fmla="*/ 9 w 14"/>
                  <a:gd name="T29" fmla="*/ 0 h 12"/>
                  <a:gd name="T30" fmla="*/ 7 w 14"/>
                  <a:gd name="T31" fmla="*/ 2 h 12"/>
                  <a:gd name="T32" fmla="*/ 4 w 14"/>
                  <a:gd name="T33" fmla="*/ 0 h 12"/>
                  <a:gd name="T34" fmla="*/ 2 w 14"/>
                  <a:gd name="T35" fmla="*/ 0 h 12"/>
                  <a:gd name="T36" fmla="*/ 2 w 14"/>
                  <a:gd name="T37" fmla="*/ 0 h 12"/>
                  <a:gd name="T38" fmla="*/ 0 w 14"/>
                  <a:gd name="T39" fmla="*/ 2 h 12"/>
                  <a:gd name="T40" fmla="*/ 0 w 14"/>
                  <a:gd name="T41" fmla="*/ 5 h 12"/>
                  <a:gd name="T42" fmla="*/ 0 w 14"/>
                  <a:gd name="T43" fmla="*/ 5 h 12"/>
                  <a:gd name="T44" fmla="*/ 0 w 14"/>
                  <a:gd name="T45" fmla="*/ 7 h 12"/>
                  <a:gd name="T46" fmla="*/ 0 w 14"/>
                  <a:gd name="T4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12">
                    <a:moveTo>
                      <a:pt x="0" y="7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4" y="7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153"/>
              <p:cNvSpPr/>
              <p:nvPr/>
            </p:nvSpPr>
            <p:spPr bwMode="auto">
              <a:xfrm>
                <a:off x="2659" y="1342"/>
                <a:ext cx="68" cy="35"/>
              </a:xfrm>
              <a:custGeom>
                <a:avLst/>
                <a:gdLst>
                  <a:gd name="T0" fmla="*/ 57 w 68"/>
                  <a:gd name="T1" fmla="*/ 16 h 35"/>
                  <a:gd name="T2" fmla="*/ 61 w 68"/>
                  <a:gd name="T3" fmla="*/ 19 h 35"/>
                  <a:gd name="T4" fmla="*/ 59 w 68"/>
                  <a:gd name="T5" fmla="*/ 23 h 35"/>
                  <a:gd name="T6" fmla="*/ 61 w 68"/>
                  <a:gd name="T7" fmla="*/ 26 h 35"/>
                  <a:gd name="T8" fmla="*/ 66 w 68"/>
                  <a:gd name="T9" fmla="*/ 28 h 35"/>
                  <a:gd name="T10" fmla="*/ 66 w 68"/>
                  <a:gd name="T11" fmla="*/ 33 h 35"/>
                  <a:gd name="T12" fmla="*/ 64 w 68"/>
                  <a:gd name="T13" fmla="*/ 35 h 35"/>
                  <a:gd name="T14" fmla="*/ 59 w 68"/>
                  <a:gd name="T15" fmla="*/ 35 h 35"/>
                  <a:gd name="T16" fmla="*/ 57 w 68"/>
                  <a:gd name="T17" fmla="*/ 35 h 35"/>
                  <a:gd name="T18" fmla="*/ 52 w 68"/>
                  <a:gd name="T19" fmla="*/ 35 h 35"/>
                  <a:gd name="T20" fmla="*/ 49 w 68"/>
                  <a:gd name="T21" fmla="*/ 31 h 35"/>
                  <a:gd name="T22" fmla="*/ 45 w 68"/>
                  <a:gd name="T23" fmla="*/ 28 h 35"/>
                  <a:gd name="T24" fmla="*/ 42 w 68"/>
                  <a:gd name="T25" fmla="*/ 26 h 35"/>
                  <a:gd name="T26" fmla="*/ 38 w 68"/>
                  <a:gd name="T27" fmla="*/ 26 h 35"/>
                  <a:gd name="T28" fmla="*/ 33 w 68"/>
                  <a:gd name="T29" fmla="*/ 26 h 35"/>
                  <a:gd name="T30" fmla="*/ 28 w 68"/>
                  <a:gd name="T31" fmla="*/ 26 h 35"/>
                  <a:gd name="T32" fmla="*/ 26 w 68"/>
                  <a:gd name="T33" fmla="*/ 23 h 35"/>
                  <a:gd name="T34" fmla="*/ 23 w 68"/>
                  <a:gd name="T35" fmla="*/ 23 h 35"/>
                  <a:gd name="T36" fmla="*/ 19 w 68"/>
                  <a:gd name="T37" fmla="*/ 26 h 35"/>
                  <a:gd name="T38" fmla="*/ 14 w 68"/>
                  <a:gd name="T39" fmla="*/ 26 h 35"/>
                  <a:gd name="T40" fmla="*/ 9 w 68"/>
                  <a:gd name="T41" fmla="*/ 23 h 35"/>
                  <a:gd name="T42" fmla="*/ 7 w 68"/>
                  <a:gd name="T43" fmla="*/ 21 h 35"/>
                  <a:gd name="T44" fmla="*/ 9 w 68"/>
                  <a:gd name="T45" fmla="*/ 19 h 35"/>
                  <a:gd name="T46" fmla="*/ 14 w 68"/>
                  <a:gd name="T47" fmla="*/ 19 h 35"/>
                  <a:gd name="T48" fmla="*/ 19 w 68"/>
                  <a:gd name="T49" fmla="*/ 19 h 35"/>
                  <a:gd name="T50" fmla="*/ 23 w 68"/>
                  <a:gd name="T51" fmla="*/ 19 h 35"/>
                  <a:gd name="T52" fmla="*/ 19 w 68"/>
                  <a:gd name="T53" fmla="*/ 16 h 35"/>
                  <a:gd name="T54" fmla="*/ 19 w 68"/>
                  <a:gd name="T55" fmla="*/ 16 h 35"/>
                  <a:gd name="T56" fmla="*/ 21 w 68"/>
                  <a:gd name="T57" fmla="*/ 14 h 35"/>
                  <a:gd name="T58" fmla="*/ 19 w 68"/>
                  <a:gd name="T59" fmla="*/ 14 h 35"/>
                  <a:gd name="T60" fmla="*/ 16 w 68"/>
                  <a:gd name="T61" fmla="*/ 12 h 35"/>
                  <a:gd name="T62" fmla="*/ 16 w 68"/>
                  <a:gd name="T63" fmla="*/ 9 h 35"/>
                  <a:gd name="T64" fmla="*/ 12 w 68"/>
                  <a:gd name="T65" fmla="*/ 9 h 35"/>
                  <a:gd name="T66" fmla="*/ 9 w 68"/>
                  <a:gd name="T67" fmla="*/ 14 h 35"/>
                  <a:gd name="T68" fmla="*/ 9 w 68"/>
                  <a:gd name="T69" fmla="*/ 9 h 35"/>
                  <a:gd name="T70" fmla="*/ 7 w 68"/>
                  <a:gd name="T71" fmla="*/ 7 h 35"/>
                  <a:gd name="T72" fmla="*/ 2 w 68"/>
                  <a:gd name="T73" fmla="*/ 9 h 35"/>
                  <a:gd name="T74" fmla="*/ 0 w 68"/>
                  <a:gd name="T75" fmla="*/ 5 h 35"/>
                  <a:gd name="T76" fmla="*/ 2 w 68"/>
                  <a:gd name="T77" fmla="*/ 0 h 35"/>
                  <a:gd name="T78" fmla="*/ 7 w 68"/>
                  <a:gd name="T79" fmla="*/ 2 h 35"/>
                  <a:gd name="T80" fmla="*/ 12 w 68"/>
                  <a:gd name="T81" fmla="*/ 0 h 35"/>
                  <a:gd name="T82" fmla="*/ 16 w 68"/>
                  <a:gd name="T83" fmla="*/ 0 h 35"/>
                  <a:gd name="T84" fmla="*/ 19 w 68"/>
                  <a:gd name="T85" fmla="*/ 0 h 35"/>
                  <a:gd name="T86" fmla="*/ 23 w 68"/>
                  <a:gd name="T87" fmla="*/ 2 h 35"/>
                  <a:gd name="T88" fmla="*/ 28 w 68"/>
                  <a:gd name="T89" fmla="*/ 2 h 35"/>
                  <a:gd name="T90" fmla="*/ 30 w 68"/>
                  <a:gd name="T91" fmla="*/ 7 h 35"/>
                  <a:gd name="T92" fmla="*/ 30 w 68"/>
                  <a:gd name="T93" fmla="*/ 12 h 35"/>
                  <a:gd name="T94" fmla="*/ 35 w 68"/>
                  <a:gd name="T95" fmla="*/ 7 h 35"/>
                  <a:gd name="T96" fmla="*/ 38 w 68"/>
                  <a:gd name="T97" fmla="*/ 7 h 35"/>
                  <a:gd name="T98" fmla="*/ 40 w 68"/>
                  <a:gd name="T99" fmla="*/ 7 h 35"/>
                  <a:gd name="T100" fmla="*/ 47 w 68"/>
                  <a:gd name="T101" fmla="*/ 12 h 35"/>
                  <a:gd name="T102" fmla="*/ 49 w 68"/>
                  <a:gd name="T103" fmla="*/ 14 h 35"/>
                  <a:gd name="T104" fmla="*/ 52 w 68"/>
                  <a:gd name="T105" fmla="*/ 12 h 35"/>
                  <a:gd name="T106" fmla="*/ 57 w 68"/>
                  <a:gd name="T107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35">
                    <a:moveTo>
                      <a:pt x="57" y="16"/>
                    </a:moveTo>
                    <a:lnTo>
                      <a:pt x="57" y="16"/>
                    </a:lnTo>
                    <a:lnTo>
                      <a:pt x="59" y="19"/>
                    </a:lnTo>
                    <a:lnTo>
                      <a:pt x="61" y="19"/>
                    </a:lnTo>
                    <a:lnTo>
                      <a:pt x="59" y="21"/>
                    </a:lnTo>
                    <a:lnTo>
                      <a:pt x="59" y="23"/>
                    </a:lnTo>
                    <a:lnTo>
                      <a:pt x="59" y="26"/>
                    </a:lnTo>
                    <a:lnTo>
                      <a:pt x="61" y="26"/>
                    </a:lnTo>
                    <a:lnTo>
                      <a:pt x="64" y="26"/>
                    </a:lnTo>
                    <a:lnTo>
                      <a:pt x="66" y="28"/>
                    </a:lnTo>
                    <a:lnTo>
                      <a:pt x="68" y="31"/>
                    </a:lnTo>
                    <a:lnTo>
                      <a:pt x="66" y="33"/>
                    </a:lnTo>
                    <a:lnTo>
                      <a:pt x="66" y="35"/>
                    </a:lnTo>
                    <a:lnTo>
                      <a:pt x="64" y="35"/>
                    </a:lnTo>
                    <a:lnTo>
                      <a:pt x="61" y="35"/>
                    </a:lnTo>
                    <a:lnTo>
                      <a:pt x="59" y="35"/>
                    </a:lnTo>
                    <a:lnTo>
                      <a:pt x="57" y="35"/>
                    </a:lnTo>
                    <a:lnTo>
                      <a:pt x="57" y="35"/>
                    </a:lnTo>
                    <a:lnTo>
                      <a:pt x="54" y="35"/>
                    </a:lnTo>
                    <a:lnTo>
                      <a:pt x="52" y="35"/>
                    </a:lnTo>
                    <a:lnTo>
                      <a:pt x="49" y="33"/>
                    </a:lnTo>
                    <a:lnTo>
                      <a:pt x="49" y="31"/>
                    </a:lnTo>
                    <a:lnTo>
                      <a:pt x="47" y="28"/>
                    </a:lnTo>
                    <a:lnTo>
                      <a:pt x="45" y="28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5" y="26"/>
                    </a:lnTo>
                    <a:lnTo>
                      <a:pt x="33" y="26"/>
                    </a:lnTo>
                    <a:lnTo>
                      <a:pt x="30" y="26"/>
                    </a:lnTo>
                    <a:lnTo>
                      <a:pt x="28" y="26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3" y="23"/>
                    </a:lnTo>
                    <a:lnTo>
                      <a:pt x="21" y="23"/>
                    </a:lnTo>
                    <a:lnTo>
                      <a:pt x="19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9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3" y="19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1" y="16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9" y="9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12" y="12"/>
                    </a:lnTo>
                    <a:lnTo>
                      <a:pt x="9" y="14"/>
                    </a:lnTo>
                    <a:lnTo>
                      <a:pt x="7" y="12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8" y="5"/>
                    </a:lnTo>
                    <a:lnTo>
                      <a:pt x="30" y="7"/>
                    </a:lnTo>
                    <a:lnTo>
                      <a:pt x="30" y="9"/>
                    </a:lnTo>
                    <a:lnTo>
                      <a:pt x="30" y="12"/>
                    </a:lnTo>
                    <a:lnTo>
                      <a:pt x="33" y="9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8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5" y="9"/>
                    </a:lnTo>
                    <a:lnTo>
                      <a:pt x="47" y="12"/>
                    </a:lnTo>
                    <a:lnTo>
                      <a:pt x="47" y="14"/>
                    </a:lnTo>
                    <a:lnTo>
                      <a:pt x="49" y="14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4" y="14"/>
                    </a:lnTo>
                    <a:lnTo>
                      <a:pt x="57" y="14"/>
                    </a:lnTo>
                    <a:lnTo>
                      <a:pt x="5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154"/>
              <p:cNvSpPr/>
              <p:nvPr/>
            </p:nvSpPr>
            <p:spPr bwMode="auto">
              <a:xfrm>
                <a:off x="2540" y="1399"/>
                <a:ext cx="121" cy="52"/>
              </a:xfrm>
              <a:custGeom>
                <a:avLst/>
                <a:gdLst>
                  <a:gd name="T0" fmla="*/ 93 w 121"/>
                  <a:gd name="T1" fmla="*/ 14 h 52"/>
                  <a:gd name="T2" fmla="*/ 97 w 121"/>
                  <a:gd name="T3" fmla="*/ 19 h 52"/>
                  <a:gd name="T4" fmla="*/ 100 w 121"/>
                  <a:gd name="T5" fmla="*/ 21 h 52"/>
                  <a:gd name="T6" fmla="*/ 107 w 121"/>
                  <a:gd name="T7" fmla="*/ 23 h 52"/>
                  <a:gd name="T8" fmla="*/ 112 w 121"/>
                  <a:gd name="T9" fmla="*/ 16 h 52"/>
                  <a:gd name="T10" fmla="*/ 121 w 121"/>
                  <a:gd name="T11" fmla="*/ 23 h 52"/>
                  <a:gd name="T12" fmla="*/ 119 w 121"/>
                  <a:gd name="T13" fmla="*/ 33 h 52"/>
                  <a:gd name="T14" fmla="*/ 112 w 121"/>
                  <a:gd name="T15" fmla="*/ 40 h 52"/>
                  <a:gd name="T16" fmla="*/ 100 w 121"/>
                  <a:gd name="T17" fmla="*/ 40 h 52"/>
                  <a:gd name="T18" fmla="*/ 90 w 121"/>
                  <a:gd name="T19" fmla="*/ 40 h 52"/>
                  <a:gd name="T20" fmla="*/ 83 w 121"/>
                  <a:gd name="T21" fmla="*/ 40 h 52"/>
                  <a:gd name="T22" fmla="*/ 76 w 121"/>
                  <a:gd name="T23" fmla="*/ 42 h 52"/>
                  <a:gd name="T24" fmla="*/ 67 w 121"/>
                  <a:gd name="T25" fmla="*/ 47 h 52"/>
                  <a:gd name="T26" fmla="*/ 55 w 121"/>
                  <a:gd name="T27" fmla="*/ 52 h 52"/>
                  <a:gd name="T28" fmla="*/ 45 w 121"/>
                  <a:gd name="T29" fmla="*/ 52 h 52"/>
                  <a:gd name="T30" fmla="*/ 33 w 121"/>
                  <a:gd name="T31" fmla="*/ 49 h 52"/>
                  <a:gd name="T32" fmla="*/ 38 w 121"/>
                  <a:gd name="T33" fmla="*/ 42 h 52"/>
                  <a:gd name="T34" fmla="*/ 48 w 121"/>
                  <a:gd name="T35" fmla="*/ 40 h 52"/>
                  <a:gd name="T36" fmla="*/ 60 w 121"/>
                  <a:gd name="T37" fmla="*/ 38 h 52"/>
                  <a:gd name="T38" fmla="*/ 60 w 121"/>
                  <a:gd name="T39" fmla="*/ 35 h 52"/>
                  <a:gd name="T40" fmla="*/ 50 w 121"/>
                  <a:gd name="T41" fmla="*/ 35 h 52"/>
                  <a:gd name="T42" fmla="*/ 43 w 121"/>
                  <a:gd name="T43" fmla="*/ 38 h 52"/>
                  <a:gd name="T44" fmla="*/ 36 w 121"/>
                  <a:gd name="T45" fmla="*/ 35 h 52"/>
                  <a:gd name="T46" fmla="*/ 38 w 121"/>
                  <a:gd name="T47" fmla="*/ 33 h 52"/>
                  <a:gd name="T48" fmla="*/ 33 w 121"/>
                  <a:gd name="T49" fmla="*/ 35 h 52"/>
                  <a:gd name="T50" fmla="*/ 24 w 121"/>
                  <a:gd name="T51" fmla="*/ 40 h 52"/>
                  <a:gd name="T52" fmla="*/ 17 w 121"/>
                  <a:gd name="T53" fmla="*/ 40 h 52"/>
                  <a:gd name="T54" fmla="*/ 10 w 121"/>
                  <a:gd name="T55" fmla="*/ 35 h 52"/>
                  <a:gd name="T56" fmla="*/ 0 w 121"/>
                  <a:gd name="T57" fmla="*/ 35 h 52"/>
                  <a:gd name="T58" fmla="*/ 10 w 121"/>
                  <a:gd name="T59" fmla="*/ 31 h 52"/>
                  <a:gd name="T60" fmla="*/ 19 w 121"/>
                  <a:gd name="T61" fmla="*/ 28 h 52"/>
                  <a:gd name="T62" fmla="*/ 22 w 121"/>
                  <a:gd name="T63" fmla="*/ 26 h 52"/>
                  <a:gd name="T64" fmla="*/ 12 w 121"/>
                  <a:gd name="T65" fmla="*/ 28 h 52"/>
                  <a:gd name="T66" fmla="*/ 7 w 121"/>
                  <a:gd name="T67" fmla="*/ 23 h 52"/>
                  <a:gd name="T68" fmla="*/ 17 w 121"/>
                  <a:gd name="T69" fmla="*/ 23 h 52"/>
                  <a:gd name="T70" fmla="*/ 26 w 121"/>
                  <a:gd name="T71" fmla="*/ 21 h 52"/>
                  <a:gd name="T72" fmla="*/ 17 w 121"/>
                  <a:gd name="T73" fmla="*/ 21 h 52"/>
                  <a:gd name="T74" fmla="*/ 10 w 121"/>
                  <a:gd name="T75" fmla="*/ 19 h 52"/>
                  <a:gd name="T76" fmla="*/ 17 w 121"/>
                  <a:gd name="T77" fmla="*/ 14 h 52"/>
                  <a:gd name="T78" fmla="*/ 29 w 121"/>
                  <a:gd name="T79" fmla="*/ 14 h 52"/>
                  <a:gd name="T80" fmla="*/ 17 w 121"/>
                  <a:gd name="T81" fmla="*/ 12 h 52"/>
                  <a:gd name="T82" fmla="*/ 26 w 121"/>
                  <a:gd name="T83" fmla="*/ 7 h 52"/>
                  <a:gd name="T84" fmla="*/ 36 w 121"/>
                  <a:gd name="T85" fmla="*/ 12 h 52"/>
                  <a:gd name="T86" fmla="*/ 45 w 121"/>
                  <a:gd name="T87" fmla="*/ 14 h 52"/>
                  <a:gd name="T88" fmla="*/ 55 w 121"/>
                  <a:gd name="T89" fmla="*/ 19 h 52"/>
                  <a:gd name="T90" fmla="*/ 55 w 121"/>
                  <a:gd name="T91" fmla="*/ 23 h 52"/>
                  <a:gd name="T92" fmla="*/ 64 w 121"/>
                  <a:gd name="T93" fmla="*/ 28 h 52"/>
                  <a:gd name="T94" fmla="*/ 74 w 121"/>
                  <a:gd name="T95" fmla="*/ 28 h 52"/>
                  <a:gd name="T96" fmla="*/ 83 w 121"/>
                  <a:gd name="T97" fmla="*/ 28 h 52"/>
                  <a:gd name="T98" fmla="*/ 81 w 121"/>
                  <a:gd name="T99" fmla="*/ 23 h 52"/>
                  <a:gd name="T100" fmla="*/ 76 w 121"/>
                  <a:gd name="T101" fmla="*/ 21 h 52"/>
                  <a:gd name="T102" fmla="*/ 81 w 121"/>
                  <a:gd name="T103" fmla="*/ 14 h 52"/>
                  <a:gd name="T104" fmla="*/ 74 w 121"/>
                  <a:gd name="T105" fmla="*/ 9 h 52"/>
                  <a:gd name="T106" fmla="*/ 83 w 121"/>
                  <a:gd name="T107" fmla="*/ 2 h 52"/>
                  <a:gd name="T108" fmla="*/ 90 w 121"/>
                  <a:gd name="T10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1" h="52">
                    <a:moveTo>
                      <a:pt x="90" y="9"/>
                    </a:moveTo>
                    <a:lnTo>
                      <a:pt x="90" y="9"/>
                    </a:lnTo>
                    <a:lnTo>
                      <a:pt x="93" y="9"/>
                    </a:lnTo>
                    <a:lnTo>
                      <a:pt x="95" y="12"/>
                    </a:lnTo>
                    <a:lnTo>
                      <a:pt x="93" y="14"/>
                    </a:lnTo>
                    <a:lnTo>
                      <a:pt x="93" y="16"/>
                    </a:lnTo>
                    <a:lnTo>
                      <a:pt x="93" y="19"/>
                    </a:lnTo>
                    <a:lnTo>
                      <a:pt x="95" y="19"/>
                    </a:lnTo>
                    <a:lnTo>
                      <a:pt x="95" y="16"/>
                    </a:lnTo>
                    <a:lnTo>
                      <a:pt x="97" y="19"/>
                    </a:lnTo>
                    <a:lnTo>
                      <a:pt x="100" y="19"/>
                    </a:lnTo>
                    <a:lnTo>
                      <a:pt x="97" y="21"/>
                    </a:lnTo>
                    <a:lnTo>
                      <a:pt x="97" y="23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2" y="21"/>
                    </a:lnTo>
                    <a:lnTo>
                      <a:pt x="105" y="21"/>
                    </a:lnTo>
                    <a:lnTo>
                      <a:pt x="105" y="23"/>
                    </a:lnTo>
                    <a:lnTo>
                      <a:pt x="107" y="26"/>
                    </a:lnTo>
                    <a:lnTo>
                      <a:pt x="107" y="23"/>
                    </a:lnTo>
                    <a:lnTo>
                      <a:pt x="109" y="23"/>
                    </a:lnTo>
                    <a:lnTo>
                      <a:pt x="107" y="21"/>
                    </a:lnTo>
                    <a:lnTo>
                      <a:pt x="109" y="19"/>
                    </a:lnTo>
                    <a:lnTo>
                      <a:pt x="109" y="16"/>
                    </a:lnTo>
                    <a:lnTo>
                      <a:pt x="112" y="16"/>
                    </a:lnTo>
                    <a:lnTo>
                      <a:pt x="114" y="19"/>
                    </a:lnTo>
                    <a:lnTo>
                      <a:pt x="116" y="19"/>
                    </a:lnTo>
                    <a:lnTo>
                      <a:pt x="119" y="19"/>
                    </a:lnTo>
                    <a:lnTo>
                      <a:pt x="121" y="21"/>
                    </a:lnTo>
                    <a:lnTo>
                      <a:pt x="121" y="23"/>
                    </a:lnTo>
                    <a:lnTo>
                      <a:pt x="121" y="23"/>
                    </a:lnTo>
                    <a:lnTo>
                      <a:pt x="121" y="26"/>
                    </a:lnTo>
                    <a:lnTo>
                      <a:pt x="119" y="28"/>
                    </a:lnTo>
                    <a:lnTo>
                      <a:pt x="119" y="31"/>
                    </a:lnTo>
                    <a:lnTo>
                      <a:pt x="119" y="33"/>
                    </a:lnTo>
                    <a:lnTo>
                      <a:pt x="116" y="35"/>
                    </a:lnTo>
                    <a:lnTo>
                      <a:pt x="116" y="38"/>
                    </a:lnTo>
                    <a:lnTo>
                      <a:pt x="114" y="40"/>
                    </a:lnTo>
                    <a:lnTo>
                      <a:pt x="114" y="40"/>
                    </a:lnTo>
                    <a:lnTo>
                      <a:pt x="112" y="40"/>
                    </a:lnTo>
                    <a:lnTo>
                      <a:pt x="109" y="40"/>
                    </a:lnTo>
                    <a:lnTo>
                      <a:pt x="105" y="42"/>
                    </a:lnTo>
                    <a:lnTo>
                      <a:pt x="102" y="40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97" y="38"/>
                    </a:lnTo>
                    <a:lnTo>
                      <a:pt x="97" y="40"/>
                    </a:lnTo>
                    <a:lnTo>
                      <a:pt x="95" y="42"/>
                    </a:lnTo>
                    <a:lnTo>
                      <a:pt x="93" y="42"/>
                    </a:lnTo>
                    <a:lnTo>
                      <a:pt x="90" y="40"/>
                    </a:lnTo>
                    <a:lnTo>
                      <a:pt x="88" y="40"/>
                    </a:lnTo>
                    <a:lnTo>
                      <a:pt x="90" y="40"/>
                    </a:lnTo>
                    <a:lnTo>
                      <a:pt x="88" y="38"/>
                    </a:lnTo>
                    <a:lnTo>
                      <a:pt x="86" y="40"/>
                    </a:lnTo>
                    <a:lnTo>
                      <a:pt x="83" y="40"/>
                    </a:lnTo>
                    <a:lnTo>
                      <a:pt x="81" y="42"/>
                    </a:lnTo>
                    <a:lnTo>
                      <a:pt x="81" y="42"/>
                    </a:lnTo>
                    <a:lnTo>
                      <a:pt x="78" y="42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4" y="42"/>
                    </a:lnTo>
                    <a:lnTo>
                      <a:pt x="71" y="45"/>
                    </a:lnTo>
                    <a:lnTo>
                      <a:pt x="69" y="45"/>
                    </a:lnTo>
                    <a:lnTo>
                      <a:pt x="69" y="47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60" y="49"/>
                    </a:lnTo>
                    <a:lnTo>
                      <a:pt x="60" y="49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48" y="52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3" y="52"/>
                    </a:lnTo>
                    <a:lnTo>
                      <a:pt x="41" y="52"/>
                    </a:lnTo>
                    <a:lnTo>
                      <a:pt x="38" y="52"/>
                    </a:lnTo>
                    <a:lnTo>
                      <a:pt x="36" y="49"/>
                    </a:lnTo>
                    <a:lnTo>
                      <a:pt x="33" y="49"/>
                    </a:lnTo>
                    <a:lnTo>
                      <a:pt x="31" y="47"/>
                    </a:lnTo>
                    <a:lnTo>
                      <a:pt x="33" y="45"/>
                    </a:lnTo>
                    <a:lnTo>
                      <a:pt x="33" y="45"/>
                    </a:lnTo>
                    <a:lnTo>
                      <a:pt x="36" y="45"/>
                    </a:lnTo>
                    <a:lnTo>
                      <a:pt x="38" y="42"/>
                    </a:lnTo>
                    <a:lnTo>
                      <a:pt x="41" y="42"/>
                    </a:lnTo>
                    <a:lnTo>
                      <a:pt x="43" y="42"/>
                    </a:lnTo>
                    <a:lnTo>
                      <a:pt x="45" y="40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50" y="40"/>
                    </a:lnTo>
                    <a:lnTo>
                      <a:pt x="52" y="40"/>
                    </a:lnTo>
                    <a:lnTo>
                      <a:pt x="55" y="40"/>
                    </a:lnTo>
                    <a:lnTo>
                      <a:pt x="60" y="40"/>
                    </a:lnTo>
                    <a:lnTo>
                      <a:pt x="60" y="38"/>
                    </a:lnTo>
                    <a:lnTo>
                      <a:pt x="64" y="38"/>
                    </a:lnTo>
                    <a:lnTo>
                      <a:pt x="67" y="35"/>
                    </a:lnTo>
                    <a:lnTo>
                      <a:pt x="64" y="35"/>
                    </a:lnTo>
                    <a:lnTo>
                      <a:pt x="62" y="35"/>
                    </a:lnTo>
                    <a:lnTo>
                      <a:pt x="60" y="35"/>
                    </a:lnTo>
                    <a:lnTo>
                      <a:pt x="60" y="35"/>
                    </a:lnTo>
                    <a:lnTo>
                      <a:pt x="57" y="38"/>
                    </a:lnTo>
                    <a:lnTo>
                      <a:pt x="55" y="38"/>
                    </a:lnTo>
                    <a:lnTo>
                      <a:pt x="52" y="35"/>
                    </a:lnTo>
                    <a:lnTo>
                      <a:pt x="50" y="35"/>
                    </a:lnTo>
                    <a:lnTo>
                      <a:pt x="48" y="35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5" y="38"/>
                    </a:lnTo>
                    <a:lnTo>
                      <a:pt x="43" y="38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5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41" y="31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3" y="35"/>
                    </a:lnTo>
                    <a:lnTo>
                      <a:pt x="31" y="35"/>
                    </a:lnTo>
                    <a:lnTo>
                      <a:pt x="33" y="35"/>
                    </a:lnTo>
                    <a:lnTo>
                      <a:pt x="31" y="38"/>
                    </a:lnTo>
                    <a:lnTo>
                      <a:pt x="29" y="40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4" y="38"/>
                    </a:lnTo>
                    <a:lnTo>
                      <a:pt x="22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5" y="38"/>
                    </a:lnTo>
                    <a:lnTo>
                      <a:pt x="12" y="38"/>
                    </a:lnTo>
                    <a:lnTo>
                      <a:pt x="12" y="35"/>
                    </a:lnTo>
                    <a:lnTo>
                      <a:pt x="10" y="35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3" y="35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3" y="31"/>
                    </a:lnTo>
                    <a:lnTo>
                      <a:pt x="5" y="31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7" y="28"/>
                    </a:lnTo>
                    <a:lnTo>
                      <a:pt x="19" y="28"/>
                    </a:lnTo>
                    <a:lnTo>
                      <a:pt x="22" y="28"/>
                    </a:lnTo>
                    <a:lnTo>
                      <a:pt x="24" y="26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5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7" y="28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5" y="26"/>
                    </a:lnTo>
                    <a:lnTo>
                      <a:pt x="7" y="23"/>
                    </a:lnTo>
                    <a:lnTo>
                      <a:pt x="10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24" y="21"/>
                    </a:lnTo>
                    <a:lnTo>
                      <a:pt x="24" y="21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1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21"/>
                    </a:lnTo>
                    <a:lnTo>
                      <a:pt x="15" y="21"/>
                    </a:lnTo>
                    <a:lnTo>
                      <a:pt x="12" y="21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7" y="14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6"/>
                    </a:lnTo>
                    <a:lnTo>
                      <a:pt x="29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19" y="14"/>
                    </a:lnTo>
                    <a:lnTo>
                      <a:pt x="17" y="12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2" y="9"/>
                    </a:lnTo>
                    <a:lnTo>
                      <a:pt x="24" y="9"/>
                    </a:lnTo>
                    <a:lnTo>
                      <a:pt x="26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3" y="9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41" y="14"/>
                    </a:lnTo>
                    <a:lnTo>
                      <a:pt x="43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8" y="14"/>
                    </a:lnTo>
                    <a:lnTo>
                      <a:pt x="50" y="16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1"/>
                    </a:lnTo>
                    <a:lnTo>
                      <a:pt x="60" y="23"/>
                    </a:lnTo>
                    <a:lnTo>
                      <a:pt x="62" y="26"/>
                    </a:lnTo>
                    <a:lnTo>
                      <a:pt x="62" y="26"/>
                    </a:lnTo>
                    <a:lnTo>
                      <a:pt x="64" y="28"/>
                    </a:lnTo>
                    <a:lnTo>
                      <a:pt x="67" y="28"/>
                    </a:lnTo>
                    <a:lnTo>
                      <a:pt x="67" y="28"/>
                    </a:lnTo>
                    <a:lnTo>
                      <a:pt x="69" y="28"/>
                    </a:lnTo>
                    <a:lnTo>
                      <a:pt x="71" y="28"/>
                    </a:lnTo>
                    <a:lnTo>
                      <a:pt x="74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8" y="28"/>
                    </a:lnTo>
                    <a:lnTo>
                      <a:pt x="81" y="28"/>
                    </a:lnTo>
                    <a:lnTo>
                      <a:pt x="83" y="28"/>
                    </a:lnTo>
                    <a:lnTo>
                      <a:pt x="86" y="28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81" y="23"/>
                    </a:lnTo>
                    <a:lnTo>
                      <a:pt x="78" y="21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8" y="19"/>
                    </a:lnTo>
                    <a:lnTo>
                      <a:pt x="81" y="19"/>
                    </a:lnTo>
                    <a:lnTo>
                      <a:pt x="83" y="19"/>
                    </a:lnTo>
                    <a:lnTo>
                      <a:pt x="81" y="16"/>
                    </a:lnTo>
                    <a:lnTo>
                      <a:pt x="81" y="14"/>
                    </a:lnTo>
                    <a:lnTo>
                      <a:pt x="78" y="14"/>
                    </a:lnTo>
                    <a:lnTo>
                      <a:pt x="76" y="14"/>
                    </a:lnTo>
                    <a:lnTo>
                      <a:pt x="74" y="12"/>
                    </a:lnTo>
                    <a:lnTo>
                      <a:pt x="71" y="12"/>
                    </a:lnTo>
                    <a:lnTo>
                      <a:pt x="74" y="9"/>
                    </a:lnTo>
                    <a:lnTo>
                      <a:pt x="76" y="9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81" y="4"/>
                    </a:lnTo>
                    <a:lnTo>
                      <a:pt x="83" y="2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90" y="2"/>
                    </a:lnTo>
                    <a:lnTo>
                      <a:pt x="90" y="4"/>
                    </a:lnTo>
                    <a:lnTo>
                      <a:pt x="88" y="4"/>
                    </a:lnTo>
                    <a:lnTo>
                      <a:pt x="90" y="7"/>
                    </a:lnTo>
                    <a:lnTo>
                      <a:pt x="9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155"/>
              <p:cNvSpPr/>
              <p:nvPr/>
            </p:nvSpPr>
            <p:spPr bwMode="auto">
              <a:xfrm>
                <a:off x="2647" y="1465"/>
                <a:ext cx="24" cy="17"/>
              </a:xfrm>
              <a:custGeom>
                <a:avLst/>
                <a:gdLst>
                  <a:gd name="T0" fmla="*/ 14 w 24"/>
                  <a:gd name="T1" fmla="*/ 17 h 17"/>
                  <a:gd name="T2" fmla="*/ 14 w 24"/>
                  <a:gd name="T3" fmla="*/ 17 h 17"/>
                  <a:gd name="T4" fmla="*/ 12 w 24"/>
                  <a:gd name="T5" fmla="*/ 14 h 17"/>
                  <a:gd name="T6" fmla="*/ 9 w 24"/>
                  <a:gd name="T7" fmla="*/ 12 h 17"/>
                  <a:gd name="T8" fmla="*/ 9 w 24"/>
                  <a:gd name="T9" fmla="*/ 12 h 17"/>
                  <a:gd name="T10" fmla="*/ 7 w 24"/>
                  <a:gd name="T11" fmla="*/ 10 h 17"/>
                  <a:gd name="T12" fmla="*/ 5 w 24"/>
                  <a:gd name="T13" fmla="*/ 7 h 17"/>
                  <a:gd name="T14" fmla="*/ 2 w 24"/>
                  <a:gd name="T15" fmla="*/ 7 h 17"/>
                  <a:gd name="T16" fmla="*/ 0 w 24"/>
                  <a:gd name="T17" fmla="*/ 5 h 17"/>
                  <a:gd name="T18" fmla="*/ 0 w 24"/>
                  <a:gd name="T19" fmla="*/ 5 h 17"/>
                  <a:gd name="T20" fmla="*/ 0 w 24"/>
                  <a:gd name="T21" fmla="*/ 2 h 17"/>
                  <a:gd name="T22" fmla="*/ 2 w 24"/>
                  <a:gd name="T23" fmla="*/ 2 h 17"/>
                  <a:gd name="T24" fmla="*/ 5 w 24"/>
                  <a:gd name="T25" fmla="*/ 0 h 17"/>
                  <a:gd name="T26" fmla="*/ 5 w 24"/>
                  <a:gd name="T27" fmla="*/ 0 h 17"/>
                  <a:gd name="T28" fmla="*/ 12 w 24"/>
                  <a:gd name="T29" fmla="*/ 0 h 17"/>
                  <a:gd name="T30" fmla="*/ 14 w 24"/>
                  <a:gd name="T31" fmla="*/ 0 h 17"/>
                  <a:gd name="T32" fmla="*/ 16 w 24"/>
                  <a:gd name="T33" fmla="*/ 0 h 17"/>
                  <a:gd name="T34" fmla="*/ 19 w 24"/>
                  <a:gd name="T35" fmla="*/ 0 h 17"/>
                  <a:gd name="T36" fmla="*/ 19 w 24"/>
                  <a:gd name="T37" fmla="*/ 0 h 17"/>
                  <a:gd name="T38" fmla="*/ 21 w 24"/>
                  <a:gd name="T39" fmla="*/ 2 h 17"/>
                  <a:gd name="T40" fmla="*/ 24 w 24"/>
                  <a:gd name="T41" fmla="*/ 2 h 17"/>
                  <a:gd name="T42" fmla="*/ 24 w 24"/>
                  <a:gd name="T43" fmla="*/ 5 h 17"/>
                  <a:gd name="T44" fmla="*/ 24 w 24"/>
                  <a:gd name="T45" fmla="*/ 7 h 17"/>
                  <a:gd name="T46" fmla="*/ 21 w 24"/>
                  <a:gd name="T47" fmla="*/ 10 h 17"/>
                  <a:gd name="T48" fmla="*/ 21 w 24"/>
                  <a:gd name="T49" fmla="*/ 12 h 17"/>
                  <a:gd name="T50" fmla="*/ 19 w 24"/>
                  <a:gd name="T51" fmla="*/ 14 h 17"/>
                  <a:gd name="T52" fmla="*/ 16 w 24"/>
                  <a:gd name="T53" fmla="*/ 14 h 17"/>
                  <a:gd name="T54" fmla="*/ 16 w 24"/>
                  <a:gd name="T55" fmla="*/ 17 h 17"/>
                  <a:gd name="T56" fmla="*/ 14 w 2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17">
                    <a:moveTo>
                      <a:pt x="14" y="17"/>
                    </a:moveTo>
                    <a:lnTo>
                      <a:pt x="14" y="17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7" y="10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4" y="5"/>
                    </a:lnTo>
                    <a:lnTo>
                      <a:pt x="24" y="7"/>
                    </a:lnTo>
                    <a:lnTo>
                      <a:pt x="21" y="10"/>
                    </a:lnTo>
                    <a:lnTo>
                      <a:pt x="21" y="12"/>
                    </a:lnTo>
                    <a:lnTo>
                      <a:pt x="19" y="14"/>
                    </a:lnTo>
                    <a:lnTo>
                      <a:pt x="16" y="14"/>
                    </a:lnTo>
                    <a:lnTo>
                      <a:pt x="16" y="17"/>
                    </a:lnTo>
                    <a:lnTo>
                      <a:pt x="1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156"/>
              <p:cNvSpPr/>
              <p:nvPr/>
            </p:nvSpPr>
            <p:spPr bwMode="auto">
              <a:xfrm>
                <a:off x="2656" y="1380"/>
                <a:ext cx="17" cy="14"/>
              </a:xfrm>
              <a:custGeom>
                <a:avLst/>
                <a:gdLst>
                  <a:gd name="T0" fmla="*/ 3 w 17"/>
                  <a:gd name="T1" fmla="*/ 0 h 14"/>
                  <a:gd name="T2" fmla="*/ 5 w 17"/>
                  <a:gd name="T3" fmla="*/ 0 h 14"/>
                  <a:gd name="T4" fmla="*/ 7 w 17"/>
                  <a:gd name="T5" fmla="*/ 2 h 14"/>
                  <a:gd name="T6" fmla="*/ 7 w 17"/>
                  <a:gd name="T7" fmla="*/ 2 h 14"/>
                  <a:gd name="T8" fmla="*/ 10 w 17"/>
                  <a:gd name="T9" fmla="*/ 4 h 14"/>
                  <a:gd name="T10" fmla="*/ 12 w 17"/>
                  <a:gd name="T11" fmla="*/ 7 h 14"/>
                  <a:gd name="T12" fmla="*/ 12 w 17"/>
                  <a:gd name="T13" fmla="*/ 7 h 14"/>
                  <a:gd name="T14" fmla="*/ 15 w 17"/>
                  <a:gd name="T15" fmla="*/ 9 h 14"/>
                  <a:gd name="T16" fmla="*/ 17 w 17"/>
                  <a:gd name="T17" fmla="*/ 12 h 14"/>
                  <a:gd name="T18" fmla="*/ 15 w 17"/>
                  <a:gd name="T19" fmla="*/ 12 h 14"/>
                  <a:gd name="T20" fmla="*/ 12 w 17"/>
                  <a:gd name="T21" fmla="*/ 14 h 14"/>
                  <a:gd name="T22" fmla="*/ 12 w 17"/>
                  <a:gd name="T23" fmla="*/ 14 h 14"/>
                  <a:gd name="T24" fmla="*/ 10 w 17"/>
                  <a:gd name="T25" fmla="*/ 12 h 14"/>
                  <a:gd name="T26" fmla="*/ 7 w 17"/>
                  <a:gd name="T27" fmla="*/ 12 h 14"/>
                  <a:gd name="T28" fmla="*/ 5 w 17"/>
                  <a:gd name="T29" fmla="*/ 9 h 14"/>
                  <a:gd name="T30" fmla="*/ 3 w 17"/>
                  <a:gd name="T31" fmla="*/ 7 h 14"/>
                  <a:gd name="T32" fmla="*/ 3 w 17"/>
                  <a:gd name="T33" fmla="*/ 4 h 14"/>
                  <a:gd name="T34" fmla="*/ 0 w 17"/>
                  <a:gd name="T35" fmla="*/ 2 h 14"/>
                  <a:gd name="T36" fmla="*/ 0 w 17"/>
                  <a:gd name="T37" fmla="*/ 2 h 14"/>
                  <a:gd name="T38" fmla="*/ 0 w 17"/>
                  <a:gd name="T39" fmla="*/ 0 h 14"/>
                  <a:gd name="T40" fmla="*/ 0 w 17"/>
                  <a:gd name="T41" fmla="*/ 0 h 14"/>
                  <a:gd name="T42" fmla="*/ 3 w 17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4">
                    <a:moveTo>
                      <a:pt x="3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0" y="4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5" y="9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157"/>
              <p:cNvSpPr/>
              <p:nvPr/>
            </p:nvSpPr>
            <p:spPr bwMode="auto">
              <a:xfrm>
                <a:off x="2455" y="1448"/>
                <a:ext cx="107" cy="69"/>
              </a:xfrm>
              <a:custGeom>
                <a:avLst/>
                <a:gdLst>
                  <a:gd name="T0" fmla="*/ 64 w 107"/>
                  <a:gd name="T1" fmla="*/ 46 h 69"/>
                  <a:gd name="T2" fmla="*/ 69 w 107"/>
                  <a:gd name="T3" fmla="*/ 41 h 69"/>
                  <a:gd name="T4" fmla="*/ 74 w 107"/>
                  <a:gd name="T5" fmla="*/ 36 h 69"/>
                  <a:gd name="T6" fmla="*/ 78 w 107"/>
                  <a:gd name="T7" fmla="*/ 34 h 69"/>
                  <a:gd name="T8" fmla="*/ 85 w 107"/>
                  <a:gd name="T9" fmla="*/ 31 h 69"/>
                  <a:gd name="T10" fmla="*/ 92 w 107"/>
                  <a:gd name="T11" fmla="*/ 29 h 69"/>
                  <a:gd name="T12" fmla="*/ 97 w 107"/>
                  <a:gd name="T13" fmla="*/ 27 h 69"/>
                  <a:gd name="T14" fmla="*/ 104 w 107"/>
                  <a:gd name="T15" fmla="*/ 24 h 69"/>
                  <a:gd name="T16" fmla="*/ 107 w 107"/>
                  <a:gd name="T17" fmla="*/ 22 h 69"/>
                  <a:gd name="T18" fmla="*/ 102 w 107"/>
                  <a:gd name="T19" fmla="*/ 17 h 69"/>
                  <a:gd name="T20" fmla="*/ 97 w 107"/>
                  <a:gd name="T21" fmla="*/ 12 h 69"/>
                  <a:gd name="T22" fmla="*/ 88 w 107"/>
                  <a:gd name="T23" fmla="*/ 8 h 69"/>
                  <a:gd name="T24" fmla="*/ 83 w 107"/>
                  <a:gd name="T25" fmla="*/ 8 h 69"/>
                  <a:gd name="T26" fmla="*/ 76 w 107"/>
                  <a:gd name="T27" fmla="*/ 8 h 69"/>
                  <a:gd name="T28" fmla="*/ 71 w 107"/>
                  <a:gd name="T29" fmla="*/ 12 h 69"/>
                  <a:gd name="T30" fmla="*/ 69 w 107"/>
                  <a:gd name="T31" fmla="*/ 8 h 69"/>
                  <a:gd name="T32" fmla="*/ 64 w 107"/>
                  <a:gd name="T33" fmla="*/ 10 h 69"/>
                  <a:gd name="T34" fmla="*/ 66 w 107"/>
                  <a:gd name="T35" fmla="*/ 8 h 69"/>
                  <a:gd name="T36" fmla="*/ 62 w 107"/>
                  <a:gd name="T37" fmla="*/ 5 h 69"/>
                  <a:gd name="T38" fmla="*/ 55 w 107"/>
                  <a:gd name="T39" fmla="*/ 5 h 69"/>
                  <a:gd name="T40" fmla="*/ 50 w 107"/>
                  <a:gd name="T41" fmla="*/ 0 h 69"/>
                  <a:gd name="T42" fmla="*/ 43 w 107"/>
                  <a:gd name="T43" fmla="*/ 0 h 69"/>
                  <a:gd name="T44" fmla="*/ 38 w 107"/>
                  <a:gd name="T45" fmla="*/ 3 h 69"/>
                  <a:gd name="T46" fmla="*/ 31 w 107"/>
                  <a:gd name="T47" fmla="*/ 3 h 69"/>
                  <a:gd name="T48" fmla="*/ 24 w 107"/>
                  <a:gd name="T49" fmla="*/ 3 h 69"/>
                  <a:gd name="T50" fmla="*/ 19 w 107"/>
                  <a:gd name="T51" fmla="*/ 3 h 69"/>
                  <a:gd name="T52" fmla="*/ 12 w 107"/>
                  <a:gd name="T53" fmla="*/ 5 h 69"/>
                  <a:gd name="T54" fmla="*/ 17 w 107"/>
                  <a:gd name="T55" fmla="*/ 10 h 69"/>
                  <a:gd name="T56" fmla="*/ 21 w 107"/>
                  <a:gd name="T57" fmla="*/ 15 h 69"/>
                  <a:gd name="T58" fmla="*/ 19 w 107"/>
                  <a:gd name="T59" fmla="*/ 19 h 69"/>
                  <a:gd name="T60" fmla="*/ 17 w 107"/>
                  <a:gd name="T61" fmla="*/ 24 h 69"/>
                  <a:gd name="T62" fmla="*/ 12 w 107"/>
                  <a:gd name="T63" fmla="*/ 31 h 69"/>
                  <a:gd name="T64" fmla="*/ 12 w 107"/>
                  <a:gd name="T65" fmla="*/ 34 h 69"/>
                  <a:gd name="T66" fmla="*/ 10 w 107"/>
                  <a:gd name="T67" fmla="*/ 38 h 69"/>
                  <a:gd name="T68" fmla="*/ 7 w 107"/>
                  <a:gd name="T69" fmla="*/ 41 h 69"/>
                  <a:gd name="T70" fmla="*/ 5 w 107"/>
                  <a:gd name="T71" fmla="*/ 48 h 69"/>
                  <a:gd name="T72" fmla="*/ 2 w 107"/>
                  <a:gd name="T73" fmla="*/ 53 h 69"/>
                  <a:gd name="T74" fmla="*/ 10 w 107"/>
                  <a:gd name="T75" fmla="*/ 53 h 69"/>
                  <a:gd name="T76" fmla="*/ 17 w 107"/>
                  <a:gd name="T77" fmla="*/ 55 h 69"/>
                  <a:gd name="T78" fmla="*/ 21 w 107"/>
                  <a:gd name="T79" fmla="*/ 60 h 69"/>
                  <a:gd name="T80" fmla="*/ 26 w 107"/>
                  <a:gd name="T81" fmla="*/ 65 h 69"/>
                  <a:gd name="T82" fmla="*/ 31 w 107"/>
                  <a:gd name="T83" fmla="*/ 69 h 69"/>
                  <a:gd name="T84" fmla="*/ 38 w 107"/>
                  <a:gd name="T85" fmla="*/ 67 h 69"/>
                  <a:gd name="T86" fmla="*/ 43 w 107"/>
                  <a:gd name="T87" fmla="*/ 62 h 69"/>
                  <a:gd name="T88" fmla="*/ 50 w 107"/>
                  <a:gd name="T89" fmla="*/ 62 h 69"/>
                  <a:gd name="T90" fmla="*/ 55 w 107"/>
                  <a:gd name="T91" fmla="*/ 62 h 69"/>
                  <a:gd name="T92" fmla="*/ 57 w 107"/>
                  <a:gd name="T93" fmla="*/ 55 h 69"/>
                  <a:gd name="T94" fmla="*/ 59 w 107"/>
                  <a:gd name="T95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69">
                    <a:moveTo>
                      <a:pt x="62" y="48"/>
                    </a:moveTo>
                    <a:lnTo>
                      <a:pt x="62" y="48"/>
                    </a:lnTo>
                    <a:lnTo>
                      <a:pt x="64" y="46"/>
                    </a:lnTo>
                    <a:lnTo>
                      <a:pt x="66" y="46"/>
                    </a:lnTo>
                    <a:lnTo>
                      <a:pt x="66" y="43"/>
                    </a:lnTo>
                    <a:lnTo>
                      <a:pt x="69" y="41"/>
                    </a:lnTo>
                    <a:lnTo>
                      <a:pt x="69" y="38"/>
                    </a:lnTo>
                    <a:lnTo>
                      <a:pt x="71" y="38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78" y="36"/>
                    </a:lnTo>
                    <a:lnTo>
                      <a:pt x="78" y="34"/>
                    </a:lnTo>
                    <a:lnTo>
                      <a:pt x="81" y="34"/>
                    </a:lnTo>
                    <a:lnTo>
                      <a:pt x="83" y="31"/>
                    </a:lnTo>
                    <a:lnTo>
                      <a:pt x="85" y="31"/>
                    </a:lnTo>
                    <a:lnTo>
                      <a:pt x="88" y="31"/>
                    </a:lnTo>
                    <a:lnTo>
                      <a:pt x="90" y="29"/>
                    </a:lnTo>
                    <a:lnTo>
                      <a:pt x="92" y="29"/>
                    </a:lnTo>
                    <a:lnTo>
                      <a:pt x="92" y="29"/>
                    </a:lnTo>
                    <a:lnTo>
                      <a:pt x="95" y="27"/>
                    </a:lnTo>
                    <a:lnTo>
                      <a:pt x="97" y="27"/>
                    </a:lnTo>
                    <a:lnTo>
                      <a:pt x="100" y="27"/>
                    </a:lnTo>
                    <a:lnTo>
                      <a:pt x="102" y="24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7" y="22"/>
                    </a:lnTo>
                    <a:lnTo>
                      <a:pt x="107" y="22"/>
                    </a:lnTo>
                    <a:lnTo>
                      <a:pt x="107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0" y="17"/>
                    </a:lnTo>
                    <a:lnTo>
                      <a:pt x="97" y="15"/>
                    </a:lnTo>
                    <a:lnTo>
                      <a:pt x="97" y="12"/>
                    </a:lnTo>
                    <a:lnTo>
                      <a:pt x="95" y="12"/>
                    </a:lnTo>
                    <a:lnTo>
                      <a:pt x="92" y="10"/>
                    </a:lnTo>
                    <a:lnTo>
                      <a:pt x="88" y="8"/>
                    </a:lnTo>
                    <a:lnTo>
                      <a:pt x="85" y="8"/>
                    </a:lnTo>
                    <a:lnTo>
                      <a:pt x="85" y="8"/>
                    </a:lnTo>
                    <a:lnTo>
                      <a:pt x="83" y="8"/>
                    </a:lnTo>
                    <a:lnTo>
                      <a:pt x="81" y="5"/>
                    </a:lnTo>
                    <a:lnTo>
                      <a:pt x="78" y="5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4" y="10"/>
                    </a:lnTo>
                    <a:lnTo>
                      <a:pt x="71" y="12"/>
                    </a:lnTo>
                    <a:lnTo>
                      <a:pt x="69" y="12"/>
                    </a:lnTo>
                    <a:lnTo>
                      <a:pt x="69" y="10"/>
                    </a:lnTo>
                    <a:lnTo>
                      <a:pt x="69" y="8"/>
                    </a:lnTo>
                    <a:lnTo>
                      <a:pt x="66" y="8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3"/>
                    </a:lnTo>
                    <a:lnTo>
                      <a:pt x="52" y="3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3"/>
                    </a:lnTo>
                    <a:lnTo>
                      <a:pt x="36" y="3"/>
                    </a:lnTo>
                    <a:lnTo>
                      <a:pt x="33" y="3"/>
                    </a:lnTo>
                    <a:lnTo>
                      <a:pt x="31" y="3"/>
                    </a:lnTo>
                    <a:lnTo>
                      <a:pt x="29" y="3"/>
                    </a:lnTo>
                    <a:lnTo>
                      <a:pt x="26" y="3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9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7"/>
                    </a:lnTo>
                    <a:lnTo>
                      <a:pt x="19" y="19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4" y="27"/>
                    </a:lnTo>
                    <a:lnTo>
                      <a:pt x="12" y="29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0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41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5" y="48"/>
                    </a:lnTo>
                    <a:lnTo>
                      <a:pt x="2" y="50"/>
                    </a:lnTo>
                    <a:lnTo>
                      <a:pt x="0" y="53"/>
                    </a:lnTo>
                    <a:lnTo>
                      <a:pt x="2" y="53"/>
                    </a:lnTo>
                    <a:lnTo>
                      <a:pt x="5" y="53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2" y="55"/>
                    </a:lnTo>
                    <a:lnTo>
                      <a:pt x="14" y="55"/>
                    </a:lnTo>
                    <a:lnTo>
                      <a:pt x="17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1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6" y="65"/>
                    </a:lnTo>
                    <a:lnTo>
                      <a:pt x="26" y="67"/>
                    </a:lnTo>
                    <a:lnTo>
                      <a:pt x="29" y="69"/>
                    </a:lnTo>
                    <a:lnTo>
                      <a:pt x="31" y="69"/>
                    </a:lnTo>
                    <a:lnTo>
                      <a:pt x="33" y="69"/>
                    </a:lnTo>
                    <a:lnTo>
                      <a:pt x="36" y="67"/>
                    </a:lnTo>
                    <a:lnTo>
                      <a:pt x="38" y="67"/>
                    </a:lnTo>
                    <a:lnTo>
                      <a:pt x="38" y="67"/>
                    </a:lnTo>
                    <a:lnTo>
                      <a:pt x="40" y="65"/>
                    </a:lnTo>
                    <a:lnTo>
                      <a:pt x="43" y="62"/>
                    </a:lnTo>
                    <a:lnTo>
                      <a:pt x="45" y="62"/>
                    </a:lnTo>
                    <a:lnTo>
                      <a:pt x="47" y="65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5" y="62"/>
                    </a:lnTo>
                    <a:lnTo>
                      <a:pt x="57" y="60"/>
                    </a:lnTo>
                    <a:lnTo>
                      <a:pt x="57" y="57"/>
                    </a:lnTo>
                    <a:lnTo>
                      <a:pt x="57" y="55"/>
                    </a:lnTo>
                    <a:lnTo>
                      <a:pt x="57" y="53"/>
                    </a:lnTo>
                    <a:lnTo>
                      <a:pt x="57" y="50"/>
                    </a:lnTo>
                    <a:lnTo>
                      <a:pt x="59" y="48"/>
                    </a:lnTo>
                    <a:lnTo>
                      <a:pt x="59" y="46"/>
                    </a:lnTo>
                    <a:lnTo>
                      <a:pt x="6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158"/>
              <p:cNvSpPr/>
              <p:nvPr/>
            </p:nvSpPr>
            <p:spPr bwMode="auto">
              <a:xfrm>
                <a:off x="3911" y="1788"/>
                <a:ext cx="12" cy="7"/>
              </a:xfrm>
              <a:custGeom>
                <a:avLst/>
                <a:gdLst>
                  <a:gd name="T0" fmla="*/ 7 w 12"/>
                  <a:gd name="T1" fmla="*/ 2 h 7"/>
                  <a:gd name="T2" fmla="*/ 10 w 12"/>
                  <a:gd name="T3" fmla="*/ 2 h 7"/>
                  <a:gd name="T4" fmla="*/ 12 w 12"/>
                  <a:gd name="T5" fmla="*/ 2 h 7"/>
                  <a:gd name="T6" fmla="*/ 10 w 12"/>
                  <a:gd name="T7" fmla="*/ 2 h 7"/>
                  <a:gd name="T8" fmla="*/ 7 w 12"/>
                  <a:gd name="T9" fmla="*/ 0 h 7"/>
                  <a:gd name="T10" fmla="*/ 7 w 12"/>
                  <a:gd name="T11" fmla="*/ 2 h 7"/>
                  <a:gd name="T12" fmla="*/ 5 w 12"/>
                  <a:gd name="T13" fmla="*/ 2 h 7"/>
                  <a:gd name="T14" fmla="*/ 5 w 12"/>
                  <a:gd name="T15" fmla="*/ 4 h 7"/>
                  <a:gd name="T16" fmla="*/ 2 w 12"/>
                  <a:gd name="T17" fmla="*/ 4 h 7"/>
                  <a:gd name="T18" fmla="*/ 0 w 12"/>
                  <a:gd name="T19" fmla="*/ 7 h 7"/>
                  <a:gd name="T20" fmla="*/ 0 w 12"/>
                  <a:gd name="T21" fmla="*/ 7 h 7"/>
                  <a:gd name="T22" fmla="*/ 0 w 12"/>
                  <a:gd name="T23" fmla="*/ 7 h 7"/>
                  <a:gd name="T24" fmla="*/ 0 w 12"/>
                  <a:gd name="T25" fmla="*/ 7 h 7"/>
                  <a:gd name="T26" fmla="*/ 2 w 12"/>
                  <a:gd name="T27" fmla="*/ 7 h 7"/>
                  <a:gd name="T28" fmla="*/ 5 w 12"/>
                  <a:gd name="T29" fmla="*/ 4 h 7"/>
                  <a:gd name="T30" fmla="*/ 5 w 12"/>
                  <a:gd name="T31" fmla="*/ 4 h 7"/>
                  <a:gd name="T32" fmla="*/ 5 w 12"/>
                  <a:gd name="T33" fmla="*/ 4 h 7"/>
                  <a:gd name="T34" fmla="*/ 7 w 12"/>
                  <a:gd name="T3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7">
                    <a:moveTo>
                      <a:pt x="7" y="2"/>
                    </a:moveTo>
                    <a:lnTo>
                      <a:pt x="10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159"/>
              <p:cNvSpPr/>
              <p:nvPr/>
            </p:nvSpPr>
            <p:spPr bwMode="auto">
              <a:xfrm>
                <a:off x="2486" y="1384"/>
                <a:ext cx="76" cy="38"/>
              </a:xfrm>
              <a:custGeom>
                <a:avLst/>
                <a:gdLst>
                  <a:gd name="T0" fmla="*/ 31 w 76"/>
                  <a:gd name="T1" fmla="*/ 12 h 38"/>
                  <a:gd name="T2" fmla="*/ 33 w 76"/>
                  <a:gd name="T3" fmla="*/ 8 h 38"/>
                  <a:gd name="T4" fmla="*/ 38 w 76"/>
                  <a:gd name="T5" fmla="*/ 5 h 38"/>
                  <a:gd name="T6" fmla="*/ 43 w 76"/>
                  <a:gd name="T7" fmla="*/ 5 h 38"/>
                  <a:gd name="T8" fmla="*/ 47 w 76"/>
                  <a:gd name="T9" fmla="*/ 3 h 38"/>
                  <a:gd name="T10" fmla="*/ 52 w 76"/>
                  <a:gd name="T11" fmla="*/ 5 h 38"/>
                  <a:gd name="T12" fmla="*/ 57 w 76"/>
                  <a:gd name="T13" fmla="*/ 5 h 38"/>
                  <a:gd name="T14" fmla="*/ 61 w 76"/>
                  <a:gd name="T15" fmla="*/ 5 h 38"/>
                  <a:gd name="T16" fmla="*/ 61 w 76"/>
                  <a:gd name="T17" fmla="*/ 3 h 38"/>
                  <a:gd name="T18" fmla="*/ 61 w 76"/>
                  <a:gd name="T19" fmla="*/ 0 h 38"/>
                  <a:gd name="T20" fmla="*/ 64 w 76"/>
                  <a:gd name="T21" fmla="*/ 0 h 38"/>
                  <a:gd name="T22" fmla="*/ 69 w 76"/>
                  <a:gd name="T23" fmla="*/ 0 h 38"/>
                  <a:gd name="T24" fmla="*/ 73 w 76"/>
                  <a:gd name="T25" fmla="*/ 3 h 38"/>
                  <a:gd name="T26" fmla="*/ 73 w 76"/>
                  <a:gd name="T27" fmla="*/ 5 h 38"/>
                  <a:gd name="T28" fmla="*/ 69 w 76"/>
                  <a:gd name="T29" fmla="*/ 8 h 38"/>
                  <a:gd name="T30" fmla="*/ 69 w 76"/>
                  <a:gd name="T31" fmla="*/ 12 h 38"/>
                  <a:gd name="T32" fmla="*/ 71 w 76"/>
                  <a:gd name="T33" fmla="*/ 15 h 38"/>
                  <a:gd name="T34" fmla="*/ 66 w 76"/>
                  <a:gd name="T35" fmla="*/ 15 h 38"/>
                  <a:gd name="T36" fmla="*/ 71 w 76"/>
                  <a:gd name="T37" fmla="*/ 17 h 38"/>
                  <a:gd name="T38" fmla="*/ 66 w 76"/>
                  <a:gd name="T39" fmla="*/ 19 h 38"/>
                  <a:gd name="T40" fmla="*/ 64 w 76"/>
                  <a:gd name="T41" fmla="*/ 22 h 38"/>
                  <a:gd name="T42" fmla="*/ 59 w 76"/>
                  <a:gd name="T43" fmla="*/ 22 h 38"/>
                  <a:gd name="T44" fmla="*/ 59 w 76"/>
                  <a:gd name="T45" fmla="*/ 27 h 38"/>
                  <a:gd name="T46" fmla="*/ 54 w 76"/>
                  <a:gd name="T47" fmla="*/ 29 h 38"/>
                  <a:gd name="T48" fmla="*/ 52 w 76"/>
                  <a:gd name="T49" fmla="*/ 27 h 38"/>
                  <a:gd name="T50" fmla="*/ 50 w 76"/>
                  <a:gd name="T51" fmla="*/ 22 h 38"/>
                  <a:gd name="T52" fmla="*/ 52 w 76"/>
                  <a:gd name="T53" fmla="*/ 17 h 38"/>
                  <a:gd name="T54" fmla="*/ 50 w 76"/>
                  <a:gd name="T55" fmla="*/ 17 h 38"/>
                  <a:gd name="T56" fmla="*/ 47 w 76"/>
                  <a:gd name="T57" fmla="*/ 19 h 38"/>
                  <a:gd name="T58" fmla="*/ 43 w 76"/>
                  <a:gd name="T59" fmla="*/ 22 h 38"/>
                  <a:gd name="T60" fmla="*/ 43 w 76"/>
                  <a:gd name="T61" fmla="*/ 24 h 38"/>
                  <a:gd name="T62" fmla="*/ 43 w 76"/>
                  <a:gd name="T63" fmla="*/ 27 h 38"/>
                  <a:gd name="T64" fmla="*/ 40 w 76"/>
                  <a:gd name="T65" fmla="*/ 29 h 38"/>
                  <a:gd name="T66" fmla="*/ 35 w 76"/>
                  <a:gd name="T67" fmla="*/ 29 h 38"/>
                  <a:gd name="T68" fmla="*/ 33 w 76"/>
                  <a:gd name="T69" fmla="*/ 27 h 38"/>
                  <a:gd name="T70" fmla="*/ 33 w 76"/>
                  <a:gd name="T71" fmla="*/ 31 h 38"/>
                  <a:gd name="T72" fmla="*/ 33 w 76"/>
                  <a:gd name="T73" fmla="*/ 31 h 38"/>
                  <a:gd name="T74" fmla="*/ 31 w 76"/>
                  <a:gd name="T75" fmla="*/ 36 h 38"/>
                  <a:gd name="T76" fmla="*/ 31 w 76"/>
                  <a:gd name="T77" fmla="*/ 36 h 38"/>
                  <a:gd name="T78" fmla="*/ 26 w 76"/>
                  <a:gd name="T79" fmla="*/ 38 h 38"/>
                  <a:gd name="T80" fmla="*/ 24 w 76"/>
                  <a:gd name="T81" fmla="*/ 34 h 38"/>
                  <a:gd name="T82" fmla="*/ 24 w 76"/>
                  <a:gd name="T83" fmla="*/ 29 h 38"/>
                  <a:gd name="T84" fmla="*/ 19 w 76"/>
                  <a:gd name="T85" fmla="*/ 31 h 38"/>
                  <a:gd name="T86" fmla="*/ 16 w 76"/>
                  <a:gd name="T87" fmla="*/ 36 h 38"/>
                  <a:gd name="T88" fmla="*/ 12 w 76"/>
                  <a:gd name="T89" fmla="*/ 34 h 38"/>
                  <a:gd name="T90" fmla="*/ 9 w 76"/>
                  <a:gd name="T91" fmla="*/ 34 h 38"/>
                  <a:gd name="T92" fmla="*/ 5 w 76"/>
                  <a:gd name="T93" fmla="*/ 36 h 38"/>
                  <a:gd name="T94" fmla="*/ 5 w 76"/>
                  <a:gd name="T95" fmla="*/ 31 h 38"/>
                  <a:gd name="T96" fmla="*/ 0 w 76"/>
                  <a:gd name="T97" fmla="*/ 31 h 38"/>
                  <a:gd name="T98" fmla="*/ 2 w 76"/>
                  <a:gd name="T99" fmla="*/ 27 h 38"/>
                  <a:gd name="T100" fmla="*/ 7 w 76"/>
                  <a:gd name="T101" fmla="*/ 24 h 38"/>
                  <a:gd name="T102" fmla="*/ 12 w 76"/>
                  <a:gd name="T103" fmla="*/ 24 h 38"/>
                  <a:gd name="T104" fmla="*/ 16 w 76"/>
                  <a:gd name="T105" fmla="*/ 22 h 38"/>
                  <a:gd name="T106" fmla="*/ 19 w 76"/>
                  <a:gd name="T107" fmla="*/ 19 h 38"/>
                  <a:gd name="T108" fmla="*/ 24 w 76"/>
                  <a:gd name="T109" fmla="*/ 17 h 38"/>
                  <a:gd name="T110" fmla="*/ 26 w 76"/>
                  <a:gd name="T111" fmla="*/ 15 h 38"/>
                  <a:gd name="T112" fmla="*/ 31 w 76"/>
                  <a:gd name="T113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6" h="38">
                    <a:moveTo>
                      <a:pt x="31" y="12"/>
                    </a:moveTo>
                    <a:lnTo>
                      <a:pt x="31" y="12"/>
                    </a:lnTo>
                    <a:lnTo>
                      <a:pt x="33" y="10"/>
                    </a:lnTo>
                    <a:lnTo>
                      <a:pt x="33" y="8"/>
                    </a:lnTo>
                    <a:lnTo>
                      <a:pt x="35" y="8"/>
                    </a:lnTo>
                    <a:lnTo>
                      <a:pt x="38" y="5"/>
                    </a:lnTo>
                    <a:lnTo>
                      <a:pt x="40" y="5"/>
                    </a:lnTo>
                    <a:lnTo>
                      <a:pt x="43" y="5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4" y="5"/>
                    </a:lnTo>
                    <a:lnTo>
                      <a:pt x="57" y="5"/>
                    </a:lnTo>
                    <a:lnTo>
                      <a:pt x="59" y="3"/>
                    </a:lnTo>
                    <a:lnTo>
                      <a:pt x="61" y="5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4" y="0"/>
                    </a:lnTo>
                    <a:lnTo>
                      <a:pt x="66" y="0"/>
                    </a:lnTo>
                    <a:lnTo>
                      <a:pt x="69" y="0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6" y="5"/>
                    </a:lnTo>
                    <a:lnTo>
                      <a:pt x="73" y="5"/>
                    </a:lnTo>
                    <a:lnTo>
                      <a:pt x="71" y="8"/>
                    </a:lnTo>
                    <a:lnTo>
                      <a:pt x="69" y="8"/>
                    </a:lnTo>
                    <a:lnTo>
                      <a:pt x="66" y="10"/>
                    </a:lnTo>
                    <a:lnTo>
                      <a:pt x="69" y="12"/>
                    </a:lnTo>
                    <a:lnTo>
                      <a:pt x="71" y="12"/>
                    </a:lnTo>
                    <a:lnTo>
                      <a:pt x="71" y="15"/>
                    </a:lnTo>
                    <a:lnTo>
                      <a:pt x="69" y="15"/>
                    </a:lnTo>
                    <a:lnTo>
                      <a:pt x="66" y="15"/>
                    </a:lnTo>
                    <a:lnTo>
                      <a:pt x="69" y="15"/>
                    </a:lnTo>
                    <a:lnTo>
                      <a:pt x="71" y="17"/>
                    </a:lnTo>
                    <a:lnTo>
                      <a:pt x="69" y="19"/>
                    </a:lnTo>
                    <a:lnTo>
                      <a:pt x="66" y="19"/>
                    </a:lnTo>
                    <a:lnTo>
                      <a:pt x="66" y="22"/>
                    </a:lnTo>
                    <a:lnTo>
                      <a:pt x="64" y="22"/>
                    </a:lnTo>
                    <a:lnTo>
                      <a:pt x="61" y="22"/>
                    </a:lnTo>
                    <a:lnTo>
                      <a:pt x="59" y="22"/>
                    </a:lnTo>
                    <a:lnTo>
                      <a:pt x="59" y="24"/>
                    </a:lnTo>
                    <a:lnTo>
                      <a:pt x="59" y="27"/>
                    </a:lnTo>
                    <a:lnTo>
                      <a:pt x="57" y="27"/>
                    </a:lnTo>
                    <a:lnTo>
                      <a:pt x="54" y="29"/>
                    </a:lnTo>
                    <a:lnTo>
                      <a:pt x="52" y="27"/>
                    </a:lnTo>
                    <a:lnTo>
                      <a:pt x="52" y="27"/>
                    </a:lnTo>
                    <a:lnTo>
                      <a:pt x="50" y="24"/>
                    </a:lnTo>
                    <a:lnTo>
                      <a:pt x="50" y="22"/>
                    </a:lnTo>
                    <a:lnTo>
                      <a:pt x="50" y="1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5" y="22"/>
                    </a:lnTo>
                    <a:lnTo>
                      <a:pt x="43" y="22"/>
                    </a:lnTo>
                    <a:lnTo>
                      <a:pt x="40" y="22"/>
                    </a:lnTo>
                    <a:lnTo>
                      <a:pt x="43" y="24"/>
                    </a:lnTo>
                    <a:lnTo>
                      <a:pt x="43" y="27"/>
                    </a:lnTo>
                    <a:lnTo>
                      <a:pt x="43" y="27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33" y="27"/>
                    </a:lnTo>
                    <a:lnTo>
                      <a:pt x="33" y="29"/>
                    </a:lnTo>
                    <a:lnTo>
                      <a:pt x="33" y="31"/>
                    </a:lnTo>
                    <a:lnTo>
                      <a:pt x="31" y="31"/>
                    </a:lnTo>
                    <a:lnTo>
                      <a:pt x="33" y="31"/>
                    </a:lnTo>
                    <a:lnTo>
                      <a:pt x="33" y="34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28" y="36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4" y="34"/>
                    </a:lnTo>
                    <a:lnTo>
                      <a:pt x="21" y="31"/>
                    </a:lnTo>
                    <a:lnTo>
                      <a:pt x="24" y="29"/>
                    </a:lnTo>
                    <a:lnTo>
                      <a:pt x="21" y="29"/>
                    </a:lnTo>
                    <a:lnTo>
                      <a:pt x="19" y="31"/>
                    </a:lnTo>
                    <a:lnTo>
                      <a:pt x="19" y="34"/>
                    </a:lnTo>
                    <a:lnTo>
                      <a:pt x="16" y="36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5" y="36"/>
                    </a:lnTo>
                    <a:lnTo>
                      <a:pt x="2" y="34"/>
                    </a:lnTo>
                    <a:lnTo>
                      <a:pt x="5" y="31"/>
                    </a:lnTo>
                    <a:lnTo>
                      <a:pt x="5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7"/>
                    </a:lnTo>
                    <a:lnTo>
                      <a:pt x="5" y="27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2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4" y="17"/>
                    </a:lnTo>
                    <a:lnTo>
                      <a:pt x="26" y="17"/>
                    </a:lnTo>
                    <a:lnTo>
                      <a:pt x="26" y="15"/>
                    </a:lnTo>
                    <a:lnTo>
                      <a:pt x="28" y="15"/>
                    </a:lnTo>
                    <a:lnTo>
                      <a:pt x="3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160"/>
              <p:cNvSpPr/>
              <p:nvPr/>
            </p:nvSpPr>
            <p:spPr bwMode="auto">
              <a:xfrm>
                <a:off x="5242" y="263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161"/>
              <p:cNvSpPr/>
              <p:nvPr/>
            </p:nvSpPr>
            <p:spPr bwMode="auto">
              <a:xfrm>
                <a:off x="5237" y="261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162"/>
              <p:cNvSpPr/>
              <p:nvPr/>
            </p:nvSpPr>
            <p:spPr bwMode="auto">
              <a:xfrm>
                <a:off x="5218" y="2608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163"/>
              <p:cNvSpPr/>
              <p:nvPr/>
            </p:nvSpPr>
            <p:spPr bwMode="auto">
              <a:xfrm>
                <a:off x="2083" y="256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164"/>
              <p:cNvSpPr/>
              <p:nvPr/>
            </p:nvSpPr>
            <p:spPr bwMode="auto">
              <a:xfrm>
                <a:off x="2081" y="2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165"/>
              <p:cNvSpPr/>
              <p:nvPr/>
            </p:nvSpPr>
            <p:spPr bwMode="auto">
              <a:xfrm>
                <a:off x="2117" y="263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166"/>
              <p:cNvSpPr/>
              <p:nvPr/>
            </p:nvSpPr>
            <p:spPr bwMode="auto">
              <a:xfrm>
                <a:off x="2218" y="26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167"/>
              <p:cNvSpPr/>
              <p:nvPr/>
            </p:nvSpPr>
            <p:spPr bwMode="auto">
              <a:xfrm>
                <a:off x="2467" y="269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168"/>
              <p:cNvSpPr/>
              <p:nvPr/>
            </p:nvSpPr>
            <p:spPr bwMode="auto">
              <a:xfrm>
                <a:off x="2434" y="268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169"/>
              <p:cNvSpPr/>
              <p:nvPr/>
            </p:nvSpPr>
            <p:spPr bwMode="auto">
              <a:xfrm>
                <a:off x="2408" y="2684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0 w 7"/>
                  <a:gd name="T5" fmla="*/ 0 h 12"/>
                  <a:gd name="T6" fmla="*/ 0 w 7"/>
                  <a:gd name="T7" fmla="*/ 0 h 12"/>
                  <a:gd name="T8" fmla="*/ 7 w 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170"/>
              <p:cNvSpPr/>
              <p:nvPr/>
            </p:nvSpPr>
            <p:spPr bwMode="auto">
              <a:xfrm>
                <a:off x="4056" y="1906"/>
                <a:ext cx="16" cy="12"/>
              </a:xfrm>
              <a:custGeom>
                <a:avLst/>
                <a:gdLst>
                  <a:gd name="T0" fmla="*/ 14 w 16"/>
                  <a:gd name="T1" fmla="*/ 7 h 12"/>
                  <a:gd name="T2" fmla="*/ 14 w 16"/>
                  <a:gd name="T3" fmla="*/ 7 h 12"/>
                  <a:gd name="T4" fmla="*/ 14 w 16"/>
                  <a:gd name="T5" fmla="*/ 10 h 12"/>
                  <a:gd name="T6" fmla="*/ 16 w 16"/>
                  <a:gd name="T7" fmla="*/ 12 h 12"/>
                  <a:gd name="T8" fmla="*/ 14 w 16"/>
                  <a:gd name="T9" fmla="*/ 10 h 12"/>
                  <a:gd name="T10" fmla="*/ 14 w 16"/>
                  <a:gd name="T11" fmla="*/ 7 h 12"/>
                  <a:gd name="T12" fmla="*/ 11 w 16"/>
                  <a:gd name="T13" fmla="*/ 5 h 12"/>
                  <a:gd name="T14" fmla="*/ 9 w 16"/>
                  <a:gd name="T15" fmla="*/ 5 h 12"/>
                  <a:gd name="T16" fmla="*/ 7 w 16"/>
                  <a:gd name="T17" fmla="*/ 5 h 12"/>
                  <a:gd name="T18" fmla="*/ 7 w 16"/>
                  <a:gd name="T19" fmla="*/ 5 h 12"/>
                  <a:gd name="T20" fmla="*/ 9 w 16"/>
                  <a:gd name="T21" fmla="*/ 3 h 12"/>
                  <a:gd name="T22" fmla="*/ 7 w 16"/>
                  <a:gd name="T23" fmla="*/ 3 h 12"/>
                  <a:gd name="T24" fmla="*/ 7 w 16"/>
                  <a:gd name="T25" fmla="*/ 3 h 12"/>
                  <a:gd name="T26" fmla="*/ 4 w 16"/>
                  <a:gd name="T27" fmla="*/ 3 h 12"/>
                  <a:gd name="T28" fmla="*/ 2 w 16"/>
                  <a:gd name="T29" fmla="*/ 3 h 12"/>
                  <a:gd name="T30" fmla="*/ 2 w 16"/>
                  <a:gd name="T31" fmla="*/ 0 h 12"/>
                  <a:gd name="T32" fmla="*/ 0 w 16"/>
                  <a:gd name="T33" fmla="*/ 0 h 12"/>
                  <a:gd name="T34" fmla="*/ 2 w 16"/>
                  <a:gd name="T35" fmla="*/ 0 h 12"/>
                  <a:gd name="T36" fmla="*/ 2 w 16"/>
                  <a:gd name="T37" fmla="*/ 0 h 12"/>
                  <a:gd name="T38" fmla="*/ 4 w 16"/>
                  <a:gd name="T39" fmla="*/ 0 h 12"/>
                  <a:gd name="T40" fmla="*/ 7 w 16"/>
                  <a:gd name="T41" fmla="*/ 0 h 12"/>
                  <a:gd name="T42" fmla="*/ 7 w 16"/>
                  <a:gd name="T43" fmla="*/ 3 h 12"/>
                  <a:gd name="T44" fmla="*/ 9 w 16"/>
                  <a:gd name="T45" fmla="*/ 3 h 12"/>
                  <a:gd name="T46" fmla="*/ 9 w 16"/>
                  <a:gd name="T47" fmla="*/ 3 h 12"/>
                  <a:gd name="T48" fmla="*/ 11 w 16"/>
                  <a:gd name="T49" fmla="*/ 5 h 12"/>
                  <a:gd name="T50" fmla="*/ 11 w 16"/>
                  <a:gd name="T51" fmla="*/ 5 h 12"/>
                  <a:gd name="T52" fmla="*/ 14 w 16"/>
                  <a:gd name="T53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" h="12">
                    <a:moveTo>
                      <a:pt x="14" y="7"/>
                    </a:moveTo>
                    <a:lnTo>
                      <a:pt x="14" y="7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7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1171"/>
              <p:cNvSpPr>
                <a:spLocks noChangeArrowheads="1"/>
              </p:cNvSpPr>
              <p:nvPr/>
            </p:nvSpPr>
            <p:spPr bwMode="auto">
              <a:xfrm>
                <a:off x="4396" y="2172"/>
                <a:ext cx="3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172"/>
              <p:cNvSpPr/>
              <p:nvPr/>
            </p:nvSpPr>
            <p:spPr bwMode="auto">
              <a:xfrm>
                <a:off x="5152" y="235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173"/>
              <p:cNvSpPr/>
              <p:nvPr/>
            </p:nvSpPr>
            <p:spPr bwMode="auto">
              <a:xfrm>
                <a:off x="5097" y="23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174"/>
              <p:cNvSpPr/>
              <p:nvPr/>
            </p:nvSpPr>
            <p:spPr bwMode="auto">
              <a:xfrm>
                <a:off x="5114" y="2203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175"/>
              <p:cNvSpPr/>
              <p:nvPr/>
            </p:nvSpPr>
            <p:spPr bwMode="auto">
              <a:xfrm>
                <a:off x="3068" y="2077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176"/>
              <p:cNvSpPr/>
              <p:nvPr/>
            </p:nvSpPr>
            <p:spPr bwMode="auto">
              <a:xfrm>
                <a:off x="5263" y="265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177"/>
              <p:cNvSpPr/>
              <p:nvPr/>
            </p:nvSpPr>
            <p:spPr bwMode="auto">
              <a:xfrm>
                <a:off x="5242" y="265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178"/>
              <p:cNvSpPr/>
              <p:nvPr/>
            </p:nvSpPr>
            <p:spPr bwMode="auto">
              <a:xfrm>
                <a:off x="5542" y="27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179"/>
              <p:cNvSpPr/>
              <p:nvPr/>
            </p:nvSpPr>
            <p:spPr bwMode="auto">
              <a:xfrm>
                <a:off x="5533" y="268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180"/>
              <p:cNvSpPr/>
              <p:nvPr/>
            </p:nvSpPr>
            <p:spPr bwMode="auto">
              <a:xfrm>
                <a:off x="5561" y="2665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181"/>
              <p:cNvSpPr/>
              <p:nvPr/>
            </p:nvSpPr>
            <p:spPr bwMode="auto">
              <a:xfrm>
                <a:off x="5533" y="26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182"/>
              <p:cNvSpPr/>
              <p:nvPr/>
            </p:nvSpPr>
            <p:spPr bwMode="auto">
              <a:xfrm>
                <a:off x="5580" y="261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183"/>
              <p:cNvSpPr/>
              <p:nvPr/>
            </p:nvSpPr>
            <p:spPr bwMode="auto">
              <a:xfrm>
                <a:off x="5585" y="2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184"/>
              <p:cNvSpPr/>
              <p:nvPr/>
            </p:nvSpPr>
            <p:spPr bwMode="auto">
              <a:xfrm>
                <a:off x="5540" y="2577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185"/>
              <p:cNvSpPr/>
              <p:nvPr/>
            </p:nvSpPr>
            <p:spPr bwMode="auto">
              <a:xfrm>
                <a:off x="5554" y="2419"/>
                <a:ext cx="5" cy="9"/>
              </a:xfrm>
              <a:custGeom>
                <a:avLst/>
                <a:gdLst>
                  <a:gd name="T0" fmla="*/ 2 w 5"/>
                  <a:gd name="T1" fmla="*/ 0 h 9"/>
                  <a:gd name="T2" fmla="*/ 0 w 5"/>
                  <a:gd name="T3" fmla="*/ 0 h 9"/>
                  <a:gd name="T4" fmla="*/ 5 w 5"/>
                  <a:gd name="T5" fmla="*/ 7 h 9"/>
                  <a:gd name="T6" fmla="*/ 5 w 5"/>
                  <a:gd name="T7" fmla="*/ 9 h 9"/>
                  <a:gd name="T8" fmla="*/ 2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186"/>
              <p:cNvSpPr/>
              <p:nvPr/>
            </p:nvSpPr>
            <p:spPr bwMode="auto">
              <a:xfrm>
                <a:off x="5583" y="24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187"/>
              <p:cNvSpPr/>
              <p:nvPr/>
            </p:nvSpPr>
            <p:spPr bwMode="auto">
              <a:xfrm>
                <a:off x="5571" y="24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188"/>
              <p:cNvSpPr/>
              <p:nvPr/>
            </p:nvSpPr>
            <p:spPr bwMode="auto">
              <a:xfrm>
                <a:off x="5528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189"/>
              <p:cNvSpPr/>
              <p:nvPr/>
            </p:nvSpPr>
            <p:spPr bwMode="auto">
              <a:xfrm>
                <a:off x="5495" y="2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190"/>
              <p:cNvSpPr/>
              <p:nvPr/>
            </p:nvSpPr>
            <p:spPr bwMode="auto">
              <a:xfrm>
                <a:off x="5239" y="2355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191"/>
              <p:cNvSpPr/>
              <p:nvPr/>
            </p:nvSpPr>
            <p:spPr bwMode="auto">
              <a:xfrm>
                <a:off x="5395" y="233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192"/>
              <p:cNvSpPr/>
              <p:nvPr/>
            </p:nvSpPr>
            <p:spPr bwMode="auto">
              <a:xfrm>
                <a:off x="5341" y="230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193"/>
              <p:cNvSpPr/>
              <p:nvPr/>
            </p:nvSpPr>
            <p:spPr bwMode="auto">
              <a:xfrm>
                <a:off x="5265" y="23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194"/>
              <p:cNvSpPr/>
              <p:nvPr/>
            </p:nvSpPr>
            <p:spPr bwMode="auto">
              <a:xfrm>
                <a:off x="5235" y="2338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195"/>
              <p:cNvSpPr/>
              <p:nvPr/>
            </p:nvSpPr>
            <p:spPr bwMode="auto">
              <a:xfrm>
                <a:off x="2121" y="23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196"/>
              <p:cNvSpPr/>
              <p:nvPr/>
            </p:nvSpPr>
            <p:spPr bwMode="auto">
              <a:xfrm>
                <a:off x="2166" y="24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197"/>
              <p:cNvSpPr/>
              <p:nvPr/>
            </p:nvSpPr>
            <p:spPr bwMode="auto">
              <a:xfrm>
                <a:off x="2157" y="24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198"/>
              <p:cNvSpPr/>
              <p:nvPr/>
            </p:nvSpPr>
            <p:spPr bwMode="auto">
              <a:xfrm>
                <a:off x="2190" y="252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199"/>
              <p:cNvSpPr/>
              <p:nvPr/>
            </p:nvSpPr>
            <p:spPr bwMode="auto">
              <a:xfrm>
                <a:off x="4449" y="2371"/>
                <a:ext cx="7" cy="38"/>
              </a:xfrm>
              <a:custGeom>
                <a:avLst/>
                <a:gdLst>
                  <a:gd name="T0" fmla="*/ 7 w 7"/>
                  <a:gd name="T1" fmla="*/ 0 h 38"/>
                  <a:gd name="T2" fmla="*/ 7 w 7"/>
                  <a:gd name="T3" fmla="*/ 2 h 38"/>
                  <a:gd name="T4" fmla="*/ 0 w 7"/>
                  <a:gd name="T5" fmla="*/ 5 h 38"/>
                  <a:gd name="T6" fmla="*/ 0 w 7"/>
                  <a:gd name="T7" fmla="*/ 7 h 38"/>
                  <a:gd name="T8" fmla="*/ 7 w 7"/>
                  <a:gd name="T9" fmla="*/ 14 h 38"/>
                  <a:gd name="T10" fmla="*/ 7 w 7"/>
                  <a:gd name="T11" fmla="*/ 14 h 38"/>
                  <a:gd name="T12" fmla="*/ 0 w 7"/>
                  <a:gd name="T13" fmla="*/ 14 h 38"/>
                  <a:gd name="T14" fmla="*/ 0 w 7"/>
                  <a:gd name="T15" fmla="*/ 12 h 38"/>
                  <a:gd name="T16" fmla="*/ 0 w 7"/>
                  <a:gd name="T17" fmla="*/ 17 h 38"/>
                  <a:gd name="T18" fmla="*/ 0 w 7"/>
                  <a:gd name="T19" fmla="*/ 19 h 38"/>
                  <a:gd name="T20" fmla="*/ 7 w 7"/>
                  <a:gd name="T21" fmla="*/ 19 h 38"/>
                  <a:gd name="T22" fmla="*/ 7 w 7"/>
                  <a:gd name="T23" fmla="*/ 21 h 38"/>
                  <a:gd name="T24" fmla="*/ 0 w 7"/>
                  <a:gd name="T25" fmla="*/ 26 h 38"/>
                  <a:gd name="T26" fmla="*/ 0 w 7"/>
                  <a:gd name="T27" fmla="*/ 26 h 38"/>
                  <a:gd name="T28" fmla="*/ 7 w 7"/>
                  <a:gd name="T29" fmla="*/ 26 h 38"/>
                  <a:gd name="T30" fmla="*/ 7 w 7"/>
                  <a:gd name="T31" fmla="*/ 26 h 38"/>
                  <a:gd name="T32" fmla="*/ 2 w 7"/>
                  <a:gd name="T33" fmla="*/ 31 h 38"/>
                  <a:gd name="T34" fmla="*/ 2 w 7"/>
                  <a:gd name="T35" fmla="*/ 33 h 38"/>
                  <a:gd name="T36" fmla="*/ 4 w 7"/>
                  <a:gd name="T37" fmla="*/ 38 h 38"/>
                  <a:gd name="T38" fmla="*/ 4 w 7"/>
                  <a:gd name="T39" fmla="*/ 38 h 38"/>
                  <a:gd name="T40" fmla="*/ 7 w 7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38">
                    <a:moveTo>
                      <a:pt x="7" y="0"/>
                    </a:moveTo>
                    <a:lnTo>
                      <a:pt x="7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00"/>
              <p:cNvSpPr/>
              <p:nvPr/>
            </p:nvSpPr>
            <p:spPr bwMode="auto">
              <a:xfrm>
                <a:off x="4449" y="235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01"/>
              <p:cNvSpPr/>
              <p:nvPr/>
            </p:nvSpPr>
            <p:spPr bwMode="auto">
              <a:xfrm>
                <a:off x="5625" y="22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202"/>
              <p:cNvSpPr/>
              <p:nvPr/>
            </p:nvSpPr>
            <p:spPr bwMode="auto">
              <a:xfrm>
                <a:off x="5594" y="2454"/>
                <a:ext cx="19" cy="21"/>
              </a:xfrm>
              <a:custGeom>
                <a:avLst/>
                <a:gdLst>
                  <a:gd name="T0" fmla="*/ 0 w 19"/>
                  <a:gd name="T1" fmla="*/ 21 h 21"/>
                  <a:gd name="T2" fmla="*/ 0 w 19"/>
                  <a:gd name="T3" fmla="*/ 21 h 21"/>
                  <a:gd name="T4" fmla="*/ 10 w 19"/>
                  <a:gd name="T5" fmla="*/ 21 h 21"/>
                  <a:gd name="T6" fmla="*/ 10 w 19"/>
                  <a:gd name="T7" fmla="*/ 21 h 21"/>
                  <a:gd name="T8" fmla="*/ 7 w 19"/>
                  <a:gd name="T9" fmla="*/ 12 h 21"/>
                  <a:gd name="T10" fmla="*/ 7 w 19"/>
                  <a:gd name="T11" fmla="*/ 12 h 21"/>
                  <a:gd name="T12" fmla="*/ 15 w 19"/>
                  <a:gd name="T13" fmla="*/ 7 h 21"/>
                  <a:gd name="T14" fmla="*/ 15 w 19"/>
                  <a:gd name="T15" fmla="*/ 5 h 21"/>
                  <a:gd name="T16" fmla="*/ 12 w 19"/>
                  <a:gd name="T17" fmla="*/ 3 h 21"/>
                  <a:gd name="T18" fmla="*/ 12 w 19"/>
                  <a:gd name="T19" fmla="*/ 0 h 21"/>
                  <a:gd name="T20" fmla="*/ 19 w 19"/>
                  <a:gd name="T21" fmla="*/ 12 h 21"/>
                  <a:gd name="T22" fmla="*/ 19 w 19"/>
                  <a:gd name="T23" fmla="*/ 12 h 21"/>
                  <a:gd name="T24" fmla="*/ 0 w 19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1">
                    <a:moveTo>
                      <a:pt x="0" y="21"/>
                    </a:moveTo>
                    <a:lnTo>
                      <a:pt x="0" y="21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203"/>
              <p:cNvSpPr/>
              <p:nvPr/>
            </p:nvSpPr>
            <p:spPr bwMode="auto">
              <a:xfrm>
                <a:off x="4299" y="1306"/>
                <a:ext cx="10" cy="3"/>
              </a:xfrm>
              <a:custGeom>
                <a:avLst/>
                <a:gdLst>
                  <a:gd name="T0" fmla="*/ 0 w 10"/>
                  <a:gd name="T1" fmla="*/ 0 h 3"/>
                  <a:gd name="T2" fmla="*/ 3 w 10"/>
                  <a:gd name="T3" fmla="*/ 0 h 3"/>
                  <a:gd name="T4" fmla="*/ 3 w 10"/>
                  <a:gd name="T5" fmla="*/ 0 h 3"/>
                  <a:gd name="T6" fmla="*/ 5 w 10"/>
                  <a:gd name="T7" fmla="*/ 0 h 3"/>
                  <a:gd name="T8" fmla="*/ 7 w 10"/>
                  <a:gd name="T9" fmla="*/ 0 h 3"/>
                  <a:gd name="T10" fmla="*/ 10 w 10"/>
                  <a:gd name="T11" fmla="*/ 0 h 3"/>
                  <a:gd name="T12" fmla="*/ 10 w 10"/>
                  <a:gd name="T13" fmla="*/ 3 h 3"/>
                  <a:gd name="T14" fmla="*/ 7 w 10"/>
                  <a:gd name="T15" fmla="*/ 3 h 3"/>
                  <a:gd name="T16" fmla="*/ 5 w 10"/>
                  <a:gd name="T17" fmla="*/ 3 h 3"/>
                  <a:gd name="T18" fmla="*/ 3 w 10"/>
                  <a:gd name="T19" fmla="*/ 3 h 3"/>
                  <a:gd name="T20" fmla="*/ 0 w 10"/>
                  <a:gd name="T21" fmla="*/ 3 h 3"/>
                  <a:gd name="T22" fmla="*/ 0 w 10"/>
                  <a:gd name="T23" fmla="*/ 3 h 3"/>
                  <a:gd name="T24" fmla="*/ 0 w 10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204"/>
              <p:cNvSpPr/>
              <p:nvPr/>
            </p:nvSpPr>
            <p:spPr bwMode="auto">
              <a:xfrm>
                <a:off x="3085" y="223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205"/>
              <p:cNvSpPr/>
              <p:nvPr/>
            </p:nvSpPr>
            <p:spPr bwMode="auto">
              <a:xfrm>
                <a:off x="3319" y="162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206"/>
              <p:cNvSpPr/>
              <p:nvPr/>
            </p:nvSpPr>
            <p:spPr bwMode="auto">
              <a:xfrm>
                <a:off x="2926" y="14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0 w 3"/>
                  <a:gd name="T5" fmla="*/ 3 h 3"/>
                  <a:gd name="T6" fmla="*/ 0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207"/>
              <p:cNvSpPr/>
              <p:nvPr/>
            </p:nvSpPr>
            <p:spPr bwMode="auto">
              <a:xfrm>
                <a:off x="3016" y="2589"/>
                <a:ext cx="14" cy="15"/>
              </a:xfrm>
              <a:custGeom>
                <a:avLst/>
                <a:gdLst>
                  <a:gd name="T0" fmla="*/ 0 w 14"/>
                  <a:gd name="T1" fmla="*/ 7 h 15"/>
                  <a:gd name="T2" fmla="*/ 3 w 14"/>
                  <a:gd name="T3" fmla="*/ 7 h 15"/>
                  <a:gd name="T4" fmla="*/ 5 w 14"/>
                  <a:gd name="T5" fmla="*/ 7 h 15"/>
                  <a:gd name="T6" fmla="*/ 7 w 14"/>
                  <a:gd name="T7" fmla="*/ 10 h 15"/>
                  <a:gd name="T8" fmla="*/ 5 w 14"/>
                  <a:gd name="T9" fmla="*/ 10 h 15"/>
                  <a:gd name="T10" fmla="*/ 7 w 14"/>
                  <a:gd name="T11" fmla="*/ 12 h 15"/>
                  <a:gd name="T12" fmla="*/ 10 w 14"/>
                  <a:gd name="T13" fmla="*/ 10 h 15"/>
                  <a:gd name="T14" fmla="*/ 10 w 14"/>
                  <a:gd name="T15" fmla="*/ 10 h 15"/>
                  <a:gd name="T16" fmla="*/ 12 w 14"/>
                  <a:gd name="T17" fmla="*/ 10 h 15"/>
                  <a:gd name="T18" fmla="*/ 12 w 14"/>
                  <a:gd name="T19" fmla="*/ 10 h 15"/>
                  <a:gd name="T20" fmla="*/ 10 w 14"/>
                  <a:gd name="T21" fmla="*/ 12 h 15"/>
                  <a:gd name="T22" fmla="*/ 10 w 14"/>
                  <a:gd name="T23" fmla="*/ 15 h 15"/>
                  <a:gd name="T24" fmla="*/ 12 w 14"/>
                  <a:gd name="T25" fmla="*/ 15 h 15"/>
                  <a:gd name="T26" fmla="*/ 12 w 14"/>
                  <a:gd name="T27" fmla="*/ 12 h 15"/>
                  <a:gd name="T28" fmla="*/ 12 w 14"/>
                  <a:gd name="T29" fmla="*/ 12 h 15"/>
                  <a:gd name="T30" fmla="*/ 14 w 14"/>
                  <a:gd name="T31" fmla="*/ 10 h 15"/>
                  <a:gd name="T32" fmla="*/ 12 w 14"/>
                  <a:gd name="T33" fmla="*/ 10 h 15"/>
                  <a:gd name="T34" fmla="*/ 12 w 14"/>
                  <a:gd name="T35" fmla="*/ 10 h 15"/>
                  <a:gd name="T36" fmla="*/ 12 w 14"/>
                  <a:gd name="T37" fmla="*/ 7 h 15"/>
                  <a:gd name="T38" fmla="*/ 10 w 14"/>
                  <a:gd name="T39" fmla="*/ 7 h 15"/>
                  <a:gd name="T40" fmla="*/ 10 w 14"/>
                  <a:gd name="T41" fmla="*/ 5 h 15"/>
                  <a:gd name="T42" fmla="*/ 7 w 14"/>
                  <a:gd name="T43" fmla="*/ 3 h 15"/>
                  <a:gd name="T44" fmla="*/ 7 w 14"/>
                  <a:gd name="T45" fmla="*/ 3 h 15"/>
                  <a:gd name="T46" fmla="*/ 5 w 14"/>
                  <a:gd name="T47" fmla="*/ 3 h 15"/>
                  <a:gd name="T48" fmla="*/ 3 w 14"/>
                  <a:gd name="T49" fmla="*/ 0 h 15"/>
                  <a:gd name="T50" fmla="*/ 3 w 14"/>
                  <a:gd name="T51" fmla="*/ 3 h 15"/>
                  <a:gd name="T52" fmla="*/ 3 w 14"/>
                  <a:gd name="T53" fmla="*/ 3 h 15"/>
                  <a:gd name="T54" fmla="*/ 3 w 14"/>
                  <a:gd name="T55" fmla="*/ 5 h 15"/>
                  <a:gd name="T56" fmla="*/ 0 w 14"/>
                  <a:gd name="T57" fmla="*/ 5 h 15"/>
                  <a:gd name="T58" fmla="*/ 0 w 14"/>
                  <a:gd name="T59" fmla="*/ 7 h 15"/>
                  <a:gd name="T60" fmla="*/ 0 w 14"/>
                  <a:gd name="T6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5">
                    <a:moveTo>
                      <a:pt x="0" y="7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208"/>
              <p:cNvSpPr/>
              <p:nvPr/>
            </p:nvSpPr>
            <p:spPr bwMode="auto">
              <a:xfrm>
                <a:off x="4939" y="2210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209"/>
              <p:cNvSpPr/>
              <p:nvPr/>
            </p:nvSpPr>
            <p:spPr bwMode="auto">
              <a:xfrm>
                <a:off x="3937" y="1731"/>
                <a:ext cx="14" cy="9"/>
              </a:xfrm>
              <a:custGeom>
                <a:avLst/>
                <a:gdLst>
                  <a:gd name="T0" fmla="*/ 3 w 14"/>
                  <a:gd name="T1" fmla="*/ 9 h 9"/>
                  <a:gd name="T2" fmla="*/ 3 w 14"/>
                  <a:gd name="T3" fmla="*/ 9 h 9"/>
                  <a:gd name="T4" fmla="*/ 3 w 14"/>
                  <a:gd name="T5" fmla="*/ 7 h 9"/>
                  <a:gd name="T6" fmla="*/ 0 w 14"/>
                  <a:gd name="T7" fmla="*/ 4 h 9"/>
                  <a:gd name="T8" fmla="*/ 0 w 14"/>
                  <a:gd name="T9" fmla="*/ 2 h 9"/>
                  <a:gd name="T10" fmla="*/ 0 w 14"/>
                  <a:gd name="T11" fmla="*/ 0 h 9"/>
                  <a:gd name="T12" fmla="*/ 3 w 14"/>
                  <a:gd name="T13" fmla="*/ 2 h 9"/>
                  <a:gd name="T14" fmla="*/ 5 w 14"/>
                  <a:gd name="T15" fmla="*/ 0 h 9"/>
                  <a:gd name="T16" fmla="*/ 7 w 14"/>
                  <a:gd name="T17" fmla="*/ 0 h 9"/>
                  <a:gd name="T18" fmla="*/ 10 w 14"/>
                  <a:gd name="T19" fmla="*/ 0 h 9"/>
                  <a:gd name="T20" fmla="*/ 10 w 14"/>
                  <a:gd name="T21" fmla="*/ 0 h 9"/>
                  <a:gd name="T22" fmla="*/ 12 w 14"/>
                  <a:gd name="T23" fmla="*/ 0 h 9"/>
                  <a:gd name="T24" fmla="*/ 14 w 14"/>
                  <a:gd name="T25" fmla="*/ 2 h 9"/>
                  <a:gd name="T26" fmla="*/ 12 w 14"/>
                  <a:gd name="T27" fmla="*/ 2 h 9"/>
                  <a:gd name="T28" fmla="*/ 10 w 14"/>
                  <a:gd name="T29" fmla="*/ 4 h 9"/>
                  <a:gd name="T30" fmla="*/ 7 w 14"/>
                  <a:gd name="T31" fmla="*/ 4 h 9"/>
                  <a:gd name="T32" fmla="*/ 7 w 14"/>
                  <a:gd name="T33" fmla="*/ 4 h 9"/>
                  <a:gd name="T34" fmla="*/ 5 w 14"/>
                  <a:gd name="T35" fmla="*/ 7 h 9"/>
                  <a:gd name="T36" fmla="*/ 3 w 14"/>
                  <a:gd name="T37" fmla="*/ 7 h 9"/>
                  <a:gd name="T38" fmla="*/ 3 w 14"/>
                  <a:gd name="T3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9">
                    <a:moveTo>
                      <a:pt x="3" y="9"/>
                    </a:moveTo>
                    <a:lnTo>
                      <a:pt x="3" y="9"/>
                    </a:lnTo>
                    <a:lnTo>
                      <a:pt x="3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Freeform 1211"/>
            <p:cNvSpPr/>
            <p:nvPr/>
          </p:nvSpPr>
          <p:spPr bwMode="auto">
            <a:xfrm>
              <a:off x="3887704" y="60828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12"/>
            <p:cNvSpPr/>
            <p:nvPr/>
          </p:nvSpPr>
          <p:spPr bwMode="auto">
            <a:xfrm>
              <a:off x="5541879" y="5717753"/>
              <a:ext cx="38100" cy="26988"/>
            </a:xfrm>
            <a:custGeom>
              <a:avLst/>
              <a:gdLst>
                <a:gd name="T0" fmla="*/ 9 w 24"/>
                <a:gd name="T1" fmla="*/ 17 h 17"/>
                <a:gd name="T2" fmla="*/ 12 w 24"/>
                <a:gd name="T3" fmla="*/ 17 h 17"/>
                <a:gd name="T4" fmla="*/ 12 w 24"/>
                <a:gd name="T5" fmla="*/ 17 h 17"/>
                <a:gd name="T6" fmla="*/ 14 w 24"/>
                <a:gd name="T7" fmla="*/ 15 h 17"/>
                <a:gd name="T8" fmla="*/ 17 w 24"/>
                <a:gd name="T9" fmla="*/ 15 h 17"/>
                <a:gd name="T10" fmla="*/ 19 w 24"/>
                <a:gd name="T11" fmla="*/ 15 h 17"/>
                <a:gd name="T12" fmla="*/ 21 w 24"/>
                <a:gd name="T13" fmla="*/ 12 h 17"/>
                <a:gd name="T14" fmla="*/ 21 w 24"/>
                <a:gd name="T15" fmla="*/ 10 h 17"/>
                <a:gd name="T16" fmla="*/ 24 w 24"/>
                <a:gd name="T17" fmla="*/ 10 h 17"/>
                <a:gd name="T18" fmla="*/ 24 w 24"/>
                <a:gd name="T19" fmla="*/ 8 h 17"/>
                <a:gd name="T20" fmla="*/ 24 w 24"/>
                <a:gd name="T21" fmla="*/ 5 h 17"/>
                <a:gd name="T22" fmla="*/ 24 w 24"/>
                <a:gd name="T23" fmla="*/ 3 h 17"/>
                <a:gd name="T24" fmla="*/ 24 w 24"/>
                <a:gd name="T25" fmla="*/ 0 h 17"/>
                <a:gd name="T26" fmla="*/ 21 w 24"/>
                <a:gd name="T27" fmla="*/ 0 h 17"/>
                <a:gd name="T28" fmla="*/ 19 w 24"/>
                <a:gd name="T29" fmla="*/ 0 h 17"/>
                <a:gd name="T30" fmla="*/ 17 w 24"/>
                <a:gd name="T31" fmla="*/ 0 h 17"/>
                <a:gd name="T32" fmla="*/ 17 w 24"/>
                <a:gd name="T33" fmla="*/ 0 h 17"/>
                <a:gd name="T34" fmla="*/ 14 w 24"/>
                <a:gd name="T35" fmla="*/ 0 h 17"/>
                <a:gd name="T36" fmla="*/ 12 w 24"/>
                <a:gd name="T37" fmla="*/ 0 h 17"/>
                <a:gd name="T38" fmla="*/ 9 w 24"/>
                <a:gd name="T39" fmla="*/ 0 h 17"/>
                <a:gd name="T40" fmla="*/ 7 w 24"/>
                <a:gd name="T41" fmla="*/ 0 h 17"/>
                <a:gd name="T42" fmla="*/ 5 w 24"/>
                <a:gd name="T43" fmla="*/ 0 h 17"/>
                <a:gd name="T44" fmla="*/ 5 w 24"/>
                <a:gd name="T45" fmla="*/ 0 h 17"/>
                <a:gd name="T46" fmla="*/ 2 w 24"/>
                <a:gd name="T47" fmla="*/ 3 h 17"/>
                <a:gd name="T48" fmla="*/ 2 w 24"/>
                <a:gd name="T49" fmla="*/ 3 h 17"/>
                <a:gd name="T50" fmla="*/ 2 w 24"/>
                <a:gd name="T51" fmla="*/ 5 h 17"/>
                <a:gd name="T52" fmla="*/ 2 w 24"/>
                <a:gd name="T53" fmla="*/ 5 h 17"/>
                <a:gd name="T54" fmla="*/ 0 w 24"/>
                <a:gd name="T55" fmla="*/ 5 h 17"/>
                <a:gd name="T56" fmla="*/ 2 w 24"/>
                <a:gd name="T57" fmla="*/ 8 h 17"/>
                <a:gd name="T58" fmla="*/ 0 w 24"/>
                <a:gd name="T59" fmla="*/ 8 h 17"/>
                <a:gd name="T60" fmla="*/ 2 w 24"/>
                <a:gd name="T61" fmla="*/ 10 h 17"/>
                <a:gd name="T62" fmla="*/ 2 w 24"/>
                <a:gd name="T63" fmla="*/ 10 h 17"/>
                <a:gd name="T64" fmla="*/ 5 w 24"/>
                <a:gd name="T65" fmla="*/ 10 h 17"/>
                <a:gd name="T66" fmla="*/ 5 w 24"/>
                <a:gd name="T67" fmla="*/ 10 h 17"/>
                <a:gd name="T68" fmla="*/ 2 w 24"/>
                <a:gd name="T69" fmla="*/ 10 h 17"/>
                <a:gd name="T70" fmla="*/ 0 w 24"/>
                <a:gd name="T71" fmla="*/ 10 h 17"/>
                <a:gd name="T72" fmla="*/ 0 w 24"/>
                <a:gd name="T73" fmla="*/ 15 h 17"/>
                <a:gd name="T74" fmla="*/ 2 w 24"/>
                <a:gd name="T75" fmla="*/ 15 h 17"/>
                <a:gd name="T76" fmla="*/ 2 w 24"/>
                <a:gd name="T77" fmla="*/ 17 h 17"/>
                <a:gd name="T78" fmla="*/ 5 w 24"/>
                <a:gd name="T79" fmla="*/ 17 h 17"/>
                <a:gd name="T80" fmla="*/ 7 w 24"/>
                <a:gd name="T81" fmla="*/ 17 h 17"/>
                <a:gd name="T82" fmla="*/ 5 w 24"/>
                <a:gd name="T83" fmla="*/ 17 h 17"/>
                <a:gd name="T84" fmla="*/ 7 w 24"/>
                <a:gd name="T85" fmla="*/ 17 h 17"/>
                <a:gd name="T86" fmla="*/ 9 w 24"/>
                <a:gd name="T8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17">
                  <a:moveTo>
                    <a:pt x="9" y="17"/>
                  </a:moveTo>
                  <a:lnTo>
                    <a:pt x="12" y="17"/>
                  </a:lnTo>
                  <a:lnTo>
                    <a:pt x="12" y="17"/>
                  </a:lnTo>
                  <a:lnTo>
                    <a:pt x="14" y="15"/>
                  </a:lnTo>
                  <a:lnTo>
                    <a:pt x="17" y="15"/>
                  </a:lnTo>
                  <a:lnTo>
                    <a:pt x="19" y="15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13"/>
            <p:cNvSpPr/>
            <p:nvPr/>
          </p:nvSpPr>
          <p:spPr bwMode="auto">
            <a:xfrm>
              <a:off x="8586704" y="5579640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14"/>
            <p:cNvSpPr/>
            <p:nvPr/>
          </p:nvSpPr>
          <p:spPr bwMode="auto">
            <a:xfrm>
              <a:off x="8823242" y="610986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451232" y="3785936"/>
            <a:ext cx="345759" cy="945147"/>
            <a:chOff x="2872" y="2280"/>
            <a:chExt cx="319" cy="872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72" y="2280"/>
              <a:ext cx="31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870" y="2282"/>
              <a:ext cx="323" cy="875"/>
            </a:xfrm>
            <a:custGeom>
              <a:avLst/>
              <a:gdLst>
                <a:gd name="T0" fmla="*/ 133 w 134"/>
                <a:gd name="T1" fmla="*/ 130 h 367"/>
                <a:gd name="T2" fmla="*/ 79 w 134"/>
                <a:gd name="T3" fmla="*/ 55 h 367"/>
                <a:gd name="T4" fmla="*/ 75 w 134"/>
                <a:gd name="T5" fmla="*/ 50 h 367"/>
                <a:gd name="T6" fmla="*/ 82 w 134"/>
                <a:gd name="T7" fmla="*/ 24 h 367"/>
                <a:gd name="T8" fmla="*/ 98 w 134"/>
                <a:gd name="T9" fmla="*/ 23 h 367"/>
                <a:gd name="T10" fmla="*/ 80 w 134"/>
                <a:gd name="T11" fmla="*/ 16 h 367"/>
                <a:gd name="T12" fmla="*/ 58 w 134"/>
                <a:gd name="T13" fmla="*/ 0 h 367"/>
                <a:gd name="T14" fmla="*/ 49 w 134"/>
                <a:gd name="T15" fmla="*/ 17 h 367"/>
                <a:gd name="T16" fmla="*/ 49 w 134"/>
                <a:gd name="T17" fmla="*/ 24 h 367"/>
                <a:gd name="T18" fmla="*/ 55 w 134"/>
                <a:gd name="T19" fmla="*/ 48 h 367"/>
                <a:gd name="T20" fmla="*/ 18 w 134"/>
                <a:gd name="T21" fmla="*/ 68 h 367"/>
                <a:gd name="T22" fmla="*/ 26 w 134"/>
                <a:gd name="T23" fmla="*/ 173 h 367"/>
                <a:gd name="T24" fmla="*/ 26 w 134"/>
                <a:gd name="T25" fmla="*/ 199 h 367"/>
                <a:gd name="T26" fmla="*/ 28 w 134"/>
                <a:gd name="T27" fmla="*/ 199 h 367"/>
                <a:gd name="T28" fmla="*/ 28 w 134"/>
                <a:gd name="T29" fmla="*/ 343 h 367"/>
                <a:gd name="T30" fmla="*/ 28 w 134"/>
                <a:gd name="T31" fmla="*/ 361 h 367"/>
                <a:gd name="T32" fmla="*/ 53 w 134"/>
                <a:gd name="T33" fmla="*/ 353 h 367"/>
                <a:gd name="T34" fmla="*/ 56 w 134"/>
                <a:gd name="T35" fmla="*/ 340 h 367"/>
                <a:gd name="T36" fmla="*/ 59 w 134"/>
                <a:gd name="T37" fmla="*/ 322 h 367"/>
                <a:gd name="T38" fmla="*/ 55 w 134"/>
                <a:gd name="T39" fmla="*/ 363 h 367"/>
                <a:gd name="T40" fmla="*/ 76 w 134"/>
                <a:gd name="T41" fmla="*/ 345 h 367"/>
                <a:gd name="T42" fmla="*/ 103 w 134"/>
                <a:gd name="T43" fmla="*/ 197 h 367"/>
                <a:gd name="T44" fmla="*/ 104 w 134"/>
                <a:gd name="T45" fmla="*/ 196 h 367"/>
                <a:gd name="T46" fmla="*/ 122 w 134"/>
                <a:gd name="T47" fmla="*/ 194 h 367"/>
                <a:gd name="T48" fmla="*/ 110 w 134"/>
                <a:gd name="T49" fmla="*/ 159 h 367"/>
                <a:gd name="T50" fmla="*/ 107 w 134"/>
                <a:gd name="T51" fmla="*/ 123 h 367"/>
                <a:gd name="T52" fmla="*/ 99 w 134"/>
                <a:gd name="T53" fmla="*/ 108 h 367"/>
                <a:gd name="T54" fmla="*/ 90 w 134"/>
                <a:gd name="T55" fmla="*/ 156 h 367"/>
                <a:gd name="T56" fmla="*/ 90 w 134"/>
                <a:gd name="T57" fmla="*/ 155 h 367"/>
                <a:gd name="T58" fmla="*/ 31 w 134"/>
                <a:gd name="T59" fmla="*/ 132 h 367"/>
                <a:gd name="T60" fmla="*/ 33 w 134"/>
                <a:gd name="T61" fmla="*/ 107 h 367"/>
                <a:gd name="T62" fmla="*/ 31 w 134"/>
                <a:gd name="T63" fmla="*/ 132 h 367"/>
                <a:gd name="T64" fmla="*/ 33 w 134"/>
                <a:gd name="T65" fmla="*/ 10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367">
                  <a:moveTo>
                    <a:pt x="110" y="159"/>
                  </a:moveTo>
                  <a:cubicBezTo>
                    <a:pt x="116" y="157"/>
                    <a:pt x="134" y="138"/>
                    <a:pt x="133" y="130"/>
                  </a:cubicBezTo>
                  <a:cubicBezTo>
                    <a:pt x="132" y="122"/>
                    <a:pt x="112" y="66"/>
                    <a:pt x="112" y="6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2" y="49"/>
                    <a:pt x="76" y="42"/>
                  </a:cubicBezTo>
                  <a:cubicBezTo>
                    <a:pt x="78" y="38"/>
                    <a:pt x="83" y="27"/>
                    <a:pt x="82" y="24"/>
                  </a:cubicBezTo>
                  <a:cubicBezTo>
                    <a:pt x="82" y="24"/>
                    <a:pt x="82" y="24"/>
                    <a:pt x="82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79" y="13"/>
                    <a:pt x="76" y="0"/>
                    <a:pt x="73" y="0"/>
                  </a:cubicBezTo>
                  <a:cubicBezTo>
                    <a:pt x="66" y="0"/>
                    <a:pt x="65" y="0"/>
                    <a:pt x="58" y="0"/>
                  </a:cubicBezTo>
                  <a:cubicBezTo>
                    <a:pt x="55" y="0"/>
                    <a:pt x="53" y="0"/>
                    <a:pt x="53" y="0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3" y="50"/>
                    <a:pt x="51" y="53"/>
                  </a:cubicBezTo>
                  <a:cubicBezTo>
                    <a:pt x="49" y="56"/>
                    <a:pt x="18" y="68"/>
                    <a:pt x="18" y="68"/>
                  </a:cubicBezTo>
                  <a:cubicBezTo>
                    <a:pt x="18" y="68"/>
                    <a:pt x="0" y="127"/>
                    <a:pt x="2" y="137"/>
                  </a:cubicBezTo>
                  <a:cubicBezTo>
                    <a:pt x="3" y="147"/>
                    <a:pt x="26" y="173"/>
                    <a:pt x="26" y="173"/>
                  </a:cubicBezTo>
                  <a:cubicBezTo>
                    <a:pt x="23" y="181"/>
                    <a:pt x="19" y="190"/>
                    <a:pt x="18" y="193"/>
                  </a:cubicBezTo>
                  <a:cubicBezTo>
                    <a:pt x="16" y="197"/>
                    <a:pt x="25" y="201"/>
                    <a:pt x="26" y="199"/>
                  </a:cubicBezTo>
                  <a:cubicBezTo>
                    <a:pt x="27" y="198"/>
                    <a:pt x="27" y="198"/>
                    <a:pt x="28" y="198"/>
                  </a:cubicBezTo>
                  <a:cubicBezTo>
                    <a:pt x="28" y="199"/>
                    <a:pt x="28" y="199"/>
                    <a:pt x="28" y="199"/>
                  </a:cubicBezTo>
                  <a:cubicBezTo>
                    <a:pt x="27" y="227"/>
                    <a:pt x="25" y="335"/>
                    <a:pt x="28" y="329"/>
                  </a:cubicBezTo>
                  <a:cubicBezTo>
                    <a:pt x="28" y="343"/>
                    <a:pt x="28" y="343"/>
                    <a:pt x="28" y="343"/>
                  </a:cubicBezTo>
                  <a:cubicBezTo>
                    <a:pt x="37" y="345"/>
                    <a:pt x="37" y="345"/>
                    <a:pt x="37" y="345"/>
                  </a:cubicBezTo>
                  <a:cubicBezTo>
                    <a:pt x="33" y="352"/>
                    <a:pt x="28" y="361"/>
                    <a:pt x="28" y="361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5"/>
                    <a:pt x="50" y="360"/>
                    <a:pt x="53" y="353"/>
                  </a:cubicBezTo>
                  <a:cubicBezTo>
                    <a:pt x="56" y="347"/>
                    <a:pt x="60" y="350"/>
                    <a:pt x="59" y="345"/>
                  </a:cubicBezTo>
                  <a:cubicBezTo>
                    <a:pt x="59" y="344"/>
                    <a:pt x="57" y="342"/>
                    <a:pt x="56" y="340"/>
                  </a:cubicBezTo>
                  <a:cubicBezTo>
                    <a:pt x="57" y="335"/>
                    <a:pt x="59" y="329"/>
                    <a:pt x="59" y="329"/>
                  </a:cubicBezTo>
                  <a:cubicBezTo>
                    <a:pt x="59" y="329"/>
                    <a:pt x="59" y="326"/>
                    <a:pt x="59" y="322"/>
                  </a:cubicBezTo>
                  <a:cubicBezTo>
                    <a:pt x="60" y="326"/>
                    <a:pt x="61" y="333"/>
                    <a:pt x="61" y="339"/>
                  </a:cubicBezTo>
                  <a:cubicBezTo>
                    <a:pt x="59" y="347"/>
                    <a:pt x="55" y="363"/>
                    <a:pt x="55" y="363"/>
                  </a:cubicBezTo>
                  <a:cubicBezTo>
                    <a:pt x="55" y="363"/>
                    <a:pt x="71" y="367"/>
                    <a:pt x="75" y="363"/>
                  </a:cubicBezTo>
                  <a:cubicBezTo>
                    <a:pt x="78" y="360"/>
                    <a:pt x="77" y="353"/>
                    <a:pt x="76" y="345"/>
                  </a:cubicBezTo>
                  <a:cubicBezTo>
                    <a:pt x="80" y="344"/>
                    <a:pt x="84" y="343"/>
                    <a:pt x="84" y="343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5" y="195"/>
                    <a:pt x="107" y="195"/>
                    <a:pt x="108" y="194"/>
                  </a:cubicBezTo>
                  <a:cubicBezTo>
                    <a:pt x="115" y="191"/>
                    <a:pt x="122" y="196"/>
                    <a:pt x="122" y="194"/>
                  </a:cubicBezTo>
                  <a:cubicBezTo>
                    <a:pt x="122" y="193"/>
                    <a:pt x="112" y="174"/>
                    <a:pt x="107" y="165"/>
                  </a:cubicBezTo>
                  <a:cubicBezTo>
                    <a:pt x="107" y="162"/>
                    <a:pt x="108" y="160"/>
                    <a:pt x="110" y="159"/>
                  </a:cubicBezTo>
                  <a:close/>
                  <a:moveTo>
                    <a:pt x="99" y="108"/>
                  </a:moveTo>
                  <a:cubicBezTo>
                    <a:pt x="104" y="116"/>
                    <a:pt x="107" y="123"/>
                    <a:pt x="107" y="123"/>
                  </a:cubicBezTo>
                  <a:cubicBezTo>
                    <a:pt x="107" y="123"/>
                    <a:pt x="108" y="126"/>
                    <a:pt x="103" y="130"/>
                  </a:cubicBezTo>
                  <a:cubicBezTo>
                    <a:pt x="101" y="119"/>
                    <a:pt x="96" y="102"/>
                    <a:pt x="99" y="108"/>
                  </a:cubicBezTo>
                  <a:close/>
                  <a:moveTo>
                    <a:pt x="90" y="155"/>
                  </a:moveTo>
                  <a:cubicBezTo>
                    <a:pt x="90" y="156"/>
                    <a:pt x="90" y="156"/>
                    <a:pt x="90" y="156"/>
                  </a:cubicBezTo>
                  <a:cubicBezTo>
                    <a:pt x="88" y="158"/>
                    <a:pt x="86" y="158"/>
                    <a:pt x="85" y="157"/>
                  </a:cubicBezTo>
                  <a:cubicBezTo>
                    <a:pt x="88" y="156"/>
                    <a:pt x="89" y="155"/>
                    <a:pt x="90" y="155"/>
                  </a:cubicBezTo>
                  <a:close/>
                  <a:moveTo>
                    <a:pt x="31" y="137"/>
                  </a:moveTo>
                  <a:cubicBezTo>
                    <a:pt x="30" y="137"/>
                    <a:pt x="31" y="133"/>
                    <a:pt x="31" y="132"/>
                  </a:cubicBezTo>
                  <a:cubicBezTo>
                    <a:pt x="31" y="135"/>
                    <a:pt x="32" y="136"/>
                    <a:pt x="31" y="137"/>
                  </a:cubicBezTo>
                  <a:close/>
                  <a:moveTo>
                    <a:pt x="33" y="107"/>
                  </a:moveTo>
                  <a:cubicBezTo>
                    <a:pt x="34" y="111"/>
                    <a:pt x="32" y="122"/>
                    <a:pt x="31" y="127"/>
                  </a:cubicBezTo>
                  <a:cubicBezTo>
                    <a:pt x="31" y="129"/>
                    <a:pt x="31" y="131"/>
                    <a:pt x="31" y="132"/>
                  </a:cubicBezTo>
                  <a:cubicBezTo>
                    <a:pt x="31" y="133"/>
                    <a:pt x="26" y="140"/>
                    <a:pt x="26" y="136"/>
                  </a:cubicBezTo>
                  <a:cubicBezTo>
                    <a:pt x="27" y="130"/>
                    <a:pt x="31" y="103"/>
                    <a:pt x="33" y="107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98522"/>
            <a:ext cx="108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在风险投资人看来，如果没有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年以上的本土锻炼，年轻海龟经常什么都不懂，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缺乏对用户的理解；而年老的海龟，则往往对社会有心态扭曲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559794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本土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，往往是筹码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9993" y="5310742"/>
            <a:ext cx="16658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500" b="1">
                <a:solidFill>
                  <a:srgbClr val="F3B300"/>
                </a:solidFill>
                <a:latin typeface="+mn-ea"/>
              </a:defRPr>
            </a:lvl1pPr>
          </a:lstStyle>
          <a:p>
            <a:r>
              <a:rPr lang="zh-CN" altLang="en-US" dirty="0"/>
              <a:t>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 rot="19363694">
            <a:off x="8684128" y="50416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啊打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4954519" y="4354320"/>
            <a:ext cx="2233534" cy="1843790"/>
          </a:xfrm>
          <a:prstGeom prst="irregularSeal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55124" y="4912066"/>
            <a:ext cx="111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26272C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KO</a:t>
            </a:r>
            <a:endParaRPr lang="zh-CN" altLang="en-US" sz="5400" dirty="0">
              <a:solidFill>
                <a:srgbClr val="26272C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0973" y="567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我不服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 rot="12000000">
            <a:off x="4221824" y="5466776"/>
            <a:ext cx="157162" cy="779462"/>
            <a:chOff x="3798888" y="4964113"/>
            <a:chExt cx="157162" cy="779462"/>
          </a:xfrm>
        </p:grpSpPr>
        <p:sp>
          <p:nvSpPr>
            <p:cNvPr id="12" name="AutoShape 2"/>
            <p:cNvSpPr>
              <a:spLocks noChangeAspect="1" noChangeArrowheads="1" noTextEdit="1"/>
            </p:cNvSpPr>
            <p:nvPr/>
          </p:nvSpPr>
          <p:spPr bwMode="auto">
            <a:xfrm>
              <a:off x="3798888" y="4967288"/>
              <a:ext cx="157162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3798888" y="5732463"/>
              <a:ext cx="157162" cy="11112"/>
            </a:xfrm>
            <a:prstGeom prst="rect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798888" y="4964113"/>
              <a:ext cx="157162" cy="776287"/>
            </a:xfrm>
            <a:custGeom>
              <a:avLst/>
              <a:gdLst>
                <a:gd name="T0" fmla="*/ 33 w 39"/>
                <a:gd name="T1" fmla="*/ 59 h 204"/>
                <a:gd name="T2" fmla="*/ 28 w 39"/>
                <a:gd name="T3" fmla="*/ 59 h 204"/>
                <a:gd name="T4" fmla="*/ 28 w 39"/>
                <a:gd name="T5" fmla="*/ 58 h 204"/>
                <a:gd name="T6" fmla="*/ 28 w 39"/>
                <a:gd name="T7" fmla="*/ 51 h 204"/>
                <a:gd name="T8" fmla="*/ 23 w 39"/>
                <a:gd name="T9" fmla="*/ 48 h 204"/>
                <a:gd name="T10" fmla="*/ 20 w 39"/>
                <a:gd name="T11" fmla="*/ 48 h 204"/>
                <a:gd name="T12" fmla="*/ 20 w 39"/>
                <a:gd name="T13" fmla="*/ 0 h 204"/>
                <a:gd name="T14" fmla="*/ 18 w 39"/>
                <a:gd name="T15" fmla="*/ 0 h 204"/>
                <a:gd name="T16" fmla="*/ 18 w 39"/>
                <a:gd name="T17" fmla="*/ 48 h 204"/>
                <a:gd name="T18" fmla="*/ 15 w 39"/>
                <a:gd name="T19" fmla="*/ 48 h 204"/>
                <a:gd name="T20" fmla="*/ 10 w 39"/>
                <a:gd name="T21" fmla="*/ 51 h 204"/>
                <a:gd name="T22" fmla="*/ 10 w 39"/>
                <a:gd name="T23" fmla="*/ 58 h 204"/>
                <a:gd name="T24" fmla="*/ 10 w 39"/>
                <a:gd name="T25" fmla="*/ 59 h 204"/>
                <a:gd name="T26" fmla="*/ 5 w 39"/>
                <a:gd name="T27" fmla="*/ 59 h 204"/>
                <a:gd name="T28" fmla="*/ 0 w 39"/>
                <a:gd name="T29" fmla="*/ 64 h 204"/>
                <a:gd name="T30" fmla="*/ 0 w 39"/>
                <a:gd name="T31" fmla="*/ 114 h 204"/>
                <a:gd name="T32" fmla="*/ 0 w 39"/>
                <a:gd name="T33" fmla="*/ 116 h 204"/>
                <a:gd name="T34" fmla="*/ 0 w 39"/>
                <a:gd name="T35" fmla="*/ 181 h 204"/>
                <a:gd name="T36" fmla="*/ 5 w 39"/>
                <a:gd name="T37" fmla="*/ 186 h 204"/>
                <a:gd name="T38" fmla="*/ 18 w 39"/>
                <a:gd name="T39" fmla="*/ 186 h 204"/>
                <a:gd name="T40" fmla="*/ 18 w 39"/>
                <a:gd name="T41" fmla="*/ 204 h 204"/>
                <a:gd name="T42" fmla="*/ 20 w 39"/>
                <a:gd name="T43" fmla="*/ 204 h 204"/>
                <a:gd name="T44" fmla="*/ 20 w 39"/>
                <a:gd name="T45" fmla="*/ 186 h 204"/>
                <a:gd name="T46" fmla="*/ 33 w 39"/>
                <a:gd name="T47" fmla="*/ 186 h 204"/>
                <a:gd name="T48" fmla="*/ 39 w 39"/>
                <a:gd name="T49" fmla="*/ 181 h 204"/>
                <a:gd name="T50" fmla="*/ 39 w 39"/>
                <a:gd name="T51" fmla="*/ 116 h 204"/>
                <a:gd name="T52" fmla="*/ 39 w 39"/>
                <a:gd name="T53" fmla="*/ 114 h 204"/>
                <a:gd name="T54" fmla="*/ 39 w 39"/>
                <a:gd name="T55" fmla="*/ 64 h 204"/>
                <a:gd name="T56" fmla="*/ 33 w 39"/>
                <a:gd name="T57" fmla="*/ 59 h 204"/>
                <a:gd name="T58" fmla="*/ 2 w 39"/>
                <a:gd name="T59" fmla="*/ 114 h 204"/>
                <a:gd name="T60" fmla="*/ 2 w 39"/>
                <a:gd name="T61" fmla="*/ 64 h 204"/>
                <a:gd name="T62" fmla="*/ 5 w 39"/>
                <a:gd name="T63" fmla="*/ 61 h 204"/>
                <a:gd name="T64" fmla="*/ 15 w 39"/>
                <a:gd name="T65" fmla="*/ 61 h 204"/>
                <a:gd name="T66" fmla="*/ 23 w 39"/>
                <a:gd name="T67" fmla="*/ 61 h 204"/>
                <a:gd name="T68" fmla="*/ 33 w 39"/>
                <a:gd name="T69" fmla="*/ 61 h 204"/>
                <a:gd name="T70" fmla="*/ 36 w 39"/>
                <a:gd name="T71" fmla="*/ 64 h 204"/>
                <a:gd name="T72" fmla="*/ 36 w 39"/>
                <a:gd name="T73" fmla="*/ 80 h 204"/>
                <a:gd name="T74" fmla="*/ 27 w 39"/>
                <a:gd name="T75" fmla="*/ 80 h 204"/>
                <a:gd name="T76" fmla="*/ 27 w 39"/>
                <a:gd name="T77" fmla="*/ 82 h 204"/>
                <a:gd name="T78" fmla="*/ 36 w 39"/>
                <a:gd name="T79" fmla="*/ 82 h 204"/>
                <a:gd name="T80" fmla="*/ 36 w 39"/>
                <a:gd name="T81" fmla="*/ 90 h 204"/>
                <a:gd name="T82" fmla="*/ 27 w 39"/>
                <a:gd name="T83" fmla="*/ 90 h 204"/>
                <a:gd name="T84" fmla="*/ 27 w 39"/>
                <a:gd name="T85" fmla="*/ 92 h 204"/>
                <a:gd name="T86" fmla="*/ 36 w 39"/>
                <a:gd name="T87" fmla="*/ 92 h 204"/>
                <a:gd name="T88" fmla="*/ 36 w 39"/>
                <a:gd name="T89" fmla="*/ 101 h 204"/>
                <a:gd name="T90" fmla="*/ 27 w 39"/>
                <a:gd name="T91" fmla="*/ 101 h 204"/>
                <a:gd name="T92" fmla="*/ 27 w 39"/>
                <a:gd name="T93" fmla="*/ 103 h 204"/>
                <a:gd name="T94" fmla="*/ 36 w 39"/>
                <a:gd name="T95" fmla="*/ 103 h 204"/>
                <a:gd name="T96" fmla="*/ 36 w 39"/>
                <a:gd name="T97" fmla="*/ 114 h 204"/>
                <a:gd name="T98" fmla="*/ 2 w 39"/>
                <a:gd name="T99" fmla="*/ 11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" h="204">
                  <a:moveTo>
                    <a:pt x="33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2" y="48"/>
                    <a:pt x="10" y="50"/>
                    <a:pt x="10" y="51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61"/>
                    <a:pt x="0" y="6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4"/>
                    <a:pt x="2" y="186"/>
                    <a:pt x="5" y="186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8" y="204"/>
                    <a:pt x="18" y="204"/>
                    <a:pt x="18" y="204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6" y="186"/>
                    <a:pt x="39" y="184"/>
                    <a:pt x="39" y="18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1"/>
                    <a:pt x="36" y="59"/>
                    <a:pt x="33" y="59"/>
                  </a:cubicBezTo>
                  <a:close/>
                  <a:moveTo>
                    <a:pt x="2" y="11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2" y="62"/>
                    <a:pt x="4" y="61"/>
                    <a:pt x="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5" y="61"/>
                    <a:pt x="36" y="62"/>
                    <a:pt x="36" y="64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14"/>
                    <a:pt x="36" y="114"/>
                    <a:pt x="36" y="114"/>
                  </a:cubicBezTo>
                  <a:lnTo>
                    <a:pt x="2" y="114"/>
                  </a:lnTo>
                  <a:close/>
                </a:path>
              </a:pathLst>
            </a:custGeom>
            <a:solidFill>
              <a:srgbClr val="F3B300"/>
            </a:solidFill>
            <a:ln w="9525">
              <a:solidFill>
                <a:srgbClr val="F3B3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rot="5400000">
            <a:off x="3190574" y="5573738"/>
            <a:ext cx="16658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rgbClr val="F3B300"/>
                </a:solidFill>
                <a:latin typeface="+mn-ea"/>
              </a:rPr>
              <a:t>＄</a:t>
            </a:r>
            <a:endParaRPr lang="zh-CN" altLang="en-US" sz="11500" b="1" dirty="0">
              <a:solidFill>
                <a:srgbClr val="F3B3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49883" y="502660"/>
            <a:ext cx="3892234" cy="2708434"/>
            <a:chOff x="2711117" y="1622647"/>
            <a:chExt cx="3892234" cy="2708434"/>
          </a:xfrm>
        </p:grpSpPr>
        <p:sp>
          <p:nvSpPr>
            <p:cNvPr id="7" name="文本框 6"/>
            <p:cNvSpPr txBox="1"/>
            <p:nvPr/>
          </p:nvSpPr>
          <p:spPr>
            <a:xfrm>
              <a:off x="2711117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61657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搭配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88038" y="3440198"/>
              <a:ext cx="1636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fit or not</a:t>
              </a:r>
              <a:endParaRPr lang="zh-CN" altLang="en-US" dirty="0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7928980" y="4007256"/>
            <a:ext cx="1078401" cy="2494337"/>
            <a:chOff x="7063148" y="1564507"/>
            <a:chExt cx="598488" cy="1384300"/>
          </a:xfrm>
          <a:solidFill>
            <a:srgbClr val="F3B300"/>
          </a:solidFill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40948" y="1564507"/>
              <a:ext cx="242888" cy="2460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7063148" y="1832794"/>
              <a:ext cx="598488" cy="1116013"/>
            </a:xfrm>
            <a:custGeom>
              <a:avLst/>
              <a:gdLst>
                <a:gd name="T0" fmla="*/ 53 w 54"/>
                <a:gd name="T1" fmla="*/ 4 h 100"/>
                <a:gd name="T2" fmla="*/ 47 w 54"/>
                <a:gd name="T3" fmla="*/ 0 h 100"/>
                <a:gd name="T4" fmla="*/ 44 w 54"/>
                <a:gd name="T5" fmla="*/ 0 h 100"/>
                <a:gd name="T6" fmla="*/ 43 w 54"/>
                <a:gd name="T7" fmla="*/ 0 h 100"/>
                <a:gd name="T8" fmla="*/ 43 w 54"/>
                <a:gd name="T9" fmla="*/ 0 h 100"/>
                <a:gd name="T10" fmla="*/ 40 w 54"/>
                <a:gd name="T11" fmla="*/ 0 h 100"/>
                <a:gd name="T12" fmla="*/ 11 w 54"/>
                <a:gd name="T13" fmla="*/ 0 h 100"/>
                <a:gd name="T14" fmla="*/ 11 w 54"/>
                <a:gd name="T15" fmla="*/ 0 h 100"/>
                <a:gd name="T16" fmla="*/ 11 w 54"/>
                <a:gd name="T17" fmla="*/ 0 h 100"/>
                <a:gd name="T18" fmla="*/ 11 w 54"/>
                <a:gd name="T19" fmla="*/ 0 h 100"/>
                <a:gd name="T20" fmla="*/ 7 w 54"/>
                <a:gd name="T21" fmla="*/ 0 h 100"/>
                <a:gd name="T22" fmla="*/ 0 w 54"/>
                <a:gd name="T23" fmla="*/ 8 h 100"/>
                <a:gd name="T24" fmla="*/ 0 w 54"/>
                <a:gd name="T25" fmla="*/ 8 h 100"/>
                <a:gd name="T26" fmla="*/ 0 w 54"/>
                <a:gd name="T27" fmla="*/ 8 h 100"/>
                <a:gd name="T28" fmla="*/ 0 w 54"/>
                <a:gd name="T29" fmla="*/ 41 h 100"/>
                <a:gd name="T30" fmla="*/ 5 w 54"/>
                <a:gd name="T31" fmla="*/ 46 h 100"/>
                <a:gd name="T32" fmla="*/ 10 w 54"/>
                <a:gd name="T33" fmla="*/ 41 h 100"/>
                <a:gd name="T34" fmla="*/ 10 w 54"/>
                <a:gd name="T35" fmla="*/ 10 h 100"/>
                <a:gd name="T36" fmla="*/ 11 w 54"/>
                <a:gd name="T37" fmla="*/ 10 h 100"/>
                <a:gd name="T38" fmla="*/ 11 w 54"/>
                <a:gd name="T39" fmla="*/ 50 h 100"/>
                <a:gd name="T40" fmla="*/ 11 w 54"/>
                <a:gd name="T41" fmla="*/ 50 h 100"/>
                <a:gd name="T42" fmla="*/ 11 w 54"/>
                <a:gd name="T43" fmla="*/ 51 h 100"/>
                <a:gd name="T44" fmla="*/ 11 w 54"/>
                <a:gd name="T45" fmla="*/ 94 h 100"/>
                <a:gd name="T46" fmla="*/ 17 w 54"/>
                <a:gd name="T47" fmla="*/ 100 h 100"/>
                <a:gd name="T48" fmla="*/ 23 w 54"/>
                <a:gd name="T49" fmla="*/ 94 h 100"/>
                <a:gd name="T50" fmla="*/ 23 w 54"/>
                <a:gd name="T51" fmla="*/ 51 h 100"/>
                <a:gd name="T52" fmla="*/ 23 w 54"/>
                <a:gd name="T53" fmla="*/ 50 h 100"/>
                <a:gd name="T54" fmla="*/ 23 w 54"/>
                <a:gd name="T55" fmla="*/ 50 h 100"/>
                <a:gd name="T56" fmla="*/ 23 w 54"/>
                <a:gd name="T57" fmla="*/ 50 h 100"/>
                <a:gd name="T58" fmla="*/ 27 w 54"/>
                <a:gd name="T59" fmla="*/ 47 h 100"/>
                <a:gd name="T60" fmla="*/ 30 w 54"/>
                <a:gd name="T61" fmla="*/ 50 h 100"/>
                <a:gd name="T62" fmla="*/ 30 w 54"/>
                <a:gd name="T63" fmla="*/ 50 h 100"/>
                <a:gd name="T64" fmla="*/ 30 w 54"/>
                <a:gd name="T65" fmla="*/ 50 h 100"/>
                <a:gd name="T66" fmla="*/ 30 w 54"/>
                <a:gd name="T67" fmla="*/ 51 h 100"/>
                <a:gd name="T68" fmla="*/ 30 w 54"/>
                <a:gd name="T69" fmla="*/ 94 h 100"/>
                <a:gd name="T70" fmla="*/ 36 w 54"/>
                <a:gd name="T71" fmla="*/ 100 h 100"/>
                <a:gd name="T72" fmla="*/ 43 w 54"/>
                <a:gd name="T73" fmla="*/ 94 h 100"/>
                <a:gd name="T74" fmla="*/ 43 w 54"/>
                <a:gd name="T75" fmla="*/ 51 h 100"/>
                <a:gd name="T76" fmla="*/ 43 w 54"/>
                <a:gd name="T77" fmla="*/ 50 h 100"/>
                <a:gd name="T78" fmla="*/ 43 w 54"/>
                <a:gd name="T79" fmla="*/ 50 h 100"/>
                <a:gd name="T80" fmla="*/ 43 w 54"/>
                <a:gd name="T81" fmla="*/ 10 h 100"/>
                <a:gd name="T82" fmla="*/ 44 w 54"/>
                <a:gd name="T83" fmla="*/ 10 h 100"/>
                <a:gd name="T84" fmla="*/ 44 w 54"/>
                <a:gd name="T85" fmla="*/ 41 h 100"/>
                <a:gd name="T86" fmla="*/ 49 w 54"/>
                <a:gd name="T87" fmla="*/ 46 h 100"/>
                <a:gd name="T88" fmla="*/ 54 w 54"/>
                <a:gd name="T89" fmla="*/ 41 h 100"/>
                <a:gd name="T90" fmla="*/ 54 w 54"/>
                <a:gd name="T91" fmla="*/ 8 h 100"/>
                <a:gd name="T92" fmla="*/ 53 w 54"/>
                <a:gd name="T93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100">
                  <a:moveTo>
                    <a:pt x="53" y="4"/>
                  </a:moveTo>
                  <a:cubicBezTo>
                    <a:pt x="51" y="2"/>
                    <a:pt x="49" y="1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4" y="1"/>
                    <a:pt x="0" y="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ubicBezTo>
                    <a:pt x="8" y="46"/>
                    <a:pt x="10" y="44"/>
                    <a:pt x="10" y="4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8"/>
                    <a:pt x="14" y="100"/>
                    <a:pt x="17" y="100"/>
                  </a:cubicBezTo>
                  <a:cubicBezTo>
                    <a:pt x="21" y="100"/>
                    <a:pt x="23" y="98"/>
                    <a:pt x="23" y="94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8"/>
                    <a:pt x="25" y="47"/>
                    <a:pt x="27" y="47"/>
                  </a:cubicBezTo>
                  <a:cubicBezTo>
                    <a:pt x="29" y="47"/>
                    <a:pt x="30" y="48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8"/>
                    <a:pt x="33" y="100"/>
                    <a:pt x="36" y="100"/>
                  </a:cubicBezTo>
                  <a:cubicBezTo>
                    <a:pt x="40" y="100"/>
                    <a:pt x="43" y="98"/>
                    <a:pt x="43" y="9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4"/>
                    <a:pt x="46" y="46"/>
                    <a:pt x="49" y="46"/>
                  </a:cubicBezTo>
                  <a:cubicBezTo>
                    <a:pt x="51" y="46"/>
                    <a:pt x="54" y="44"/>
                    <a:pt x="54" y="4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6"/>
                    <a:pt x="53" y="5"/>
                    <a:pt x="5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3228644" y="4007256"/>
            <a:ext cx="1078401" cy="2494337"/>
            <a:chOff x="7063148" y="1564507"/>
            <a:chExt cx="598488" cy="1384300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0948" y="1564507"/>
              <a:ext cx="242888" cy="246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063148" y="1832794"/>
              <a:ext cx="598488" cy="1116013"/>
            </a:xfrm>
            <a:custGeom>
              <a:avLst/>
              <a:gdLst>
                <a:gd name="T0" fmla="*/ 53 w 54"/>
                <a:gd name="T1" fmla="*/ 4 h 100"/>
                <a:gd name="T2" fmla="*/ 47 w 54"/>
                <a:gd name="T3" fmla="*/ 0 h 100"/>
                <a:gd name="T4" fmla="*/ 44 w 54"/>
                <a:gd name="T5" fmla="*/ 0 h 100"/>
                <a:gd name="T6" fmla="*/ 43 w 54"/>
                <a:gd name="T7" fmla="*/ 0 h 100"/>
                <a:gd name="T8" fmla="*/ 43 w 54"/>
                <a:gd name="T9" fmla="*/ 0 h 100"/>
                <a:gd name="T10" fmla="*/ 40 w 54"/>
                <a:gd name="T11" fmla="*/ 0 h 100"/>
                <a:gd name="T12" fmla="*/ 11 w 54"/>
                <a:gd name="T13" fmla="*/ 0 h 100"/>
                <a:gd name="T14" fmla="*/ 11 w 54"/>
                <a:gd name="T15" fmla="*/ 0 h 100"/>
                <a:gd name="T16" fmla="*/ 11 w 54"/>
                <a:gd name="T17" fmla="*/ 0 h 100"/>
                <a:gd name="T18" fmla="*/ 11 w 54"/>
                <a:gd name="T19" fmla="*/ 0 h 100"/>
                <a:gd name="T20" fmla="*/ 7 w 54"/>
                <a:gd name="T21" fmla="*/ 0 h 100"/>
                <a:gd name="T22" fmla="*/ 0 w 54"/>
                <a:gd name="T23" fmla="*/ 8 h 100"/>
                <a:gd name="T24" fmla="*/ 0 w 54"/>
                <a:gd name="T25" fmla="*/ 8 h 100"/>
                <a:gd name="T26" fmla="*/ 0 w 54"/>
                <a:gd name="T27" fmla="*/ 8 h 100"/>
                <a:gd name="T28" fmla="*/ 0 w 54"/>
                <a:gd name="T29" fmla="*/ 41 h 100"/>
                <a:gd name="T30" fmla="*/ 5 w 54"/>
                <a:gd name="T31" fmla="*/ 46 h 100"/>
                <a:gd name="T32" fmla="*/ 10 w 54"/>
                <a:gd name="T33" fmla="*/ 41 h 100"/>
                <a:gd name="T34" fmla="*/ 10 w 54"/>
                <a:gd name="T35" fmla="*/ 10 h 100"/>
                <a:gd name="T36" fmla="*/ 11 w 54"/>
                <a:gd name="T37" fmla="*/ 10 h 100"/>
                <a:gd name="T38" fmla="*/ 11 w 54"/>
                <a:gd name="T39" fmla="*/ 50 h 100"/>
                <a:gd name="T40" fmla="*/ 11 w 54"/>
                <a:gd name="T41" fmla="*/ 50 h 100"/>
                <a:gd name="T42" fmla="*/ 11 w 54"/>
                <a:gd name="T43" fmla="*/ 51 h 100"/>
                <a:gd name="T44" fmla="*/ 11 w 54"/>
                <a:gd name="T45" fmla="*/ 94 h 100"/>
                <a:gd name="T46" fmla="*/ 17 w 54"/>
                <a:gd name="T47" fmla="*/ 100 h 100"/>
                <a:gd name="T48" fmla="*/ 23 w 54"/>
                <a:gd name="T49" fmla="*/ 94 h 100"/>
                <a:gd name="T50" fmla="*/ 23 w 54"/>
                <a:gd name="T51" fmla="*/ 51 h 100"/>
                <a:gd name="T52" fmla="*/ 23 w 54"/>
                <a:gd name="T53" fmla="*/ 50 h 100"/>
                <a:gd name="T54" fmla="*/ 23 w 54"/>
                <a:gd name="T55" fmla="*/ 50 h 100"/>
                <a:gd name="T56" fmla="*/ 23 w 54"/>
                <a:gd name="T57" fmla="*/ 50 h 100"/>
                <a:gd name="T58" fmla="*/ 27 w 54"/>
                <a:gd name="T59" fmla="*/ 47 h 100"/>
                <a:gd name="T60" fmla="*/ 30 w 54"/>
                <a:gd name="T61" fmla="*/ 50 h 100"/>
                <a:gd name="T62" fmla="*/ 30 w 54"/>
                <a:gd name="T63" fmla="*/ 50 h 100"/>
                <a:gd name="T64" fmla="*/ 30 w 54"/>
                <a:gd name="T65" fmla="*/ 50 h 100"/>
                <a:gd name="T66" fmla="*/ 30 w 54"/>
                <a:gd name="T67" fmla="*/ 51 h 100"/>
                <a:gd name="T68" fmla="*/ 30 w 54"/>
                <a:gd name="T69" fmla="*/ 94 h 100"/>
                <a:gd name="T70" fmla="*/ 36 w 54"/>
                <a:gd name="T71" fmla="*/ 100 h 100"/>
                <a:gd name="T72" fmla="*/ 43 w 54"/>
                <a:gd name="T73" fmla="*/ 94 h 100"/>
                <a:gd name="T74" fmla="*/ 43 w 54"/>
                <a:gd name="T75" fmla="*/ 51 h 100"/>
                <a:gd name="T76" fmla="*/ 43 w 54"/>
                <a:gd name="T77" fmla="*/ 50 h 100"/>
                <a:gd name="T78" fmla="*/ 43 w 54"/>
                <a:gd name="T79" fmla="*/ 50 h 100"/>
                <a:gd name="T80" fmla="*/ 43 w 54"/>
                <a:gd name="T81" fmla="*/ 10 h 100"/>
                <a:gd name="T82" fmla="*/ 44 w 54"/>
                <a:gd name="T83" fmla="*/ 10 h 100"/>
                <a:gd name="T84" fmla="*/ 44 w 54"/>
                <a:gd name="T85" fmla="*/ 41 h 100"/>
                <a:gd name="T86" fmla="*/ 49 w 54"/>
                <a:gd name="T87" fmla="*/ 46 h 100"/>
                <a:gd name="T88" fmla="*/ 54 w 54"/>
                <a:gd name="T89" fmla="*/ 41 h 100"/>
                <a:gd name="T90" fmla="*/ 54 w 54"/>
                <a:gd name="T91" fmla="*/ 8 h 100"/>
                <a:gd name="T92" fmla="*/ 53 w 54"/>
                <a:gd name="T93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100">
                  <a:moveTo>
                    <a:pt x="53" y="4"/>
                  </a:moveTo>
                  <a:cubicBezTo>
                    <a:pt x="51" y="2"/>
                    <a:pt x="49" y="1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4" y="1"/>
                    <a:pt x="0" y="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ubicBezTo>
                    <a:pt x="8" y="46"/>
                    <a:pt x="10" y="44"/>
                    <a:pt x="10" y="4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8"/>
                    <a:pt x="14" y="100"/>
                    <a:pt x="17" y="100"/>
                  </a:cubicBezTo>
                  <a:cubicBezTo>
                    <a:pt x="21" y="100"/>
                    <a:pt x="23" y="98"/>
                    <a:pt x="23" y="94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8"/>
                    <a:pt x="25" y="47"/>
                    <a:pt x="27" y="47"/>
                  </a:cubicBezTo>
                  <a:cubicBezTo>
                    <a:pt x="29" y="47"/>
                    <a:pt x="30" y="48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8"/>
                    <a:pt x="33" y="100"/>
                    <a:pt x="36" y="100"/>
                  </a:cubicBezTo>
                  <a:cubicBezTo>
                    <a:pt x="40" y="100"/>
                    <a:pt x="43" y="98"/>
                    <a:pt x="43" y="9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4"/>
                    <a:pt x="46" y="46"/>
                    <a:pt x="49" y="46"/>
                  </a:cubicBezTo>
                  <a:cubicBezTo>
                    <a:pt x="51" y="46"/>
                    <a:pt x="54" y="44"/>
                    <a:pt x="54" y="4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6"/>
                    <a:pt x="53" y="5"/>
                    <a:pt x="5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4459706" y="3609474"/>
            <a:ext cx="1140718" cy="841157"/>
          </a:xfrm>
          <a:prstGeom prst="wedgeRoundRectCallout">
            <a:avLst>
              <a:gd name="adj1" fmla="val -46425"/>
              <a:gd name="adj2" fmla="val 75850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84168" y="3668048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我是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CEO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我自豪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217681" y="3429000"/>
            <a:ext cx="1636987" cy="898358"/>
          </a:xfrm>
          <a:prstGeom prst="wedgeRoundRectCallout">
            <a:avLst>
              <a:gd name="adj1" fmla="val 42866"/>
              <a:gd name="adj2" fmla="val 66071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63068" y="352111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我是大股东，</a:t>
            </a:r>
            <a:endParaRPr lang="en-US" altLang="zh-CN" sz="2000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你算个毛</a:t>
            </a:r>
            <a:endParaRPr lang="zh-CN" altLang="en-US" sz="2000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98526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创始人之间搭配不好，争抢着出风头，动不动就互相批评的公司，风险投资人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肯定不会投，你让他们怎么相信这样的团队可以长久？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74848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默契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，是基础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563446" y="4157663"/>
            <a:ext cx="1423988" cy="2640012"/>
            <a:chOff x="6094412" y="4157663"/>
            <a:chExt cx="1423988" cy="2640012"/>
          </a:xfrm>
        </p:grpSpPr>
        <p:sp>
          <p:nvSpPr>
            <p:cNvPr id="11" name="Freeform 8"/>
            <p:cNvSpPr/>
            <p:nvPr/>
          </p:nvSpPr>
          <p:spPr bwMode="auto">
            <a:xfrm>
              <a:off x="6094412" y="4157663"/>
              <a:ext cx="1423988" cy="2640012"/>
            </a:xfrm>
            <a:custGeom>
              <a:avLst/>
              <a:gdLst>
                <a:gd name="T0" fmla="*/ 71 w 71"/>
                <a:gd name="T1" fmla="*/ 124 h 134"/>
                <a:gd name="T2" fmla="*/ 60 w 71"/>
                <a:gd name="T3" fmla="*/ 134 h 134"/>
                <a:gd name="T4" fmla="*/ 11 w 71"/>
                <a:gd name="T5" fmla="*/ 134 h 134"/>
                <a:gd name="T6" fmla="*/ 0 w 71"/>
                <a:gd name="T7" fmla="*/ 124 h 134"/>
                <a:gd name="T8" fmla="*/ 0 w 71"/>
                <a:gd name="T9" fmla="*/ 11 h 134"/>
                <a:gd name="T10" fmla="*/ 10 w 71"/>
                <a:gd name="T11" fmla="*/ 0 h 134"/>
                <a:gd name="T12" fmla="*/ 60 w 71"/>
                <a:gd name="T13" fmla="*/ 0 h 134"/>
                <a:gd name="T14" fmla="*/ 71 w 71"/>
                <a:gd name="T15" fmla="*/ 11 h 134"/>
                <a:gd name="T16" fmla="*/ 71 w 71"/>
                <a:gd name="T17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34">
                  <a:moveTo>
                    <a:pt x="71" y="124"/>
                  </a:moveTo>
                  <a:cubicBezTo>
                    <a:pt x="71" y="130"/>
                    <a:pt x="66" y="134"/>
                    <a:pt x="60" y="134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5" y="134"/>
                    <a:pt x="0" y="130"/>
                    <a:pt x="0" y="1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6" y="0"/>
                    <a:pt x="71" y="5"/>
                    <a:pt x="71" y="11"/>
                  </a:cubicBezTo>
                  <a:lnTo>
                    <a:pt x="7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6756400" y="4157663"/>
              <a:ext cx="762000" cy="2147887"/>
            </a:xfrm>
            <a:custGeom>
              <a:avLst/>
              <a:gdLst>
                <a:gd name="T0" fmla="*/ 38 w 38"/>
                <a:gd name="T1" fmla="*/ 11 h 109"/>
                <a:gd name="T2" fmla="*/ 27 w 38"/>
                <a:gd name="T3" fmla="*/ 0 h 109"/>
                <a:gd name="T4" fmla="*/ 0 w 38"/>
                <a:gd name="T5" fmla="*/ 0 h 109"/>
                <a:gd name="T6" fmla="*/ 38 w 38"/>
                <a:gd name="T7" fmla="*/ 109 h 109"/>
                <a:gd name="T8" fmla="*/ 38 w 38"/>
                <a:gd name="T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9">
                  <a:moveTo>
                    <a:pt x="38" y="11"/>
                  </a:moveTo>
                  <a:cubicBezTo>
                    <a:pt x="38" y="5"/>
                    <a:pt x="33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09"/>
                    <a:pt x="38" y="109"/>
                    <a:pt x="38" y="109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677025" y="4356100"/>
              <a:ext cx="279400" cy="77787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196013" y="4611688"/>
              <a:ext cx="1243013" cy="1733550"/>
            </a:xfrm>
            <a:prstGeom prst="rect">
              <a:avLst/>
            </a:pr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6696075" y="6443663"/>
              <a:ext cx="220663" cy="236537"/>
            </a:xfrm>
            <a:custGeom>
              <a:avLst/>
              <a:gdLst>
                <a:gd name="T0" fmla="*/ 11 w 11"/>
                <a:gd name="T1" fmla="*/ 10 h 12"/>
                <a:gd name="T2" fmla="*/ 9 w 11"/>
                <a:gd name="T3" fmla="*/ 12 h 12"/>
                <a:gd name="T4" fmla="*/ 2 w 11"/>
                <a:gd name="T5" fmla="*/ 12 h 12"/>
                <a:gd name="T6" fmla="*/ 0 w 11"/>
                <a:gd name="T7" fmla="*/ 10 h 12"/>
                <a:gd name="T8" fmla="*/ 0 w 11"/>
                <a:gd name="T9" fmla="*/ 3 h 12"/>
                <a:gd name="T10" fmla="*/ 2 w 11"/>
                <a:gd name="T11" fmla="*/ 0 h 12"/>
                <a:gd name="T12" fmla="*/ 9 w 11"/>
                <a:gd name="T13" fmla="*/ 0 h 12"/>
                <a:gd name="T14" fmla="*/ 11 w 11"/>
                <a:gd name="T15" fmla="*/ 3 h 12"/>
                <a:gd name="T16" fmla="*/ 11 w 11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1" y="10"/>
                  </a:moveTo>
                  <a:cubicBezTo>
                    <a:pt x="11" y="11"/>
                    <a:pt x="10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3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95410" y="4157663"/>
            <a:ext cx="1423988" cy="2640012"/>
            <a:chOff x="6094412" y="4157663"/>
            <a:chExt cx="1423988" cy="2640012"/>
          </a:xfrm>
        </p:grpSpPr>
        <p:sp>
          <p:nvSpPr>
            <p:cNvPr id="18" name="Freeform 8"/>
            <p:cNvSpPr/>
            <p:nvPr/>
          </p:nvSpPr>
          <p:spPr bwMode="auto">
            <a:xfrm>
              <a:off x="6094412" y="4157663"/>
              <a:ext cx="1423988" cy="2640012"/>
            </a:xfrm>
            <a:custGeom>
              <a:avLst/>
              <a:gdLst>
                <a:gd name="T0" fmla="*/ 71 w 71"/>
                <a:gd name="T1" fmla="*/ 124 h 134"/>
                <a:gd name="T2" fmla="*/ 60 w 71"/>
                <a:gd name="T3" fmla="*/ 134 h 134"/>
                <a:gd name="T4" fmla="*/ 11 w 71"/>
                <a:gd name="T5" fmla="*/ 134 h 134"/>
                <a:gd name="T6" fmla="*/ 0 w 71"/>
                <a:gd name="T7" fmla="*/ 124 h 134"/>
                <a:gd name="T8" fmla="*/ 0 w 71"/>
                <a:gd name="T9" fmla="*/ 11 h 134"/>
                <a:gd name="T10" fmla="*/ 10 w 71"/>
                <a:gd name="T11" fmla="*/ 0 h 134"/>
                <a:gd name="T12" fmla="*/ 60 w 71"/>
                <a:gd name="T13" fmla="*/ 0 h 134"/>
                <a:gd name="T14" fmla="*/ 71 w 71"/>
                <a:gd name="T15" fmla="*/ 11 h 134"/>
                <a:gd name="T16" fmla="*/ 71 w 71"/>
                <a:gd name="T17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34">
                  <a:moveTo>
                    <a:pt x="71" y="124"/>
                  </a:moveTo>
                  <a:cubicBezTo>
                    <a:pt x="71" y="130"/>
                    <a:pt x="66" y="134"/>
                    <a:pt x="60" y="134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5" y="134"/>
                    <a:pt x="0" y="130"/>
                    <a:pt x="0" y="1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6" y="0"/>
                    <a:pt x="71" y="5"/>
                    <a:pt x="71" y="11"/>
                  </a:cubicBezTo>
                  <a:lnTo>
                    <a:pt x="7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6756400" y="4157663"/>
              <a:ext cx="762000" cy="2147887"/>
            </a:xfrm>
            <a:custGeom>
              <a:avLst/>
              <a:gdLst>
                <a:gd name="T0" fmla="*/ 38 w 38"/>
                <a:gd name="T1" fmla="*/ 11 h 109"/>
                <a:gd name="T2" fmla="*/ 27 w 38"/>
                <a:gd name="T3" fmla="*/ 0 h 109"/>
                <a:gd name="T4" fmla="*/ 0 w 38"/>
                <a:gd name="T5" fmla="*/ 0 h 109"/>
                <a:gd name="T6" fmla="*/ 38 w 38"/>
                <a:gd name="T7" fmla="*/ 109 h 109"/>
                <a:gd name="T8" fmla="*/ 38 w 38"/>
                <a:gd name="T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09">
                  <a:moveTo>
                    <a:pt x="38" y="11"/>
                  </a:moveTo>
                  <a:cubicBezTo>
                    <a:pt x="38" y="5"/>
                    <a:pt x="33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09"/>
                    <a:pt x="38" y="109"/>
                    <a:pt x="38" y="109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677025" y="4356100"/>
              <a:ext cx="279400" cy="77787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FA9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6196013" y="4611688"/>
              <a:ext cx="1243013" cy="1733550"/>
            </a:xfrm>
            <a:prstGeom prst="rect">
              <a:avLst/>
            </a:pr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696075" y="6443663"/>
              <a:ext cx="220663" cy="236537"/>
            </a:xfrm>
            <a:custGeom>
              <a:avLst/>
              <a:gdLst>
                <a:gd name="T0" fmla="*/ 11 w 11"/>
                <a:gd name="T1" fmla="*/ 10 h 12"/>
                <a:gd name="T2" fmla="*/ 9 w 11"/>
                <a:gd name="T3" fmla="*/ 12 h 12"/>
                <a:gd name="T4" fmla="*/ 2 w 11"/>
                <a:gd name="T5" fmla="*/ 12 h 12"/>
                <a:gd name="T6" fmla="*/ 0 w 11"/>
                <a:gd name="T7" fmla="*/ 10 h 12"/>
                <a:gd name="T8" fmla="*/ 0 w 11"/>
                <a:gd name="T9" fmla="*/ 3 h 12"/>
                <a:gd name="T10" fmla="*/ 2 w 11"/>
                <a:gd name="T11" fmla="*/ 0 h 12"/>
                <a:gd name="T12" fmla="*/ 9 w 11"/>
                <a:gd name="T13" fmla="*/ 0 h 12"/>
                <a:gd name="T14" fmla="*/ 11 w 11"/>
                <a:gd name="T15" fmla="*/ 3 h 12"/>
                <a:gd name="T16" fmla="*/ 11 w 11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11" y="10"/>
                  </a:moveTo>
                  <a:cubicBezTo>
                    <a:pt x="11" y="11"/>
                    <a:pt x="10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3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A9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628281" y="47032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我想问你个</a:t>
            </a:r>
            <a:endParaRPr lang="en-US" altLang="zh-CN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73785" y="4703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爱过</a:t>
            </a:r>
            <a:endParaRPr lang="zh-CN" altLang="en-US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80175" y="502659"/>
            <a:ext cx="4031651" cy="2708434"/>
            <a:chOff x="2791327" y="1622647"/>
            <a:chExt cx="4031651" cy="2708434"/>
          </a:xfrm>
        </p:grpSpPr>
        <p:sp>
          <p:nvSpPr>
            <p:cNvPr id="7" name="文本框 6"/>
            <p:cNvSpPr txBox="1"/>
            <p:nvPr/>
          </p:nvSpPr>
          <p:spPr>
            <a:xfrm>
              <a:off x="2791327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57909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心态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03030" y="3440198"/>
              <a:ext cx="2619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nervous or not</a:t>
              </a:r>
              <a:endParaRPr lang="zh-CN" altLang="en-US" dirty="0"/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176838" y="4221080"/>
            <a:ext cx="1874837" cy="1646238"/>
            <a:chOff x="3261" y="2760"/>
            <a:chExt cx="1181" cy="103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61" y="2760"/>
              <a:ext cx="11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270" y="2770"/>
              <a:ext cx="1162" cy="1027"/>
            </a:xfrm>
            <a:custGeom>
              <a:avLst/>
              <a:gdLst>
                <a:gd name="T0" fmla="*/ 85 w 118"/>
                <a:gd name="T1" fmla="*/ 0 h 104"/>
                <a:gd name="T2" fmla="*/ 59 w 118"/>
                <a:gd name="T3" fmla="*/ 11 h 104"/>
                <a:gd name="T4" fmla="*/ 33 w 118"/>
                <a:gd name="T5" fmla="*/ 0 h 104"/>
                <a:gd name="T6" fmla="*/ 0 w 118"/>
                <a:gd name="T7" fmla="*/ 29 h 104"/>
                <a:gd name="T8" fmla="*/ 59 w 118"/>
                <a:gd name="T9" fmla="*/ 104 h 104"/>
                <a:gd name="T10" fmla="*/ 118 w 118"/>
                <a:gd name="T11" fmla="*/ 29 h 104"/>
                <a:gd name="T12" fmla="*/ 85 w 118"/>
                <a:gd name="T13" fmla="*/ 0 h 104"/>
                <a:gd name="T14" fmla="*/ 71 w 118"/>
                <a:gd name="T15" fmla="*/ 14 h 104"/>
                <a:gd name="T16" fmla="*/ 101 w 118"/>
                <a:gd name="T17" fmla="*/ 16 h 104"/>
                <a:gd name="T18" fmla="*/ 98 w 118"/>
                <a:gd name="T19" fmla="*/ 53 h 104"/>
                <a:gd name="T20" fmla="*/ 71 w 118"/>
                <a:gd name="T21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04">
                  <a:moveTo>
                    <a:pt x="85" y="0"/>
                  </a:moveTo>
                  <a:cubicBezTo>
                    <a:pt x="74" y="0"/>
                    <a:pt x="65" y="5"/>
                    <a:pt x="59" y="11"/>
                  </a:cubicBezTo>
                  <a:cubicBezTo>
                    <a:pt x="53" y="5"/>
                    <a:pt x="44" y="0"/>
                    <a:pt x="33" y="0"/>
                  </a:cubicBezTo>
                  <a:cubicBezTo>
                    <a:pt x="15" y="0"/>
                    <a:pt x="0" y="13"/>
                    <a:pt x="0" y="29"/>
                  </a:cubicBezTo>
                  <a:cubicBezTo>
                    <a:pt x="0" y="65"/>
                    <a:pt x="59" y="104"/>
                    <a:pt x="59" y="104"/>
                  </a:cubicBezTo>
                  <a:cubicBezTo>
                    <a:pt x="59" y="104"/>
                    <a:pt x="118" y="65"/>
                    <a:pt x="118" y="29"/>
                  </a:cubicBezTo>
                  <a:cubicBezTo>
                    <a:pt x="118" y="13"/>
                    <a:pt x="103" y="0"/>
                    <a:pt x="85" y="0"/>
                  </a:cubicBezTo>
                  <a:close/>
                  <a:moveTo>
                    <a:pt x="71" y="14"/>
                  </a:moveTo>
                  <a:cubicBezTo>
                    <a:pt x="71" y="14"/>
                    <a:pt x="83" y="2"/>
                    <a:pt x="101" y="16"/>
                  </a:cubicBezTo>
                  <a:cubicBezTo>
                    <a:pt x="113" y="31"/>
                    <a:pt x="102" y="48"/>
                    <a:pt x="98" y="53"/>
                  </a:cubicBezTo>
                  <a:cubicBezTo>
                    <a:pt x="97" y="55"/>
                    <a:pt x="117" y="15"/>
                    <a:pt x="71" y="14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1778000" y="4221080"/>
            <a:ext cx="1873250" cy="1646238"/>
            <a:chOff x="1120" y="2760"/>
            <a:chExt cx="1180" cy="1037"/>
          </a:xfrm>
        </p:grpSpPr>
        <p:sp>
          <p:nvSpPr>
            <p:cNvPr id="13" name="AutoShape 7"/>
            <p:cNvSpPr>
              <a:spLocks noChangeAspect="1" noChangeArrowheads="1" noTextEdit="1"/>
            </p:cNvSpPr>
            <p:nvPr/>
          </p:nvSpPr>
          <p:spPr bwMode="auto">
            <a:xfrm>
              <a:off x="1120" y="2760"/>
              <a:ext cx="1180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129" y="2770"/>
              <a:ext cx="1161" cy="1027"/>
            </a:xfrm>
            <a:custGeom>
              <a:avLst/>
              <a:gdLst>
                <a:gd name="T0" fmla="*/ 85 w 118"/>
                <a:gd name="T1" fmla="*/ 0 h 104"/>
                <a:gd name="T2" fmla="*/ 59 w 118"/>
                <a:gd name="T3" fmla="*/ 11 h 104"/>
                <a:gd name="T4" fmla="*/ 33 w 118"/>
                <a:gd name="T5" fmla="*/ 0 h 104"/>
                <a:gd name="T6" fmla="*/ 0 w 118"/>
                <a:gd name="T7" fmla="*/ 29 h 104"/>
                <a:gd name="T8" fmla="*/ 59 w 118"/>
                <a:gd name="T9" fmla="*/ 104 h 104"/>
                <a:gd name="T10" fmla="*/ 118 w 118"/>
                <a:gd name="T11" fmla="*/ 29 h 104"/>
                <a:gd name="T12" fmla="*/ 85 w 118"/>
                <a:gd name="T13" fmla="*/ 0 h 104"/>
                <a:gd name="T14" fmla="*/ 71 w 118"/>
                <a:gd name="T15" fmla="*/ 14 h 104"/>
                <a:gd name="T16" fmla="*/ 101 w 118"/>
                <a:gd name="T17" fmla="*/ 16 h 104"/>
                <a:gd name="T18" fmla="*/ 98 w 118"/>
                <a:gd name="T19" fmla="*/ 53 h 104"/>
                <a:gd name="T20" fmla="*/ 71 w 118"/>
                <a:gd name="T21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04">
                  <a:moveTo>
                    <a:pt x="85" y="0"/>
                  </a:moveTo>
                  <a:cubicBezTo>
                    <a:pt x="74" y="0"/>
                    <a:pt x="65" y="5"/>
                    <a:pt x="59" y="11"/>
                  </a:cubicBezTo>
                  <a:cubicBezTo>
                    <a:pt x="53" y="5"/>
                    <a:pt x="44" y="0"/>
                    <a:pt x="33" y="0"/>
                  </a:cubicBezTo>
                  <a:cubicBezTo>
                    <a:pt x="15" y="0"/>
                    <a:pt x="0" y="13"/>
                    <a:pt x="0" y="29"/>
                  </a:cubicBezTo>
                  <a:cubicBezTo>
                    <a:pt x="0" y="65"/>
                    <a:pt x="59" y="104"/>
                    <a:pt x="59" y="104"/>
                  </a:cubicBezTo>
                  <a:cubicBezTo>
                    <a:pt x="59" y="104"/>
                    <a:pt x="118" y="65"/>
                    <a:pt x="118" y="29"/>
                  </a:cubicBezTo>
                  <a:cubicBezTo>
                    <a:pt x="118" y="13"/>
                    <a:pt x="103" y="0"/>
                    <a:pt x="85" y="0"/>
                  </a:cubicBezTo>
                  <a:close/>
                  <a:moveTo>
                    <a:pt x="71" y="14"/>
                  </a:moveTo>
                  <a:cubicBezTo>
                    <a:pt x="71" y="14"/>
                    <a:pt x="83" y="2"/>
                    <a:pt x="101" y="16"/>
                  </a:cubicBezTo>
                  <a:cubicBezTo>
                    <a:pt x="113" y="31"/>
                    <a:pt x="102" y="48"/>
                    <a:pt x="98" y="53"/>
                  </a:cubicBezTo>
                  <a:cubicBezTo>
                    <a:pt x="97" y="55"/>
                    <a:pt x="117" y="15"/>
                    <a:pt x="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12"/>
          <p:cNvGrpSpPr>
            <a:grpSpLocks noChangeAspect="1"/>
          </p:cNvGrpSpPr>
          <p:nvPr/>
        </p:nvGrpSpPr>
        <p:grpSpPr bwMode="auto">
          <a:xfrm>
            <a:off x="8577263" y="4221080"/>
            <a:ext cx="1874837" cy="1646238"/>
            <a:chOff x="5403" y="2760"/>
            <a:chExt cx="1181" cy="1037"/>
          </a:xfrm>
        </p:grpSpPr>
        <p:sp>
          <p:nvSpPr>
            <p:cNvPr id="1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403" y="2760"/>
              <a:ext cx="1181" cy="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412" y="2770"/>
              <a:ext cx="1162" cy="1027"/>
            </a:xfrm>
            <a:custGeom>
              <a:avLst/>
              <a:gdLst>
                <a:gd name="T0" fmla="*/ 85 w 118"/>
                <a:gd name="T1" fmla="*/ 0 h 104"/>
                <a:gd name="T2" fmla="*/ 59 w 118"/>
                <a:gd name="T3" fmla="*/ 11 h 104"/>
                <a:gd name="T4" fmla="*/ 33 w 118"/>
                <a:gd name="T5" fmla="*/ 0 h 104"/>
                <a:gd name="T6" fmla="*/ 0 w 118"/>
                <a:gd name="T7" fmla="*/ 29 h 104"/>
                <a:gd name="T8" fmla="*/ 59 w 118"/>
                <a:gd name="T9" fmla="*/ 104 h 104"/>
                <a:gd name="T10" fmla="*/ 118 w 118"/>
                <a:gd name="T11" fmla="*/ 29 h 104"/>
                <a:gd name="T12" fmla="*/ 85 w 118"/>
                <a:gd name="T13" fmla="*/ 0 h 104"/>
                <a:gd name="T14" fmla="*/ 71 w 118"/>
                <a:gd name="T15" fmla="*/ 14 h 104"/>
                <a:gd name="T16" fmla="*/ 101 w 118"/>
                <a:gd name="T17" fmla="*/ 16 h 104"/>
                <a:gd name="T18" fmla="*/ 98 w 118"/>
                <a:gd name="T19" fmla="*/ 53 h 104"/>
                <a:gd name="T20" fmla="*/ 71 w 118"/>
                <a:gd name="T21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04">
                  <a:moveTo>
                    <a:pt x="85" y="0"/>
                  </a:moveTo>
                  <a:cubicBezTo>
                    <a:pt x="74" y="0"/>
                    <a:pt x="65" y="5"/>
                    <a:pt x="59" y="11"/>
                  </a:cubicBezTo>
                  <a:cubicBezTo>
                    <a:pt x="53" y="5"/>
                    <a:pt x="44" y="0"/>
                    <a:pt x="33" y="0"/>
                  </a:cubicBezTo>
                  <a:cubicBezTo>
                    <a:pt x="15" y="0"/>
                    <a:pt x="0" y="13"/>
                    <a:pt x="0" y="29"/>
                  </a:cubicBezTo>
                  <a:cubicBezTo>
                    <a:pt x="0" y="65"/>
                    <a:pt x="59" y="104"/>
                    <a:pt x="59" y="104"/>
                  </a:cubicBezTo>
                  <a:cubicBezTo>
                    <a:pt x="59" y="104"/>
                    <a:pt x="118" y="65"/>
                    <a:pt x="118" y="29"/>
                  </a:cubicBezTo>
                  <a:cubicBezTo>
                    <a:pt x="118" y="13"/>
                    <a:pt x="103" y="0"/>
                    <a:pt x="85" y="0"/>
                  </a:cubicBezTo>
                  <a:close/>
                  <a:moveTo>
                    <a:pt x="71" y="14"/>
                  </a:moveTo>
                  <a:cubicBezTo>
                    <a:pt x="71" y="14"/>
                    <a:pt x="83" y="2"/>
                    <a:pt x="101" y="16"/>
                  </a:cubicBezTo>
                  <a:cubicBezTo>
                    <a:pt x="113" y="31"/>
                    <a:pt x="102" y="48"/>
                    <a:pt x="98" y="53"/>
                  </a:cubicBezTo>
                  <a:cubicBezTo>
                    <a:pt x="97" y="55"/>
                    <a:pt x="117" y="15"/>
                    <a:pt x="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98523"/>
            <a:ext cx="1064906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跟风险投资人说话时脸红、手抖加结巴，他们怎么放心把几千万交给你？喜欢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说脏话可以，怯场绝对是大忌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74848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胆小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，成不了大事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6960733" y="4859338"/>
            <a:ext cx="731837" cy="1998662"/>
            <a:chOff x="4531" y="3061"/>
            <a:chExt cx="461" cy="125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31" y="3061"/>
              <a:ext cx="461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527" y="3064"/>
              <a:ext cx="468" cy="1263"/>
            </a:xfrm>
            <a:custGeom>
              <a:avLst/>
              <a:gdLst>
                <a:gd name="T0" fmla="*/ 133 w 134"/>
                <a:gd name="T1" fmla="*/ 130 h 367"/>
                <a:gd name="T2" fmla="*/ 79 w 134"/>
                <a:gd name="T3" fmla="*/ 55 h 367"/>
                <a:gd name="T4" fmla="*/ 75 w 134"/>
                <a:gd name="T5" fmla="*/ 50 h 367"/>
                <a:gd name="T6" fmla="*/ 82 w 134"/>
                <a:gd name="T7" fmla="*/ 24 h 367"/>
                <a:gd name="T8" fmla="*/ 98 w 134"/>
                <a:gd name="T9" fmla="*/ 23 h 367"/>
                <a:gd name="T10" fmla="*/ 80 w 134"/>
                <a:gd name="T11" fmla="*/ 16 h 367"/>
                <a:gd name="T12" fmla="*/ 58 w 134"/>
                <a:gd name="T13" fmla="*/ 0 h 367"/>
                <a:gd name="T14" fmla="*/ 49 w 134"/>
                <a:gd name="T15" fmla="*/ 17 h 367"/>
                <a:gd name="T16" fmla="*/ 49 w 134"/>
                <a:gd name="T17" fmla="*/ 24 h 367"/>
                <a:gd name="T18" fmla="*/ 55 w 134"/>
                <a:gd name="T19" fmla="*/ 48 h 367"/>
                <a:gd name="T20" fmla="*/ 18 w 134"/>
                <a:gd name="T21" fmla="*/ 68 h 367"/>
                <a:gd name="T22" fmla="*/ 26 w 134"/>
                <a:gd name="T23" fmla="*/ 173 h 367"/>
                <a:gd name="T24" fmla="*/ 26 w 134"/>
                <a:gd name="T25" fmla="*/ 199 h 367"/>
                <a:gd name="T26" fmla="*/ 28 w 134"/>
                <a:gd name="T27" fmla="*/ 199 h 367"/>
                <a:gd name="T28" fmla="*/ 28 w 134"/>
                <a:gd name="T29" fmla="*/ 343 h 367"/>
                <a:gd name="T30" fmla="*/ 28 w 134"/>
                <a:gd name="T31" fmla="*/ 361 h 367"/>
                <a:gd name="T32" fmla="*/ 53 w 134"/>
                <a:gd name="T33" fmla="*/ 353 h 367"/>
                <a:gd name="T34" fmla="*/ 56 w 134"/>
                <a:gd name="T35" fmla="*/ 340 h 367"/>
                <a:gd name="T36" fmla="*/ 59 w 134"/>
                <a:gd name="T37" fmla="*/ 322 h 367"/>
                <a:gd name="T38" fmla="*/ 55 w 134"/>
                <a:gd name="T39" fmla="*/ 363 h 367"/>
                <a:gd name="T40" fmla="*/ 76 w 134"/>
                <a:gd name="T41" fmla="*/ 345 h 367"/>
                <a:gd name="T42" fmla="*/ 103 w 134"/>
                <a:gd name="T43" fmla="*/ 197 h 367"/>
                <a:gd name="T44" fmla="*/ 104 w 134"/>
                <a:gd name="T45" fmla="*/ 196 h 367"/>
                <a:gd name="T46" fmla="*/ 122 w 134"/>
                <a:gd name="T47" fmla="*/ 194 h 367"/>
                <a:gd name="T48" fmla="*/ 110 w 134"/>
                <a:gd name="T49" fmla="*/ 159 h 367"/>
                <a:gd name="T50" fmla="*/ 107 w 134"/>
                <a:gd name="T51" fmla="*/ 123 h 367"/>
                <a:gd name="T52" fmla="*/ 99 w 134"/>
                <a:gd name="T53" fmla="*/ 108 h 367"/>
                <a:gd name="T54" fmla="*/ 90 w 134"/>
                <a:gd name="T55" fmla="*/ 156 h 367"/>
                <a:gd name="T56" fmla="*/ 90 w 134"/>
                <a:gd name="T57" fmla="*/ 155 h 367"/>
                <a:gd name="T58" fmla="*/ 31 w 134"/>
                <a:gd name="T59" fmla="*/ 132 h 367"/>
                <a:gd name="T60" fmla="*/ 33 w 134"/>
                <a:gd name="T61" fmla="*/ 107 h 367"/>
                <a:gd name="T62" fmla="*/ 31 w 134"/>
                <a:gd name="T63" fmla="*/ 132 h 367"/>
                <a:gd name="T64" fmla="*/ 33 w 134"/>
                <a:gd name="T65" fmla="*/ 10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367">
                  <a:moveTo>
                    <a:pt x="110" y="159"/>
                  </a:moveTo>
                  <a:cubicBezTo>
                    <a:pt x="116" y="157"/>
                    <a:pt x="134" y="138"/>
                    <a:pt x="133" y="130"/>
                  </a:cubicBezTo>
                  <a:cubicBezTo>
                    <a:pt x="132" y="122"/>
                    <a:pt x="112" y="66"/>
                    <a:pt x="112" y="6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2" y="49"/>
                    <a:pt x="76" y="42"/>
                  </a:cubicBezTo>
                  <a:cubicBezTo>
                    <a:pt x="78" y="38"/>
                    <a:pt x="83" y="27"/>
                    <a:pt x="82" y="24"/>
                  </a:cubicBezTo>
                  <a:cubicBezTo>
                    <a:pt x="82" y="24"/>
                    <a:pt x="82" y="24"/>
                    <a:pt x="82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79" y="13"/>
                    <a:pt x="76" y="0"/>
                    <a:pt x="73" y="0"/>
                  </a:cubicBezTo>
                  <a:cubicBezTo>
                    <a:pt x="66" y="0"/>
                    <a:pt x="65" y="0"/>
                    <a:pt x="58" y="0"/>
                  </a:cubicBezTo>
                  <a:cubicBezTo>
                    <a:pt x="55" y="0"/>
                    <a:pt x="53" y="0"/>
                    <a:pt x="53" y="0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3" y="50"/>
                    <a:pt x="51" y="53"/>
                  </a:cubicBezTo>
                  <a:cubicBezTo>
                    <a:pt x="49" y="56"/>
                    <a:pt x="18" y="68"/>
                    <a:pt x="18" y="68"/>
                  </a:cubicBezTo>
                  <a:cubicBezTo>
                    <a:pt x="18" y="68"/>
                    <a:pt x="0" y="127"/>
                    <a:pt x="2" y="137"/>
                  </a:cubicBezTo>
                  <a:cubicBezTo>
                    <a:pt x="3" y="147"/>
                    <a:pt x="26" y="173"/>
                    <a:pt x="26" y="173"/>
                  </a:cubicBezTo>
                  <a:cubicBezTo>
                    <a:pt x="23" y="181"/>
                    <a:pt x="19" y="190"/>
                    <a:pt x="18" y="193"/>
                  </a:cubicBezTo>
                  <a:cubicBezTo>
                    <a:pt x="16" y="197"/>
                    <a:pt x="25" y="201"/>
                    <a:pt x="26" y="199"/>
                  </a:cubicBezTo>
                  <a:cubicBezTo>
                    <a:pt x="27" y="198"/>
                    <a:pt x="27" y="198"/>
                    <a:pt x="28" y="198"/>
                  </a:cubicBezTo>
                  <a:cubicBezTo>
                    <a:pt x="28" y="199"/>
                    <a:pt x="28" y="199"/>
                    <a:pt x="28" y="199"/>
                  </a:cubicBezTo>
                  <a:cubicBezTo>
                    <a:pt x="27" y="227"/>
                    <a:pt x="25" y="335"/>
                    <a:pt x="28" y="329"/>
                  </a:cubicBezTo>
                  <a:cubicBezTo>
                    <a:pt x="28" y="343"/>
                    <a:pt x="28" y="343"/>
                    <a:pt x="28" y="343"/>
                  </a:cubicBezTo>
                  <a:cubicBezTo>
                    <a:pt x="37" y="345"/>
                    <a:pt x="37" y="345"/>
                    <a:pt x="37" y="345"/>
                  </a:cubicBezTo>
                  <a:cubicBezTo>
                    <a:pt x="33" y="352"/>
                    <a:pt x="28" y="361"/>
                    <a:pt x="28" y="361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5"/>
                    <a:pt x="50" y="360"/>
                    <a:pt x="53" y="353"/>
                  </a:cubicBezTo>
                  <a:cubicBezTo>
                    <a:pt x="56" y="347"/>
                    <a:pt x="60" y="350"/>
                    <a:pt x="59" y="345"/>
                  </a:cubicBezTo>
                  <a:cubicBezTo>
                    <a:pt x="59" y="344"/>
                    <a:pt x="57" y="342"/>
                    <a:pt x="56" y="340"/>
                  </a:cubicBezTo>
                  <a:cubicBezTo>
                    <a:pt x="57" y="335"/>
                    <a:pt x="59" y="329"/>
                    <a:pt x="59" y="329"/>
                  </a:cubicBezTo>
                  <a:cubicBezTo>
                    <a:pt x="59" y="329"/>
                    <a:pt x="59" y="326"/>
                    <a:pt x="59" y="322"/>
                  </a:cubicBezTo>
                  <a:cubicBezTo>
                    <a:pt x="60" y="326"/>
                    <a:pt x="61" y="333"/>
                    <a:pt x="61" y="339"/>
                  </a:cubicBezTo>
                  <a:cubicBezTo>
                    <a:pt x="59" y="347"/>
                    <a:pt x="55" y="363"/>
                    <a:pt x="55" y="363"/>
                  </a:cubicBezTo>
                  <a:cubicBezTo>
                    <a:pt x="55" y="363"/>
                    <a:pt x="71" y="367"/>
                    <a:pt x="75" y="363"/>
                  </a:cubicBezTo>
                  <a:cubicBezTo>
                    <a:pt x="78" y="360"/>
                    <a:pt x="77" y="353"/>
                    <a:pt x="76" y="345"/>
                  </a:cubicBezTo>
                  <a:cubicBezTo>
                    <a:pt x="80" y="344"/>
                    <a:pt x="84" y="343"/>
                    <a:pt x="84" y="343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5" y="195"/>
                    <a:pt x="107" y="195"/>
                    <a:pt x="108" y="194"/>
                  </a:cubicBezTo>
                  <a:cubicBezTo>
                    <a:pt x="115" y="191"/>
                    <a:pt x="122" y="196"/>
                    <a:pt x="122" y="194"/>
                  </a:cubicBezTo>
                  <a:cubicBezTo>
                    <a:pt x="122" y="193"/>
                    <a:pt x="112" y="174"/>
                    <a:pt x="107" y="165"/>
                  </a:cubicBezTo>
                  <a:cubicBezTo>
                    <a:pt x="107" y="162"/>
                    <a:pt x="108" y="160"/>
                    <a:pt x="110" y="159"/>
                  </a:cubicBezTo>
                  <a:close/>
                  <a:moveTo>
                    <a:pt x="99" y="108"/>
                  </a:moveTo>
                  <a:cubicBezTo>
                    <a:pt x="104" y="116"/>
                    <a:pt x="107" y="123"/>
                    <a:pt x="107" y="123"/>
                  </a:cubicBezTo>
                  <a:cubicBezTo>
                    <a:pt x="107" y="123"/>
                    <a:pt x="108" y="126"/>
                    <a:pt x="103" y="130"/>
                  </a:cubicBezTo>
                  <a:cubicBezTo>
                    <a:pt x="101" y="119"/>
                    <a:pt x="96" y="102"/>
                    <a:pt x="99" y="108"/>
                  </a:cubicBezTo>
                  <a:close/>
                  <a:moveTo>
                    <a:pt x="90" y="155"/>
                  </a:moveTo>
                  <a:cubicBezTo>
                    <a:pt x="90" y="156"/>
                    <a:pt x="90" y="156"/>
                    <a:pt x="90" y="156"/>
                  </a:cubicBezTo>
                  <a:cubicBezTo>
                    <a:pt x="88" y="158"/>
                    <a:pt x="86" y="158"/>
                    <a:pt x="85" y="157"/>
                  </a:cubicBezTo>
                  <a:cubicBezTo>
                    <a:pt x="88" y="156"/>
                    <a:pt x="89" y="155"/>
                    <a:pt x="90" y="155"/>
                  </a:cubicBezTo>
                  <a:close/>
                  <a:moveTo>
                    <a:pt x="31" y="137"/>
                  </a:moveTo>
                  <a:cubicBezTo>
                    <a:pt x="30" y="137"/>
                    <a:pt x="31" y="133"/>
                    <a:pt x="31" y="132"/>
                  </a:cubicBezTo>
                  <a:cubicBezTo>
                    <a:pt x="31" y="135"/>
                    <a:pt x="32" y="136"/>
                    <a:pt x="31" y="137"/>
                  </a:cubicBezTo>
                  <a:close/>
                  <a:moveTo>
                    <a:pt x="33" y="107"/>
                  </a:moveTo>
                  <a:cubicBezTo>
                    <a:pt x="34" y="111"/>
                    <a:pt x="32" y="122"/>
                    <a:pt x="31" y="127"/>
                  </a:cubicBezTo>
                  <a:cubicBezTo>
                    <a:pt x="31" y="129"/>
                    <a:pt x="31" y="131"/>
                    <a:pt x="31" y="132"/>
                  </a:cubicBezTo>
                  <a:cubicBezTo>
                    <a:pt x="31" y="133"/>
                    <a:pt x="26" y="140"/>
                    <a:pt x="26" y="136"/>
                  </a:cubicBezTo>
                  <a:cubicBezTo>
                    <a:pt x="27" y="130"/>
                    <a:pt x="31" y="103"/>
                    <a:pt x="33" y="107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8731026" y="4883150"/>
            <a:ext cx="674687" cy="1974850"/>
            <a:chOff x="6277" y="3076"/>
            <a:chExt cx="425" cy="1244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6277" y="3076"/>
              <a:ext cx="425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6273" y="3069"/>
              <a:ext cx="429" cy="1258"/>
            </a:xfrm>
            <a:custGeom>
              <a:avLst/>
              <a:gdLst>
                <a:gd name="T0" fmla="*/ 86 w 118"/>
                <a:gd name="T1" fmla="*/ 57 h 352"/>
                <a:gd name="T2" fmla="*/ 69 w 118"/>
                <a:gd name="T3" fmla="*/ 57 h 352"/>
                <a:gd name="T4" fmla="*/ 66 w 118"/>
                <a:gd name="T5" fmla="*/ 51 h 352"/>
                <a:gd name="T6" fmla="*/ 63 w 118"/>
                <a:gd name="T7" fmla="*/ 42 h 352"/>
                <a:gd name="T8" fmla="*/ 68 w 118"/>
                <a:gd name="T9" fmla="*/ 35 h 352"/>
                <a:gd name="T10" fmla="*/ 70 w 118"/>
                <a:gd name="T11" fmla="*/ 16 h 352"/>
                <a:gd name="T12" fmla="*/ 55 w 118"/>
                <a:gd name="T13" fmla="*/ 1 h 352"/>
                <a:gd name="T14" fmla="*/ 39 w 118"/>
                <a:gd name="T15" fmla="*/ 15 h 352"/>
                <a:gd name="T16" fmla="*/ 39 w 118"/>
                <a:gd name="T17" fmla="*/ 34 h 352"/>
                <a:gd name="T18" fmla="*/ 45 w 118"/>
                <a:gd name="T19" fmla="*/ 39 h 352"/>
                <a:gd name="T20" fmla="*/ 40 w 118"/>
                <a:gd name="T21" fmla="*/ 41 h 352"/>
                <a:gd name="T22" fmla="*/ 35 w 118"/>
                <a:gd name="T23" fmla="*/ 56 h 352"/>
                <a:gd name="T24" fmla="*/ 14 w 118"/>
                <a:gd name="T25" fmla="*/ 65 h 352"/>
                <a:gd name="T26" fmla="*/ 2 w 118"/>
                <a:gd name="T27" fmla="*/ 120 h 352"/>
                <a:gd name="T28" fmla="*/ 19 w 118"/>
                <a:gd name="T29" fmla="*/ 140 h 352"/>
                <a:gd name="T30" fmla="*/ 19 w 118"/>
                <a:gd name="T31" fmla="*/ 236 h 352"/>
                <a:gd name="T32" fmla="*/ 19 w 118"/>
                <a:gd name="T33" fmla="*/ 239 h 352"/>
                <a:gd name="T34" fmla="*/ 22 w 118"/>
                <a:gd name="T35" fmla="*/ 270 h 352"/>
                <a:gd name="T36" fmla="*/ 31 w 118"/>
                <a:gd name="T37" fmla="*/ 324 h 352"/>
                <a:gd name="T38" fmla="*/ 19 w 118"/>
                <a:gd name="T39" fmla="*/ 347 h 352"/>
                <a:gd name="T40" fmla="*/ 30 w 118"/>
                <a:gd name="T41" fmla="*/ 350 h 352"/>
                <a:gd name="T42" fmla="*/ 39 w 118"/>
                <a:gd name="T43" fmla="*/ 338 h 352"/>
                <a:gd name="T44" fmla="*/ 45 w 118"/>
                <a:gd name="T45" fmla="*/ 323 h 352"/>
                <a:gd name="T46" fmla="*/ 42 w 118"/>
                <a:gd name="T47" fmla="*/ 301 h 352"/>
                <a:gd name="T48" fmla="*/ 39 w 118"/>
                <a:gd name="T49" fmla="*/ 256 h 352"/>
                <a:gd name="T50" fmla="*/ 39 w 118"/>
                <a:gd name="T51" fmla="*/ 237 h 352"/>
                <a:gd name="T52" fmla="*/ 55 w 118"/>
                <a:gd name="T53" fmla="*/ 240 h 352"/>
                <a:gd name="T54" fmla="*/ 55 w 118"/>
                <a:gd name="T55" fmla="*/ 266 h 352"/>
                <a:gd name="T56" fmla="*/ 53 w 118"/>
                <a:gd name="T57" fmla="*/ 300 h 352"/>
                <a:gd name="T58" fmla="*/ 51 w 118"/>
                <a:gd name="T59" fmla="*/ 320 h 352"/>
                <a:gd name="T60" fmla="*/ 45 w 118"/>
                <a:gd name="T61" fmla="*/ 348 h 352"/>
                <a:gd name="T62" fmla="*/ 63 w 118"/>
                <a:gd name="T63" fmla="*/ 348 h 352"/>
                <a:gd name="T64" fmla="*/ 62 w 118"/>
                <a:gd name="T65" fmla="*/ 320 h 352"/>
                <a:gd name="T66" fmla="*/ 75 w 118"/>
                <a:gd name="T67" fmla="*/ 268 h 352"/>
                <a:gd name="T68" fmla="*/ 75 w 118"/>
                <a:gd name="T69" fmla="*/ 234 h 352"/>
                <a:gd name="T70" fmla="*/ 89 w 118"/>
                <a:gd name="T71" fmla="*/ 234 h 352"/>
                <a:gd name="T72" fmla="*/ 80 w 118"/>
                <a:gd name="T73" fmla="*/ 146 h 352"/>
                <a:gd name="T74" fmla="*/ 77 w 118"/>
                <a:gd name="T75" fmla="*/ 145 h 352"/>
                <a:gd name="T76" fmla="*/ 74 w 118"/>
                <a:gd name="T77" fmla="*/ 129 h 352"/>
                <a:gd name="T78" fmla="*/ 78 w 118"/>
                <a:gd name="T79" fmla="*/ 128 h 352"/>
                <a:gd name="T80" fmla="*/ 77 w 118"/>
                <a:gd name="T81" fmla="*/ 114 h 352"/>
                <a:gd name="T82" fmla="*/ 85 w 118"/>
                <a:gd name="T83" fmla="*/ 98 h 352"/>
                <a:gd name="T84" fmla="*/ 101 w 118"/>
                <a:gd name="T85" fmla="*/ 107 h 352"/>
                <a:gd name="T86" fmla="*/ 95 w 118"/>
                <a:gd name="T87" fmla="*/ 124 h 352"/>
                <a:gd name="T88" fmla="*/ 78 w 118"/>
                <a:gd name="T89" fmla="*/ 128 h 352"/>
                <a:gd name="T90" fmla="*/ 80 w 118"/>
                <a:gd name="T91" fmla="*/ 146 h 352"/>
                <a:gd name="T92" fmla="*/ 93 w 118"/>
                <a:gd name="T93" fmla="*/ 138 h 352"/>
                <a:gd name="T94" fmla="*/ 117 w 118"/>
                <a:gd name="T95" fmla="*/ 109 h 352"/>
                <a:gd name="T96" fmla="*/ 86 w 118"/>
                <a:gd name="T97" fmla="*/ 57 h 352"/>
                <a:gd name="T98" fmla="*/ 22 w 118"/>
                <a:gd name="T99" fmla="*/ 113 h 352"/>
                <a:gd name="T100" fmla="*/ 20 w 118"/>
                <a:gd name="T101" fmla="*/ 121 h 352"/>
                <a:gd name="T102" fmla="*/ 18 w 118"/>
                <a:gd name="T103" fmla="*/ 121 h 352"/>
                <a:gd name="T104" fmla="*/ 18 w 118"/>
                <a:gd name="T105" fmla="*/ 108 h 352"/>
                <a:gd name="T106" fmla="*/ 24 w 118"/>
                <a:gd name="T107" fmla="*/ 97 h 352"/>
                <a:gd name="T108" fmla="*/ 22 w 118"/>
                <a:gd name="T109" fmla="*/ 11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352">
                  <a:moveTo>
                    <a:pt x="86" y="57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5" y="42"/>
                    <a:pt x="68" y="35"/>
                  </a:cubicBezTo>
                  <a:cubicBezTo>
                    <a:pt x="70" y="31"/>
                    <a:pt x="70" y="19"/>
                    <a:pt x="70" y="16"/>
                  </a:cubicBezTo>
                  <a:cubicBezTo>
                    <a:pt x="69" y="5"/>
                    <a:pt x="62" y="1"/>
                    <a:pt x="55" y="1"/>
                  </a:cubicBezTo>
                  <a:cubicBezTo>
                    <a:pt x="49" y="0"/>
                    <a:pt x="39" y="15"/>
                    <a:pt x="39" y="15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1"/>
                    <a:pt x="37" y="52"/>
                    <a:pt x="35" y="56"/>
                  </a:cubicBezTo>
                  <a:cubicBezTo>
                    <a:pt x="34" y="59"/>
                    <a:pt x="14" y="65"/>
                    <a:pt x="14" y="65"/>
                  </a:cubicBezTo>
                  <a:cubicBezTo>
                    <a:pt x="14" y="65"/>
                    <a:pt x="0" y="110"/>
                    <a:pt x="2" y="120"/>
                  </a:cubicBezTo>
                  <a:cubicBezTo>
                    <a:pt x="4" y="131"/>
                    <a:pt x="19" y="140"/>
                    <a:pt x="19" y="140"/>
                  </a:cubicBezTo>
                  <a:cubicBezTo>
                    <a:pt x="19" y="236"/>
                    <a:pt x="19" y="236"/>
                    <a:pt x="19" y="236"/>
                  </a:cubicBezTo>
                  <a:cubicBezTo>
                    <a:pt x="19" y="239"/>
                    <a:pt x="19" y="239"/>
                    <a:pt x="19" y="239"/>
                  </a:cubicBezTo>
                  <a:cubicBezTo>
                    <a:pt x="19" y="239"/>
                    <a:pt x="22" y="263"/>
                    <a:pt x="22" y="270"/>
                  </a:cubicBezTo>
                  <a:cubicBezTo>
                    <a:pt x="22" y="277"/>
                    <a:pt x="32" y="321"/>
                    <a:pt x="31" y="324"/>
                  </a:cubicBezTo>
                  <a:cubicBezTo>
                    <a:pt x="31" y="327"/>
                    <a:pt x="19" y="347"/>
                    <a:pt x="19" y="347"/>
                  </a:cubicBezTo>
                  <a:cubicBezTo>
                    <a:pt x="30" y="350"/>
                    <a:pt x="30" y="350"/>
                    <a:pt x="30" y="350"/>
                  </a:cubicBezTo>
                  <a:cubicBezTo>
                    <a:pt x="30" y="350"/>
                    <a:pt x="36" y="344"/>
                    <a:pt x="39" y="338"/>
                  </a:cubicBezTo>
                  <a:cubicBezTo>
                    <a:pt x="42" y="331"/>
                    <a:pt x="45" y="328"/>
                    <a:pt x="45" y="323"/>
                  </a:cubicBezTo>
                  <a:cubicBezTo>
                    <a:pt x="44" y="318"/>
                    <a:pt x="39" y="324"/>
                    <a:pt x="42" y="301"/>
                  </a:cubicBezTo>
                  <a:cubicBezTo>
                    <a:pt x="44" y="286"/>
                    <a:pt x="40" y="264"/>
                    <a:pt x="39" y="256"/>
                  </a:cubicBezTo>
                  <a:cubicBezTo>
                    <a:pt x="38" y="249"/>
                    <a:pt x="39" y="237"/>
                    <a:pt x="39" y="237"/>
                  </a:cubicBezTo>
                  <a:cubicBezTo>
                    <a:pt x="39" y="237"/>
                    <a:pt x="53" y="236"/>
                    <a:pt x="55" y="240"/>
                  </a:cubicBezTo>
                  <a:cubicBezTo>
                    <a:pt x="58" y="244"/>
                    <a:pt x="56" y="260"/>
                    <a:pt x="55" y="266"/>
                  </a:cubicBezTo>
                  <a:cubicBezTo>
                    <a:pt x="53" y="272"/>
                    <a:pt x="53" y="295"/>
                    <a:pt x="53" y="300"/>
                  </a:cubicBezTo>
                  <a:cubicBezTo>
                    <a:pt x="53" y="306"/>
                    <a:pt x="52" y="316"/>
                    <a:pt x="51" y="320"/>
                  </a:cubicBezTo>
                  <a:cubicBezTo>
                    <a:pt x="51" y="324"/>
                    <a:pt x="45" y="348"/>
                    <a:pt x="45" y="348"/>
                  </a:cubicBezTo>
                  <a:cubicBezTo>
                    <a:pt x="45" y="348"/>
                    <a:pt x="59" y="352"/>
                    <a:pt x="63" y="348"/>
                  </a:cubicBezTo>
                  <a:cubicBezTo>
                    <a:pt x="67" y="345"/>
                    <a:pt x="63" y="331"/>
                    <a:pt x="62" y="320"/>
                  </a:cubicBezTo>
                  <a:cubicBezTo>
                    <a:pt x="62" y="309"/>
                    <a:pt x="71" y="283"/>
                    <a:pt x="75" y="268"/>
                  </a:cubicBezTo>
                  <a:cubicBezTo>
                    <a:pt x="80" y="253"/>
                    <a:pt x="75" y="234"/>
                    <a:pt x="75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3" y="181"/>
                    <a:pt x="80" y="146"/>
                  </a:cubicBezTo>
                  <a:cubicBezTo>
                    <a:pt x="78" y="146"/>
                    <a:pt x="77" y="146"/>
                    <a:pt x="77" y="145"/>
                  </a:cubicBezTo>
                  <a:cubicBezTo>
                    <a:pt x="77" y="141"/>
                    <a:pt x="74" y="129"/>
                    <a:pt x="74" y="129"/>
                  </a:cubicBezTo>
                  <a:cubicBezTo>
                    <a:pt x="74" y="129"/>
                    <a:pt x="76" y="129"/>
                    <a:pt x="78" y="128"/>
                  </a:cubicBezTo>
                  <a:cubicBezTo>
                    <a:pt x="78" y="121"/>
                    <a:pt x="77" y="116"/>
                    <a:pt x="77" y="114"/>
                  </a:cubicBezTo>
                  <a:cubicBezTo>
                    <a:pt x="76" y="106"/>
                    <a:pt x="79" y="102"/>
                    <a:pt x="85" y="98"/>
                  </a:cubicBezTo>
                  <a:cubicBezTo>
                    <a:pt x="92" y="94"/>
                    <a:pt x="101" y="107"/>
                    <a:pt x="101" y="107"/>
                  </a:cubicBezTo>
                  <a:cubicBezTo>
                    <a:pt x="101" y="107"/>
                    <a:pt x="99" y="119"/>
                    <a:pt x="95" y="124"/>
                  </a:cubicBezTo>
                  <a:cubicBezTo>
                    <a:pt x="92" y="127"/>
                    <a:pt x="83" y="128"/>
                    <a:pt x="78" y="128"/>
                  </a:cubicBezTo>
                  <a:cubicBezTo>
                    <a:pt x="79" y="133"/>
                    <a:pt x="79" y="139"/>
                    <a:pt x="80" y="146"/>
                  </a:cubicBezTo>
                  <a:cubicBezTo>
                    <a:pt x="83" y="144"/>
                    <a:pt x="89" y="140"/>
                    <a:pt x="93" y="138"/>
                  </a:cubicBezTo>
                  <a:cubicBezTo>
                    <a:pt x="98" y="136"/>
                    <a:pt x="118" y="116"/>
                    <a:pt x="117" y="109"/>
                  </a:cubicBezTo>
                  <a:cubicBezTo>
                    <a:pt x="116" y="101"/>
                    <a:pt x="86" y="57"/>
                    <a:pt x="86" y="57"/>
                  </a:cubicBezTo>
                  <a:close/>
                  <a:moveTo>
                    <a:pt x="22" y="113"/>
                  </a:moveTo>
                  <a:cubicBezTo>
                    <a:pt x="21" y="119"/>
                    <a:pt x="21" y="120"/>
                    <a:pt x="20" y="121"/>
                  </a:cubicBezTo>
                  <a:cubicBezTo>
                    <a:pt x="19" y="122"/>
                    <a:pt x="18" y="121"/>
                    <a:pt x="18" y="121"/>
                  </a:cubicBezTo>
                  <a:cubicBezTo>
                    <a:pt x="18" y="121"/>
                    <a:pt x="18" y="113"/>
                    <a:pt x="18" y="108"/>
                  </a:cubicBezTo>
                  <a:cubicBezTo>
                    <a:pt x="18" y="103"/>
                    <a:pt x="22" y="94"/>
                    <a:pt x="24" y="97"/>
                  </a:cubicBezTo>
                  <a:cubicBezTo>
                    <a:pt x="25" y="101"/>
                    <a:pt x="23" y="107"/>
                    <a:pt x="22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4785644" y="4412344"/>
            <a:ext cx="1978012" cy="812800"/>
          </a:xfrm>
          <a:prstGeom prst="wedgeRoundRectCallout">
            <a:avLst>
              <a:gd name="adj1" fmla="val 46108"/>
              <a:gd name="adj2" fmla="val 6964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9470" y="4481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</a:t>
            </a:r>
            <a:endParaRPr lang="en-US" altLang="zh-CN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我想和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</a:t>
            </a:r>
            <a:r>
              <a:rPr lang="en-US" altLang="zh-CN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9405713" y="4126246"/>
            <a:ext cx="1803625" cy="733092"/>
          </a:xfrm>
          <a:prstGeom prst="wedgeRoundRectCallout">
            <a:avLst>
              <a:gd name="adj1" fmla="val -44975"/>
              <a:gd name="adj2" fmla="val 80017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05713" y="41697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想你妹，老娘不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喜欢结巴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80710" y="358279"/>
            <a:ext cx="3630581" cy="2708434"/>
            <a:chOff x="2791326" y="1622647"/>
            <a:chExt cx="3630581" cy="2708434"/>
          </a:xfrm>
        </p:grpSpPr>
        <p:sp>
          <p:nvSpPr>
            <p:cNvPr id="9" name="文本框 8"/>
            <p:cNvSpPr txBox="1"/>
            <p:nvPr/>
          </p:nvSpPr>
          <p:spPr>
            <a:xfrm>
              <a:off x="2791326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54161" y="2123656"/>
              <a:ext cx="187743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3030" y="3440198"/>
              <a:ext cx="2218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Good or bad</a:t>
              </a:r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801" y="3429000"/>
            <a:ext cx="5828399" cy="27716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165" y="798523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风险投资人认为，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代表着公司的形象，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没重点，只能说明创业者逻辑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混乱，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都做得脏乱差，怎么能把产品做好？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74848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形象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，要做好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254" name="组合 7253"/>
          <p:cNvGrpSpPr>
            <a:grpSpLocks noChangeAspect="1"/>
          </p:cNvGrpSpPr>
          <p:nvPr/>
        </p:nvGrpSpPr>
        <p:grpSpPr>
          <a:xfrm>
            <a:off x="7621490" y="3764143"/>
            <a:ext cx="3587848" cy="3093857"/>
            <a:chOff x="979837" y="1857280"/>
            <a:chExt cx="5799176" cy="5000720"/>
          </a:xfrm>
        </p:grpSpPr>
        <p:grpSp>
          <p:nvGrpSpPr>
            <p:cNvPr id="130" name="Group 4"/>
            <p:cNvGrpSpPr>
              <a:grpSpLocks noChangeAspect="1"/>
            </p:cNvGrpSpPr>
            <p:nvPr/>
          </p:nvGrpSpPr>
          <p:grpSpPr bwMode="auto">
            <a:xfrm>
              <a:off x="979837" y="1857280"/>
              <a:ext cx="5799176" cy="5000720"/>
              <a:chOff x="1602" y="232"/>
              <a:chExt cx="4474" cy="3858"/>
            </a:xfrm>
          </p:grpSpPr>
          <p:sp>
            <p:nvSpPr>
              <p:cNvPr id="13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4" y="232"/>
                <a:ext cx="4472" cy="3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"/>
              <p:cNvSpPr/>
              <p:nvPr/>
            </p:nvSpPr>
            <p:spPr bwMode="auto">
              <a:xfrm>
                <a:off x="3189" y="3903"/>
                <a:ext cx="1297" cy="187"/>
              </a:xfrm>
              <a:custGeom>
                <a:avLst/>
                <a:gdLst>
                  <a:gd name="T0" fmla="*/ 547 w 548"/>
                  <a:gd name="T1" fmla="*/ 31 h 79"/>
                  <a:gd name="T2" fmla="*/ 505 w 548"/>
                  <a:gd name="T3" fmla="*/ 0 h 79"/>
                  <a:gd name="T4" fmla="*/ 43 w 548"/>
                  <a:gd name="T5" fmla="*/ 0 h 79"/>
                  <a:gd name="T6" fmla="*/ 1 w 548"/>
                  <a:gd name="T7" fmla="*/ 31 h 79"/>
                  <a:gd name="T8" fmla="*/ 1 w 548"/>
                  <a:gd name="T9" fmla="*/ 38 h 79"/>
                  <a:gd name="T10" fmla="*/ 1 w 548"/>
                  <a:gd name="T11" fmla="*/ 38 h 79"/>
                  <a:gd name="T12" fmla="*/ 1 w 548"/>
                  <a:gd name="T13" fmla="*/ 46 h 79"/>
                  <a:gd name="T14" fmla="*/ 1 w 548"/>
                  <a:gd name="T15" fmla="*/ 46 h 79"/>
                  <a:gd name="T16" fmla="*/ 274 w 548"/>
                  <a:gd name="T17" fmla="*/ 77 h 79"/>
                  <a:gd name="T18" fmla="*/ 547 w 548"/>
                  <a:gd name="T19" fmla="*/ 46 h 79"/>
                  <a:gd name="T20" fmla="*/ 547 w 548"/>
                  <a:gd name="T21" fmla="*/ 31 h 79"/>
                  <a:gd name="T22" fmla="*/ 547 w 548"/>
                  <a:gd name="T23" fmla="*/ 38 h 79"/>
                  <a:gd name="T24" fmla="*/ 547 w 548"/>
                  <a:gd name="T25" fmla="*/ 3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8" h="79">
                    <a:moveTo>
                      <a:pt x="547" y="31"/>
                    </a:moveTo>
                    <a:cubicBezTo>
                      <a:pt x="548" y="27"/>
                      <a:pt x="523" y="14"/>
                      <a:pt x="50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6" y="14"/>
                      <a:pt x="0" y="28"/>
                      <a:pt x="1" y="3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8" y="79"/>
                      <a:pt x="227" y="78"/>
                      <a:pt x="274" y="77"/>
                    </a:cubicBezTo>
                    <a:cubicBezTo>
                      <a:pt x="321" y="78"/>
                      <a:pt x="540" y="79"/>
                      <a:pt x="547" y="46"/>
                    </a:cubicBezTo>
                    <a:cubicBezTo>
                      <a:pt x="547" y="31"/>
                      <a:pt x="547" y="31"/>
                      <a:pt x="547" y="31"/>
                    </a:cubicBezTo>
                    <a:cubicBezTo>
                      <a:pt x="547" y="38"/>
                      <a:pt x="547" y="38"/>
                      <a:pt x="547" y="38"/>
                    </a:cubicBezTo>
                    <a:lnTo>
                      <a:pt x="547" y="3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6"/>
              <p:cNvSpPr/>
              <p:nvPr/>
            </p:nvSpPr>
            <p:spPr bwMode="auto">
              <a:xfrm>
                <a:off x="3319" y="3283"/>
                <a:ext cx="1037" cy="590"/>
              </a:xfrm>
              <a:custGeom>
                <a:avLst/>
                <a:gdLst>
                  <a:gd name="T0" fmla="*/ 408 w 438"/>
                  <a:gd name="T1" fmla="*/ 0 h 249"/>
                  <a:gd name="T2" fmla="*/ 30 w 438"/>
                  <a:gd name="T3" fmla="*/ 0 h 249"/>
                  <a:gd name="T4" fmla="*/ 0 w 438"/>
                  <a:gd name="T5" fmla="*/ 249 h 249"/>
                  <a:gd name="T6" fmla="*/ 1 w 438"/>
                  <a:gd name="T7" fmla="*/ 249 h 249"/>
                  <a:gd name="T8" fmla="*/ 3 w 438"/>
                  <a:gd name="T9" fmla="*/ 247 h 249"/>
                  <a:gd name="T10" fmla="*/ 435 w 438"/>
                  <a:gd name="T11" fmla="*/ 247 h 249"/>
                  <a:gd name="T12" fmla="*/ 437 w 438"/>
                  <a:gd name="T13" fmla="*/ 249 h 249"/>
                  <a:gd name="T14" fmla="*/ 438 w 438"/>
                  <a:gd name="T15" fmla="*/ 249 h 249"/>
                  <a:gd name="T16" fmla="*/ 408 w 438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249">
                    <a:moveTo>
                      <a:pt x="408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8" y="247"/>
                      <a:pt x="0" y="249"/>
                      <a:pt x="0" y="249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2" y="248"/>
                      <a:pt x="3" y="247"/>
                      <a:pt x="3" y="247"/>
                    </a:cubicBezTo>
                    <a:cubicBezTo>
                      <a:pt x="435" y="247"/>
                      <a:pt x="435" y="247"/>
                      <a:pt x="435" y="247"/>
                    </a:cubicBezTo>
                    <a:cubicBezTo>
                      <a:pt x="435" y="247"/>
                      <a:pt x="436" y="248"/>
                      <a:pt x="437" y="249"/>
                    </a:cubicBezTo>
                    <a:cubicBezTo>
                      <a:pt x="438" y="249"/>
                      <a:pt x="438" y="249"/>
                      <a:pt x="438" y="249"/>
                    </a:cubicBezTo>
                    <a:cubicBezTo>
                      <a:pt x="438" y="249"/>
                      <a:pt x="430" y="247"/>
                      <a:pt x="40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7"/>
              <p:cNvSpPr/>
              <p:nvPr/>
            </p:nvSpPr>
            <p:spPr bwMode="auto">
              <a:xfrm>
                <a:off x="3189" y="3861"/>
                <a:ext cx="1297" cy="194"/>
              </a:xfrm>
              <a:custGeom>
                <a:avLst/>
                <a:gdLst>
                  <a:gd name="T0" fmla="*/ 492 w 548"/>
                  <a:gd name="T1" fmla="*/ 0 h 82"/>
                  <a:gd name="T2" fmla="*/ 56 w 548"/>
                  <a:gd name="T3" fmla="*/ 0 h 82"/>
                  <a:gd name="T4" fmla="*/ 1 w 548"/>
                  <a:gd name="T5" fmla="*/ 49 h 82"/>
                  <a:gd name="T6" fmla="*/ 274 w 548"/>
                  <a:gd name="T7" fmla="*/ 80 h 82"/>
                  <a:gd name="T8" fmla="*/ 547 w 548"/>
                  <a:gd name="T9" fmla="*/ 49 h 82"/>
                  <a:gd name="T10" fmla="*/ 492 w 548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8" h="82">
                    <a:moveTo>
                      <a:pt x="492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47" y="8"/>
                      <a:pt x="0" y="44"/>
                      <a:pt x="1" y="49"/>
                    </a:cubicBezTo>
                    <a:cubicBezTo>
                      <a:pt x="8" y="82"/>
                      <a:pt x="227" y="81"/>
                      <a:pt x="274" y="80"/>
                    </a:cubicBezTo>
                    <a:cubicBezTo>
                      <a:pt x="321" y="81"/>
                      <a:pt x="540" y="82"/>
                      <a:pt x="547" y="49"/>
                    </a:cubicBezTo>
                    <a:cubicBezTo>
                      <a:pt x="548" y="44"/>
                      <a:pt x="501" y="8"/>
                      <a:pt x="49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8"/>
              <p:cNvSpPr>
                <a:spLocks noEditPoints="1"/>
              </p:cNvSpPr>
              <p:nvPr/>
            </p:nvSpPr>
            <p:spPr bwMode="auto">
              <a:xfrm>
                <a:off x="1602" y="232"/>
                <a:ext cx="4472" cy="3065"/>
              </a:xfrm>
              <a:custGeom>
                <a:avLst/>
                <a:gdLst>
                  <a:gd name="T0" fmla="*/ 1842 w 1890"/>
                  <a:gd name="T1" fmla="*/ 1295 h 1295"/>
                  <a:gd name="T2" fmla="*/ 49 w 1890"/>
                  <a:gd name="T3" fmla="*/ 1295 h 1295"/>
                  <a:gd name="T4" fmla="*/ 0 w 1890"/>
                  <a:gd name="T5" fmla="*/ 1247 h 1295"/>
                  <a:gd name="T6" fmla="*/ 0 w 1890"/>
                  <a:gd name="T7" fmla="*/ 48 h 1295"/>
                  <a:gd name="T8" fmla="*/ 49 w 1890"/>
                  <a:gd name="T9" fmla="*/ 0 h 1295"/>
                  <a:gd name="T10" fmla="*/ 1842 w 1890"/>
                  <a:gd name="T11" fmla="*/ 0 h 1295"/>
                  <a:gd name="T12" fmla="*/ 1890 w 1890"/>
                  <a:gd name="T13" fmla="*/ 48 h 1295"/>
                  <a:gd name="T14" fmla="*/ 1890 w 1890"/>
                  <a:gd name="T15" fmla="*/ 1247 h 1295"/>
                  <a:gd name="T16" fmla="*/ 1842 w 1890"/>
                  <a:gd name="T17" fmla="*/ 1295 h 1295"/>
                  <a:gd name="T18" fmla="*/ 49 w 1890"/>
                  <a:gd name="T19" fmla="*/ 8 h 1295"/>
                  <a:gd name="T20" fmla="*/ 8 w 1890"/>
                  <a:gd name="T21" fmla="*/ 48 h 1295"/>
                  <a:gd name="T22" fmla="*/ 8 w 1890"/>
                  <a:gd name="T23" fmla="*/ 1247 h 1295"/>
                  <a:gd name="T24" fmla="*/ 49 w 1890"/>
                  <a:gd name="T25" fmla="*/ 1287 h 1295"/>
                  <a:gd name="T26" fmla="*/ 1842 w 1890"/>
                  <a:gd name="T27" fmla="*/ 1287 h 1295"/>
                  <a:gd name="T28" fmla="*/ 1882 w 1890"/>
                  <a:gd name="T29" fmla="*/ 1247 h 1295"/>
                  <a:gd name="T30" fmla="*/ 1882 w 1890"/>
                  <a:gd name="T31" fmla="*/ 48 h 1295"/>
                  <a:gd name="T32" fmla="*/ 1842 w 1890"/>
                  <a:gd name="T33" fmla="*/ 8 h 1295"/>
                  <a:gd name="T34" fmla="*/ 49 w 1890"/>
                  <a:gd name="T35" fmla="*/ 8 h 1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0" h="1295">
                    <a:moveTo>
                      <a:pt x="1842" y="1295"/>
                    </a:moveTo>
                    <a:cubicBezTo>
                      <a:pt x="49" y="1295"/>
                      <a:pt x="49" y="1295"/>
                      <a:pt x="49" y="1295"/>
                    </a:cubicBezTo>
                    <a:cubicBezTo>
                      <a:pt x="22" y="1295"/>
                      <a:pt x="0" y="1273"/>
                      <a:pt x="0" y="12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1842" y="0"/>
                      <a:pt x="1842" y="0"/>
                      <a:pt x="1842" y="0"/>
                    </a:cubicBezTo>
                    <a:cubicBezTo>
                      <a:pt x="1868" y="0"/>
                      <a:pt x="1890" y="22"/>
                      <a:pt x="1890" y="48"/>
                    </a:cubicBezTo>
                    <a:cubicBezTo>
                      <a:pt x="1890" y="1247"/>
                      <a:pt x="1890" y="1247"/>
                      <a:pt x="1890" y="1247"/>
                    </a:cubicBezTo>
                    <a:cubicBezTo>
                      <a:pt x="1890" y="1273"/>
                      <a:pt x="1868" y="1295"/>
                      <a:pt x="1842" y="1295"/>
                    </a:cubicBezTo>
                    <a:close/>
                    <a:moveTo>
                      <a:pt x="49" y="8"/>
                    </a:moveTo>
                    <a:cubicBezTo>
                      <a:pt x="26" y="8"/>
                      <a:pt x="8" y="26"/>
                      <a:pt x="8" y="48"/>
                    </a:cubicBezTo>
                    <a:cubicBezTo>
                      <a:pt x="8" y="1247"/>
                      <a:pt x="8" y="1247"/>
                      <a:pt x="8" y="1247"/>
                    </a:cubicBezTo>
                    <a:cubicBezTo>
                      <a:pt x="8" y="1269"/>
                      <a:pt x="26" y="1287"/>
                      <a:pt x="49" y="1287"/>
                    </a:cubicBezTo>
                    <a:cubicBezTo>
                      <a:pt x="1842" y="1287"/>
                      <a:pt x="1842" y="1287"/>
                      <a:pt x="1842" y="1287"/>
                    </a:cubicBezTo>
                    <a:cubicBezTo>
                      <a:pt x="1864" y="1287"/>
                      <a:pt x="1882" y="1269"/>
                      <a:pt x="1882" y="1247"/>
                    </a:cubicBezTo>
                    <a:cubicBezTo>
                      <a:pt x="1882" y="48"/>
                      <a:pt x="1882" y="48"/>
                      <a:pt x="1882" y="48"/>
                    </a:cubicBezTo>
                    <a:cubicBezTo>
                      <a:pt x="1882" y="26"/>
                      <a:pt x="1864" y="8"/>
                      <a:pt x="1842" y="8"/>
                    </a:cubicBez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9"/>
              <p:cNvSpPr>
                <a:spLocks noEditPoints="1"/>
              </p:cNvSpPr>
              <p:nvPr/>
            </p:nvSpPr>
            <p:spPr bwMode="auto">
              <a:xfrm>
                <a:off x="1611" y="242"/>
                <a:ext cx="4453" cy="3046"/>
              </a:xfrm>
              <a:custGeom>
                <a:avLst/>
                <a:gdLst>
                  <a:gd name="T0" fmla="*/ 1838 w 1882"/>
                  <a:gd name="T1" fmla="*/ 0 h 1287"/>
                  <a:gd name="T2" fmla="*/ 45 w 1882"/>
                  <a:gd name="T3" fmla="*/ 0 h 1287"/>
                  <a:gd name="T4" fmla="*/ 0 w 1882"/>
                  <a:gd name="T5" fmla="*/ 44 h 1287"/>
                  <a:gd name="T6" fmla="*/ 0 w 1882"/>
                  <a:gd name="T7" fmla="*/ 1243 h 1287"/>
                  <a:gd name="T8" fmla="*/ 45 w 1882"/>
                  <a:gd name="T9" fmla="*/ 1287 h 1287"/>
                  <a:gd name="T10" fmla="*/ 1838 w 1882"/>
                  <a:gd name="T11" fmla="*/ 1287 h 1287"/>
                  <a:gd name="T12" fmla="*/ 1882 w 1882"/>
                  <a:gd name="T13" fmla="*/ 1243 h 1287"/>
                  <a:gd name="T14" fmla="*/ 1882 w 1882"/>
                  <a:gd name="T15" fmla="*/ 44 h 1287"/>
                  <a:gd name="T16" fmla="*/ 1838 w 1882"/>
                  <a:gd name="T17" fmla="*/ 0 h 1287"/>
                  <a:gd name="T18" fmla="*/ 1784 w 1882"/>
                  <a:gd name="T19" fmla="*/ 1184 h 1287"/>
                  <a:gd name="T20" fmla="*/ 98 w 1882"/>
                  <a:gd name="T21" fmla="*/ 1184 h 1287"/>
                  <a:gd name="T22" fmla="*/ 98 w 1882"/>
                  <a:gd name="T23" fmla="*/ 119 h 1287"/>
                  <a:gd name="T24" fmla="*/ 1784 w 1882"/>
                  <a:gd name="T25" fmla="*/ 119 h 1287"/>
                  <a:gd name="T26" fmla="*/ 1784 w 1882"/>
                  <a:gd name="T27" fmla="*/ 1184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82" h="1287">
                    <a:moveTo>
                      <a:pt x="183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1243"/>
                      <a:pt x="0" y="1243"/>
                      <a:pt x="0" y="1243"/>
                    </a:cubicBezTo>
                    <a:cubicBezTo>
                      <a:pt x="0" y="1267"/>
                      <a:pt x="20" y="1287"/>
                      <a:pt x="45" y="1287"/>
                    </a:cubicBezTo>
                    <a:cubicBezTo>
                      <a:pt x="1838" y="1287"/>
                      <a:pt x="1838" y="1287"/>
                      <a:pt x="1838" y="1287"/>
                    </a:cubicBezTo>
                    <a:cubicBezTo>
                      <a:pt x="1862" y="1287"/>
                      <a:pt x="1882" y="1267"/>
                      <a:pt x="1882" y="1243"/>
                    </a:cubicBezTo>
                    <a:cubicBezTo>
                      <a:pt x="1882" y="44"/>
                      <a:pt x="1882" y="44"/>
                      <a:pt x="1882" y="44"/>
                    </a:cubicBezTo>
                    <a:cubicBezTo>
                      <a:pt x="1882" y="20"/>
                      <a:pt x="1862" y="0"/>
                      <a:pt x="1838" y="0"/>
                    </a:cubicBezTo>
                    <a:moveTo>
                      <a:pt x="1784" y="1184"/>
                    </a:moveTo>
                    <a:cubicBezTo>
                      <a:pt x="98" y="1184"/>
                      <a:pt x="98" y="1184"/>
                      <a:pt x="98" y="1184"/>
                    </a:cubicBezTo>
                    <a:cubicBezTo>
                      <a:pt x="98" y="119"/>
                      <a:pt x="98" y="119"/>
                      <a:pt x="98" y="119"/>
                    </a:cubicBezTo>
                    <a:cubicBezTo>
                      <a:pt x="1784" y="119"/>
                      <a:pt x="1784" y="119"/>
                      <a:pt x="1784" y="119"/>
                    </a:cubicBezTo>
                    <a:cubicBezTo>
                      <a:pt x="1784" y="1184"/>
                      <a:pt x="1784" y="1184"/>
                      <a:pt x="1784" y="1184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0"/>
              <p:cNvSpPr>
                <a:spLocks noChangeArrowheads="1"/>
              </p:cNvSpPr>
              <p:nvPr/>
            </p:nvSpPr>
            <p:spPr bwMode="auto">
              <a:xfrm>
                <a:off x="1770" y="450"/>
                <a:ext cx="4138" cy="2623"/>
              </a:xfrm>
              <a:prstGeom prst="rect">
                <a:avLst/>
              </a:prstGeom>
              <a:solidFill>
                <a:srgbClr val="F3B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1"/>
              <p:cNvSpPr>
                <a:spLocks noChangeArrowheads="1"/>
              </p:cNvSpPr>
              <p:nvPr/>
            </p:nvSpPr>
            <p:spPr bwMode="auto">
              <a:xfrm>
                <a:off x="1770" y="450"/>
                <a:ext cx="4138" cy="2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2"/>
              <p:cNvSpPr/>
              <p:nvPr/>
            </p:nvSpPr>
            <p:spPr bwMode="auto">
              <a:xfrm>
                <a:off x="1770" y="3073"/>
                <a:ext cx="9" cy="7"/>
              </a:xfrm>
              <a:custGeom>
                <a:avLst/>
                <a:gdLst>
                  <a:gd name="T0" fmla="*/ 9 w 9"/>
                  <a:gd name="T1" fmla="*/ 0 h 7"/>
                  <a:gd name="T2" fmla="*/ 0 w 9"/>
                  <a:gd name="T3" fmla="*/ 0 h 7"/>
                  <a:gd name="T4" fmla="*/ 0 w 9"/>
                  <a:gd name="T5" fmla="*/ 7 h 7"/>
                  <a:gd name="T6" fmla="*/ 9 w 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3"/>
              <p:cNvSpPr/>
              <p:nvPr/>
            </p:nvSpPr>
            <p:spPr bwMode="auto">
              <a:xfrm>
                <a:off x="1770" y="3073"/>
                <a:ext cx="9" cy="7"/>
              </a:xfrm>
              <a:custGeom>
                <a:avLst/>
                <a:gdLst>
                  <a:gd name="T0" fmla="*/ 9 w 9"/>
                  <a:gd name="T1" fmla="*/ 0 h 7"/>
                  <a:gd name="T2" fmla="*/ 0 w 9"/>
                  <a:gd name="T3" fmla="*/ 0 h 7"/>
                  <a:gd name="T4" fmla="*/ 0 w 9"/>
                  <a:gd name="T5" fmla="*/ 7 h 7"/>
                  <a:gd name="T6" fmla="*/ 9 w 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5"/>
              <p:cNvSpPr/>
              <p:nvPr/>
            </p:nvSpPr>
            <p:spPr bwMode="auto">
              <a:xfrm>
                <a:off x="1770" y="457"/>
                <a:ext cx="4122" cy="2616"/>
              </a:xfrm>
              <a:custGeom>
                <a:avLst/>
                <a:gdLst>
                  <a:gd name="T0" fmla="*/ 4122 w 4122"/>
                  <a:gd name="T1" fmla="*/ 0 h 2616"/>
                  <a:gd name="T2" fmla="*/ 4 w 4122"/>
                  <a:gd name="T3" fmla="*/ 0 h 2616"/>
                  <a:gd name="T4" fmla="*/ 0 w 4122"/>
                  <a:gd name="T5" fmla="*/ 2616 h 2616"/>
                  <a:gd name="T6" fmla="*/ 9 w 4122"/>
                  <a:gd name="T7" fmla="*/ 2616 h 2616"/>
                  <a:gd name="T8" fmla="*/ 4122 w 4122"/>
                  <a:gd name="T9" fmla="*/ 0 h 2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2" h="2616">
                    <a:moveTo>
                      <a:pt x="4122" y="0"/>
                    </a:moveTo>
                    <a:lnTo>
                      <a:pt x="4" y="0"/>
                    </a:lnTo>
                    <a:lnTo>
                      <a:pt x="0" y="2616"/>
                    </a:lnTo>
                    <a:lnTo>
                      <a:pt x="9" y="2616"/>
                    </a:lnTo>
                    <a:lnTo>
                      <a:pt x="4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731" y="2727654"/>
              <a:ext cx="2833839" cy="2833839"/>
            </a:xfrm>
            <a:prstGeom prst="rect">
              <a:avLst/>
            </a:prstGeom>
          </p:spPr>
        </p:pic>
      </p:grpSp>
      <p:sp>
        <p:nvSpPr>
          <p:cNvPr id="7255" name="文本框 7254"/>
          <p:cNvSpPr txBox="1"/>
          <p:nvPr/>
        </p:nvSpPr>
        <p:spPr>
          <a:xfrm>
            <a:off x="9277807" y="404205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没错，又是我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057379" y="486618"/>
            <a:ext cx="4077243" cy="2708434"/>
            <a:chOff x="2967787" y="1622647"/>
            <a:chExt cx="4077243" cy="2708434"/>
          </a:xfrm>
        </p:grpSpPr>
        <p:sp>
          <p:nvSpPr>
            <p:cNvPr id="9" name="文本框 8"/>
            <p:cNvSpPr txBox="1"/>
            <p:nvPr/>
          </p:nvSpPr>
          <p:spPr>
            <a:xfrm>
              <a:off x="2967787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66455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性格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79492" y="3440198"/>
              <a:ext cx="2665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outward or not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4918075" y="3513137"/>
            <a:ext cx="2608263" cy="2840039"/>
            <a:chOff x="4918075" y="3817937"/>
            <a:chExt cx="2608263" cy="284003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40300" y="3860800"/>
              <a:ext cx="2541588" cy="273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5178425" y="3817937"/>
              <a:ext cx="565150" cy="541338"/>
            </a:xfrm>
            <a:custGeom>
              <a:avLst/>
              <a:gdLst>
                <a:gd name="T0" fmla="*/ 10 w 26"/>
                <a:gd name="T1" fmla="*/ 2 h 25"/>
                <a:gd name="T2" fmla="*/ 23 w 26"/>
                <a:gd name="T3" fmla="*/ 16 h 25"/>
                <a:gd name="T4" fmla="*/ 5 w 26"/>
                <a:gd name="T5" fmla="*/ 19 h 25"/>
                <a:gd name="T6" fmla="*/ 10 w 26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10" y="2"/>
                  </a:moveTo>
                  <a:cubicBezTo>
                    <a:pt x="18" y="0"/>
                    <a:pt x="26" y="8"/>
                    <a:pt x="23" y="16"/>
                  </a:cubicBezTo>
                  <a:cubicBezTo>
                    <a:pt x="21" y="23"/>
                    <a:pt x="10" y="25"/>
                    <a:pt x="5" y="19"/>
                  </a:cubicBezTo>
                  <a:cubicBezTo>
                    <a:pt x="0" y="14"/>
                    <a:pt x="3" y="4"/>
                    <a:pt x="1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918075" y="4316413"/>
              <a:ext cx="1085850" cy="2341563"/>
            </a:xfrm>
            <a:custGeom>
              <a:avLst/>
              <a:gdLst>
                <a:gd name="T0" fmla="*/ 6 w 50"/>
                <a:gd name="T1" fmla="*/ 3 h 108"/>
                <a:gd name="T2" fmla="*/ 27 w 50"/>
                <a:gd name="T3" fmla="*/ 1 h 108"/>
                <a:gd name="T4" fmla="*/ 45 w 50"/>
                <a:gd name="T5" fmla="*/ 5 h 108"/>
                <a:gd name="T6" fmla="*/ 50 w 50"/>
                <a:gd name="T7" fmla="*/ 18 h 108"/>
                <a:gd name="T8" fmla="*/ 49 w 50"/>
                <a:gd name="T9" fmla="*/ 47 h 108"/>
                <a:gd name="T10" fmla="*/ 46 w 50"/>
                <a:gd name="T11" fmla="*/ 53 h 108"/>
                <a:gd name="T12" fmla="*/ 41 w 50"/>
                <a:gd name="T13" fmla="*/ 47 h 108"/>
                <a:gd name="T14" fmla="*/ 41 w 50"/>
                <a:gd name="T15" fmla="*/ 19 h 108"/>
                <a:gd name="T16" fmla="*/ 38 w 50"/>
                <a:gd name="T17" fmla="*/ 19 h 108"/>
                <a:gd name="T18" fmla="*/ 37 w 50"/>
                <a:gd name="T19" fmla="*/ 100 h 108"/>
                <a:gd name="T20" fmla="*/ 26 w 50"/>
                <a:gd name="T21" fmla="*/ 102 h 108"/>
                <a:gd name="T22" fmla="*/ 26 w 50"/>
                <a:gd name="T23" fmla="*/ 52 h 108"/>
                <a:gd name="T24" fmla="*/ 23 w 50"/>
                <a:gd name="T25" fmla="*/ 52 h 108"/>
                <a:gd name="T26" fmla="*/ 23 w 50"/>
                <a:gd name="T27" fmla="*/ 95 h 108"/>
                <a:gd name="T28" fmla="*/ 22 w 50"/>
                <a:gd name="T29" fmla="*/ 104 h 108"/>
                <a:gd name="T30" fmla="*/ 11 w 50"/>
                <a:gd name="T31" fmla="*/ 100 h 108"/>
                <a:gd name="T32" fmla="*/ 11 w 50"/>
                <a:gd name="T33" fmla="*/ 19 h 108"/>
                <a:gd name="T34" fmla="*/ 9 w 50"/>
                <a:gd name="T35" fmla="*/ 19 h 108"/>
                <a:gd name="T36" fmla="*/ 9 w 50"/>
                <a:gd name="T37" fmla="*/ 46 h 108"/>
                <a:gd name="T38" fmla="*/ 3 w 50"/>
                <a:gd name="T39" fmla="*/ 53 h 108"/>
                <a:gd name="T40" fmla="*/ 0 w 50"/>
                <a:gd name="T41" fmla="*/ 48 h 108"/>
                <a:gd name="T42" fmla="*/ 0 w 50"/>
                <a:gd name="T43" fmla="*/ 14 h 108"/>
                <a:gd name="T44" fmla="*/ 6 w 50"/>
                <a:gd name="T4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08">
                  <a:moveTo>
                    <a:pt x="6" y="3"/>
                  </a:moveTo>
                  <a:cubicBezTo>
                    <a:pt x="13" y="0"/>
                    <a:pt x="20" y="2"/>
                    <a:pt x="27" y="1"/>
                  </a:cubicBezTo>
                  <a:cubicBezTo>
                    <a:pt x="33" y="2"/>
                    <a:pt x="40" y="1"/>
                    <a:pt x="45" y="5"/>
                  </a:cubicBezTo>
                  <a:cubicBezTo>
                    <a:pt x="49" y="8"/>
                    <a:pt x="49" y="13"/>
                    <a:pt x="50" y="18"/>
                  </a:cubicBezTo>
                  <a:cubicBezTo>
                    <a:pt x="49" y="27"/>
                    <a:pt x="50" y="37"/>
                    <a:pt x="49" y="47"/>
                  </a:cubicBezTo>
                  <a:cubicBezTo>
                    <a:pt x="50" y="49"/>
                    <a:pt x="49" y="53"/>
                    <a:pt x="46" y="53"/>
                  </a:cubicBezTo>
                  <a:cubicBezTo>
                    <a:pt x="43" y="53"/>
                    <a:pt x="41" y="50"/>
                    <a:pt x="41" y="47"/>
                  </a:cubicBezTo>
                  <a:cubicBezTo>
                    <a:pt x="41" y="38"/>
                    <a:pt x="41" y="28"/>
                    <a:pt x="41" y="19"/>
                  </a:cubicBezTo>
                  <a:cubicBezTo>
                    <a:pt x="40" y="19"/>
                    <a:pt x="38" y="19"/>
                    <a:pt x="38" y="19"/>
                  </a:cubicBezTo>
                  <a:cubicBezTo>
                    <a:pt x="37" y="46"/>
                    <a:pt x="38" y="73"/>
                    <a:pt x="37" y="100"/>
                  </a:cubicBezTo>
                  <a:cubicBezTo>
                    <a:pt x="38" y="107"/>
                    <a:pt x="27" y="108"/>
                    <a:pt x="26" y="102"/>
                  </a:cubicBezTo>
                  <a:cubicBezTo>
                    <a:pt x="26" y="85"/>
                    <a:pt x="26" y="69"/>
                    <a:pt x="26" y="52"/>
                  </a:cubicBezTo>
                  <a:cubicBezTo>
                    <a:pt x="25" y="52"/>
                    <a:pt x="24" y="52"/>
                    <a:pt x="23" y="52"/>
                  </a:cubicBezTo>
                  <a:cubicBezTo>
                    <a:pt x="23" y="67"/>
                    <a:pt x="23" y="81"/>
                    <a:pt x="23" y="95"/>
                  </a:cubicBezTo>
                  <a:cubicBezTo>
                    <a:pt x="23" y="98"/>
                    <a:pt x="23" y="102"/>
                    <a:pt x="22" y="104"/>
                  </a:cubicBezTo>
                  <a:cubicBezTo>
                    <a:pt x="18" y="108"/>
                    <a:pt x="11" y="106"/>
                    <a:pt x="11" y="100"/>
                  </a:cubicBezTo>
                  <a:cubicBezTo>
                    <a:pt x="11" y="73"/>
                    <a:pt x="11" y="46"/>
                    <a:pt x="11" y="19"/>
                  </a:cubicBezTo>
                  <a:cubicBezTo>
                    <a:pt x="11" y="19"/>
                    <a:pt x="9" y="19"/>
                    <a:pt x="9" y="19"/>
                  </a:cubicBezTo>
                  <a:cubicBezTo>
                    <a:pt x="9" y="28"/>
                    <a:pt x="9" y="37"/>
                    <a:pt x="9" y="46"/>
                  </a:cubicBezTo>
                  <a:cubicBezTo>
                    <a:pt x="9" y="49"/>
                    <a:pt x="7" y="53"/>
                    <a:pt x="3" y="53"/>
                  </a:cubicBezTo>
                  <a:cubicBezTo>
                    <a:pt x="1" y="53"/>
                    <a:pt x="0" y="50"/>
                    <a:pt x="0" y="48"/>
                  </a:cubicBezTo>
                  <a:cubicBezTo>
                    <a:pt x="0" y="37"/>
                    <a:pt x="0" y="25"/>
                    <a:pt x="0" y="14"/>
                  </a:cubicBezTo>
                  <a:cubicBezTo>
                    <a:pt x="0" y="9"/>
                    <a:pt x="2" y="5"/>
                    <a:pt x="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613525" y="3860800"/>
              <a:ext cx="542925" cy="520700"/>
            </a:xfrm>
            <a:custGeom>
              <a:avLst/>
              <a:gdLst>
                <a:gd name="T0" fmla="*/ 11 w 25"/>
                <a:gd name="T1" fmla="*/ 2 h 24"/>
                <a:gd name="T2" fmla="*/ 23 w 25"/>
                <a:gd name="T3" fmla="*/ 13 h 24"/>
                <a:gd name="T4" fmla="*/ 5 w 25"/>
                <a:gd name="T5" fmla="*/ 18 h 24"/>
                <a:gd name="T6" fmla="*/ 11 w 25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11" y="2"/>
                  </a:moveTo>
                  <a:cubicBezTo>
                    <a:pt x="18" y="0"/>
                    <a:pt x="25" y="6"/>
                    <a:pt x="23" y="13"/>
                  </a:cubicBezTo>
                  <a:cubicBezTo>
                    <a:pt x="23" y="22"/>
                    <a:pt x="10" y="24"/>
                    <a:pt x="5" y="18"/>
                  </a:cubicBezTo>
                  <a:cubicBezTo>
                    <a:pt x="0" y="12"/>
                    <a:pt x="4" y="3"/>
                    <a:pt x="1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6308725" y="4359275"/>
              <a:ext cx="1217613" cy="2254250"/>
            </a:xfrm>
            <a:custGeom>
              <a:avLst/>
              <a:gdLst>
                <a:gd name="T0" fmla="*/ 11 w 56"/>
                <a:gd name="T1" fmla="*/ 5 h 104"/>
                <a:gd name="T2" fmla="*/ 30 w 56"/>
                <a:gd name="T3" fmla="*/ 2 h 104"/>
                <a:gd name="T4" fmla="*/ 44 w 56"/>
                <a:gd name="T5" fmla="*/ 7 h 104"/>
                <a:gd name="T6" fmla="*/ 51 w 56"/>
                <a:gd name="T7" fmla="*/ 27 h 104"/>
                <a:gd name="T8" fmla="*/ 55 w 56"/>
                <a:gd name="T9" fmla="*/ 44 h 104"/>
                <a:gd name="T10" fmla="*/ 47 w 56"/>
                <a:gd name="T11" fmla="*/ 42 h 104"/>
                <a:gd name="T12" fmla="*/ 40 w 56"/>
                <a:gd name="T13" fmla="*/ 18 h 104"/>
                <a:gd name="T14" fmla="*/ 37 w 56"/>
                <a:gd name="T15" fmla="*/ 15 h 104"/>
                <a:gd name="T16" fmla="*/ 50 w 56"/>
                <a:gd name="T17" fmla="*/ 63 h 104"/>
                <a:gd name="T18" fmla="*/ 39 w 56"/>
                <a:gd name="T19" fmla="*/ 63 h 104"/>
                <a:gd name="T20" fmla="*/ 38 w 56"/>
                <a:gd name="T21" fmla="*/ 97 h 104"/>
                <a:gd name="T22" fmla="*/ 34 w 56"/>
                <a:gd name="T23" fmla="*/ 102 h 104"/>
                <a:gd name="T24" fmla="*/ 29 w 56"/>
                <a:gd name="T25" fmla="*/ 97 h 104"/>
                <a:gd name="T26" fmla="*/ 29 w 56"/>
                <a:gd name="T27" fmla="*/ 63 h 104"/>
                <a:gd name="T28" fmla="*/ 26 w 56"/>
                <a:gd name="T29" fmla="*/ 63 h 104"/>
                <a:gd name="T30" fmla="*/ 26 w 56"/>
                <a:gd name="T31" fmla="*/ 98 h 104"/>
                <a:gd name="T32" fmla="*/ 17 w 56"/>
                <a:gd name="T33" fmla="*/ 98 h 104"/>
                <a:gd name="T34" fmla="*/ 17 w 56"/>
                <a:gd name="T35" fmla="*/ 63 h 104"/>
                <a:gd name="T36" fmla="*/ 5 w 56"/>
                <a:gd name="T37" fmla="*/ 63 h 104"/>
                <a:gd name="T38" fmla="*/ 17 w 56"/>
                <a:gd name="T39" fmla="*/ 15 h 104"/>
                <a:gd name="T40" fmla="*/ 15 w 56"/>
                <a:gd name="T41" fmla="*/ 17 h 104"/>
                <a:gd name="T42" fmla="*/ 7 w 56"/>
                <a:gd name="T43" fmla="*/ 42 h 104"/>
                <a:gd name="T44" fmla="*/ 0 w 56"/>
                <a:gd name="T45" fmla="*/ 42 h 104"/>
                <a:gd name="T46" fmla="*/ 4 w 56"/>
                <a:gd name="T47" fmla="*/ 23 h 104"/>
                <a:gd name="T48" fmla="*/ 11 w 56"/>
                <a:gd name="T49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4">
                  <a:moveTo>
                    <a:pt x="11" y="5"/>
                  </a:moveTo>
                  <a:cubicBezTo>
                    <a:pt x="16" y="0"/>
                    <a:pt x="24" y="2"/>
                    <a:pt x="30" y="2"/>
                  </a:cubicBezTo>
                  <a:cubicBezTo>
                    <a:pt x="35" y="1"/>
                    <a:pt x="41" y="2"/>
                    <a:pt x="44" y="7"/>
                  </a:cubicBezTo>
                  <a:cubicBezTo>
                    <a:pt x="48" y="13"/>
                    <a:pt x="49" y="20"/>
                    <a:pt x="51" y="27"/>
                  </a:cubicBezTo>
                  <a:cubicBezTo>
                    <a:pt x="53" y="33"/>
                    <a:pt x="56" y="38"/>
                    <a:pt x="55" y="44"/>
                  </a:cubicBezTo>
                  <a:cubicBezTo>
                    <a:pt x="52" y="45"/>
                    <a:pt x="49" y="45"/>
                    <a:pt x="47" y="42"/>
                  </a:cubicBezTo>
                  <a:cubicBezTo>
                    <a:pt x="44" y="34"/>
                    <a:pt x="42" y="26"/>
                    <a:pt x="40" y="18"/>
                  </a:cubicBezTo>
                  <a:cubicBezTo>
                    <a:pt x="39" y="16"/>
                    <a:pt x="38" y="15"/>
                    <a:pt x="37" y="15"/>
                  </a:cubicBezTo>
                  <a:cubicBezTo>
                    <a:pt x="41" y="31"/>
                    <a:pt x="46" y="47"/>
                    <a:pt x="50" y="63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8" y="74"/>
                    <a:pt x="39" y="85"/>
                    <a:pt x="38" y="97"/>
                  </a:cubicBezTo>
                  <a:cubicBezTo>
                    <a:pt x="38" y="100"/>
                    <a:pt x="37" y="103"/>
                    <a:pt x="34" y="102"/>
                  </a:cubicBezTo>
                  <a:cubicBezTo>
                    <a:pt x="31" y="103"/>
                    <a:pt x="29" y="100"/>
                    <a:pt x="29" y="97"/>
                  </a:cubicBezTo>
                  <a:cubicBezTo>
                    <a:pt x="29" y="86"/>
                    <a:pt x="29" y="74"/>
                    <a:pt x="29" y="63"/>
                  </a:cubicBezTo>
                  <a:cubicBezTo>
                    <a:pt x="28" y="63"/>
                    <a:pt x="27" y="63"/>
                    <a:pt x="26" y="63"/>
                  </a:cubicBezTo>
                  <a:cubicBezTo>
                    <a:pt x="26" y="74"/>
                    <a:pt x="27" y="86"/>
                    <a:pt x="26" y="98"/>
                  </a:cubicBezTo>
                  <a:cubicBezTo>
                    <a:pt x="26" y="104"/>
                    <a:pt x="18" y="104"/>
                    <a:pt x="17" y="98"/>
                  </a:cubicBezTo>
                  <a:cubicBezTo>
                    <a:pt x="17" y="86"/>
                    <a:pt x="17" y="74"/>
                    <a:pt x="17" y="63"/>
                  </a:cubicBezTo>
                  <a:cubicBezTo>
                    <a:pt x="13" y="63"/>
                    <a:pt x="9" y="63"/>
                    <a:pt x="5" y="63"/>
                  </a:cubicBezTo>
                  <a:cubicBezTo>
                    <a:pt x="9" y="47"/>
                    <a:pt x="13" y="31"/>
                    <a:pt x="17" y="15"/>
                  </a:cubicBezTo>
                  <a:cubicBezTo>
                    <a:pt x="16" y="16"/>
                    <a:pt x="16" y="16"/>
                    <a:pt x="15" y="17"/>
                  </a:cubicBezTo>
                  <a:cubicBezTo>
                    <a:pt x="12" y="25"/>
                    <a:pt x="10" y="34"/>
                    <a:pt x="7" y="42"/>
                  </a:cubicBezTo>
                  <a:cubicBezTo>
                    <a:pt x="7" y="46"/>
                    <a:pt x="0" y="46"/>
                    <a:pt x="0" y="42"/>
                  </a:cubicBezTo>
                  <a:cubicBezTo>
                    <a:pt x="0" y="35"/>
                    <a:pt x="3" y="29"/>
                    <a:pt x="4" y="23"/>
                  </a:cubicBezTo>
                  <a:cubicBezTo>
                    <a:pt x="7" y="17"/>
                    <a:pt x="7" y="10"/>
                    <a:pt x="11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圆角矩形标注 2"/>
          <p:cNvSpPr/>
          <p:nvPr/>
        </p:nvSpPr>
        <p:spPr>
          <a:xfrm>
            <a:off x="7698514" y="3384550"/>
            <a:ext cx="1023483" cy="431800"/>
          </a:xfrm>
          <a:prstGeom prst="wedgeRoundRectCallout">
            <a:avLst>
              <a:gd name="adj1" fmla="val -40330"/>
              <a:gd name="adj2" fmla="val 93472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3149600" y="3527879"/>
            <a:ext cx="1784531" cy="431800"/>
          </a:xfrm>
          <a:prstGeom prst="wedgeRoundRectCallout">
            <a:avLst>
              <a:gd name="adj1" fmla="val 48866"/>
              <a:gd name="adj2" fmla="val 90110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45456" y="35613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你敢不敢吱一声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3097" y="3414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吱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2" y="3588920"/>
            <a:ext cx="3269080" cy="326908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654092" y="465222"/>
            <a:ext cx="7682057" cy="3609473"/>
          </a:xfrm>
          <a:prstGeom prst="wedgeRoundRectCallout">
            <a:avLst>
              <a:gd name="adj1" fmla="val -47563"/>
              <a:gd name="adj2" fmla="val 75833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232" y="900459"/>
            <a:ext cx="70070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据说，风险投资人经常对创业者有以下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偏见，如果创业者有超过两种细节让其不满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意，不管产品、市场多好，风险投资人肯定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不会投资给他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635" y="784008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在风险投资人看来，不爱说话，不爱发邮件，微信、微博通通都不爱的人，肯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定做不好销售。要是真投了这样的创业者，以后估计得郁闷死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250174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沟通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，是桥梁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2" y="4630062"/>
            <a:ext cx="1416956" cy="1416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8457" y="4492492"/>
            <a:ext cx="1822130" cy="18164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4632" y="4630062"/>
            <a:ext cx="1865829" cy="15575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7" t="39154" r="11058" b="45184"/>
          <a:stretch>
            <a:fillRect/>
          </a:stretch>
        </p:blipFill>
        <p:spPr>
          <a:xfrm>
            <a:off x="3660955" y="4507662"/>
            <a:ext cx="1625680" cy="15828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449911" y="486618"/>
            <a:ext cx="5292178" cy="2708434"/>
            <a:chOff x="1876924" y="1622647"/>
            <a:chExt cx="5292178" cy="2708434"/>
          </a:xfrm>
        </p:grpSpPr>
        <p:sp>
          <p:nvSpPr>
            <p:cNvPr id="9" name="文本框 8"/>
            <p:cNvSpPr txBox="1"/>
            <p:nvPr/>
          </p:nvSpPr>
          <p:spPr>
            <a:xfrm>
              <a:off x="1876924" y="1622647"/>
              <a:ext cx="2364750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30623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79492" y="3440198"/>
              <a:ext cx="2789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sensitive or not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27462" y="4145643"/>
            <a:ext cx="4537076" cy="1566863"/>
            <a:chOff x="4067175" y="4508500"/>
            <a:chExt cx="4537076" cy="1566863"/>
          </a:xfrm>
        </p:grpSpPr>
        <p:sp>
          <p:nvSpPr>
            <p:cNvPr id="5" name="Freeform 5"/>
            <p:cNvSpPr/>
            <p:nvPr/>
          </p:nvSpPr>
          <p:spPr bwMode="auto">
            <a:xfrm>
              <a:off x="4111625" y="5894388"/>
              <a:ext cx="4440238" cy="180975"/>
            </a:xfrm>
            <a:custGeom>
              <a:avLst/>
              <a:gdLst>
                <a:gd name="T0" fmla="*/ 2783 w 2797"/>
                <a:gd name="T1" fmla="*/ 0 h 114"/>
                <a:gd name="T2" fmla="*/ 2783 w 2797"/>
                <a:gd name="T3" fmla="*/ 100 h 114"/>
                <a:gd name="T4" fmla="*/ 2487 w 2797"/>
                <a:gd name="T5" fmla="*/ 100 h 114"/>
                <a:gd name="T6" fmla="*/ 2487 w 2797"/>
                <a:gd name="T7" fmla="*/ 0 h 114"/>
                <a:gd name="T8" fmla="*/ 2475 w 2797"/>
                <a:gd name="T9" fmla="*/ 0 h 114"/>
                <a:gd name="T10" fmla="*/ 2475 w 2797"/>
                <a:gd name="T11" fmla="*/ 100 h 114"/>
                <a:gd name="T12" fmla="*/ 2179 w 2797"/>
                <a:gd name="T13" fmla="*/ 100 h 114"/>
                <a:gd name="T14" fmla="*/ 2179 w 2797"/>
                <a:gd name="T15" fmla="*/ 0 h 114"/>
                <a:gd name="T16" fmla="*/ 2165 w 2797"/>
                <a:gd name="T17" fmla="*/ 0 h 114"/>
                <a:gd name="T18" fmla="*/ 2165 w 2797"/>
                <a:gd name="T19" fmla="*/ 100 h 114"/>
                <a:gd name="T20" fmla="*/ 1869 w 2797"/>
                <a:gd name="T21" fmla="*/ 100 h 114"/>
                <a:gd name="T22" fmla="*/ 1869 w 2797"/>
                <a:gd name="T23" fmla="*/ 0 h 114"/>
                <a:gd name="T24" fmla="*/ 1855 w 2797"/>
                <a:gd name="T25" fmla="*/ 0 h 114"/>
                <a:gd name="T26" fmla="*/ 1855 w 2797"/>
                <a:gd name="T27" fmla="*/ 100 h 114"/>
                <a:gd name="T28" fmla="*/ 1561 w 2797"/>
                <a:gd name="T29" fmla="*/ 100 h 114"/>
                <a:gd name="T30" fmla="*/ 1561 w 2797"/>
                <a:gd name="T31" fmla="*/ 0 h 114"/>
                <a:gd name="T32" fmla="*/ 1547 w 2797"/>
                <a:gd name="T33" fmla="*/ 0 h 114"/>
                <a:gd name="T34" fmla="*/ 1547 w 2797"/>
                <a:gd name="T35" fmla="*/ 100 h 114"/>
                <a:gd name="T36" fmla="*/ 1251 w 2797"/>
                <a:gd name="T37" fmla="*/ 100 h 114"/>
                <a:gd name="T38" fmla="*/ 1251 w 2797"/>
                <a:gd name="T39" fmla="*/ 0 h 114"/>
                <a:gd name="T40" fmla="*/ 1237 w 2797"/>
                <a:gd name="T41" fmla="*/ 0 h 114"/>
                <a:gd name="T42" fmla="*/ 1237 w 2797"/>
                <a:gd name="T43" fmla="*/ 100 h 114"/>
                <a:gd name="T44" fmla="*/ 941 w 2797"/>
                <a:gd name="T45" fmla="*/ 100 h 114"/>
                <a:gd name="T46" fmla="*/ 941 w 2797"/>
                <a:gd name="T47" fmla="*/ 0 h 114"/>
                <a:gd name="T48" fmla="*/ 929 w 2797"/>
                <a:gd name="T49" fmla="*/ 0 h 114"/>
                <a:gd name="T50" fmla="*/ 929 w 2797"/>
                <a:gd name="T51" fmla="*/ 100 h 114"/>
                <a:gd name="T52" fmla="*/ 633 w 2797"/>
                <a:gd name="T53" fmla="*/ 100 h 114"/>
                <a:gd name="T54" fmla="*/ 633 w 2797"/>
                <a:gd name="T55" fmla="*/ 0 h 114"/>
                <a:gd name="T56" fmla="*/ 618 w 2797"/>
                <a:gd name="T57" fmla="*/ 0 h 114"/>
                <a:gd name="T58" fmla="*/ 618 w 2797"/>
                <a:gd name="T59" fmla="*/ 100 h 114"/>
                <a:gd name="T60" fmla="*/ 322 w 2797"/>
                <a:gd name="T61" fmla="*/ 100 h 114"/>
                <a:gd name="T62" fmla="*/ 322 w 2797"/>
                <a:gd name="T63" fmla="*/ 0 h 114"/>
                <a:gd name="T64" fmla="*/ 311 w 2797"/>
                <a:gd name="T65" fmla="*/ 0 h 114"/>
                <a:gd name="T66" fmla="*/ 311 w 2797"/>
                <a:gd name="T67" fmla="*/ 100 h 114"/>
                <a:gd name="T68" fmla="*/ 15 w 2797"/>
                <a:gd name="T69" fmla="*/ 100 h 114"/>
                <a:gd name="T70" fmla="*/ 15 w 2797"/>
                <a:gd name="T71" fmla="*/ 0 h 114"/>
                <a:gd name="T72" fmla="*/ 0 w 2797"/>
                <a:gd name="T73" fmla="*/ 0 h 114"/>
                <a:gd name="T74" fmla="*/ 0 w 2797"/>
                <a:gd name="T75" fmla="*/ 114 h 114"/>
                <a:gd name="T76" fmla="*/ 7 w 2797"/>
                <a:gd name="T77" fmla="*/ 114 h 114"/>
                <a:gd name="T78" fmla="*/ 7 w 2797"/>
                <a:gd name="T79" fmla="*/ 114 h 114"/>
                <a:gd name="T80" fmla="*/ 2797 w 2797"/>
                <a:gd name="T81" fmla="*/ 114 h 114"/>
                <a:gd name="T82" fmla="*/ 2797 w 2797"/>
                <a:gd name="T83" fmla="*/ 114 h 114"/>
                <a:gd name="T84" fmla="*/ 2797 w 2797"/>
                <a:gd name="T85" fmla="*/ 100 h 114"/>
                <a:gd name="T86" fmla="*/ 2797 w 2797"/>
                <a:gd name="T87" fmla="*/ 0 h 114"/>
                <a:gd name="T88" fmla="*/ 2783 w 2797"/>
                <a:gd name="T8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97" h="114">
                  <a:moveTo>
                    <a:pt x="2783" y="0"/>
                  </a:moveTo>
                  <a:lnTo>
                    <a:pt x="2783" y="100"/>
                  </a:lnTo>
                  <a:lnTo>
                    <a:pt x="2487" y="100"/>
                  </a:lnTo>
                  <a:lnTo>
                    <a:pt x="2487" y="0"/>
                  </a:lnTo>
                  <a:lnTo>
                    <a:pt x="2475" y="0"/>
                  </a:lnTo>
                  <a:lnTo>
                    <a:pt x="2475" y="100"/>
                  </a:lnTo>
                  <a:lnTo>
                    <a:pt x="2179" y="100"/>
                  </a:lnTo>
                  <a:lnTo>
                    <a:pt x="2179" y="0"/>
                  </a:lnTo>
                  <a:lnTo>
                    <a:pt x="2165" y="0"/>
                  </a:lnTo>
                  <a:lnTo>
                    <a:pt x="2165" y="100"/>
                  </a:lnTo>
                  <a:lnTo>
                    <a:pt x="1869" y="100"/>
                  </a:lnTo>
                  <a:lnTo>
                    <a:pt x="1869" y="0"/>
                  </a:lnTo>
                  <a:lnTo>
                    <a:pt x="1855" y="0"/>
                  </a:lnTo>
                  <a:lnTo>
                    <a:pt x="1855" y="100"/>
                  </a:lnTo>
                  <a:lnTo>
                    <a:pt x="1561" y="100"/>
                  </a:lnTo>
                  <a:lnTo>
                    <a:pt x="1561" y="0"/>
                  </a:lnTo>
                  <a:lnTo>
                    <a:pt x="1547" y="0"/>
                  </a:lnTo>
                  <a:lnTo>
                    <a:pt x="1547" y="100"/>
                  </a:lnTo>
                  <a:lnTo>
                    <a:pt x="1251" y="100"/>
                  </a:lnTo>
                  <a:lnTo>
                    <a:pt x="1251" y="0"/>
                  </a:lnTo>
                  <a:lnTo>
                    <a:pt x="1237" y="0"/>
                  </a:lnTo>
                  <a:lnTo>
                    <a:pt x="1237" y="100"/>
                  </a:lnTo>
                  <a:lnTo>
                    <a:pt x="941" y="100"/>
                  </a:lnTo>
                  <a:lnTo>
                    <a:pt x="941" y="0"/>
                  </a:lnTo>
                  <a:lnTo>
                    <a:pt x="929" y="0"/>
                  </a:lnTo>
                  <a:lnTo>
                    <a:pt x="929" y="100"/>
                  </a:lnTo>
                  <a:lnTo>
                    <a:pt x="633" y="100"/>
                  </a:lnTo>
                  <a:lnTo>
                    <a:pt x="633" y="0"/>
                  </a:lnTo>
                  <a:lnTo>
                    <a:pt x="618" y="0"/>
                  </a:lnTo>
                  <a:lnTo>
                    <a:pt x="618" y="100"/>
                  </a:lnTo>
                  <a:lnTo>
                    <a:pt x="322" y="100"/>
                  </a:lnTo>
                  <a:lnTo>
                    <a:pt x="322" y="0"/>
                  </a:lnTo>
                  <a:lnTo>
                    <a:pt x="311" y="0"/>
                  </a:lnTo>
                  <a:lnTo>
                    <a:pt x="311" y="100"/>
                  </a:lnTo>
                  <a:lnTo>
                    <a:pt x="15" y="10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" y="114"/>
                  </a:lnTo>
                  <a:lnTo>
                    <a:pt x="7" y="114"/>
                  </a:lnTo>
                  <a:lnTo>
                    <a:pt x="2797" y="114"/>
                  </a:lnTo>
                  <a:lnTo>
                    <a:pt x="2797" y="114"/>
                  </a:lnTo>
                  <a:lnTo>
                    <a:pt x="2797" y="100"/>
                  </a:lnTo>
                  <a:lnTo>
                    <a:pt x="2797" y="0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rgbClr val="576168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67175" y="5472113"/>
              <a:ext cx="90488" cy="93663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559300" y="5267325"/>
              <a:ext cx="93663" cy="95250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051425" y="5376863"/>
              <a:ext cx="95250" cy="95250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545138" y="5233988"/>
              <a:ext cx="93663" cy="90488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6037263" y="5116513"/>
              <a:ext cx="93663" cy="95250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532563" y="5226050"/>
              <a:ext cx="90488" cy="95250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7026275" y="5097463"/>
              <a:ext cx="93663" cy="90488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7518400" y="4949825"/>
              <a:ext cx="93663" cy="95250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8010525" y="4954588"/>
              <a:ext cx="93663" cy="93663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8507413" y="4508500"/>
              <a:ext cx="90488" cy="93663"/>
            </a:xfrm>
            <a:prstGeom prst="ellipse">
              <a:avLst/>
            </a:pr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070350" y="5313363"/>
              <a:ext cx="93663" cy="93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564063" y="5437188"/>
              <a:ext cx="93663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5056188" y="5097463"/>
              <a:ext cx="93663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5551488" y="5510213"/>
              <a:ext cx="90488" cy="93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6045200" y="4837113"/>
              <a:ext cx="88900" cy="90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6537325" y="5399088"/>
              <a:ext cx="93663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7029450" y="5418138"/>
              <a:ext cx="93663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7521575" y="5199063"/>
              <a:ext cx="95250" cy="90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8018463" y="4675188"/>
              <a:ext cx="90488" cy="93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8510588" y="4678363"/>
              <a:ext cx="93663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4116388" y="4727575"/>
              <a:ext cx="4440238" cy="830263"/>
            </a:xfrm>
            <a:custGeom>
              <a:avLst/>
              <a:gdLst>
                <a:gd name="T0" fmla="*/ 0 w 2797"/>
                <a:gd name="T1" fmla="*/ 397 h 523"/>
                <a:gd name="T2" fmla="*/ 308 w 2797"/>
                <a:gd name="T3" fmla="*/ 478 h 523"/>
                <a:gd name="T4" fmla="*/ 623 w 2797"/>
                <a:gd name="T5" fmla="*/ 262 h 523"/>
                <a:gd name="T6" fmla="*/ 930 w 2797"/>
                <a:gd name="T7" fmla="*/ 523 h 523"/>
                <a:gd name="T8" fmla="*/ 1243 w 2797"/>
                <a:gd name="T9" fmla="*/ 98 h 523"/>
                <a:gd name="T10" fmla="*/ 1553 w 2797"/>
                <a:gd name="T11" fmla="*/ 452 h 523"/>
                <a:gd name="T12" fmla="*/ 1861 w 2797"/>
                <a:gd name="T13" fmla="*/ 466 h 523"/>
                <a:gd name="T14" fmla="*/ 2176 w 2797"/>
                <a:gd name="T15" fmla="*/ 326 h 523"/>
                <a:gd name="T16" fmla="*/ 2486 w 2797"/>
                <a:gd name="T17" fmla="*/ 0 h 523"/>
                <a:gd name="T18" fmla="*/ 2797 w 2797"/>
                <a:gd name="T1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7" h="523">
                  <a:moveTo>
                    <a:pt x="0" y="397"/>
                  </a:moveTo>
                  <a:lnTo>
                    <a:pt x="308" y="478"/>
                  </a:lnTo>
                  <a:lnTo>
                    <a:pt x="623" y="262"/>
                  </a:lnTo>
                  <a:lnTo>
                    <a:pt x="930" y="523"/>
                  </a:lnTo>
                  <a:lnTo>
                    <a:pt x="1243" y="98"/>
                  </a:lnTo>
                  <a:lnTo>
                    <a:pt x="1553" y="452"/>
                  </a:lnTo>
                  <a:lnTo>
                    <a:pt x="1861" y="466"/>
                  </a:lnTo>
                  <a:lnTo>
                    <a:pt x="2176" y="326"/>
                  </a:lnTo>
                  <a:lnTo>
                    <a:pt x="2486" y="0"/>
                  </a:lnTo>
                  <a:lnTo>
                    <a:pt x="2797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4111625" y="4552950"/>
              <a:ext cx="4440238" cy="968375"/>
            </a:xfrm>
            <a:custGeom>
              <a:avLst/>
              <a:gdLst>
                <a:gd name="T0" fmla="*/ 0 w 2797"/>
                <a:gd name="T1" fmla="*/ 610 h 610"/>
                <a:gd name="T2" fmla="*/ 311 w 2797"/>
                <a:gd name="T3" fmla="*/ 484 h 610"/>
                <a:gd name="T4" fmla="*/ 621 w 2797"/>
                <a:gd name="T5" fmla="*/ 550 h 610"/>
                <a:gd name="T6" fmla="*/ 933 w 2797"/>
                <a:gd name="T7" fmla="*/ 464 h 610"/>
                <a:gd name="T8" fmla="*/ 1246 w 2797"/>
                <a:gd name="T9" fmla="*/ 384 h 610"/>
                <a:gd name="T10" fmla="*/ 1554 w 2797"/>
                <a:gd name="T11" fmla="*/ 457 h 610"/>
                <a:gd name="T12" fmla="*/ 1864 w 2797"/>
                <a:gd name="T13" fmla="*/ 372 h 610"/>
                <a:gd name="T14" fmla="*/ 2184 w 2797"/>
                <a:gd name="T15" fmla="*/ 279 h 610"/>
                <a:gd name="T16" fmla="*/ 2487 w 2797"/>
                <a:gd name="T17" fmla="*/ 279 h 610"/>
                <a:gd name="T18" fmla="*/ 2797 w 2797"/>
                <a:gd name="T1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7" h="610">
                  <a:moveTo>
                    <a:pt x="0" y="610"/>
                  </a:moveTo>
                  <a:lnTo>
                    <a:pt x="311" y="484"/>
                  </a:lnTo>
                  <a:lnTo>
                    <a:pt x="621" y="550"/>
                  </a:lnTo>
                  <a:lnTo>
                    <a:pt x="933" y="464"/>
                  </a:lnTo>
                  <a:lnTo>
                    <a:pt x="1246" y="384"/>
                  </a:lnTo>
                  <a:lnTo>
                    <a:pt x="1554" y="457"/>
                  </a:lnTo>
                  <a:lnTo>
                    <a:pt x="1864" y="372"/>
                  </a:lnTo>
                  <a:lnTo>
                    <a:pt x="2184" y="279"/>
                  </a:lnTo>
                  <a:lnTo>
                    <a:pt x="2487" y="279"/>
                  </a:lnTo>
                  <a:lnTo>
                    <a:pt x="2797" y="0"/>
                  </a:lnTo>
                </a:path>
              </a:pathLst>
            </a:custGeom>
            <a:noFill/>
            <a:ln w="22225" cap="flat">
              <a:solidFill>
                <a:srgbClr val="F3B3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98530"/>
            <a:ext cx="106490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在风险投资人的思维中，公司成立初期，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CEO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必须是最核心的产品、运营和销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售负责人，必须清楚每一个数据和逻辑，如果遇到提问，一问三不知，投资人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只会说：哥们儿，你确定你是来创业的吗？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3198414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，代表能力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2" name="组合 441"/>
          <p:cNvGrpSpPr/>
          <p:nvPr/>
        </p:nvGrpSpPr>
        <p:grpSpPr>
          <a:xfrm>
            <a:off x="8359775" y="3495675"/>
            <a:ext cx="2849563" cy="3187700"/>
            <a:chOff x="8359775" y="3495675"/>
            <a:chExt cx="2849563" cy="318770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59775" y="3517900"/>
              <a:ext cx="2849563" cy="316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Group 205"/>
            <p:cNvGrpSpPr/>
            <p:nvPr/>
          </p:nvGrpSpPr>
          <p:grpSpPr bwMode="auto">
            <a:xfrm>
              <a:off x="8382000" y="3495675"/>
              <a:ext cx="2762250" cy="3101975"/>
              <a:chOff x="5280" y="2202"/>
              <a:chExt cx="1740" cy="1954"/>
            </a:xfrm>
          </p:grpSpPr>
          <p:sp>
            <p:nvSpPr>
              <p:cNvPr id="243" name="Freeform 6"/>
              <p:cNvSpPr/>
              <p:nvPr/>
            </p:nvSpPr>
            <p:spPr bwMode="auto">
              <a:xfrm>
                <a:off x="5280" y="2202"/>
                <a:ext cx="1740" cy="1954"/>
              </a:xfrm>
              <a:custGeom>
                <a:avLst/>
                <a:gdLst>
                  <a:gd name="T0" fmla="*/ 128 w 128"/>
                  <a:gd name="T1" fmla="*/ 141 h 144"/>
                  <a:gd name="T2" fmla="*/ 125 w 128"/>
                  <a:gd name="T3" fmla="*/ 144 h 144"/>
                  <a:gd name="T4" fmla="*/ 3 w 128"/>
                  <a:gd name="T5" fmla="*/ 144 h 144"/>
                  <a:gd name="T6" fmla="*/ 0 w 128"/>
                  <a:gd name="T7" fmla="*/ 141 h 144"/>
                  <a:gd name="T8" fmla="*/ 0 w 128"/>
                  <a:gd name="T9" fmla="*/ 4 h 144"/>
                  <a:gd name="T10" fmla="*/ 3 w 128"/>
                  <a:gd name="T11" fmla="*/ 0 h 144"/>
                  <a:gd name="T12" fmla="*/ 125 w 128"/>
                  <a:gd name="T13" fmla="*/ 0 h 144"/>
                  <a:gd name="T14" fmla="*/ 128 w 128"/>
                  <a:gd name="T15" fmla="*/ 4 h 144"/>
                  <a:gd name="T16" fmla="*/ 128 w 128"/>
                  <a:gd name="T17" fmla="*/ 14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28" y="141"/>
                    </a:moveTo>
                    <a:cubicBezTo>
                      <a:pt x="128" y="143"/>
                      <a:pt x="127" y="144"/>
                      <a:pt x="125" y="144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1" y="144"/>
                      <a:pt x="0" y="143"/>
                      <a:pt x="0" y="14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2"/>
                      <a:pt x="128" y="4"/>
                    </a:cubicBezTo>
                    <a:lnTo>
                      <a:pt x="128" y="141"/>
                    </a:lnTo>
                    <a:close/>
                  </a:path>
                </a:pathLst>
              </a:custGeom>
              <a:solidFill>
                <a:srgbClr val="F7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7"/>
              <p:cNvSpPr/>
              <p:nvPr/>
            </p:nvSpPr>
            <p:spPr bwMode="auto">
              <a:xfrm>
                <a:off x="5348" y="2542"/>
                <a:ext cx="40" cy="67"/>
              </a:xfrm>
              <a:custGeom>
                <a:avLst/>
                <a:gdLst>
                  <a:gd name="T0" fmla="*/ 0 w 40"/>
                  <a:gd name="T1" fmla="*/ 0 h 67"/>
                  <a:gd name="T2" fmla="*/ 40 w 40"/>
                  <a:gd name="T3" fmla="*/ 0 h 67"/>
                  <a:gd name="T4" fmla="*/ 40 w 40"/>
                  <a:gd name="T5" fmla="*/ 13 h 67"/>
                  <a:gd name="T6" fmla="*/ 13 w 40"/>
                  <a:gd name="T7" fmla="*/ 13 h 67"/>
                  <a:gd name="T8" fmla="*/ 13 w 40"/>
                  <a:gd name="T9" fmla="*/ 27 h 67"/>
                  <a:gd name="T10" fmla="*/ 40 w 40"/>
                  <a:gd name="T11" fmla="*/ 27 h 67"/>
                  <a:gd name="T12" fmla="*/ 40 w 40"/>
                  <a:gd name="T13" fmla="*/ 40 h 67"/>
                  <a:gd name="T14" fmla="*/ 13 w 40"/>
                  <a:gd name="T15" fmla="*/ 40 h 67"/>
                  <a:gd name="T16" fmla="*/ 13 w 40"/>
                  <a:gd name="T17" fmla="*/ 54 h 67"/>
                  <a:gd name="T18" fmla="*/ 40 w 40"/>
                  <a:gd name="T19" fmla="*/ 54 h 67"/>
                  <a:gd name="T20" fmla="*/ 40 w 40"/>
                  <a:gd name="T21" fmla="*/ 67 h 67"/>
                  <a:gd name="T22" fmla="*/ 0 w 40"/>
                  <a:gd name="T23" fmla="*/ 67 h 67"/>
                  <a:gd name="T24" fmla="*/ 0 w 40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7">
                    <a:moveTo>
                      <a:pt x="0" y="0"/>
                    </a:moveTo>
                    <a:lnTo>
                      <a:pt x="40" y="0"/>
                    </a:lnTo>
                    <a:lnTo>
                      <a:pt x="40" y="13"/>
                    </a:lnTo>
                    <a:lnTo>
                      <a:pt x="13" y="13"/>
                    </a:lnTo>
                    <a:lnTo>
                      <a:pt x="13" y="27"/>
                    </a:lnTo>
                    <a:lnTo>
                      <a:pt x="40" y="27"/>
                    </a:lnTo>
                    <a:lnTo>
                      <a:pt x="40" y="40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8"/>
              <p:cNvSpPr>
                <a:spLocks noEditPoints="1"/>
              </p:cNvSpPr>
              <p:nvPr/>
            </p:nvSpPr>
            <p:spPr bwMode="auto">
              <a:xfrm>
                <a:off x="5388" y="2542"/>
                <a:ext cx="55" cy="67"/>
              </a:xfrm>
              <a:custGeom>
                <a:avLst/>
                <a:gdLst>
                  <a:gd name="T0" fmla="*/ 14 w 55"/>
                  <a:gd name="T1" fmla="*/ 0 h 67"/>
                  <a:gd name="T2" fmla="*/ 41 w 55"/>
                  <a:gd name="T3" fmla="*/ 0 h 67"/>
                  <a:gd name="T4" fmla="*/ 55 w 55"/>
                  <a:gd name="T5" fmla="*/ 67 h 67"/>
                  <a:gd name="T6" fmla="*/ 41 w 55"/>
                  <a:gd name="T7" fmla="*/ 67 h 67"/>
                  <a:gd name="T8" fmla="*/ 41 w 55"/>
                  <a:gd name="T9" fmla="*/ 54 h 67"/>
                  <a:gd name="T10" fmla="*/ 14 w 55"/>
                  <a:gd name="T11" fmla="*/ 54 h 67"/>
                  <a:gd name="T12" fmla="*/ 14 w 55"/>
                  <a:gd name="T13" fmla="*/ 67 h 67"/>
                  <a:gd name="T14" fmla="*/ 0 w 55"/>
                  <a:gd name="T15" fmla="*/ 67 h 67"/>
                  <a:gd name="T16" fmla="*/ 14 w 55"/>
                  <a:gd name="T17" fmla="*/ 0 h 67"/>
                  <a:gd name="T18" fmla="*/ 28 w 55"/>
                  <a:gd name="T19" fmla="*/ 40 h 67"/>
                  <a:gd name="T20" fmla="*/ 28 w 55"/>
                  <a:gd name="T21" fmla="*/ 13 h 67"/>
                  <a:gd name="T22" fmla="*/ 14 w 55"/>
                  <a:gd name="T23" fmla="*/ 40 h 67"/>
                  <a:gd name="T24" fmla="*/ 28 w 55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7">
                    <a:moveTo>
                      <a:pt x="14" y="0"/>
                    </a:moveTo>
                    <a:lnTo>
                      <a:pt x="41" y="0"/>
                    </a:lnTo>
                    <a:lnTo>
                      <a:pt x="55" y="67"/>
                    </a:lnTo>
                    <a:lnTo>
                      <a:pt x="41" y="67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14" y="0"/>
                    </a:lnTo>
                    <a:close/>
                    <a:moveTo>
                      <a:pt x="28" y="40"/>
                    </a:moveTo>
                    <a:lnTo>
                      <a:pt x="28" y="13"/>
                    </a:lnTo>
                    <a:lnTo>
                      <a:pt x="14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9"/>
              <p:cNvSpPr/>
              <p:nvPr/>
            </p:nvSpPr>
            <p:spPr bwMode="auto">
              <a:xfrm>
                <a:off x="5443" y="2542"/>
                <a:ext cx="41" cy="67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4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1 h 5"/>
                  <a:gd name="T44" fmla="*/ 1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0"/>
              <p:cNvSpPr/>
              <p:nvPr/>
            </p:nvSpPr>
            <p:spPr bwMode="auto">
              <a:xfrm>
                <a:off x="5484" y="2542"/>
                <a:ext cx="54" cy="67"/>
              </a:xfrm>
              <a:custGeom>
                <a:avLst/>
                <a:gdLst>
                  <a:gd name="T0" fmla="*/ 0 w 54"/>
                  <a:gd name="T1" fmla="*/ 0 h 67"/>
                  <a:gd name="T2" fmla="*/ 27 w 54"/>
                  <a:gd name="T3" fmla="*/ 0 h 67"/>
                  <a:gd name="T4" fmla="*/ 27 w 54"/>
                  <a:gd name="T5" fmla="*/ 27 h 67"/>
                  <a:gd name="T6" fmla="*/ 40 w 54"/>
                  <a:gd name="T7" fmla="*/ 0 h 67"/>
                  <a:gd name="T8" fmla="*/ 54 w 54"/>
                  <a:gd name="T9" fmla="*/ 0 h 67"/>
                  <a:gd name="T10" fmla="*/ 40 w 54"/>
                  <a:gd name="T11" fmla="*/ 40 h 67"/>
                  <a:gd name="T12" fmla="*/ 40 w 54"/>
                  <a:gd name="T13" fmla="*/ 67 h 67"/>
                  <a:gd name="T14" fmla="*/ 27 w 54"/>
                  <a:gd name="T15" fmla="*/ 67 h 67"/>
                  <a:gd name="T16" fmla="*/ 27 w 54"/>
                  <a:gd name="T17" fmla="*/ 40 h 67"/>
                  <a:gd name="T18" fmla="*/ 0 w 5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7">
                    <a:moveTo>
                      <a:pt x="0" y="0"/>
                    </a:moveTo>
                    <a:lnTo>
                      <a:pt x="27" y="0"/>
                    </a:lnTo>
                    <a:lnTo>
                      <a:pt x="27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0"/>
                    </a:lnTo>
                    <a:lnTo>
                      <a:pt x="40" y="67"/>
                    </a:lnTo>
                    <a:lnTo>
                      <a:pt x="27" y="67"/>
                    </a:lnTo>
                    <a:lnTo>
                      <a:pt x="2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1"/>
              <p:cNvSpPr/>
              <p:nvPr/>
            </p:nvSpPr>
            <p:spPr bwMode="auto">
              <a:xfrm>
                <a:off x="5552" y="2542"/>
                <a:ext cx="68" cy="67"/>
              </a:xfrm>
              <a:custGeom>
                <a:avLst/>
                <a:gdLst>
                  <a:gd name="T0" fmla="*/ 0 w 68"/>
                  <a:gd name="T1" fmla="*/ 0 h 67"/>
                  <a:gd name="T2" fmla="*/ 13 w 68"/>
                  <a:gd name="T3" fmla="*/ 0 h 67"/>
                  <a:gd name="T4" fmla="*/ 27 w 68"/>
                  <a:gd name="T5" fmla="*/ 40 h 67"/>
                  <a:gd name="T6" fmla="*/ 27 w 68"/>
                  <a:gd name="T7" fmla="*/ 0 h 67"/>
                  <a:gd name="T8" fmla="*/ 40 w 68"/>
                  <a:gd name="T9" fmla="*/ 0 h 67"/>
                  <a:gd name="T10" fmla="*/ 54 w 68"/>
                  <a:gd name="T11" fmla="*/ 40 h 67"/>
                  <a:gd name="T12" fmla="*/ 54 w 68"/>
                  <a:gd name="T13" fmla="*/ 0 h 67"/>
                  <a:gd name="T14" fmla="*/ 68 w 68"/>
                  <a:gd name="T15" fmla="*/ 0 h 67"/>
                  <a:gd name="T16" fmla="*/ 54 w 68"/>
                  <a:gd name="T17" fmla="*/ 67 h 67"/>
                  <a:gd name="T18" fmla="*/ 40 w 68"/>
                  <a:gd name="T19" fmla="*/ 67 h 67"/>
                  <a:gd name="T20" fmla="*/ 40 w 68"/>
                  <a:gd name="T21" fmla="*/ 27 h 67"/>
                  <a:gd name="T22" fmla="*/ 27 w 68"/>
                  <a:gd name="T23" fmla="*/ 67 h 67"/>
                  <a:gd name="T24" fmla="*/ 13 w 68"/>
                  <a:gd name="T25" fmla="*/ 67 h 67"/>
                  <a:gd name="T26" fmla="*/ 0 w 68"/>
                  <a:gd name="T2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7">
                    <a:moveTo>
                      <a:pt x="0" y="0"/>
                    </a:moveTo>
                    <a:lnTo>
                      <a:pt x="13" y="0"/>
                    </a:lnTo>
                    <a:lnTo>
                      <a:pt x="27" y="40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4" y="40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7"/>
                    </a:lnTo>
                    <a:lnTo>
                      <a:pt x="40" y="67"/>
                    </a:lnTo>
                    <a:lnTo>
                      <a:pt x="40" y="27"/>
                    </a:lnTo>
                    <a:lnTo>
                      <a:pt x="27" y="67"/>
                    </a:lnTo>
                    <a:lnTo>
                      <a:pt x="13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"/>
              <p:cNvSpPr>
                <a:spLocks noEditPoints="1"/>
              </p:cNvSpPr>
              <p:nvPr/>
            </p:nvSpPr>
            <p:spPr bwMode="auto">
              <a:xfrm>
                <a:off x="5620" y="2542"/>
                <a:ext cx="54" cy="67"/>
              </a:xfrm>
              <a:custGeom>
                <a:avLst/>
                <a:gdLst>
                  <a:gd name="T0" fmla="*/ 27 w 54"/>
                  <a:gd name="T1" fmla="*/ 0 h 67"/>
                  <a:gd name="T2" fmla="*/ 40 w 54"/>
                  <a:gd name="T3" fmla="*/ 0 h 67"/>
                  <a:gd name="T4" fmla="*/ 54 w 54"/>
                  <a:gd name="T5" fmla="*/ 67 h 67"/>
                  <a:gd name="T6" fmla="*/ 40 w 54"/>
                  <a:gd name="T7" fmla="*/ 67 h 67"/>
                  <a:gd name="T8" fmla="*/ 40 w 54"/>
                  <a:gd name="T9" fmla="*/ 54 h 67"/>
                  <a:gd name="T10" fmla="*/ 13 w 54"/>
                  <a:gd name="T11" fmla="*/ 54 h 67"/>
                  <a:gd name="T12" fmla="*/ 13 w 54"/>
                  <a:gd name="T13" fmla="*/ 67 h 67"/>
                  <a:gd name="T14" fmla="*/ 0 w 54"/>
                  <a:gd name="T15" fmla="*/ 67 h 67"/>
                  <a:gd name="T16" fmla="*/ 27 w 54"/>
                  <a:gd name="T17" fmla="*/ 0 h 67"/>
                  <a:gd name="T18" fmla="*/ 27 w 54"/>
                  <a:gd name="T19" fmla="*/ 40 h 67"/>
                  <a:gd name="T20" fmla="*/ 27 w 54"/>
                  <a:gd name="T21" fmla="*/ 13 h 67"/>
                  <a:gd name="T22" fmla="*/ 13 w 54"/>
                  <a:gd name="T23" fmla="*/ 40 h 67"/>
                  <a:gd name="T24" fmla="*/ 27 w 54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7">
                    <a:moveTo>
                      <a:pt x="27" y="0"/>
                    </a:moveTo>
                    <a:lnTo>
                      <a:pt x="40" y="0"/>
                    </a:lnTo>
                    <a:lnTo>
                      <a:pt x="54" y="67"/>
                    </a:lnTo>
                    <a:lnTo>
                      <a:pt x="40" y="67"/>
                    </a:lnTo>
                    <a:lnTo>
                      <a:pt x="40" y="54"/>
                    </a:lnTo>
                    <a:lnTo>
                      <a:pt x="13" y="54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27" y="0"/>
                    </a:lnTo>
                    <a:close/>
                    <a:moveTo>
                      <a:pt x="27" y="40"/>
                    </a:moveTo>
                    <a:lnTo>
                      <a:pt x="27" y="13"/>
                    </a:lnTo>
                    <a:lnTo>
                      <a:pt x="13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"/>
              <p:cNvSpPr/>
              <p:nvPr/>
            </p:nvSpPr>
            <p:spPr bwMode="auto">
              <a:xfrm>
                <a:off x="5674" y="2542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14 w 41"/>
                  <a:gd name="T3" fmla="*/ 0 h 67"/>
                  <a:gd name="T4" fmla="*/ 14 w 41"/>
                  <a:gd name="T5" fmla="*/ 27 h 67"/>
                  <a:gd name="T6" fmla="*/ 27 w 41"/>
                  <a:gd name="T7" fmla="*/ 0 h 67"/>
                  <a:gd name="T8" fmla="*/ 41 w 41"/>
                  <a:gd name="T9" fmla="*/ 0 h 67"/>
                  <a:gd name="T10" fmla="*/ 27 w 41"/>
                  <a:gd name="T11" fmla="*/ 40 h 67"/>
                  <a:gd name="T12" fmla="*/ 27 w 41"/>
                  <a:gd name="T13" fmla="*/ 67 h 67"/>
                  <a:gd name="T14" fmla="*/ 14 w 41"/>
                  <a:gd name="T15" fmla="*/ 67 h 67"/>
                  <a:gd name="T16" fmla="*/ 14 w 41"/>
                  <a:gd name="T17" fmla="*/ 40 h 67"/>
                  <a:gd name="T18" fmla="*/ 0 w 41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40"/>
                    </a:lnTo>
                    <a:lnTo>
                      <a:pt x="27" y="67"/>
                    </a:lnTo>
                    <a:lnTo>
                      <a:pt x="14" y="67"/>
                    </a:lnTo>
                    <a:lnTo>
                      <a:pt x="1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"/>
              <p:cNvSpPr/>
              <p:nvPr/>
            </p:nvSpPr>
            <p:spPr bwMode="auto">
              <a:xfrm>
                <a:off x="5728" y="2542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28 w 41"/>
                  <a:gd name="T7" fmla="*/ 13 h 67"/>
                  <a:gd name="T8" fmla="*/ 28 w 41"/>
                  <a:gd name="T9" fmla="*/ 67 h 67"/>
                  <a:gd name="T10" fmla="*/ 14 w 41"/>
                  <a:gd name="T11" fmla="*/ 67 h 67"/>
                  <a:gd name="T12" fmla="*/ 14 w 41"/>
                  <a:gd name="T13" fmla="*/ 13 h 67"/>
                  <a:gd name="T14" fmla="*/ 0 w 41"/>
                  <a:gd name="T15" fmla="*/ 13 h 67"/>
                  <a:gd name="T16" fmla="*/ 0 w 41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67"/>
                    </a:lnTo>
                    <a:lnTo>
                      <a:pt x="14" y="67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5"/>
              <p:cNvSpPr>
                <a:spLocks noEditPoints="1"/>
              </p:cNvSpPr>
              <p:nvPr/>
            </p:nvSpPr>
            <p:spPr bwMode="auto">
              <a:xfrm>
                <a:off x="5769" y="2542"/>
                <a:ext cx="55" cy="67"/>
              </a:xfrm>
              <a:custGeom>
                <a:avLst/>
                <a:gdLst>
                  <a:gd name="T0" fmla="*/ 4 w 4"/>
                  <a:gd name="T1" fmla="*/ 2 h 5"/>
                  <a:gd name="T2" fmla="*/ 2 w 4"/>
                  <a:gd name="T3" fmla="*/ 5 h 5"/>
                  <a:gd name="T4" fmla="*/ 1 w 4"/>
                  <a:gd name="T5" fmla="*/ 4 h 5"/>
                  <a:gd name="T6" fmla="*/ 0 w 4"/>
                  <a:gd name="T7" fmla="*/ 2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2 h 5"/>
                  <a:gd name="T14" fmla="*/ 3 w 4"/>
                  <a:gd name="T15" fmla="*/ 2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2 w 4"/>
                  <a:gd name="T23" fmla="*/ 2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2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6"/>
              <p:cNvSpPr/>
              <p:nvPr/>
            </p:nvSpPr>
            <p:spPr bwMode="auto">
              <a:xfrm>
                <a:off x="5824" y="2474"/>
                <a:ext cx="122" cy="163"/>
              </a:xfrm>
              <a:custGeom>
                <a:avLst/>
                <a:gdLst>
                  <a:gd name="T0" fmla="*/ 8 w 9"/>
                  <a:gd name="T1" fmla="*/ 3 h 12"/>
                  <a:gd name="T2" fmla="*/ 6 w 9"/>
                  <a:gd name="T3" fmla="*/ 3 h 12"/>
                  <a:gd name="T4" fmla="*/ 5 w 9"/>
                  <a:gd name="T5" fmla="*/ 2 h 12"/>
                  <a:gd name="T6" fmla="*/ 4 w 9"/>
                  <a:gd name="T7" fmla="*/ 2 h 12"/>
                  <a:gd name="T8" fmla="*/ 3 w 9"/>
                  <a:gd name="T9" fmla="*/ 3 h 12"/>
                  <a:gd name="T10" fmla="*/ 4 w 9"/>
                  <a:gd name="T11" fmla="*/ 4 h 12"/>
                  <a:gd name="T12" fmla="*/ 5 w 9"/>
                  <a:gd name="T13" fmla="*/ 5 h 12"/>
                  <a:gd name="T14" fmla="*/ 7 w 9"/>
                  <a:gd name="T15" fmla="*/ 5 h 12"/>
                  <a:gd name="T16" fmla="*/ 8 w 9"/>
                  <a:gd name="T17" fmla="*/ 7 h 12"/>
                  <a:gd name="T18" fmla="*/ 9 w 9"/>
                  <a:gd name="T19" fmla="*/ 8 h 12"/>
                  <a:gd name="T20" fmla="*/ 8 w 9"/>
                  <a:gd name="T21" fmla="*/ 11 h 12"/>
                  <a:gd name="T22" fmla="*/ 4 w 9"/>
                  <a:gd name="T23" fmla="*/ 12 h 12"/>
                  <a:gd name="T24" fmla="*/ 0 w 9"/>
                  <a:gd name="T25" fmla="*/ 9 h 12"/>
                  <a:gd name="T26" fmla="*/ 3 w 9"/>
                  <a:gd name="T27" fmla="*/ 8 h 12"/>
                  <a:gd name="T28" fmla="*/ 4 w 9"/>
                  <a:gd name="T29" fmla="*/ 10 h 12"/>
                  <a:gd name="T30" fmla="*/ 6 w 9"/>
                  <a:gd name="T31" fmla="*/ 10 h 12"/>
                  <a:gd name="T32" fmla="*/ 6 w 9"/>
                  <a:gd name="T33" fmla="*/ 9 h 12"/>
                  <a:gd name="T34" fmla="*/ 6 w 9"/>
                  <a:gd name="T35" fmla="*/ 8 h 12"/>
                  <a:gd name="T36" fmla="*/ 4 w 9"/>
                  <a:gd name="T37" fmla="*/ 7 h 12"/>
                  <a:gd name="T38" fmla="*/ 2 w 9"/>
                  <a:gd name="T39" fmla="*/ 6 h 12"/>
                  <a:gd name="T40" fmla="*/ 1 w 9"/>
                  <a:gd name="T41" fmla="*/ 5 h 12"/>
                  <a:gd name="T42" fmla="*/ 1 w 9"/>
                  <a:gd name="T43" fmla="*/ 3 h 12"/>
                  <a:gd name="T44" fmla="*/ 2 w 9"/>
                  <a:gd name="T45" fmla="*/ 1 h 12"/>
                  <a:gd name="T46" fmla="*/ 5 w 9"/>
                  <a:gd name="T47" fmla="*/ 0 h 12"/>
                  <a:gd name="T48" fmla="*/ 8 w 9"/>
                  <a:gd name="T4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12">
                    <a:moveTo>
                      <a:pt x="8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7" y="12"/>
                      <a:pt x="6" y="12"/>
                      <a:pt x="4" y="12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3" y="7"/>
                      <a:pt x="3" y="7"/>
                      <a:pt x="2" y="6"/>
                    </a:cubicBezTo>
                    <a:cubicBezTo>
                      <a:pt x="2" y="6"/>
                      <a:pt x="1" y="6"/>
                      <a:pt x="1" y="5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7" y="0"/>
                      <a:pt x="8" y="1"/>
                      <a:pt x="8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7"/>
              <p:cNvSpPr/>
              <p:nvPr/>
            </p:nvSpPr>
            <p:spPr bwMode="auto">
              <a:xfrm>
                <a:off x="5959" y="2474"/>
                <a:ext cx="109" cy="163"/>
              </a:xfrm>
              <a:custGeom>
                <a:avLst/>
                <a:gdLst>
                  <a:gd name="T0" fmla="*/ 0 w 109"/>
                  <a:gd name="T1" fmla="*/ 0 h 163"/>
                  <a:gd name="T2" fmla="*/ 109 w 109"/>
                  <a:gd name="T3" fmla="*/ 0 h 163"/>
                  <a:gd name="T4" fmla="*/ 109 w 109"/>
                  <a:gd name="T5" fmla="*/ 27 h 163"/>
                  <a:gd name="T6" fmla="*/ 41 w 109"/>
                  <a:gd name="T7" fmla="*/ 27 h 163"/>
                  <a:gd name="T8" fmla="*/ 41 w 109"/>
                  <a:gd name="T9" fmla="*/ 68 h 163"/>
                  <a:gd name="T10" fmla="*/ 96 w 109"/>
                  <a:gd name="T11" fmla="*/ 68 h 163"/>
                  <a:gd name="T12" fmla="*/ 96 w 109"/>
                  <a:gd name="T13" fmla="*/ 95 h 163"/>
                  <a:gd name="T14" fmla="*/ 41 w 109"/>
                  <a:gd name="T15" fmla="*/ 95 h 163"/>
                  <a:gd name="T16" fmla="*/ 41 w 109"/>
                  <a:gd name="T17" fmla="*/ 135 h 163"/>
                  <a:gd name="T18" fmla="*/ 109 w 109"/>
                  <a:gd name="T19" fmla="*/ 135 h 163"/>
                  <a:gd name="T20" fmla="*/ 109 w 109"/>
                  <a:gd name="T21" fmla="*/ 163 h 163"/>
                  <a:gd name="T22" fmla="*/ 0 w 109"/>
                  <a:gd name="T23" fmla="*/ 163 h 163"/>
                  <a:gd name="T24" fmla="*/ 0 w 109"/>
                  <a:gd name="T25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9" h="163">
                    <a:moveTo>
                      <a:pt x="0" y="0"/>
                    </a:moveTo>
                    <a:lnTo>
                      <a:pt x="109" y="0"/>
                    </a:lnTo>
                    <a:lnTo>
                      <a:pt x="109" y="27"/>
                    </a:lnTo>
                    <a:lnTo>
                      <a:pt x="41" y="27"/>
                    </a:lnTo>
                    <a:lnTo>
                      <a:pt x="41" y="68"/>
                    </a:lnTo>
                    <a:lnTo>
                      <a:pt x="96" y="68"/>
                    </a:lnTo>
                    <a:lnTo>
                      <a:pt x="96" y="95"/>
                    </a:lnTo>
                    <a:lnTo>
                      <a:pt x="41" y="95"/>
                    </a:lnTo>
                    <a:lnTo>
                      <a:pt x="41" y="135"/>
                    </a:lnTo>
                    <a:lnTo>
                      <a:pt x="109" y="135"/>
                    </a:lnTo>
                    <a:lnTo>
                      <a:pt x="109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8"/>
              <p:cNvSpPr/>
              <p:nvPr/>
            </p:nvSpPr>
            <p:spPr bwMode="auto">
              <a:xfrm>
                <a:off x="6082" y="2474"/>
                <a:ext cx="109" cy="163"/>
              </a:xfrm>
              <a:custGeom>
                <a:avLst/>
                <a:gdLst>
                  <a:gd name="T0" fmla="*/ 0 w 109"/>
                  <a:gd name="T1" fmla="*/ 0 h 163"/>
                  <a:gd name="T2" fmla="*/ 41 w 109"/>
                  <a:gd name="T3" fmla="*/ 0 h 163"/>
                  <a:gd name="T4" fmla="*/ 81 w 109"/>
                  <a:gd name="T5" fmla="*/ 95 h 163"/>
                  <a:gd name="T6" fmla="*/ 81 w 109"/>
                  <a:gd name="T7" fmla="*/ 0 h 163"/>
                  <a:gd name="T8" fmla="*/ 109 w 109"/>
                  <a:gd name="T9" fmla="*/ 0 h 163"/>
                  <a:gd name="T10" fmla="*/ 109 w 109"/>
                  <a:gd name="T11" fmla="*/ 163 h 163"/>
                  <a:gd name="T12" fmla="*/ 81 w 109"/>
                  <a:gd name="T13" fmla="*/ 163 h 163"/>
                  <a:gd name="T14" fmla="*/ 27 w 109"/>
                  <a:gd name="T15" fmla="*/ 40 h 163"/>
                  <a:gd name="T16" fmla="*/ 27 w 109"/>
                  <a:gd name="T17" fmla="*/ 163 h 163"/>
                  <a:gd name="T18" fmla="*/ 0 w 109"/>
                  <a:gd name="T19" fmla="*/ 163 h 163"/>
                  <a:gd name="T20" fmla="*/ 0 w 109"/>
                  <a:gd name="T2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63">
                    <a:moveTo>
                      <a:pt x="0" y="0"/>
                    </a:moveTo>
                    <a:lnTo>
                      <a:pt x="41" y="0"/>
                    </a:lnTo>
                    <a:lnTo>
                      <a:pt x="81" y="95"/>
                    </a:lnTo>
                    <a:lnTo>
                      <a:pt x="81" y="0"/>
                    </a:lnTo>
                    <a:lnTo>
                      <a:pt x="109" y="0"/>
                    </a:lnTo>
                    <a:lnTo>
                      <a:pt x="109" y="163"/>
                    </a:lnTo>
                    <a:lnTo>
                      <a:pt x="81" y="163"/>
                    </a:lnTo>
                    <a:lnTo>
                      <a:pt x="27" y="40"/>
                    </a:lnTo>
                    <a:lnTo>
                      <a:pt x="27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9"/>
              <p:cNvSpPr/>
              <p:nvPr/>
            </p:nvSpPr>
            <p:spPr bwMode="auto">
              <a:xfrm>
                <a:off x="6204" y="2474"/>
                <a:ext cx="95" cy="163"/>
              </a:xfrm>
              <a:custGeom>
                <a:avLst/>
                <a:gdLst>
                  <a:gd name="T0" fmla="*/ 0 w 95"/>
                  <a:gd name="T1" fmla="*/ 0 h 163"/>
                  <a:gd name="T2" fmla="*/ 95 w 95"/>
                  <a:gd name="T3" fmla="*/ 0 h 163"/>
                  <a:gd name="T4" fmla="*/ 95 w 95"/>
                  <a:gd name="T5" fmla="*/ 27 h 163"/>
                  <a:gd name="T6" fmla="*/ 68 w 95"/>
                  <a:gd name="T7" fmla="*/ 27 h 163"/>
                  <a:gd name="T8" fmla="*/ 68 w 95"/>
                  <a:gd name="T9" fmla="*/ 163 h 163"/>
                  <a:gd name="T10" fmla="*/ 27 w 95"/>
                  <a:gd name="T11" fmla="*/ 163 h 163"/>
                  <a:gd name="T12" fmla="*/ 27 w 95"/>
                  <a:gd name="T13" fmla="*/ 27 h 163"/>
                  <a:gd name="T14" fmla="*/ 0 w 95"/>
                  <a:gd name="T15" fmla="*/ 27 h 163"/>
                  <a:gd name="T16" fmla="*/ 0 w 95"/>
                  <a:gd name="T1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63">
                    <a:moveTo>
                      <a:pt x="0" y="0"/>
                    </a:moveTo>
                    <a:lnTo>
                      <a:pt x="95" y="0"/>
                    </a:lnTo>
                    <a:lnTo>
                      <a:pt x="95" y="27"/>
                    </a:lnTo>
                    <a:lnTo>
                      <a:pt x="68" y="27"/>
                    </a:lnTo>
                    <a:lnTo>
                      <a:pt x="68" y="163"/>
                    </a:lnTo>
                    <a:lnTo>
                      <a:pt x="27" y="163"/>
                    </a:lnTo>
                    <a:lnTo>
                      <a:pt x="27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20"/>
              <p:cNvSpPr/>
              <p:nvPr/>
            </p:nvSpPr>
            <p:spPr bwMode="auto">
              <a:xfrm>
                <a:off x="6340" y="2474"/>
                <a:ext cx="123" cy="163"/>
              </a:xfrm>
              <a:custGeom>
                <a:avLst/>
                <a:gdLst>
                  <a:gd name="T0" fmla="*/ 0 w 123"/>
                  <a:gd name="T1" fmla="*/ 0 h 163"/>
                  <a:gd name="T2" fmla="*/ 41 w 123"/>
                  <a:gd name="T3" fmla="*/ 0 h 163"/>
                  <a:gd name="T4" fmla="*/ 68 w 123"/>
                  <a:gd name="T5" fmla="*/ 54 h 163"/>
                  <a:gd name="T6" fmla="*/ 82 w 123"/>
                  <a:gd name="T7" fmla="*/ 0 h 163"/>
                  <a:gd name="T8" fmla="*/ 123 w 123"/>
                  <a:gd name="T9" fmla="*/ 0 h 163"/>
                  <a:gd name="T10" fmla="*/ 82 w 123"/>
                  <a:gd name="T11" fmla="*/ 95 h 163"/>
                  <a:gd name="T12" fmla="*/ 82 w 123"/>
                  <a:gd name="T13" fmla="*/ 163 h 163"/>
                  <a:gd name="T14" fmla="*/ 41 w 123"/>
                  <a:gd name="T15" fmla="*/ 163 h 163"/>
                  <a:gd name="T16" fmla="*/ 41 w 123"/>
                  <a:gd name="T17" fmla="*/ 95 h 163"/>
                  <a:gd name="T18" fmla="*/ 0 w 123"/>
                  <a:gd name="T1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63">
                    <a:moveTo>
                      <a:pt x="0" y="0"/>
                    </a:moveTo>
                    <a:lnTo>
                      <a:pt x="41" y="0"/>
                    </a:lnTo>
                    <a:lnTo>
                      <a:pt x="68" y="54"/>
                    </a:lnTo>
                    <a:lnTo>
                      <a:pt x="82" y="0"/>
                    </a:lnTo>
                    <a:lnTo>
                      <a:pt x="123" y="0"/>
                    </a:lnTo>
                    <a:lnTo>
                      <a:pt x="82" y="95"/>
                    </a:lnTo>
                    <a:lnTo>
                      <a:pt x="82" y="163"/>
                    </a:lnTo>
                    <a:lnTo>
                      <a:pt x="41" y="163"/>
                    </a:lnTo>
                    <a:lnTo>
                      <a:pt x="41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21"/>
              <p:cNvSpPr/>
              <p:nvPr/>
            </p:nvSpPr>
            <p:spPr bwMode="auto">
              <a:xfrm>
                <a:off x="6463" y="2542"/>
                <a:ext cx="40" cy="67"/>
              </a:xfrm>
              <a:custGeom>
                <a:avLst/>
                <a:gdLst>
                  <a:gd name="T0" fmla="*/ 0 w 40"/>
                  <a:gd name="T1" fmla="*/ 0 h 67"/>
                  <a:gd name="T2" fmla="*/ 13 w 40"/>
                  <a:gd name="T3" fmla="*/ 0 h 67"/>
                  <a:gd name="T4" fmla="*/ 27 w 40"/>
                  <a:gd name="T5" fmla="*/ 40 h 67"/>
                  <a:gd name="T6" fmla="*/ 27 w 40"/>
                  <a:gd name="T7" fmla="*/ 0 h 67"/>
                  <a:gd name="T8" fmla="*/ 40 w 40"/>
                  <a:gd name="T9" fmla="*/ 0 h 67"/>
                  <a:gd name="T10" fmla="*/ 40 w 40"/>
                  <a:gd name="T11" fmla="*/ 67 h 67"/>
                  <a:gd name="T12" fmla="*/ 27 w 40"/>
                  <a:gd name="T13" fmla="*/ 67 h 67"/>
                  <a:gd name="T14" fmla="*/ 13 w 40"/>
                  <a:gd name="T15" fmla="*/ 13 h 67"/>
                  <a:gd name="T16" fmla="*/ 13 w 40"/>
                  <a:gd name="T17" fmla="*/ 67 h 67"/>
                  <a:gd name="T18" fmla="*/ 0 w 40"/>
                  <a:gd name="T19" fmla="*/ 67 h 67"/>
                  <a:gd name="T20" fmla="*/ 0 w 40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67">
                    <a:moveTo>
                      <a:pt x="0" y="0"/>
                    </a:moveTo>
                    <a:lnTo>
                      <a:pt x="13" y="0"/>
                    </a:lnTo>
                    <a:lnTo>
                      <a:pt x="27" y="40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67"/>
                    </a:lnTo>
                    <a:lnTo>
                      <a:pt x="27" y="67"/>
                    </a:lnTo>
                    <a:lnTo>
                      <a:pt x="13" y="13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22"/>
              <p:cNvSpPr/>
              <p:nvPr/>
            </p:nvSpPr>
            <p:spPr bwMode="auto">
              <a:xfrm>
                <a:off x="6517" y="2542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14 w 41"/>
                  <a:gd name="T7" fmla="*/ 13 h 67"/>
                  <a:gd name="T8" fmla="*/ 14 w 41"/>
                  <a:gd name="T9" fmla="*/ 27 h 67"/>
                  <a:gd name="T10" fmla="*/ 27 w 41"/>
                  <a:gd name="T11" fmla="*/ 27 h 67"/>
                  <a:gd name="T12" fmla="*/ 27 w 41"/>
                  <a:gd name="T13" fmla="*/ 40 h 67"/>
                  <a:gd name="T14" fmla="*/ 14 w 41"/>
                  <a:gd name="T15" fmla="*/ 40 h 67"/>
                  <a:gd name="T16" fmla="*/ 14 w 41"/>
                  <a:gd name="T17" fmla="*/ 67 h 67"/>
                  <a:gd name="T18" fmla="*/ 0 w 41"/>
                  <a:gd name="T19" fmla="*/ 67 h 67"/>
                  <a:gd name="T20" fmla="*/ 0 w 41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40"/>
                    </a:lnTo>
                    <a:lnTo>
                      <a:pt x="14" y="40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23"/>
              <p:cNvSpPr>
                <a:spLocks noEditPoints="1"/>
              </p:cNvSpPr>
              <p:nvPr/>
            </p:nvSpPr>
            <p:spPr bwMode="auto">
              <a:xfrm>
                <a:off x="6558" y="2542"/>
                <a:ext cx="41" cy="67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5 h 5"/>
                  <a:gd name="T4" fmla="*/ 0 w 3"/>
                  <a:gd name="T5" fmla="*/ 4 h 5"/>
                  <a:gd name="T6" fmla="*/ 0 w 3"/>
                  <a:gd name="T7" fmla="*/ 2 h 5"/>
                  <a:gd name="T8" fmla="*/ 2 w 3"/>
                  <a:gd name="T9" fmla="*/ 0 h 5"/>
                  <a:gd name="T10" fmla="*/ 3 w 3"/>
                  <a:gd name="T11" fmla="*/ 1 h 5"/>
                  <a:gd name="T12" fmla="*/ 3 w 3"/>
                  <a:gd name="T13" fmla="*/ 2 h 5"/>
                  <a:gd name="T14" fmla="*/ 2 w 3"/>
                  <a:gd name="T15" fmla="*/ 2 h 5"/>
                  <a:gd name="T16" fmla="*/ 2 w 3"/>
                  <a:gd name="T17" fmla="*/ 1 h 5"/>
                  <a:gd name="T18" fmla="*/ 2 w 3"/>
                  <a:gd name="T19" fmla="*/ 1 h 5"/>
                  <a:gd name="T20" fmla="*/ 1 w 3"/>
                  <a:gd name="T21" fmla="*/ 1 h 5"/>
                  <a:gd name="T22" fmla="*/ 1 w 3"/>
                  <a:gd name="T23" fmla="*/ 2 h 5"/>
                  <a:gd name="T24" fmla="*/ 1 w 3"/>
                  <a:gd name="T25" fmla="*/ 4 h 5"/>
                  <a:gd name="T26" fmla="*/ 2 w 3"/>
                  <a:gd name="T27" fmla="*/ 4 h 5"/>
                  <a:gd name="T28" fmla="*/ 2 w 3"/>
                  <a:gd name="T29" fmla="*/ 4 h 5"/>
                  <a:gd name="T30" fmla="*/ 2 w 3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3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24"/>
              <p:cNvSpPr>
                <a:spLocks noEditPoints="1"/>
              </p:cNvSpPr>
              <p:nvPr/>
            </p:nvSpPr>
            <p:spPr bwMode="auto">
              <a:xfrm>
                <a:off x="6612" y="2542"/>
                <a:ext cx="55" cy="67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2 w 4"/>
                  <a:gd name="T5" fmla="*/ 0 h 5"/>
                  <a:gd name="T6" fmla="*/ 3 w 4"/>
                  <a:gd name="T7" fmla="*/ 0 h 5"/>
                  <a:gd name="T8" fmla="*/ 3 w 4"/>
                  <a:gd name="T9" fmla="*/ 1 h 5"/>
                  <a:gd name="T10" fmla="*/ 3 w 4"/>
                  <a:gd name="T11" fmla="*/ 1 h 5"/>
                  <a:gd name="T12" fmla="*/ 3 w 4"/>
                  <a:gd name="T13" fmla="*/ 3 h 5"/>
                  <a:gd name="T14" fmla="*/ 4 w 4"/>
                  <a:gd name="T15" fmla="*/ 5 h 5"/>
                  <a:gd name="T16" fmla="*/ 2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2 w 4"/>
                  <a:gd name="T35" fmla="*/ 1 h 5"/>
                  <a:gd name="T36" fmla="*/ 2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25"/>
              <p:cNvSpPr/>
              <p:nvPr/>
            </p:nvSpPr>
            <p:spPr bwMode="auto">
              <a:xfrm>
                <a:off x="6667" y="2542"/>
                <a:ext cx="68" cy="67"/>
              </a:xfrm>
              <a:custGeom>
                <a:avLst/>
                <a:gdLst>
                  <a:gd name="T0" fmla="*/ 0 w 68"/>
                  <a:gd name="T1" fmla="*/ 0 h 67"/>
                  <a:gd name="T2" fmla="*/ 27 w 68"/>
                  <a:gd name="T3" fmla="*/ 0 h 67"/>
                  <a:gd name="T4" fmla="*/ 27 w 68"/>
                  <a:gd name="T5" fmla="*/ 40 h 67"/>
                  <a:gd name="T6" fmla="*/ 40 w 68"/>
                  <a:gd name="T7" fmla="*/ 0 h 67"/>
                  <a:gd name="T8" fmla="*/ 68 w 68"/>
                  <a:gd name="T9" fmla="*/ 0 h 67"/>
                  <a:gd name="T10" fmla="*/ 68 w 68"/>
                  <a:gd name="T11" fmla="*/ 67 h 67"/>
                  <a:gd name="T12" fmla="*/ 54 w 68"/>
                  <a:gd name="T13" fmla="*/ 67 h 67"/>
                  <a:gd name="T14" fmla="*/ 54 w 68"/>
                  <a:gd name="T15" fmla="*/ 13 h 67"/>
                  <a:gd name="T16" fmla="*/ 40 w 68"/>
                  <a:gd name="T17" fmla="*/ 67 h 67"/>
                  <a:gd name="T18" fmla="*/ 27 w 68"/>
                  <a:gd name="T19" fmla="*/ 67 h 67"/>
                  <a:gd name="T20" fmla="*/ 13 w 68"/>
                  <a:gd name="T21" fmla="*/ 13 h 67"/>
                  <a:gd name="T22" fmla="*/ 13 w 68"/>
                  <a:gd name="T23" fmla="*/ 67 h 67"/>
                  <a:gd name="T24" fmla="*/ 0 w 68"/>
                  <a:gd name="T25" fmla="*/ 67 h 67"/>
                  <a:gd name="T26" fmla="*/ 0 w 68"/>
                  <a:gd name="T2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7">
                    <a:moveTo>
                      <a:pt x="0" y="0"/>
                    </a:moveTo>
                    <a:lnTo>
                      <a:pt x="27" y="0"/>
                    </a:lnTo>
                    <a:lnTo>
                      <a:pt x="27" y="40"/>
                    </a:lnTo>
                    <a:lnTo>
                      <a:pt x="40" y="0"/>
                    </a:lnTo>
                    <a:lnTo>
                      <a:pt x="68" y="0"/>
                    </a:lnTo>
                    <a:lnTo>
                      <a:pt x="68" y="67"/>
                    </a:lnTo>
                    <a:lnTo>
                      <a:pt x="54" y="67"/>
                    </a:lnTo>
                    <a:lnTo>
                      <a:pt x="54" y="13"/>
                    </a:lnTo>
                    <a:lnTo>
                      <a:pt x="40" y="67"/>
                    </a:lnTo>
                    <a:lnTo>
                      <a:pt x="27" y="67"/>
                    </a:lnTo>
                    <a:lnTo>
                      <a:pt x="13" y="13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26"/>
              <p:cNvSpPr>
                <a:spLocks noEditPoints="1"/>
              </p:cNvSpPr>
              <p:nvPr/>
            </p:nvSpPr>
            <p:spPr bwMode="auto">
              <a:xfrm>
                <a:off x="6735" y="2542"/>
                <a:ext cx="54" cy="67"/>
              </a:xfrm>
              <a:custGeom>
                <a:avLst/>
                <a:gdLst>
                  <a:gd name="T0" fmla="*/ 13 w 54"/>
                  <a:gd name="T1" fmla="*/ 0 h 67"/>
                  <a:gd name="T2" fmla="*/ 27 w 54"/>
                  <a:gd name="T3" fmla="*/ 0 h 67"/>
                  <a:gd name="T4" fmla="*/ 54 w 54"/>
                  <a:gd name="T5" fmla="*/ 67 h 67"/>
                  <a:gd name="T6" fmla="*/ 40 w 54"/>
                  <a:gd name="T7" fmla="*/ 67 h 67"/>
                  <a:gd name="T8" fmla="*/ 27 w 54"/>
                  <a:gd name="T9" fmla="*/ 54 h 67"/>
                  <a:gd name="T10" fmla="*/ 13 w 54"/>
                  <a:gd name="T11" fmla="*/ 54 h 67"/>
                  <a:gd name="T12" fmla="*/ 13 w 54"/>
                  <a:gd name="T13" fmla="*/ 67 h 67"/>
                  <a:gd name="T14" fmla="*/ 0 w 54"/>
                  <a:gd name="T15" fmla="*/ 67 h 67"/>
                  <a:gd name="T16" fmla="*/ 13 w 54"/>
                  <a:gd name="T17" fmla="*/ 0 h 67"/>
                  <a:gd name="T18" fmla="*/ 27 w 54"/>
                  <a:gd name="T19" fmla="*/ 40 h 67"/>
                  <a:gd name="T20" fmla="*/ 27 w 54"/>
                  <a:gd name="T21" fmla="*/ 13 h 67"/>
                  <a:gd name="T22" fmla="*/ 13 w 54"/>
                  <a:gd name="T23" fmla="*/ 40 h 67"/>
                  <a:gd name="T24" fmla="*/ 27 w 54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7">
                    <a:moveTo>
                      <a:pt x="13" y="0"/>
                    </a:moveTo>
                    <a:lnTo>
                      <a:pt x="27" y="0"/>
                    </a:lnTo>
                    <a:lnTo>
                      <a:pt x="54" y="67"/>
                    </a:lnTo>
                    <a:lnTo>
                      <a:pt x="40" y="67"/>
                    </a:lnTo>
                    <a:lnTo>
                      <a:pt x="27" y="54"/>
                    </a:lnTo>
                    <a:lnTo>
                      <a:pt x="13" y="54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13" y="0"/>
                    </a:lnTo>
                    <a:close/>
                    <a:moveTo>
                      <a:pt x="27" y="40"/>
                    </a:moveTo>
                    <a:lnTo>
                      <a:pt x="27" y="13"/>
                    </a:lnTo>
                    <a:lnTo>
                      <a:pt x="13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27"/>
              <p:cNvSpPr/>
              <p:nvPr/>
            </p:nvSpPr>
            <p:spPr bwMode="auto">
              <a:xfrm>
                <a:off x="6775" y="2542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28 w 41"/>
                  <a:gd name="T7" fmla="*/ 13 h 67"/>
                  <a:gd name="T8" fmla="*/ 28 w 41"/>
                  <a:gd name="T9" fmla="*/ 67 h 67"/>
                  <a:gd name="T10" fmla="*/ 14 w 41"/>
                  <a:gd name="T11" fmla="*/ 67 h 67"/>
                  <a:gd name="T12" fmla="*/ 14 w 41"/>
                  <a:gd name="T13" fmla="*/ 13 h 67"/>
                  <a:gd name="T14" fmla="*/ 0 w 41"/>
                  <a:gd name="T15" fmla="*/ 13 h 67"/>
                  <a:gd name="T16" fmla="*/ 0 w 41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67"/>
                    </a:lnTo>
                    <a:lnTo>
                      <a:pt x="14" y="67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28"/>
              <p:cNvSpPr>
                <a:spLocks noChangeArrowheads="1"/>
              </p:cNvSpPr>
              <p:nvPr/>
            </p:nvSpPr>
            <p:spPr bwMode="auto">
              <a:xfrm>
                <a:off x="6830" y="2542"/>
                <a:ext cx="13" cy="67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29"/>
              <p:cNvSpPr>
                <a:spLocks noEditPoints="1"/>
              </p:cNvSpPr>
              <p:nvPr/>
            </p:nvSpPr>
            <p:spPr bwMode="auto">
              <a:xfrm>
                <a:off x="6857" y="2542"/>
                <a:ext cx="41" cy="67"/>
              </a:xfrm>
              <a:custGeom>
                <a:avLst/>
                <a:gdLst>
                  <a:gd name="T0" fmla="*/ 3 w 3"/>
                  <a:gd name="T1" fmla="*/ 2 h 5"/>
                  <a:gd name="T2" fmla="*/ 1 w 3"/>
                  <a:gd name="T3" fmla="*/ 5 h 5"/>
                  <a:gd name="T4" fmla="*/ 0 w 3"/>
                  <a:gd name="T5" fmla="*/ 4 h 5"/>
                  <a:gd name="T6" fmla="*/ 0 w 3"/>
                  <a:gd name="T7" fmla="*/ 2 h 5"/>
                  <a:gd name="T8" fmla="*/ 1 w 3"/>
                  <a:gd name="T9" fmla="*/ 0 h 5"/>
                  <a:gd name="T10" fmla="*/ 3 w 3"/>
                  <a:gd name="T11" fmla="*/ 1 h 5"/>
                  <a:gd name="T12" fmla="*/ 3 w 3"/>
                  <a:gd name="T13" fmla="*/ 2 h 5"/>
                  <a:gd name="T14" fmla="*/ 2 w 3"/>
                  <a:gd name="T15" fmla="*/ 2 h 5"/>
                  <a:gd name="T16" fmla="*/ 2 w 3"/>
                  <a:gd name="T17" fmla="*/ 1 h 5"/>
                  <a:gd name="T18" fmla="*/ 1 w 3"/>
                  <a:gd name="T19" fmla="*/ 1 h 5"/>
                  <a:gd name="T20" fmla="*/ 1 w 3"/>
                  <a:gd name="T21" fmla="*/ 1 h 5"/>
                  <a:gd name="T22" fmla="*/ 1 w 3"/>
                  <a:gd name="T23" fmla="*/ 2 h 5"/>
                  <a:gd name="T24" fmla="*/ 1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3" y="4"/>
                      <a:pt x="3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30"/>
              <p:cNvSpPr/>
              <p:nvPr/>
            </p:nvSpPr>
            <p:spPr bwMode="auto">
              <a:xfrm>
                <a:off x="6911" y="2542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14 w 41"/>
                  <a:gd name="T3" fmla="*/ 0 h 67"/>
                  <a:gd name="T4" fmla="*/ 28 w 41"/>
                  <a:gd name="T5" fmla="*/ 40 h 67"/>
                  <a:gd name="T6" fmla="*/ 28 w 41"/>
                  <a:gd name="T7" fmla="*/ 0 h 67"/>
                  <a:gd name="T8" fmla="*/ 41 w 41"/>
                  <a:gd name="T9" fmla="*/ 0 h 67"/>
                  <a:gd name="T10" fmla="*/ 41 w 41"/>
                  <a:gd name="T11" fmla="*/ 67 h 67"/>
                  <a:gd name="T12" fmla="*/ 28 w 41"/>
                  <a:gd name="T13" fmla="*/ 67 h 67"/>
                  <a:gd name="T14" fmla="*/ 14 w 41"/>
                  <a:gd name="T15" fmla="*/ 13 h 67"/>
                  <a:gd name="T16" fmla="*/ 14 w 41"/>
                  <a:gd name="T17" fmla="*/ 67 h 67"/>
                  <a:gd name="T18" fmla="*/ 0 w 41"/>
                  <a:gd name="T19" fmla="*/ 67 h 67"/>
                  <a:gd name="T20" fmla="*/ 0 w 41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14" y="0"/>
                    </a:lnTo>
                    <a:lnTo>
                      <a:pt x="28" y="40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67"/>
                    </a:lnTo>
                    <a:lnTo>
                      <a:pt x="28" y="67"/>
                    </a:lnTo>
                    <a:lnTo>
                      <a:pt x="14" y="13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31"/>
              <p:cNvSpPr>
                <a:spLocks noEditPoints="1"/>
              </p:cNvSpPr>
              <p:nvPr/>
            </p:nvSpPr>
            <p:spPr bwMode="auto">
              <a:xfrm>
                <a:off x="5348" y="2325"/>
                <a:ext cx="68" cy="81"/>
              </a:xfrm>
              <a:custGeom>
                <a:avLst/>
                <a:gdLst>
                  <a:gd name="T0" fmla="*/ 0 w 5"/>
                  <a:gd name="T1" fmla="*/ 0 h 6"/>
                  <a:gd name="T2" fmla="*/ 2 w 5"/>
                  <a:gd name="T3" fmla="*/ 0 h 6"/>
                  <a:gd name="T4" fmla="*/ 3 w 5"/>
                  <a:gd name="T5" fmla="*/ 0 h 6"/>
                  <a:gd name="T6" fmla="*/ 4 w 5"/>
                  <a:gd name="T7" fmla="*/ 1 h 6"/>
                  <a:gd name="T8" fmla="*/ 5 w 5"/>
                  <a:gd name="T9" fmla="*/ 3 h 6"/>
                  <a:gd name="T10" fmla="*/ 5 w 5"/>
                  <a:gd name="T11" fmla="*/ 5 h 6"/>
                  <a:gd name="T12" fmla="*/ 4 w 5"/>
                  <a:gd name="T13" fmla="*/ 6 h 6"/>
                  <a:gd name="T14" fmla="*/ 3 w 5"/>
                  <a:gd name="T15" fmla="*/ 6 h 6"/>
                  <a:gd name="T16" fmla="*/ 2 w 5"/>
                  <a:gd name="T17" fmla="*/ 6 h 6"/>
                  <a:gd name="T18" fmla="*/ 0 w 5"/>
                  <a:gd name="T19" fmla="*/ 6 h 6"/>
                  <a:gd name="T20" fmla="*/ 0 w 5"/>
                  <a:gd name="T21" fmla="*/ 0 h 6"/>
                  <a:gd name="T22" fmla="*/ 2 w 5"/>
                  <a:gd name="T23" fmla="*/ 1 h 6"/>
                  <a:gd name="T24" fmla="*/ 2 w 5"/>
                  <a:gd name="T25" fmla="*/ 5 h 6"/>
                  <a:gd name="T26" fmla="*/ 2 w 5"/>
                  <a:gd name="T27" fmla="*/ 5 h 6"/>
                  <a:gd name="T28" fmla="*/ 3 w 5"/>
                  <a:gd name="T29" fmla="*/ 5 h 6"/>
                  <a:gd name="T30" fmla="*/ 3 w 5"/>
                  <a:gd name="T31" fmla="*/ 4 h 6"/>
                  <a:gd name="T32" fmla="*/ 3 w 5"/>
                  <a:gd name="T33" fmla="*/ 3 h 6"/>
                  <a:gd name="T34" fmla="*/ 3 w 5"/>
                  <a:gd name="T35" fmla="*/ 2 h 6"/>
                  <a:gd name="T36" fmla="*/ 3 w 5"/>
                  <a:gd name="T37" fmla="*/ 1 h 6"/>
                  <a:gd name="T38" fmla="*/ 2 w 5"/>
                  <a:gd name="T3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lose/>
                    <a:moveTo>
                      <a:pt x="2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32"/>
              <p:cNvSpPr>
                <a:spLocks noEditPoints="1"/>
              </p:cNvSpPr>
              <p:nvPr/>
            </p:nvSpPr>
            <p:spPr bwMode="auto">
              <a:xfrm>
                <a:off x="5429" y="2325"/>
                <a:ext cx="55" cy="81"/>
              </a:xfrm>
              <a:custGeom>
                <a:avLst/>
                <a:gdLst>
                  <a:gd name="T0" fmla="*/ 4 w 4"/>
                  <a:gd name="T1" fmla="*/ 3 h 6"/>
                  <a:gd name="T2" fmla="*/ 2 w 4"/>
                  <a:gd name="T3" fmla="*/ 6 h 6"/>
                  <a:gd name="T4" fmla="*/ 0 w 4"/>
                  <a:gd name="T5" fmla="*/ 6 h 6"/>
                  <a:gd name="T6" fmla="*/ 0 w 4"/>
                  <a:gd name="T7" fmla="*/ 3 h 6"/>
                  <a:gd name="T8" fmla="*/ 2 w 4"/>
                  <a:gd name="T9" fmla="*/ 0 h 6"/>
                  <a:gd name="T10" fmla="*/ 4 w 4"/>
                  <a:gd name="T11" fmla="*/ 1 h 6"/>
                  <a:gd name="T12" fmla="*/ 4 w 4"/>
                  <a:gd name="T13" fmla="*/ 3 h 6"/>
                  <a:gd name="T14" fmla="*/ 3 w 4"/>
                  <a:gd name="T15" fmla="*/ 3 h 6"/>
                  <a:gd name="T16" fmla="*/ 3 w 4"/>
                  <a:gd name="T17" fmla="*/ 1 h 6"/>
                  <a:gd name="T18" fmla="*/ 2 w 4"/>
                  <a:gd name="T19" fmla="*/ 1 h 6"/>
                  <a:gd name="T20" fmla="*/ 1 w 4"/>
                  <a:gd name="T21" fmla="*/ 1 h 6"/>
                  <a:gd name="T22" fmla="*/ 1 w 4"/>
                  <a:gd name="T23" fmla="*/ 3 h 6"/>
                  <a:gd name="T24" fmla="*/ 1 w 4"/>
                  <a:gd name="T25" fmla="*/ 5 h 6"/>
                  <a:gd name="T26" fmla="*/ 2 w 4"/>
                  <a:gd name="T27" fmla="*/ 5 h 6"/>
                  <a:gd name="T28" fmla="*/ 3 w 4"/>
                  <a:gd name="T29" fmla="*/ 5 h 6"/>
                  <a:gd name="T30" fmla="*/ 3 w 4"/>
                  <a:gd name="T3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6">
                    <a:moveTo>
                      <a:pt x="4" y="3"/>
                    </a:moveTo>
                    <a:cubicBezTo>
                      <a:pt x="4" y="5"/>
                      <a:pt x="3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33"/>
              <p:cNvSpPr/>
              <p:nvPr/>
            </p:nvSpPr>
            <p:spPr bwMode="auto">
              <a:xfrm>
                <a:off x="5497" y="2325"/>
                <a:ext cx="68" cy="81"/>
              </a:xfrm>
              <a:custGeom>
                <a:avLst/>
                <a:gdLst>
                  <a:gd name="T0" fmla="*/ 3 w 5"/>
                  <a:gd name="T1" fmla="*/ 4 h 6"/>
                  <a:gd name="T2" fmla="*/ 5 w 5"/>
                  <a:gd name="T3" fmla="*/ 4 h 6"/>
                  <a:gd name="T4" fmla="*/ 4 w 5"/>
                  <a:gd name="T5" fmla="*/ 6 h 6"/>
                  <a:gd name="T6" fmla="*/ 2 w 5"/>
                  <a:gd name="T7" fmla="*/ 6 h 6"/>
                  <a:gd name="T8" fmla="*/ 1 w 5"/>
                  <a:gd name="T9" fmla="*/ 6 h 6"/>
                  <a:gd name="T10" fmla="*/ 0 w 5"/>
                  <a:gd name="T11" fmla="*/ 3 h 6"/>
                  <a:gd name="T12" fmla="*/ 1 w 5"/>
                  <a:gd name="T13" fmla="*/ 1 h 6"/>
                  <a:gd name="T14" fmla="*/ 3 w 5"/>
                  <a:gd name="T15" fmla="*/ 0 h 6"/>
                  <a:gd name="T16" fmla="*/ 5 w 5"/>
                  <a:gd name="T17" fmla="*/ 2 h 6"/>
                  <a:gd name="T18" fmla="*/ 3 w 5"/>
                  <a:gd name="T19" fmla="*/ 2 h 6"/>
                  <a:gd name="T20" fmla="*/ 3 w 5"/>
                  <a:gd name="T21" fmla="*/ 1 h 6"/>
                  <a:gd name="T22" fmla="*/ 2 w 5"/>
                  <a:gd name="T23" fmla="*/ 1 h 6"/>
                  <a:gd name="T24" fmla="*/ 2 w 5"/>
                  <a:gd name="T25" fmla="*/ 3 h 6"/>
                  <a:gd name="T26" fmla="*/ 2 w 5"/>
                  <a:gd name="T27" fmla="*/ 5 h 6"/>
                  <a:gd name="T28" fmla="*/ 3 w 5"/>
                  <a:gd name="T29" fmla="*/ 5 h 6"/>
                  <a:gd name="T30" fmla="*/ 3 w 5"/>
                  <a:gd name="T3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6">
                    <a:moveTo>
                      <a:pt x="3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6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34"/>
              <p:cNvSpPr/>
              <p:nvPr/>
            </p:nvSpPr>
            <p:spPr bwMode="auto">
              <a:xfrm>
                <a:off x="5579" y="2325"/>
                <a:ext cx="54" cy="81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0 h 6"/>
                  <a:gd name="T4" fmla="*/ 1 w 4"/>
                  <a:gd name="T5" fmla="*/ 4 h 6"/>
                  <a:gd name="T6" fmla="*/ 1 w 4"/>
                  <a:gd name="T7" fmla="*/ 5 h 6"/>
                  <a:gd name="T8" fmla="*/ 1 w 4"/>
                  <a:gd name="T9" fmla="*/ 5 h 6"/>
                  <a:gd name="T10" fmla="*/ 2 w 4"/>
                  <a:gd name="T11" fmla="*/ 5 h 6"/>
                  <a:gd name="T12" fmla="*/ 3 w 4"/>
                  <a:gd name="T13" fmla="*/ 5 h 6"/>
                  <a:gd name="T14" fmla="*/ 3 w 4"/>
                  <a:gd name="T15" fmla="*/ 5 h 6"/>
                  <a:gd name="T16" fmla="*/ 3 w 4"/>
                  <a:gd name="T17" fmla="*/ 4 h 6"/>
                  <a:gd name="T18" fmla="*/ 3 w 4"/>
                  <a:gd name="T19" fmla="*/ 0 h 6"/>
                  <a:gd name="T20" fmla="*/ 4 w 4"/>
                  <a:gd name="T21" fmla="*/ 0 h 6"/>
                  <a:gd name="T22" fmla="*/ 4 w 4"/>
                  <a:gd name="T23" fmla="*/ 4 h 6"/>
                  <a:gd name="T24" fmla="*/ 4 w 4"/>
                  <a:gd name="T25" fmla="*/ 5 h 6"/>
                  <a:gd name="T26" fmla="*/ 3 w 4"/>
                  <a:gd name="T27" fmla="*/ 6 h 6"/>
                  <a:gd name="T28" fmla="*/ 2 w 4"/>
                  <a:gd name="T29" fmla="*/ 6 h 6"/>
                  <a:gd name="T30" fmla="*/ 0 w 4"/>
                  <a:gd name="T31" fmla="*/ 6 h 6"/>
                  <a:gd name="T32" fmla="*/ 0 w 4"/>
                  <a:gd name="T33" fmla="*/ 5 h 6"/>
                  <a:gd name="T34" fmla="*/ 0 w 4"/>
                  <a:gd name="T35" fmla="*/ 4 h 6"/>
                  <a:gd name="T36" fmla="*/ 0 w 4"/>
                  <a:gd name="T3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35"/>
              <p:cNvSpPr/>
              <p:nvPr/>
            </p:nvSpPr>
            <p:spPr bwMode="auto">
              <a:xfrm>
                <a:off x="5647" y="2325"/>
                <a:ext cx="81" cy="81"/>
              </a:xfrm>
              <a:custGeom>
                <a:avLst/>
                <a:gdLst>
                  <a:gd name="T0" fmla="*/ 0 w 81"/>
                  <a:gd name="T1" fmla="*/ 0 h 81"/>
                  <a:gd name="T2" fmla="*/ 27 w 81"/>
                  <a:gd name="T3" fmla="*/ 0 h 81"/>
                  <a:gd name="T4" fmla="*/ 41 w 81"/>
                  <a:gd name="T5" fmla="*/ 54 h 81"/>
                  <a:gd name="T6" fmla="*/ 54 w 81"/>
                  <a:gd name="T7" fmla="*/ 0 h 81"/>
                  <a:gd name="T8" fmla="*/ 81 w 81"/>
                  <a:gd name="T9" fmla="*/ 0 h 81"/>
                  <a:gd name="T10" fmla="*/ 81 w 81"/>
                  <a:gd name="T11" fmla="*/ 81 h 81"/>
                  <a:gd name="T12" fmla="*/ 68 w 81"/>
                  <a:gd name="T13" fmla="*/ 81 h 81"/>
                  <a:gd name="T14" fmla="*/ 68 w 81"/>
                  <a:gd name="T15" fmla="*/ 13 h 81"/>
                  <a:gd name="T16" fmla="*/ 54 w 81"/>
                  <a:gd name="T17" fmla="*/ 81 h 81"/>
                  <a:gd name="T18" fmla="*/ 41 w 81"/>
                  <a:gd name="T19" fmla="*/ 81 h 81"/>
                  <a:gd name="T20" fmla="*/ 13 w 81"/>
                  <a:gd name="T21" fmla="*/ 13 h 81"/>
                  <a:gd name="T22" fmla="*/ 13 w 81"/>
                  <a:gd name="T23" fmla="*/ 81 h 81"/>
                  <a:gd name="T24" fmla="*/ 0 w 81"/>
                  <a:gd name="T25" fmla="*/ 81 h 81"/>
                  <a:gd name="T26" fmla="*/ 0 w 81"/>
                  <a:gd name="T2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1">
                    <a:moveTo>
                      <a:pt x="0" y="0"/>
                    </a:moveTo>
                    <a:lnTo>
                      <a:pt x="27" y="0"/>
                    </a:lnTo>
                    <a:lnTo>
                      <a:pt x="41" y="54"/>
                    </a:lnTo>
                    <a:lnTo>
                      <a:pt x="54" y="0"/>
                    </a:lnTo>
                    <a:lnTo>
                      <a:pt x="81" y="0"/>
                    </a:lnTo>
                    <a:lnTo>
                      <a:pt x="81" y="81"/>
                    </a:lnTo>
                    <a:lnTo>
                      <a:pt x="68" y="81"/>
                    </a:lnTo>
                    <a:lnTo>
                      <a:pt x="68" y="13"/>
                    </a:lnTo>
                    <a:lnTo>
                      <a:pt x="54" y="81"/>
                    </a:lnTo>
                    <a:lnTo>
                      <a:pt x="41" y="81"/>
                    </a:lnTo>
                    <a:lnTo>
                      <a:pt x="13" y="13"/>
                    </a:lnTo>
                    <a:lnTo>
                      <a:pt x="13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36"/>
              <p:cNvSpPr/>
              <p:nvPr/>
            </p:nvSpPr>
            <p:spPr bwMode="auto">
              <a:xfrm>
                <a:off x="5756" y="2325"/>
                <a:ext cx="54" cy="81"/>
              </a:xfrm>
              <a:custGeom>
                <a:avLst/>
                <a:gdLst>
                  <a:gd name="T0" fmla="*/ 0 w 54"/>
                  <a:gd name="T1" fmla="*/ 0 h 81"/>
                  <a:gd name="T2" fmla="*/ 54 w 54"/>
                  <a:gd name="T3" fmla="*/ 0 h 81"/>
                  <a:gd name="T4" fmla="*/ 54 w 54"/>
                  <a:gd name="T5" fmla="*/ 13 h 81"/>
                  <a:gd name="T6" fmla="*/ 13 w 54"/>
                  <a:gd name="T7" fmla="*/ 13 h 81"/>
                  <a:gd name="T8" fmla="*/ 13 w 54"/>
                  <a:gd name="T9" fmla="*/ 27 h 81"/>
                  <a:gd name="T10" fmla="*/ 40 w 54"/>
                  <a:gd name="T11" fmla="*/ 27 h 81"/>
                  <a:gd name="T12" fmla="*/ 40 w 54"/>
                  <a:gd name="T13" fmla="*/ 54 h 81"/>
                  <a:gd name="T14" fmla="*/ 13 w 54"/>
                  <a:gd name="T15" fmla="*/ 54 h 81"/>
                  <a:gd name="T16" fmla="*/ 13 w 54"/>
                  <a:gd name="T17" fmla="*/ 67 h 81"/>
                  <a:gd name="T18" fmla="*/ 54 w 54"/>
                  <a:gd name="T19" fmla="*/ 67 h 81"/>
                  <a:gd name="T20" fmla="*/ 54 w 54"/>
                  <a:gd name="T21" fmla="*/ 81 h 81"/>
                  <a:gd name="T22" fmla="*/ 0 w 54"/>
                  <a:gd name="T23" fmla="*/ 81 h 81"/>
                  <a:gd name="T24" fmla="*/ 0 w 54"/>
                  <a:gd name="T2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81">
                    <a:moveTo>
                      <a:pt x="0" y="0"/>
                    </a:moveTo>
                    <a:lnTo>
                      <a:pt x="54" y="0"/>
                    </a:lnTo>
                    <a:lnTo>
                      <a:pt x="54" y="13"/>
                    </a:lnTo>
                    <a:lnTo>
                      <a:pt x="13" y="13"/>
                    </a:lnTo>
                    <a:lnTo>
                      <a:pt x="13" y="27"/>
                    </a:lnTo>
                    <a:lnTo>
                      <a:pt x="40" y="27"/>
                    </a:lnTo>
                    <a:lnTo>
                      <a:pt x="40" y="54"/>
                    </a:lnTo>
                    <a:lnTo>
                      <a:pt x="13" y="54"/>
                    </a:lnTo>
                    <a:lnTo>
                      <a:pt x="13" y="67"/>
                    </a:lnTo>
                    <a:lnTo>
                      <a:pt x="54" y="67"/>
                    </a:lnTo>
                    <a:lnTo>
                      <a:pt x="54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37"/>
              <p:cNvSpPr/>
              <p:nvPr/>
            </p:nvSpPr>
            <p:spPr bwMode="auto">
              <a:xfrm>
                <a:off x="5810" y="2325"/>
                <a:ext cx="68" cy="81"/>
              </a:xfrm>
              <a:custGeom>
                <a:avLst/>
                <a:gdLst>
                  <a:gd name="T0" fmla="*/ 0 w 68"/>
                  <a:gd name="T1" fmla="*/ 0 h 81"/>
                  <a:gd name="T2" fmla="*/ 27 w 68"/>
                  <a:gd name="T3" fmla="*/ 0 h 81"/>
                  <a:gd name="T4" fmla="*/ 41 w 68"/>
                  <a:gd name="T5" fmla="*/ 54 h 81"/>
                  <a:gd name="T6" fmla="*/ 41 w 68"/>
                  <a:gd name="T7" fmla="*/ 0 h 81"/>
                  <a:gd name="T8" fmla="*/ 68 w 68"/>
                  <a:gd name="T9" fmla="*/ 0 h 81"/>
                  <a:gd name="T10" fmla="*/ 68 w 68"/>
                  <a:gd name="T11" fmla="*/ 81 h 81"/>
                  <a:gd name="T12" fmla="*/ 41 w 68"/>
                  <a:gd name="T13" fmla="*/ 81 h 81"/>
                  <a:gd name="T14" fmla="*/ 14 w 68"/>
                  <a:gd name="T15" fmla="*/ 27 h 81"/>
                  <a:gd name="T16" fmla="*/ 14 w 68"/>
                  <a:gd name="T17" fmla="*/ 81 h 81"/>
                  <a:gd name="T18" fmla="*/ 0 w 68"/>
                  <a:gd name="T19" fmla="*/ 81 h 81"/>
                  <a:gd name="T20" fmla="*/ 0 w 68"/>
                  <a:gd name="T2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81">
                    <a:moveTo>
                      <a:pt x="0" y="0"/>
                    </a:moveTo>
                    <a:lnTo>
                      <a:pt x="27" y="0"/>
                    </a:lnTo>
                    <a:lnTo>
                      <a:pt x="41" y="54"/>
                    </a:lnTo>
                    <a:lnTo>
                      <a:pt x="41" y="0"/>
                    </a:lnTo>
                    <a:lnTo>
                      <a:pt x="68" y="0"/>
                    </a:lnTo>
                    <a:lnTo>
                      <a:pt x="68" y="81"/>
                    </a:lnTo>
                    <a:lnTo>
                      <a:pt x="41" y="81"/>
                    </a:lnTo>
                    <a:lnTo>
                      <a:pt x="14" y="27"/>
                    </a:lnTo>
                    <a:lnTo>
                      <a:pt x="14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38"/>
              <p:cNvSpPr/>
              <p:nvPr/>
            </p:nvSpPr>
            <p:spPr bwMode="auto">
              <a:xfrm>
                <a:off x="5878" y="2325"/>
                <a:ext cx="54" cy="81"/>
              </a:xfrm>
              <a:custGeom>
                <a:avLst/>
                <a:gdLst>
                  <a:gd name="T0" fmla="*/ 0 w 54"/>
                  <a:gd name="T1" fmla="*/ 0 h 81"/>
                  <a:gd name="T2" fmla="*/ 54 w 54"/>
                  <a:gd name="T3" fmla="*/ 0 h 81"/>
                  <a:gd name="T4" fmla="*/ 54 w 54"/>
                  <a:gd name="T5" fmla="*/ 13 h 81"/>
                  <a:gd name="T6" fmla="*/ 41 w 54"/>
                  <a:gd name="T7" fmla="*/ 13 h 81"/>
                  <a:gd name="T8" fmla="*/ 41 w 54"/>
                  <a:gd name="T9" fmla="*/ 81 h 81"/>
                  <a:gd name="T10" fmla="*/ 14 w 54"/>
                  <a:gd name="T11" fmla="*/ 81 h 81"/>
                  <a:gd name="T12" fmla="*/ 14 w 54"/>
                  <a:gd name="T13" fmla="*/ 13 h 81"/>
                  <a:gd name="T14" fmla="*/ 0 w 54"/>
                  <a:gd name="T15" fmla="*/ 13 h 81"/>
                  <a:gd name="T16" fmla="*/ 0 w 54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81">
                    <a:moveTo>
                      <a:pt x="0" y="0"/>
                    </a:moveTo>
                    <a:lnTo>
                      <a:pt x="54" y="0"/>
                    </a:lnTo>
                    <a:lnTo>
                      <a:pt x="54" y="13"/>
                    </a:lnTo>
                    <a:lnTo>
                      <a:pt x="41" y="13"/>
                    </a:lnTo>
                    <a:lnTo>
                      <a:pt x="41" y="81"/>
                    </a:lnTo>
                    <a:lnTo>
                      <a:pt x="14" y="81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39"/>
              <p:cNvSpPr/>
              <p:nvPr/>
            </p:nvSpPr>
            <p:spPr bwMode="auto">
              <a:xfrm>
                <a:off x="5348" y="2718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7 h 68"/>
                  <a:gd name="T10" fmla="*/ 40 w 40"/>
                  <a:gd name="T11" fmla="*/ 27 h 68"/>
                  <a:gd name="T12" fmla="*/ 40 w 40"/>
                  <a:gd name="T13" fmla="*/ 41 h 68"/>
                  <a:gd name="T14" fmla="*/ 13 w 40"/>
                  <a:gd name="T15" fmla="*/ 41 h 68"/>
                  <a:gd name="T16" fmla="*/ 13 w 40"/>
                  <a:gd name="T17" fmla="*/ 54 h 68"/>
                  <a:gd name="T18" fmla="*/ 40 w 40"/>
                  <a:gd name="T19" fmla="*/ 54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40" y="27"/>
                    </a:lnTo>
                    <a:lnTo>
                      <a:pt x="40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40"/>
              <p:cNvSpPr>
                <a:spLocks noEditPoints="1"/>
              </p:cNvSpPr>
              <p:nvPr/>
            </p:nvSpPr>
            <p:spPr bwMode="auto">
              <a:xfrm>
                <a:off x="5388" y="2718"/>
                <a:ext cx="55" cy="68"/>
              </a:xfrm>
              <a:custGeom>
                <a:avLst/>
                <a:gdLst>
                  <a:gd name="T0" fmla="*/ 28 w 55"/>
                  <a:gd name="T1" fmla="*/ 0 h 68"/>
                  <a:gd name="T2" fmla="*/ 41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41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28 w 55"/>
                  <a:gd name="T17" fmla="*/ 0 h 68"/>
                  <a:gd name="T18" fmla="*/ 28 w 55"/>
                  <a:gd name="T19" fmla="*/ 41 h 68"/>
                  <a:gd name="T20" fmla="*/ 28 w 55"/>
                  <a:gd name="T21" fmla="*/ 14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28" y="0"/>
                    </a:moveTo>
                    <a:lnTo>
                      <a:pt x="41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8" y="0"/>
                    </a:lnTo>
                    <a:close/>
                    <a:moveTo>
                      <a:pt x="28" y="41"/>
                    </a:moveTo>
                    <a:lnTo>
                      <a:pt x="28" y="14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1"/>
              <p:cNvSpPr/>
              <p:nvPr/>
            </p:nvSpPr>
            <p:spPr bwMode="auto">
              <a:xfrm>
                <a:off x="5443" y="2718"/>
                <a:ext cx="54" cy="68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1 w 4"/>
                  <a:gd name="T7" fmla="*/ 1 h 5"/>
                  <a:gd name="T8" fmla="*/ 1 w 4"/>
                  <a:gd name="T9" fmla="*/ 1 h 5"/>
                  <a:gd name="T10" fmla="*/ 1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0 w 4"/>
                  <a:gd name="T41" fmla="*/ 2 h 5"/>
                  <a:gd name="T42" fmla="*/ 0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3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2"/>
              <p:cNvSpPr/>
              <p:nvPr/>
            </p:nvSpPr>
            <p:spPr bwMode="auto">
              <a:xfrm>
                <a:off x="5497" y="271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0 h 68"/>
                  <a:gd name="T8" fmla="*/ 41 w 41"/>
                  <a:gd name="T9" fmla="*/ 0 h 68"/>
                  <a:gd name="T10" fmla="*/ 27 w 41"/>
                  <a:gd name="T11" fmla="*/ 41 h 68"/>
                  <a:gd name="T12" fmla="*/ 27 w 41"/>
                  <a:gd name="T13" fmla="*/ 68 h 68"/>
                  <a:gd name="T14" fmla="*/ 14 w 41"/>
                  <a:gd name="T15" fmla="*/ 68 h 68"/>
                  <a:gd name="T16" fmla="*/ 14 w 41"/>
                  <a:gd name="T17" fmla="*/ 41 h 68"/>
                  <a:gd name="T18" fmla="*/ 0 w 41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41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3"/>
              <p:cNvSpPr>
                <a:spLocks noEditPoints="1"/>
              </p:cNvSpPr>
              <p:nvPr/>
            </p:nvSpPr>
            <p:spPr bwMode="auto">
              <a:xfrm>
                <a:off x="5552" y="2718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0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0 w 54"/>
                  <a:gd name="T19" fmla="*/ 41 h 68"/>
                  <a:gd name="T20" fmla="*/ 27 w 54"/>
                  <a:gd name="T21" fmla="*/ 14 h 68"/>
                  <a:gd name="T22" fmla="*/ 27 w 54"/>
                  <a:gd name="T23" fmla="*/ 41 h 68"/>
                  <a:gd name="T24" fmla="*/ 40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0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0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0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4"/>
              <p:cNvSpPr/>
              <p:nvPr/>
            </p:nvSpPr>
            <p:spPr bwMode="auto">
              <a:xfrm>
                <a:off x="5606" y="2718"/>
                <a:ext cx="54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5"/>
              <p:cNvSpPr/>
              <p:nvPr/>
            </p:nvSpPr>
            <p:spPr bwMode="auto">
              <a:xfrm>
                <a:off x="5660" y="2718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1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46"/>
              <p:cNvSpPr/>
              <p:nvPr/>
            </p:nvSpPr>
            <p:spPr bwMode="auto">
              <a:xfrm>
                <a:off x="5715" y="271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3 w 41"/>
                  <a:gd name="T15" fmla="*/ 41 h 68"/>
                  <a:gd name="T16" fmla="*/ 13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47"/>
              <p:cNvSpPr/>
              <p:nvPr/>
            </p:nvSpPr>
            <p:spPr bwMode="auto">
              <a:xfrm>
                <a:off x="5769" y="2881"/>
                <a:ext cx="123" cy="149"/>
              </a:xfrm>
              <a:custGeom>
                <a:avLst/>
                <a:gdLst>
                  <a:gd name="T0" fmla="*/ 5 w 9"/>
                  <a:gd name="T1" fmla="*/ 5 h 11"/>
                  <a:gd name="T2" fmla="*/ 9 w 9"/>
                  <a:gd name="T3" fmla="*/ 5 h 11"/>
                  <a:gd name="T4" fmla="*/ 9 w 9"/>
                  <a:gd name="T5" fmla="*/ 11 h 11"/>
                  <a:gd name="T6" fmla="*/ 8 w 9"/>
                  <a:gd name="T7" fmla="*/ 11 h 11"/>
                  <a:gd name="T8" fmla="*/ 7 w 9"/>
                  <a:gd name="T9" fmla="*/ 10 h 11"/>
                  <a:gd name="T10" fmla="*/ 4 w 9"/>
                  <a:gd name="T11" fmla="*/ 11 h 11"/>
                  <a:gd name="T12" fmla="*/ 1 w 9"/>
                  <a:gd name="T13" fmla="*/ 10 h 11"/>
                  <a:gd name="T14" fmla="*/ 0 w 9"/>
                  <a:gd name="T15" fmla="*/ 6 h 11"/>
                  <a:gd name="T16" fmla="*/ 1 w 9"/>
                  <a:gd name="T17" fmla="*/ 1 h 11"/>
                  <a:gd name="T18" fmla="*/ 5 w 9"/>
                  <a:gd name="T19" fmla="*/ 0 h 11"/>
                  <a:gd name="T20" fmla="*/ 9 w 9"/>
                  <a:gd name="T21" fmla="*/ 4 h 11"/>
                  <a:gd name="T22" fmla="*/ 6 w 9"/>
                  <a:gd name="T23" fmla="*/ 4 h 11"/>
                  <a:gd name="T24" fmla="*/ 5 w 9"/>
                  <a:gd name="T25" fmla="*/ 2 h 11"/>
                  <a:gd name="T26" fmla="*/ 3 w 9"/>
                  <a:gd name="T27" fmla="*/ 3 h 11"/>
                  <a:gd name="T28" fmla="*/ 3 w 9"/>
                  <a:gd name="T29" fmla="*/ 6 h 11"/>
                  <a:gd name="T30" fmla="*/ 3 w 9"/>
                  <a:gd name="T31" fmla="*/ 9 h 11"/>
                  <a:gd name="T32" fmla="*/ 5 w 9"/>
                  <a:gd name="T33" fmla="*/ 9 h 11"/>
                  <a:gd name="T34" fmla="*/ 6 w 9"/>
                  <a:gd name="T35" fmla="*/ 7 h 11"/>
                  <a:gd name="T36" fmla="*/ 5 w 9"/>
                  <a:gd name="T37" fmla="*/ 7 h 11"/>
                  <a:gd name="T38" fmla="*/ 5 w 9"/>
                  <a:gd name="T3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11">
                    <a:moveTo>
                      <a:pt x="5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3" y="11"/>
                      <a:pt x="2" y="11"/>
                      <a:pt x="1" y="10"/>
                    </a:cubicBezTo>
                    <a:cubicBezTo>
                      <a:pt x="1" y="9"/>
                      <a:pt x="0" y="8"/>
                      <a:pt x="0" y="6"/>
                    </a:cubicBezTo>
                    <a:cubicBezTo>
                      <a:pt x="0" y="4"/>
                      <a:pt x="1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7" y="0"/>
                      <a:pt x="8" y="1"/>
                      <a:pt x="9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4"/>
                      <a:pt x="3" y="6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6" y="9"/>
                      <a:pt x="6" y="9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48"/>
              <p:cNvSpPr>
                <a:spLocks noEditPoints="1"/>
              </p:cNvSpPr>
              <p:nvPr/>
            </p:nvSpPr>
            <p:spPr bwMode="auto">
              <a:xfrm>
                <a:off x="5919" y="2881"/>
                <a:ext cx="108" cy="149"/>
              </a:xfrm>
              <a:custGeom>
                <a:avLst/>
                <a:gdLst>
                  <a:gd name="T0" fmla="*/ 0 w 8"/>
                  <a:gd name="T1" fmla="*/ 0 h 11"/>
                  <a:gd name="T2" fmla="*/ 3 w 8"/>
                  <a:gd name="T3" fmla="*/ 0 h 11"/>
                  <a:gd name="T4" fmla="*/ 5 w 8"/>
                  <a:gd name="T5" fmla="*/ 0 h 11"/>
                  <a:gd name="T6" fmla="*/ 6 w 8"/>
                  <a:gd name="T7" fmla="*/ 1 h 11"/>
                  <a:gd name="T8" fmla="*/ 7 w 8"/>
                  <a:gd name="T9" fmla="*/ 2 h 11"/>
                  <a:gd name="T10" fmla="*/ 7 w 8"/>
                  <a:gd name="T11" fmla="*/ 3 h 11"/>
                  <a:gd name="T12" fmla="*/ 5 w 8"/>
                  <a:gd name="T13" fmla="*/ 6 h 11"/>
                  <a:gd name="T14" fmla="*/ 8 w 8"/>
                  <a:gd name="T15" fmla="*/ 11 h 11"/>
                  <a:gd name="T16" fmla="*/ 5 w 8"/>
                  <a:gd name="T17" fmla="*/ 11 h 11"/>
                  <a:gd name="T18" fmla="*/ 3 w 8"/>
                  <a:gd name="T19" fmla="*/ 7 h 11"/>
                  <a:gd name="T20" fmla="*/ 2 w 8"/>
                  <a:gd name="T21" fmla="*/ 7 h 11"/>
                  <a:gd name="T22" fmla="*/ 2 w 8"/>
                  <a:gd name="T23" fmla="*/ 11 h 11"/>
                  <a:gd name="T24" fmla="*/ 0 w 8"/>
                  <a:gd name="T25" fmla="*/ 11 h 11"/>
                  <a:gd name="T26" fmla="*/ 0 w 8"/>
                  <a:gd name="T27" fmla="*/ 0 h 11"/>
                  <a:gd name="T28" fmla="*/ 2 w 8"/>
                  <a:gd name="T29" fmla="*/ 2 h 11"/>
                  <a:gd name="T30" fmla="*/ 2 w 8"/>
                  <a:gd name="T31" fmla="*/ 5 h 11"/>
                  <a:gd name="T32" fmla="*/ 3 w 8"/>
                  <a:gd name="T33" fmla="*/ 5 h 11"/>
                  <a:gd name="T34" fmla="*/ 5 w 8"/>
                  <a:gd name="T35" fmla="*/ 3 h 11"/>
                  <a:gd name="T36" fmla="*/ 4 w 8"/>
                  <a:gd name="T37" fmla="*/ 2 h 11"/>
                  <a:gd name="T38" fmla="*/ 4 w 8"/>
                  <a:gd name="T39" fmla="*/ 2 h 11"/>
                  <a:gd name="T40" fmla="*/ 3 w 8"/>
                  <a:gd name="T41" fmla="*/ 2 h 11"/>
                  <a:gd name="T42" fmla="*/ 2 w 8"/>
                  <a:gd name="T4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6" y="1"/>
                    </a:cubicBezTo>
                    <a:cubicBezTo>
                      <a:pt x="6" y="1"/>
                      <a:pt x="7" y="1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5"/>
                      <a:pt x="7" y="6"/>
                      <a:pt x="5" y="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0"/>
                    </a:lnTo>
                    <a:close/>
                    <a:moveTo>
                      <a:pt x="2" y="2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49"/>
              <p:cNvSpPr>
                <a:spLocks noEditPoints="1"/>
              </p:cNvSpPr>
              <p:nvPr/>
            </p:nvSpPr>
            <p:spPr bwMode="auto">
              <a:xfrm>
                <a:off x="6014" y="2881"/>
                <a:ext cx="136" cy="149"/>
              </a:xfrm>
              <a:custGeom>
                <a:avLst/>
                <a:gdLst>
                  <a:gd name="T0" fmla="*/ 54 w 136"/>
                  <a:gd name="T1" fmla="*/ 0 h 149"/>
                  <a:gd name="T2" fmla="*/ 81 w 136"/>
                  <a:gd name="T3" fmla="*/ 0 h 149"/>
                  <a:gd name="T4" fmla="*/ 136 w 136"/>
                  <a:gd name="T5" fmla="*/ 149 h 149"/>
                  <a:gd name="T6" fmla="*/ 95 w 136"/>
                  <a:gd name="T7" fmla="*/ 149 h 149"/>
                  <a:gd name="T8" fmla="*/ 95 w 136"/>
                  <a:gd name="T9" fmla="*/ 122 h 149"/>
                  <a:gd name="T10" fmla="*/ 41 w 136"/>
                  <a:gd name="T11" fmla="*/ 122 h 149"/>
                  <a:gd name="T12" fmla="*/ 41 w 136"/>
                  <a:gd name="T13" fmla="*/ 149 h 149"/>
                  <a:gd name="T14" fmla="*/ 0 w 136"/>
                  <a:gd name="T15" fmla="*/ 149 h 149"/>
                  <a:gd name="T16" fmla="*/ 54 w 136"/>
                  <a:gd name="T17" fmla="*/ 0 h 149"/>
                  <a:gd name="T18" fmla="*/ 81 w 136"/>
                  <a:gd name="T19" fmla="*/ 95 h 149"/>
                  <a:gd name="T20" fmla="*/ 68 w 136"/>
                  <a:gd name="T21" fmla="*/ 27 h 149"/>
                  <a:gd name="T22" fmla="*/ 54 w 136"/>
                  <a:gd name="T23" fmla="*/ 95 h 149"/>
                  <a:gd name="T24" fmla="*/ 81 w 136"/>
                  <a:gd name="T25" fmla="*/ 9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49">
                    <a:moveTo>
                      <a:pt x="54" y="0"/>
                    </a:moveTo>
                    <a:lnTo>
                      <a:pt x="81" y="0"/>
                    </a:lnTo>
                    <a:lnTo>
                      <a:pt x="136" y="149"/>
                    </a:lnTo>
                    <a:lnTo>
                      <a:pt x="95" y="149"/>
                    </a:lnTo>
                    <a:lnTo>
                      <a:pt x="95" y="122"/>
                    </a:lnTo>
                    <a:lnTo>
                      <a:pt x="41" y="122"/>
                    </a:lnTo>
                    <a:lnTo>
                      <a:pt x="41" y="149"/>
                    </a:lnTo>
                    <a:lnTo>
                      <a:pt x="0" y="149"/>
                    </a:lnTo>
                    <a:lnTo>
                      <a:pt x="54" y="0"/>
                    </a:lnTo>
                    <a:close/>
                    <a:moveTo>
                      <a:pt x="81" y="95"/>
                    </a:moveTo>
                    <a:lnTo>
                      <a:pt x="68" y="27"/>
                    </a:lnTo>
                    <a:lnTo>
                      <a:pt x="54" y="95"/>
                    </a:lnTo>
                    <a:lnTo>
                      <a:pt x="81" y="95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50"/>
              <p:cNvSpPr>
                <a:spLocks noEditPoints="1"/>
              </p:cNvSpPr>
              <p:nvPr/>
            </p:nvSpPr>
            <p:spPr bwMode="auto">
              <a:xfrm>
                <a:off x="6163" y="2881"/>
                <a:ext cx="96" cy="149"/>
              </a:xfrm>
              <a:custGeom>
                <a:avLst/>
                <a:gdLst>
                  <a:gd name="T0" fmla="*/ 0 w 7"/>
                  <a:gd name="T1" fmla="*/ 0 h 11"/>
                  <a:gd name="T2" fmla="*/ 3 w 7"/>
                  <a:gd name="T3" fmla="*/ 0 h 11"/>
                  <a:gd name="T4" fmla="*/ 5 w 7"/>
                  <a:gd name="T5" fmla="*/ 0 h 11"/>
                  <a:gd name="T6" fmla="*/ 7 w 7"/>
                  <a:gd name="T7" fmla="*/ 1 h 11"/>
                  <a:gd name="T8" fmla="*/ 7 w 7"/>
                  <a:gd name="T9" fmla="*/ 3 h 11"/>
                  <a:gd name="T10" fmla="*/ 7 w 7"/>
                  <a:gd name="T11" fmla="*/ 6 h 11"/>
                  <a:gd name="T12" fmla="*/ 5 w 7"/>
                  <a:gd name="T13" fmla="*/ 7 h 11"/>
                  <a:gd name="T14" fmla="*/ 3 w 7"/>
                  <a:gd name="T15" fmla="*/ 7 h 11"/>
                  <a:gd name="T16" fmla="*/ 2 w 7"/>
                  <a:gd name="T17" fmla="*/ 7 h 11"/>
                  <a:gd name="T18" fmla="*/ 2 w 7"/>
                  <a:gd name="T19" fmla="*/ 11 h 11"/>
                  <a:gd name="T20" fmla="*/ 0 w 7"/>
                  <a:gd name="T21" fmla="*/ 11 h 11"/>
                  <a:gd name="T22" fmla="*/ 0 w 7"/>
                  <a:gd name="T23" fmla="*/ 0 h 11"/>
                  <a:gd name="T24" fmla="*/ 2 w 7"/>
                  <a:gd name="T25" fmla="*/ 2 h 11"/>
                  <a:gd name="T26" fmla="*/ 2 w 7"/>
                  <a:gd name="T27" fmla="*/ 5 h 11"/>
                  <a:gd name="T28" fmla="*/ 3 w 7"/>
                  <a:gd name="T29" fmla="*/ 5 h 11"/>
                  <a:gd name="T30" fmla="*/ 4 w 7"/>
                  <a:gd name="T31" fmla="*/ 5 h 11"/>
                  <a:gd name="T32" fmla="*/ 5 w 7"/>
                  <a:gd name="T33" fmla="*/ 3 h 11"/>
                  <a:gd name="T34" fmla="*/ 4 w 7"/>
                  <a:gd name="T35" fmla="*/ 2 h 11"/>
                  <a:gd name="T36" fmla="*/ 4 w 7"/>
                  <a:gd name="T37" fmla="*/ 2 h 11"/>
                  <a:gd name="T38" fmla="*/ 3 w 7"/>
                  <a:gd name="T39" fmla="*/ 2 h 11"/>
                  <a:gd name="T40" fmla="*/ 2 w 7"/>
                  <a:gd name="T4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11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7" y="1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0" y="0"/>
                    </a:lnTo>
                    <a:close/>
                    <a:moveTo>
                      <a:pt x="2" y="2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51"/>
              <p:cNvSpPr/>
              <p:nvPr/>
            </p:nvSpPr>
            <p:spPr bwMode="auto">
              <a:xfrm>
                <a:off x="6272" y="2881"/>
                <a:ext cx="109" cy="149"/>
              </a:xfrm>
              <a:custGeom>
                <a:avLst/>
                <a:gdLst>
                  <a:gd name="T0" fmla="*/ 0 w 109"/>
                  <a:gd name="T1" fmla="*/ 0 h 149"/>
                  <a:gd name="T2" fmla="*/ 41 w 109"/>
                  <a:gd name="T3" fmla="*/ 0 h 149"/>
                  <a:gd name="T4" fmla="*/ 41 w 109"/>
                  <a:gd name="T5" fmla="*/ 68 h 149"/>
                  <a:gd name="T6" fmla="*/ 82 w 109"/>
                  <a:gd name="T7" fmla="*/ 68 h 149"/>
                  <a:gd name="T8" fmla="*/ 82 w 109"/>
                  <a:gd name="T9" fmla="*/ 0 h 149"/>
                  <a:gd name="T10" fmla="*/ 109 w 109"/>
                  <a:gd name="T11" fmla="*/ 0 h 149"/>
                  <a:gd name="T12" fmla="*/ 109 w 109"/>
                  <a:gd name="T13" fmla="*/ 149 h 149"/>
                  <a:gd name="T14" fmla="*/ 82 w 109"/>
                  <a:gd name="T15" fmla="*/ 149 h 149"/>
                  <a:gd name="T16" fmla="*/ 82 w 109"/>
                  <a:gd name="T17" fmla="*/ 95 h 149"/>
                  <a:gd name="T18" fmla="*/ 41 w 109"/>
                  <a:gd name="T19" fmla="*/ 95 h 149"/>
                  <a:gd name="T20" fmla="*/ 41 w 109"/>
                  <a:gd name="T21" fmla="*/ 149 h 149"/>
                  <a:gd name="T22" fmla="*/ 0 w 109"/>
                  <a:gd name="T23" fmla="*/ 149 h 149"/>
                  <a:gd name="T24" fmla="*/ 0 w 109"/>
                  <a:gd name="T2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9" h="149">
                    <a:moveTo>
                      <a:pt x="0" y="0"/>
                    </a:moveTo>
                    <a:lnTo>
                      <a:pt x="41" y="0"/>
                    </a:lnTo>
                    <a:lnTo>
                      <a:pt x="41" y="68"/>
                    </a:lnTo>
                    <a:lnTo>
                      <a:pt x="82" y="68"/>
                    </a:lnTo>
                    <a:lnTo>
                      <a:pt x="82" y="0"/>
                    </a:lnTo>
                    <a:lnTo>
                      <a:pt x="109" y="0"/>
                    </a:lnTo>
                    <a:lnTo>
                      <a:pt x="109" y="149"/>
                    </a:lnTo>
                    <a:lnTo>
                      <a:pt x="82" y="149"/>
                    </a:lnTo>
                    <a:lnTo>
                      <a:pt x="82" y="95"/>
                    </a:lnTo>
                    <a:lnTo>
                      <a:pt x="41" y="95"/>
                    </a:lnTo>
                    <a:lnTo>
                      <a:pt x="4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52"/>
              <p:cNvSpPr/>
              <p:nvPr/>
            </p:nvSpPr>
            <p:spPr bwMode="auto">
              <a:xfrm>
                <a:off x="6408" y="2881"/>
                <a:ext cx="109" cy="149"/>
              </a:xfrm>
              <a:custGeom>
                <a:avLst/>
                <a:gdLst>
                  <a:gd name="T0" fmla="*/ 7 w 8"/>
                  <a:gd name="T1" fmla="*/ 2 h 11"/>
                  <a:gd name="T2" fmla="*/ 5 w 8"/>
                  <a:gd name="T3" fmla="*/ 3 h 11"/>
                  <a:gd name="T4" fmla="*/ 4 w 8"/>
                  <a:gd name="T5" fmla="*/ 2 h 11"/>
                  <a:gd name="T6" fmla="*/ 3 w 8"/>
                  <a:gd name="T7" fmla="*/ 2 h 11"/>
                  <a:gd name="T8" fmla="*/ 2 w 8"/>
                  <a:gd name="T9" fmla="*/ 3 h 11"/>
                  <a:gd name="T10" fmla="*/ 3 w 8"/>
                  <a:gd name="T11" fmla="*/ 4 h 11"/>
                  <a:gd name="T12" fmla="*/ 4 w 8"/>
                  <a:gd name="T13" fmla="*/ 4 h 11"/>
                  <a:gd name="T14" fmla="*/ 6 w 8"/>
                  <a:gd name="T15" fmla="*/ 5 h 11"/>
                  <a:gd name="T16" fmla="*/ 7 w 8"/>
                  <a:gd name="T17" fmla="*/ 6 h 11"/>
                  <a:gd name="T18" fmla="*/ 8 w 8"/>
                  <a:gd name="T19" fmla="*/ 8 h 11"/>
                  <a:gd name="T20" fmla="*/ 6 w 8"/>
                  <a:gd name="T21" fmla="*/ 10 h 11"/>
                  <a:gd name="T22" fmla="*/ 3 w 8"/>
                  <a:gd name="T23" fmla="*/ 11 h 11"/>
                  <a:gd name="T24" fmla="*/ 0 w 8"/>
                  <a:gd name="T25" fmla="*/ 8 h 11"/>
                  <a:gd name="T26" fmla="*/ 2 w 8"/>
                  <a:gd name="T27" fmla="*/ 8 h 11"/>
                  <a:gd name="T28" fmla="*/ 4 w 8"/>
                  <a:gd name="T29" fmla="*/ 9 h 11"/>
                  <a:gd name="T30" fmla="*/ 5 w 8"/>
                  <a:gd name="T31" fmla="*/ 9 h 11"/>
                  <a:gd name="T32" fmla="*/ 5 w 8"/>
                  <a:gd name="T33" fmla="*/ 8 h 11"/>
                  <a:gd name="T34" fmla="*/ 5 w 8"/>
                  <a:gd name="T35" fmla="*/ 7 h 11"/>
                  <a:gd name="T36" fmla="*/ 3 w 8"/>
                  <a:gd name="T37" fmla="*/ 7 h 11"/>
                  <a:gd name="T38" fmla="*/ 1 w 8"/>
                  <a:gd name="T39" fmla="*/ 6 h 11"/>
                  <a:gd name="T40" fmla="*/ 0 w 8"/>
                  <a:gd name="T41" fmla="*/ 5 h 11"/>
                  <a:gd name="T42" fmla="*/ 0 w 8"/>
                  <a:gd name="T43" fmla="*/ 3 h 11"/>
                  <a:gd name="T44" fmla="*/ 1 w 8"/>
                  <a:gd name="T45" fmla="*/ 1 h 11"/>
                  <a:gd name="T46" fmla="*/ 4 w 8"/>
                  <a:gd name="T47" fmla="*/ 0 h 11"/>
                  <a:gd name="T48" fmla="*/ 7 w 8"/>
                  <a:gd name="T4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" h="11">
                    <a:moveTo>
                      <a:pt x="7" y="2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7" y="5"/>
                      <a:pt x="7" y="6"/>
                      <a:pt x="7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9"/>
                      <a:pt x="7" y="10"/>
                      <a:pt x="6" y="10"/>
                    </a:cubicBezTo>
                    <a:cubicBezTo>
                      <a:pt x="6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6"/>
                      <a:pt x="2" y="6"/>
                      <a:pt x="1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6" y="0"/>
                      <a:pt x="7" y="1"/>
                      <a:pt x="7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53"/>
              <p:cNvSpPr>
                <a:spLocks noEditPoints="1"/>
              </p:cNvSpPr>
              <p:nvPr/>
            </p:nvSpPr>
            <p:spPr bwMode="auto">
              <a:xfrm>
                <a:off x="6571" y="2718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3 h 5"/>
                  <a:gd name="T10" fmla="*/ 3 w 3"/>
                  <a:gd name="T11" fmla="*/ 4 h 5"/>
                  <a:gd name="T12" fmla="*/ 2 w 3"/>
                  <a:gd name="T13" fmla="*/ 5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54"/>
              <p:cNvSpPr/>
              <p:nvPr/>
            </p:nvSpPr>
            <p:spPr bwMode="auto">
              <a:xfrm>
                <a:off x="6653" y="2718"/>
                <a:ext cx="54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2 w 4"/>
                  <a:gd name="T25" fmla="*/ 3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55"/>
              <p:cNvSpPr/>
              <p:nvPr/>
            </p:nvSpPr>
            <p:spPr bwMode="auto">
              <a:xfrm>
                <a:off x="6721" y="271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27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56"/>
              <p:cNvSpPr>
                <a:spLocks noEditPoints="1"/>
              </p:cNvSpPr>
              <p:nvPr/>
            </p:nvSpPr>
            <p:spPr bwMode="auto">
              <a:xfrm>
                <a:off x="6762" y="2718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1 h 68"/>
                  <a:gd name="T20" fmla="*/ 27 w 54"/>
                  <a:gd name="T21" fmla="*/ 14 h 68"/>
                  <a:gd name="T22" fmla="*/ 27 w 54"/>
                  <a:gd name="T23" fmla="*/ 41 h 68"/>
                  <a:gd name="T24" fmla="*/ 41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57"/>
              <p:cNvSpPr>
                <a:spLocks noEditPoints="1"/>
              </p:cNvSpPr>
              <p:nvPr/>
            </p:nvSpPr>
            <p:spPr bwMode="auto">
              <a:xfrm>
                <a:off x="6830" y="2718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1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58"/>
              <p:cNvSpPr/>
              <p:nvPr/>
            </p:nvSpPr>
            <p:spPr bwMode="auto">
              <a:xfrm>
                <a:off x="6871" y="2718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27 w 40"/>
                  <a:gd name="T7" fmla="*/ 14 h 68"/>
                  <a:gd name="T8" fmla="*/ 27 w 40"/>
                  <a:gd name="T9" fmla="*/ 68 h 68"/>
                  <a:gd name="T10" fmla="*/ 13 w 40"/>
                  <a:gd name="T11" fmla="*/ 68 h 68"/>
                  <a:gd name="T12" fmla="*/ 13 w 40"/>
                  <a:gd name="T13" fmla="*/ 14 h 68"/>
                  <a:gd name="T14" fmla="*/ 0 w 40"/>
                  <a:gd name="T15" fmla="*/ 14 h 68"/>
                  <a:gd name="T16" fmla="*/ 0 w 4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59"/>
              <p:cNvSpPr/>
              <p:nvPr/>
            </p:nvSpPr>
            <p:spPr bwMode="auto">
              <a:xfrm>
                <a:off x="6911" y="2718"/>
                <a:ext cx="55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3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1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60"/>
              <p:cNvSpPr>
                <a:spLocks noChangeArrowheads="1"/>
              </p:cNvSpPr>
              <p:nvPr/>
            </p:nvSpPr>
            <p:spPr bwMode="auto">
              <a:xfrm>
                <a:off x="5348" y="2813"/>
                <a:ext cx="13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61"/>
              <p:cNvSpPr/>
              <p:nvPr/>
            </p:nvSpPr>
            <p:spPr bwMode="auto">
              <a:xfrm>
                <a:off x="5375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3 w 41"/>
                  <a:gd name="T3" fmla="*/ 0 h 68"/>
                  <a:gd name="T4" fmla="*/ 41 w 41"/>
                  <a:gd name="T5" fmla="*/ 41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7 w 41"/>
                  <a:gd name="T13" fmla="*/ 68 h 68"/>
                  <a:gd name="T14" fmla="*/ 13 w 41"/>
                  <a:gd name="T15" fmla="*/ 27 h 68"/>
                  <a:gd name="T16" fmla="*/ 13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3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13" y="27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62"/>
              <p:cNvSpPr/>
              <p:nvPr/>
            </p:nvSpPr>
            <p:spPr bwMode="auto">
              <a:xfrm>
                <a:off x="5429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4 w 41"/>
                  <a:gd name="T7" fmla="*/ 13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63"/>
              <p:cNvSpPr>
                <a:spLocks noEditPoints="1"/>
              </p:cNvSpPr>
              <p:nvPr/>
            </p:nvSpPr>
            <p:spPr bwMode="auto">
              <a:xfrm>
                <a:off x="5470" y="2813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4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2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64"/>
              <p:cNvSpPr>
                <a:spLocks noEditPoints="1"/>
              </p:cNvSpPr>
              <p:nvPr/>
            </p:nvSpPr>
            <p:spPr bwMode="auto">
              <a:xfrm>
                <a:off x="5538" y="2813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65"/>
              <p:cNvSpPr/>
              <p:nvPr/>
            </p:nvSpPr>
            <p:spPr bwMode="auto">
              <a:xfrm>
                <a:off x="5592" y="2813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41 h 68"/>
                  <a:gd name="T6" fmla="*/ 41 w 55"/>
                  <a:gd name="T7" fmla="*/ 0 h 68"/>
                  <a:gd name="T8" fmla="*/ 55 w 55"/>
                  <a:gd name="T9" fmla="*/ 0 h 68"/>
                  <a:gd name="T10" fmla="*/ 55 w 55"/>
                  <a:gd name="T11" fmla="*/ 68 h 68"/>
                  <a:gd name="T12" fmla="*/ 41 w 55"/>
                  <a:gd name="T13" fmla="*/ 68 h 68"/>
                  <a:gd name="T14" fmla="*/ 41 w 55"/>
                  <a:gd name="T15" fmla="*/ 13 h 68"/>
                  <a:gd name="T16" fmla="*/ 28 w 55"/>
                  <a:gd name="T17" fmla="*/ 68 h 68"/>
                  <a:gd name="T18" fmla="*/ 28 w 55"/>
                  <a:gd name="T19" fmla="*/ 68 h 68"/>
                  <a:gd name="T20" fmla="*/ 14 w 55"/>
                  <a:gd name="T21" fmla="*/ 13 h 68"/>
                  <a:gd name="T22" fmla="*/ 14 w 55"/>
                  <a:gd name="T23" fmla="*/ 68 h 68"/>
                  <a:gd name="T24" fmla="*/ 0 w 55"/>
                  <a:gd name="T25" fmla="*/ 68 h 68"/>
                  <a:gd name="T26" fmla="*/ 0 w 55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41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13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14" y="13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66"/>
              <p:cNvSpPr>
                <a:spLocks noEditPoints="1"/>
              </p:cNvSpPr>
              <p:nvPr/>
            </p:nvSpPr>
            <p:spPr bwMode="auto">
              <a:xfrm>
                <a:off x="5660" y="2813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41 h 68"/>
                  <a:gd name="T20" fmla="*/ 28 w 55"/>
                  <a:gd name="T21" fmla="*/ 13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41"/>
                    </a:moveTo>
                    <a:lnTo>
                      <a:pt x="28" y="13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67"/>
              <p:cNvSpPr/>
              <p:nvPr/>
            </p:nvSpPr>
            <p:spPr bwMode="auto">
              <a:xfrm>
                <a:off x="5701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7 w 41"/>
                  <a:gd name="T7" fmla="*/ 13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7" y="13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68"/>
              <p:cNvSpPr/>
              <p:nvPr/>
            </p:nvSpPr>
            <p:spPr bwMode="auto">
              <a:xfrm>
                <a:off x="5892" y="3098"/>
                <a:ext cx="95" cy="163"/>
              </a:xfrm>
              <a:custGeom>
                <a:avLst/>
                <a:gdLst>
                  <a:gd name="T0" fmla="*/ 0 w 95"/>
                  <a:gd name="T1" fmla="*/ 0 h 163"/>
                  <a:gd name="T2" fmla="*/ 95 w 95"/>
                  <a:gd name="T3" fmla="*/ 0 h 163"/>
                  <a:gd name="T4" fmla="*/ 95 w 95"/>
                  <a:gd name="T5" fmla="*/ 27 h 163"/>
                  <a:gd name="T6" fmla="*/ 40 w 95"/>
                  <a:gd name="T7" fmla="*/ 27 h 163"/>
                  <a:gd name="T8" fmla="*/ 40 w 95"/>
                  <a:gd name="T9" fmla="*/ 68 h 163"/>
                  <a:gd name="T10" fmla="*/ 81 w 95"/>
                  <a:gd name="T11" fmla="*/ 68 h 163"/>
                  <a:gd name="T12" fmla="*/ 81 w 95"/>
                  <a:gd name="T13" fmla="*/ 95 h 163"/>
                  <a:gd name="T14" fmla="*/ 40 w 95"/>
                  <a:gd name="T15" fmla="*/ 95 h 163"/>
                  <a:gd name="T16" fmla="*/ 40 w 95"/>
                  <a:gd name="T17" fmla="*/ 136 h 163"/>
                  <a:gd name="T18" fmla="*/ 95 w 95"/>
                  <a:gd name="T19" fmla="*/ 136 h 163"/>
                  <a:gd name="T20" fmla="*/ 95 w 95"/>
                  <a:gd name="T21" fmla="*/ 163 h 163"/>
                  <a:gd name="T22" fmla="*/ 0 w 95"/>
                  <a:gd name="T23" fmla="*/ 163 h 163"/>
                  <a:gd name="T24" fmla="*/ 0 w 95"/>
                  <a:gd name="T25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63">
                    <a:moveTo>
                      <a:pt x="0" y="0"/>
                    </a:moveTo>
                    <a:lnTo>
                      <a:pt x="95" y="0"/>
                    </a:lnTo>
                    <a:lnTo>
                      <a:pt x="95" y="27"/>
                    </a:lnTo>
                    <a:lnTo>
                      <a:pt x="40" y="27"/>
                    </a:lnTo>
                    <a:lnTo>
                      <a:pt x="40" y="68"/>
                    </a:lnTo>
                    <a:lnTo>
                      <a:pt x="81" y="68"/>
                    </a:lnTo>
                    <a:lnTo>
                      <a:pt x="81" y="95"/>
                    </a:lnTo>
                    <a:lnTo>
                      <a:pt x="40" y="95"/>
                    </a:lnTo>
                    <a:lnTo>
                      <a:pt x="40" y="136"/>
                    </a:lnTo>
                    <a:lnTo>
                      <a:pt x="95" y="136"/>
                    </a:lnTo>
                    <a:lnTo>
                      <a:pt x="95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69"/>
              <p:cNvSpPr/>
              <p:nvPr/>
            </p:nvSpPr>
            <p:spPr bwMode="auto">
              <a:xfrm>
                <a:off x="6041" y="3098"/>
                <a:ext cx="150" cy="163"/>
              </a:xfrm>
              <a:custGeom>
                <a:avLst/>
                <a:gdLst>
                  <a:gd name="T0" fmla="*/ 0 w 150"/>
                  <a:gd name="T1" fmla="*/ 0 h 163"/>
                  <a:gd name="T2" fmla="*/ 54 w 150"/>
                  <a:gd name="T3" fmla="*/ 0 h 163"/>
                  <a:gd name="T4" fmla="*/ 82 w 150"/>
                  <a:gd name="T5" fmla="*/ 95 h 163"/>
                  <a:gd name="T6" fmla="*/ 109 w 150"/>
                  <a:gd name="T7" fmla="*/ 0 h 163"/>
                  <a:gd name="T8" fmla="*/ 150 w 150"/>
                  <a:gd name="T9" fmla="*/ 0 h 163"/>
                  <a:gd name="T10" fmla="*/ 150 w 150"/>
                  <a:gd name="T11" fmla="*/ 163 h 163"/>
                  <a:gd name="T12" fmla="*/ 122 w 150"/>
                  <a:gd name="T13" fmla="*/ 163 h 163"/>
                  <a:gd name="T14" fmla="*/ 122 w 150"/>
                  <a:gd name="T15" fmla="*/ 27 h 163"/>
                  <a:gd name="T16" fmla="*/ 82 w 150"/>
                  <a:gd name="T17" fmla="*/ 163 h 163"/>
                  <a:gd name="T18" fmla="*/ 68 w 150"/>
                  <a:gd name="T19" fmla="*/ 163 h 163"/>
                  <a:gd name="T20" fmla="*/ 41 w 150"/>
                  <a:gd name="T21" fmla="*/ 27 h 163"/>
                  <a:gd name="T22" fmla="*/ 41 w 150"/>
                  <a:gd name="T23" fmla="*/ 163 h 163"/>
                  <a:gd name="T24" fmla="*/ 0 w 150"/>
                  <a:gd name="T25" fmla="*/ 163 h 163"/>
                  <a:gd name="T26" fmla="*/ 0 w 150"/>
                  <a:gd name="T27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163">
                    <a:moveTo>
                      <a:pt x="0" y="0"/>
                    </a:moveTo>
                    <a:lnTo>
                      <a:pt x="54" y="0"/>
                    </a:lnTo>
                    <a:lnTo>
                      <a:pt x="82" y="95"/>
                    </a:lnTo>
                    <a:lnTo>
                      <a:pt x="109" y="0"/>
                    </a:lnTo>
                    <a:lnTo>
                      <a:pt x="150" y="0"/>
                    </a:lnTo>
                    <a:lnTo>
                      <a:pt x="150" y="163"/>
                    </a:lnTo>
                    <a:lnTo>
                      <a:pt x="122" y="163"/>
                    </a:lnTo>
                    <a:lnTo>
                      <a:pt x="122" y="27"/>
                    </a:lnTo>
                    <a:lnTo>
                      <a:pt x="82" y="163"/>
                    </a:lnTo>
                    <a:lnTo>
                      <a:pt x="68" y="163"/>
                    </a:lnTo>
                    <a:lnTo>
                      <a:pt x="41" y="27"/>
                    </a:lnTo>
                    <a:lnTo>
                      <a:pt x="41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70"/>
              <p:cNvSpPr>
                <a:spLocks noEditPoints="1"/>
              </p:cNvSpPr>
              <p:nvPr/>
            </p:nvSpPr>
            <p:spPr bwMode="auto">
              <a:xfrm>
                <a:off x="6218" y="3098"/>
                <a:ext cx="109" cy="163"/>
              </a:xfrm>
              <a:custGeom>
                <a:avLst/>
                <a:gdLst>
                  <a:gd name="T0" fmla="*/ 8 w 8"/>
                  <a:gd name="T1" fmla="*/ 6 h 12"/>
                  <a:gd name="T2" fmla="*/ 4 w 8"/>
                  <a:gd name="T3" fmla="*/ 12 h 12"/>
                  <a:gd name="T4" fmla="*/ 1 w 8"/>
                  <a:gd name="T5" fmla="*/ 10 h 12"/>
                  <a:gd name="T6" fmla="*/ 0 w 8"/>
                  <a:gd name="T7" fmla="*/ 6 h 12"/>
                  <a:gd name="T8" fmla="*/ 4 w 8"/>
                  <a:gd name="T9" fmla="*/ 0 h 12"/>
                  <a:gd name="T10" fmla="*/ 7 w 8"/>
                  <a:gd name="T11" fmla="*/ 2 h 12"/>
                  <a:gd name="T12" fmla="*/ 8 w 8"/>
                  <a:gd name="T13" fmla="*/ 6 h 12"/>
                  <a:gd name="T14" fmla="*/ 6 w 8"/>
                  <a:gd name="T15" fmla="*/ 6 h 12"/>
                  <a:gd name="T16" fmla="*/ 5 w 8"/>
                  <a:gd name="T17" fmla="*/ 3 h 12"/>
                  <a:gd name="T18" fmla="*/ 4 w 8"/>
                  <a:gd name="T19" fmla="*/ 2 h 12"/>
                  <a:gd name="T20" fmla="*/ 3 w 8"/>
                  <a:gd name="T21" fmla="*/ 3 h 12"/>
                  <a:gd name="T22" fmla="*/ 3 w 8"/>
                  <a:gd name="T23" fmla="*/ 6 h 12"/>
                  <a:gd name="T24" fmla="*/ 3 w 8"/>
                  <a:gd name="T25" fmla="*/ 9 h 12"/>
                  <a:gd name="T26" fmla="*/ 4 w 8"/>
                  <a:gd name="T27" fmla="*/ 10 h 12"/>
                  <a:gd name="T28" fmla="*/ 5 w 8"/>
                  <a:gd name="T29" fmla="*/ 9 h 12"/>
                  <a:gd name="T30" fmla="*/ 6 w 8"/>
                  <a:gd name="T3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cubicBezTo>
                      <a:pt x="8" y="10"/>
                      <a:pt x="7" y="12"/>
                      <a:pt x="4" y="12"/>
                    </a:cubicBezTo>
                    <a:cubicBezTo>
                      <a:pt x="3" y="12"/>
                      <a:pt x="2" y="11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8" y="3"/>
                      <a:pt x="8" y="4"/>
                      <a:pt x="8" y="6"/>
                    </a:cubicBezTo>
                    <a:close/>
                    <a:moveTo>
                      <a:pt x="6" y="6"/>
                    </a:moveTo>
                    <a:cubicBezTo>
                      <a:pt x="6" y="5"/>
                      <a:pt x="5" y="4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5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71"/>
              <p:cNvSpPr/>
              <p:nvPr/>
            </p:nvSpPr>
            <p:spPr bwMode="auto">
              <a:xfrm>
                <a:off x="6340" y="3098"/>
                <a:ext cx="109" cy="163"/>
              </a:xfrm>
              <a:custGeom>
                <a:avLst/>
                <a:gdLst>
                  <a:gd name="T0" fmla="*/ 8 w 8"/>
                  <a:gd name="T1" fmla="*/ 3 h 12"/>
                  <a:gd name="T2" fmla="*/ 6 w 8"/>
                  <a:gd name="T3" fmla="*/ 4 h 12"/>
                  <a:gd name="T4" fmla="*/ 4 w 8"/>
                  <a:gd name="T5" fmla="*/ 2 h 12"/>
                  <a:gd name="T6" fmla="*/ 3 w 8"/>
                  <a:gd name="T7" fmla="*/ 3 h 12"/>
                  <a:gd name="T8" fmla="*/ 3 w 8"/>
                  <a:gd name="T9" fmla="*/ 3 h 12"/>
                  <a:gd name="T10" fmla="*/ 3 w 8"/>
                  <a:gd name="T11" fmla="*/ 4 h 12"/>
                  <a:gd name="T12" fmla="*/ 5 w 8"/>
                  <a:gd name="T13" fmla="*/ 5 h 12"/>
                  <a:gd name="T14" fmla="*/ 7 w 8"/>
                  <a:gd name="T15" fmla="*/ 6 h 12"/>
                  <a:gd name="T16" fmla="*/ 8 w 8"/>
                  <a:gd name="T17" fmla="*/ 7 h 12"/>
                  <a:gd name="T18" fmla="*/ 8 w 8"/>
                  <a:gd name="T19" fmla="*/ 8 h 12"/>
                  <a:gd name="T20" fmla="*/ 7 w 8"/>
                  <a:gd name="T21" fmla="*/ 11 h 12"/>
                  <a:gd name="T22" fmla="*/ 4 w 8"/>
                  <a:gd name="T23" fmla="*/ 12 h 12"/>
                  <a:gd name="T24" fmla="*/ 0 w 8"/>
                  <a:gd name="T25" fmla="*/ 9 h 12"/>
                  <a:gd name="T26" fmla="*/ 2 w 8"/>
                  <a:gd name="T27" fmla="*/ 8 h 12"/>
                  <a:gd name="T28" fmla="*/ 4 w 8"/>
                  <a:gd name="T29" fmla="*/ 10 h 12"/>
                  <a:gd name="T30" fmla="*/ 5 w 8"/>
                  <a:gd name="T31" fmla="*/ 10 h 12"/>
                  <a:gd name="T32" fmla="*/ 6 w 8"/>
                  <a:gd name="T33" fmla="*/ 9 h 12"/>
                  <a:gd name="T34" fmla="*/ 5 w 8"/>
                  <a:gd name="T35" fmla="*/ 8 h 12"/>
                  <a:gd name="T36" fmla="*/ 4 w 8"/>
                  <a:gd name="T37" fmla="*/ 7 h 12"/>
                  <a:gd name="T38" fmla="*/ 2 w 8"/>
                  <a:gd name="T39" fmla="*/ 6 h 12"/>
                  <a:gd name="T40" fmla="*/ 1 w 8"/>
                  <a:gd name="T41" fmla="*/ 5 h 12"/>
                  <a:gd name="T42" fmla="*/ 1 w 8"/>
                  <a:gd name="T43" fmla="*/ 4 h 12"/>
                  <a:gd name="T44" fmla="*/ 2 w 8"/>
                  <a:gd name="T45" fmla="*/ 1 h 12"/>
                  <a:gd name="T46" fmla="*/ 4 w 8"/>
                  <a:gd name="T47" fmla="*/ 0 h 12"/>
                  <a:gd name="T48" fmla="*/ 8 w 8"/>
                  <a:gd name="T4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" h="12">
                    <a:moveTo>
                      <a:pt x="8" y="3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10"/>
                      <a:pt x="7" y="11"/>
                    </a:cubicBezTo>
                    <a:cubicBezTo>
                      <a:pt x="6" y="12"/>
                      <a:pt x="5" y="12"/>
                      <a:pt x="4" y="12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3" y="7"/>
                      <a:pt x="3" y="7"/>
                      <a:pt x="2" y="6"/>
                    </a:cubicBezTo>
                    <a:cubicBezTo>
                      <a:pt x="2" y="6"/>
                      <a:pt x="1" y="6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72"/>
              <p:cNvSpPr/>
              <p:nvPr/>
            </p:nvSpPr>
            <p:spPr bwMode="auto">
              <a:xfrm>
                <a:off x="6571" y="2813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0 w 3"/>
                  <a:gd name="T45" fmla="*/ 1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73"/>
              <p:cNvSpPr/>
              <p:nvPr/>
            </p:nvSpPr>
            <p:spPr bwMode="auto">
              <a:xfrm>
                <a:off x="6626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3 w 41"/>
                  <a:gd name="T7" fmla="*/ 13 h 68"/>
                  <a:gd name="T8" fmla="*/ 13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3" y="13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74"/>
              <p:cNvSpPr/>
              <p:nvPr/>
            </p:nvSpPr>
            <p:spPr bwMode="auto">
              <a:xfrm>
                <a:off x="6667" y="2813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27 w 54"/>
                  <a:gd name="T3" fmla="*/ 0 h 68"/>
                  <a:gd name="T4" fmla="*/ 40 w 54"/>
                  <a:gd name="T5" fmla="*/ 41 h 68"/>
                  <a:gd name="T6" fmla="*/ 40 w 54"/>
                  <a:gd name="T7" fmla="*/ 0 h 68"/>
                  <a:gd name="T8" fmla="*/ 54 w 54"/>
                  <a:gd name="T9" fmla="*/ 0 h 68"/>
                  <a:gd name="T10" fmla="*/ 54 w 54"/>
                  <a:gd name="T11" fmla="*/ 68 h 68"/>
                  <a:gd name="T12" fmla="*/ 40 w 54"/>
                  <a:gd name="T13" fmla="*/ 68 h 68"/>
                  <a:gd name="T14" fmla="*/ 13 w 54"/>
                  <a:gd name="T15" fmla="*/ 27 h 68"/>
                  <a:gd name="T16" fmla="*/ 13 w 54"/>
                  <a:gd name="T17" fmla="*/ 68 h 68"/>
                  <a:gd name="T18" fmla="*/ 0 w 54"/>
                  <a:gd name="T19" fmla="*/ 68 h 68"/>
                  <a:gd name="T20" fmla="*/ 0 w 54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27" y="0"/>
                    </a:lnTo>
                    <a:lnTo>
                      <a:pt x="40" y="41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13" y="27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75"/>
              <p:cNvSpPr/>
              <p:nvPr/>
            </p:nvSpPr>
            <p:spPr bwMode="auto">
              <a:xfrm>
                <a:off x="6721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7 w 41"/>
                  <a:gd name="T7" fmla="*/ 13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7" y="13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76"/>
              <p:cNvSpPr>
                <a:spLocks noEditPoints="1"/>
              </p:cNvSpPr>
              <p:nvPr/>
            </p:nvSpPr>
            <p:spPr bwMode="auto">
              <a:xfrm>
                <a:off x="6762" y="2813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27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3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27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3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77"/>
              <p:cNvSpPr>
                <a:spLocks noEditPoints="1"/>
              </p:cNvSpPr>
              <p:nvPr/>
            </p:nvSpPr>
            <p:spPr bwMode="auto">
              <a:xfrm>
                <a:off x="6816" y="2813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3 w 3"/>
                  <a:gd name="T5" fmla="*/ 0 h 5"/>
                  <a:gd name="T6" fmla="*/ 3 w 3"/>
                  <a:gd name="T7" fmla="*/ 1 h 5"/>
                  <a:gd name="T8" fmla="*/ 3 w 3"/>
                  <a:gd name="T9" fmla="*/ 1 h 5"/>
                  <a:gd name="T10" fmla="*/ 3 w 3"/>
                  <a:gd name="T11" fmla="*/ 3 h 5"/>
                  <a:gd name="T12" fmla="*/ 3 w 3"/>
                  <a:gd name="T13" fmla="*/ 4 h 5"/>
                  <a:gd name="T14" fmla="*/ 3 w 3"/>
                  <a:gd name="T15" fmla="*/ 5 h 5"/>
                  <a:gd name="T16" fmla="*/ 3 w 3"/>
                  <a:gd name="T17" fmla="*/ 5 h 5"/>
                  <a:gd name="T18" fmla="*/ 2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2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2 h 5"/>
                  <a:gd name="T32" fmla="*/ 2 w 3"/>
                  <a:gd name="T33" fmla="*/ 1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2 h 5"/>
                  <a:gd name="T40" fmla="*/ 1 w 3"/>
                  <a:gd name="T41" fmla="*/ 4 h 5"/>
                  <a:gd name="T42" fmla="*/ 2 w 3"/>
                  <a:gd name="T43" fmla="*/ 4 h 5"/>
                  <a:gd name="T44" fmla="*/ 2 w 3"/>
                  <a:gd name="T45" fmla="*/ 4 h 5"/>
                  <a:gd name="T46" fmla="*/ 2 w 3"/>
                  <a:gd name="T47" fmla="*/ 3 h 5"/>
                  <a:gd name="T48" fmla="*/ 2 w 3"/>
                  <a:gd name="T49" fmla="*/ 3 h 5"/>
                  <a:gd name="T50" fmla="*/ 1 w 3"/>
                  <a:gd name="T51" fmla="*/ 3 h 5"/>
                  <a:gd name="T52" fmla="*/ 1 w 3"/>
                  <a:gd name="T5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78"/>
              <p:cNvSpPr/>
              <p:nvPr/>
            </p:nvSpPr>
            <p:spPr bwMode="auto">
              <a:xfrm>
                <a:off x="6871" y="2813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54 h 68"/>
                  <a:gd name="T6" fmla="*/ 40 w 40"/>
                  <a:gd name="T7" fmla="*/ 54 h 68"/>
                  <a:gd name="T8" fmla="*/ 40 w 40"/>
                  <a:gd name="T9" fmla="*/ 68 h 68"/>
                  <a:gd name="T10" fmla="*/ 0 w 40"/>
                  <a:gd name="T11" fmla="*/ 68 h 68"/>
                  <a:gd name="T12" fmla="*/ 0 w 40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79"/>
              <p:cNvSpPr/>
              <p:nvPr/>
            </p:nvSpPr>
            <p:spPr bwMode="auto">
              <a:xfrm>
                <a:off x="6911" y="281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4 w 41"/>
                  <a:gd name="T7" fmla="*/ 13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80"/>
              <p:cNvSpPr/>
              <p:nvPr/>
            </p:nvSpPr>
            <p:spPr bwMode="auto">
              <a:xfrm>
                <a:off x="5348" y="2908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13 w 68"/>
                  <a:gd name="T3" fmla="*/ 0 h 68"/>
                  <a:gd name="T4" fmla="*/ 13 w 68"/>
                  <a:gd name="T5" fmla="*/ 41 h 68"/>
                  <a:gd name="T6" fmla="*/ 27 w 68"/>
                  <a:gd name="T7" fmla="*/ 0 h 68"/>
                  <a:gd name="T8" fmla="*/ 40 w 68"/>
                  <a:gd name="T9" fmla="*/ 0 h 68"/>
                  <a:gd name="T10" fmla="*/ 40 w 68"/>
                  <a:gd name="T11" fmla="*/ 41 h 68"/>
                  <a:gd name="T12" fmla="*/ 54 w 68"/>
                  <a:gd name="T13" fmla="*/ 0 h 68"/>
                  <a:gd name="T14" fmla="*/ 68 w 68"/>
                  <a:gd name="T15" fmla="*/ 0 h 68"/>
                  <a:gd name="T16" fmla="*/ 54 w 68"/>
                  <a:gd name="T17" fmla="*/ 68 h 68"/>
                  <a:gd name="T18" fmla="*/ 40 w 68"/>
                  <a:gd name="T19" fmla="*/ 68 h 68"/>
                  <a:gd name="T20" fmla="*/ 27 w 68"/>
                  <a:gd name="T21" fmla="*/ 13 h 68"/>
                  <a:gd name="T22" fmla="*/ 27 w 68"/>
                  <a:gd name="T23" fmla="*/ 68 h 68"/>
                  <a:gd name="T24" fmla="*/ 13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41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41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27" y="13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81"/>
              <p:cNvSpPr>
                <a:spLocks noEditPoints="1"/>
              </p:cNvSpPr>
              <p:nvPr/>
            </p:nvSpPr>
            <p:spPr bwMode="auto">
              <a:xfrm>
                <a:off x="5416" y="2908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27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3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27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3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82"/>
              <p:cNvSpPr/>
              <p:nvPr/>
            </p:nvSpPr>
            <p:spPr bwMode="auto">
              <a:xfrm>
                <a:off x="5456" y="2908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13 h 68"/>
                  <a:gd name="T6" fmla="*/ 41 w 55"/>
                  <a:gd name="T7" fmla="*/ 0 h 68"/>
                  <a:gd name="T8" fmla="*/ 55 w 55"/>
                  <a:gd name="T9" fmla="*/ 0 h 68"/>
                  <a:gd name="T10" fmla="*/ 41 w 55"/>
                  <a:gd name="T11" fmla="*/ 27 h 68"/>
                  <a:gd name="T12" fmla="*/ 41 w 55"/>
                  <a:gd name="T13" fmla="*/ 68 h 68"/>
                  <a:gd name="T14" fmla="*/ 28 w 55"/>
                  <a:gd name="T15" fmla="*/ 68 h 68"/>
                  <a:gd name="T16" fmla="*/ 28 w 55"/>
                  <a:gd name="T17" fmla="*/ 27 h 68"/>
                  <a:gd name="T18" fmla="*/ 0 w 5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13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41" y="27"/>
                    </a:lnTo>
                    <a:lnTo>
                      <a:pt x="41" y="68"/>
                    </a:lnTo>
                    <a:lnTo>
                      <a:pt x="28" y="68"/>
                    </a:lnTo>
                    <a:lnTo>
                      <a:pt x="2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83"/>
              <p:cNvSpPr/>
              <p:nvPr/>
            </p:nvSpPr>
            <p:spPr bwMode="auto">
              <a:xfrm>
                <a:off x="5538" y="2908"/>
                <a:ext cx="27" cy="68"/>
              </a:xfrm>
              <a:custGeom>
                <a:avLst/>
                <a:gdLst>
                  <a:gd name="T0" fmla="*/ 0 w 27"/>
                  <a:gd name="T1" fmla="*/ 0 h 68"/>
                  <a:gd name="T2" fmla="*/ 27 w 27"/>
                  <a:gd name="T3" fmla="*/ 0 h 68"/>
                  <a:gd name="T4" fmla="*/ 27 w 27"/>
                  <a:gd name="T5" fmla="*/ 0 h 68"/>
                  <a:gd name="T6" fmla="*/ 14 w 27"/>
                  <a:gd name="T7" fmla="*/ 0 h 68"/>
                  <a:gd name="T8" fmla="*/ 14 w 27"/>
                  <a:gd name="T9" fmla="*/ 27 h 68"/>
                  <a:gd name="T10" fmla="*/ 27 w 27"/>
                  <a:gd name="T11" fmla="*/ 27 h 68"/>
                  <a:gd name="T12" fmla="*/ 27 w 27"/>
                  <a:gd name="T13" fmla="*/ 41 h 68"/>
                  <a:gd name="T14" fmla="*/ 14 w 27"/>
                  <a:gd name="T15" fmla="*/ 41 h 68"/>
                  <a:gd name="T16" fmla="*/ 14 w 27"/>
                  <a:gd name="T17" fmla="*/ 68 h 68"/>
                  <a:gd name="T18" fmla="*/ 0 w 27"/>
                  <a:gd name="T19" fmla="*/ 68 h 68"/>
                  <a:gd name="T20" fmla="*/ 0 w 2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68">
                    <a:moveTo>
                      <a:pt x="0" y="0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84"/>
              <p:cNvSpPr>
                <a:spLocks noEditPoints="1"/>
              </p:cNvSpPr>
              <p:nvPr/>
            </p:nvSpPr>
            <p:spPr bwMode="auto">
              <a:xfrm>
                <a:off x="5579" y="2908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5 h 5"/>
                  <a:gd name="T4" fmla="*/ 0 w 3"/>
                  <a:gd name="T5" fmla="*/ 4 h 5"/>
                  <a:gd name="T6" fmla="*/ 0 w 3"/>
                  <a:gd name="T7" fmla="*/ 2 h 5"/>
                  <a:gd name="T8" fmla="*/ 2 w 3"/>
                  <a:gd name="T9" fmla="*/ 0 h 5"/>
                  <a:gd name="T10" fmla="*/ 3 w 3"/>
                  <a:gd name="T11" fmla="*/ 0 h 5"/>
                  <a:gd name="T12" fmla="*/ 3 w 3"/>
                  <a:gd name="T13" fmla="*/ 2 h 5"/>
                  <a:gd name="T14" fmla="*/ 2 w 3"/>
                  <a:gd name="T15" fmla="*/ 2 h 5"/>
                  <a:gd name="T16" fmla="*/ 2 w 3"/>
                  <a:gd name="T17" fmla="*/ 1 h 5"/>
                  <a:gd name="T18" fmla="*/ 2 w 3"/>
                  <a:gd name="T19" fmla="*/ 0 h 5"/>
                  <a:gd name="T20" fmla="*/ 1 w 3"/>
                  <a:gd name="T21" fmla="*/ 1 h 5"/>
                  <a:gd name="T22" fmla="*/ 1 w 3"/>
                  <a:gd name="T23" fmla="*/ 2 h 5"/>
                  <a:gd name="T24" fmla="*/ 1 w 3"/>
                  <a:gd name="T25" fmla="*/ 3 h 5"/>
                  <a:gd name="T26" fmla="*/ 2 w 3"/>
                  <a:gd name="T27" fmla="*/ 4 h 5"/>
                  <a:gd name="T28" fmla="*/ 2 w 3"/>
                  <a:gd name="T29" fmla="*/ 3 h 5"/>
                  <a:gd name="T30" fmla="*/ 2 w 3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3" y="4"/>
                      <a:pt x="3" y="5"/>
                      <a:pt x="2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lose/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85"/>
              <p:cNvSpPr>
                <a:spLocks noEditPoints="1"/>
              </p:cNvSpPr>
              <p:nvPr/>
            </p:nvSpPr>
            <p:spPr bwMode="auto">
              <a:xfrm>
                <a:off x="5633" y="2908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2 w 3"/>
                  <a:gd name="T5" fmla="*/ 0 h 5"/>
                  <a:gd name="T6" fmla="*/ 3 w 3"/>
                  <a:gd name="T7" fmla="*/ 0 h 5"/>
                  <a:gd name="T8" fmla="*/ 3 w 3"/>
                  <a:gd name="T9" fmla="*/ 0 h 5"/>
                  <a:gd name="T10" fmla="*/ 3 w 3"/>
                  <a:gd name="T11" fmla="*/ 1 h 5"/>
                  <a:gd name="T12" fmla="*/ 3 w 3"/>
                  <a:gd name="T13" fmla="*/ 2 h 5"/>
                  <a:gd name="T14" fmla="*/ 3 w 3"/>
                  <a:gd name="T15" fmla="*/ 5 h 5"/>
                  <a:gd name="T16" fmla="*/ 2 w 3"/>
                  <a:gd name="T17" fmla="*/ 5 h 5"/>
                  <a:gd name="T18" fmla="*/ 2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0 h 5"/>
                  <a:gd name="T30" fmla="*/ 1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2 w 3"/>
                  <a:gd name="T39" fmla="*/ 0 h 5"/>
                  <a:gd name="T40" fmla="*/ 2 w 3"/>
                  <a:gd name="T41" fmla="*/ 0 h 5"/>
                  <a:gd name="T42" fmla="*/ 1 w 3"/>
                  <a:gd name="T4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86"/>
              <p:cNvSpPr/>
              <p:nvPr/>
            </p:nvSpPr>
            <p:spPr bwMode="auto">
              <a:xfrm>
                <a:off x="5701" y="290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27 w 41"/>
                  <a:gd name="T5" fmla="*/ 13 h 68"/>
                  <a:gd name="T6" fmla="*/ 27 w 41"/>
                  <a:gd name="T7" fmla="*/ 0 h 68"/>
                  <a:gd name="T8" fmla="*/ 41 w 41"/>
                  <a:gd name="T9" fmla="*/ 0 h 68"/>
                  <a:gd name="T10" fmla="*/ 27 w 41"/>
                  <a:gd name="T11" fmla="*/ 27 h 68"/>
                  <a:gd name="T12" fmla="*/ 27 w 41"/>
                  <a:gd name="T13" fmla="*/ 68 h 68"/>
                  <a:gd name="T14" fmla="*/ 14 w 41"/>
                  <a:gd name="T15" fmla="*/ 68 h 68"/>
                  <a:gd name="T16" fmla="*/ 14 w 41"/>
                  <a:gd name="T17" fmla="*/ 27 h 68"/>
                  <a:gd name="T18" fmla="*/ 0 w 41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13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27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87"/>
              <p:cNvSpPr/>
              <p:nvPr/>
            </p:nvSpPr>
            <p:spPr bwMode="auto">
              <a:xfrm>
                <a:off x="5756" y="2908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1 w 3"/>
                  <a:gd name="T5" fmla="*/ 2 h 5"/>
                  <a:gd name="T6" fmla="*/ 1 w 3"/>
                  <a:gd name="T7" fmla="*/ 3 h 5"/>
                  <a:gd name="T8" fmla="*/ 1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3 h 5"/>
                  <a:gd name="T16" fmla="*/ 2 w 3"/>
                  <a:gd name="T17" fmla="*/ 2 h 5"/>
                  <a:gd name="T18" fmla="*/ 2 w 3"/>
                  <a:gd name="T19" fmla="*/ 0 h 5"/>
                  <a:gd name="T20" fmla="*/ 3 w 3"/>
                  <a:gd name="T21" fmla="*/ 0 h 5"/>
                  <a:gd name="T22" fmla="*/ 3 w 3"/>
                  <a:gd name="T23" fmla="*/ 2 h 5"/>
                  <a:gd name="T24" fmla="*/ 3 w 3"/>
                  <a:gd name="T25" fmla="*/ 4 h 5"/>
                  <a:gd name="T26" fmla="*/ 2 w 3"/>
                  <a:gd name="T27" fmla="*/ 4 h 5"/>
                  <a:gd name="T28" fmla="*/ 1 w 3"/>
                  <a:gd name="T29" fmla="*/ 5 h 5"/>
                  <a:gd name="T30" fmla="*/ 0 w 3"/>
                  <a:gd name="T31" fmla="*/ 4 h 5"/>
                  <a:gd name="T32" fmla="*/ 0 w 3"/>
                  <a:gd name="T33" fmla="*/ 4 h 5"/>
                  <a:gd name="T34" fmla="*/ 0 w 3"/>
                  <a:gd name="T35" fmla="*/ 2 h 5"/>
                  <a:gd name="T36" fmla="*/ 0 w 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88"/>
              <p:cNvSpPr>
                <a:spLocks noChangeArrowheads="1"/>
              </p:cNvSpPr>
              <p:nvPr/>
            </p:nvSpPr>
            <p:spPr bwMode="auto">
              <a:xfrm>
                <a:off x="6571" y="2908"/>
                <a:ext cx="14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89"/>
              <p:cNvSpPr/>
              <p:nvPr/>
            </p:nvSpPr>
            <p:spPr bwMode="auto">
              <a:xfrm>
                <a:off x="6599" y="2908"/>
                <a:ext cx="40" cy="68"/>
              </a:xfrm>
              <a:custGeom>
                <a:avLst/>
                <a:gdLst>
                  <a:gd name="T0" fmla="*/ 2 w 3"/>
                  <a:gd name="T1" fmla="*/ 3 h 5"/>
                  <a:gd name="T2" fmla="*/ 3 w 3"/>
                  <a:gd name="T3" fmla="*/ 3 h 5"/>
                  <a:gd name="T4" fmla="*/ 3 w 3"/>
                  <a:gd name="T5" fmla="*/ 4 h 5"/>
                  <a:gd name="T6" fmla="*/ 1 w 3"/>
                  <a:gd name="T7" fmla="*/ 5 h 5"/>
                  <a:gd name="T8" fmla="*/ 0 w 3"/>
                  <a:gd name="T9" fmla="*/ 4 h 5"/>
                  <a:gd name="T10" fmla="*/ 0 w 3"/>
                  <a:gd name="T11" fmla="*/ 2 h 5"/>
                  <a:gd name="T12" fmla="*/ 0 w 3"/>
                  <a:gd name="T13" fmla="*/ 0 h 5"/>
                  <a:gd name="T14" fmla="*/ 1 w 3"/>
                  <a:gd name="T15" fmla="*/ 0 h 5"/>
                  <a:gd name="T16" fmla="*/ 3 w 3"/>
                  <a:gd name="T17" fmla="*/ 1 h 5"/>
                  <a:gd name="T18" fmla="*/ 2 w 3"/>
                  <a:gd name="T19" fmla="*/ 2 h 5"/>
                  <a:gd name="T20" fmla="*/ 1 w 3"/>
                  <a:gd name="T21" fmla="*/ 0 h 5"/>
                  <a:gd name="T22" fmla="*/ 1 w 3"/>
                  <a:gd name="T23" fmla="*/ 1 h 5"/>
                  <a:gd name="T24" fmla="*/ 1 w 3"/>
                  <a:gd name="T25" fmla="*/ 2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90"/>
              <p:cNvSpPr/>
              <p:nvPr/>
            </p:nvSpPr>
            <p:spPr bwMode="auto">
              <a:xfrm>
                <a:off x="6653" y="290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0 h 68"/>
                  <a:gd name="T8" fmla="*/ 41 w 41"/>
                  <a:gd name="T9" fmla="*/ 0 h 68"/>
                  <a:gd name="T10" fmla="*/ 27 w 41"/>
                  <a:gd name="T11" fmla="*/ 13 h 68"/>
                  <a:gd name="T12" fmla="*/ 41 w 41"/>
                  <a:gd name="T13" fmla="*/ 68 h 68"/>
                  <a:gd name="T14" fmla="*/ 27 w 41"/>
                  <a:gd name="T15" fmla="*/ 68 h 68"/>
                  <a:gd name="T16" fmla="*/ 14 w 41"/>
                  <a:gd name="T17" fmla="*/ 27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13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14" y="27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91"/>
              <p:cNvSpPr/>
              <p:nvPr/>
            </p:nvSpPr>
            <p:spPr bwMode="auto">
              <a:xfrm>
                <a:off x="6735" y="2908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13 w 68"/>
                  <a:gd name="T3" fmla="*/ 0 h 68"/>
                  <a:gd name="T4" fmla="*/ 27 w 68"/>
                  <a:gd name="T5" fmla="*/ 41 h 68"/>
                  <a:gd name="T6" fmla="*/ 27 w 68"/>
                  <a:gd name="T7" fmla="*/ 0 h 68"/>
                  <a:gd name="T8" fmla="*/ 40 w 68"/>
                  <a:gd name="T9" fmla="*/ 0 h 68"/>
                  <a:gd name="T10" fmla="*/ 54 w 68"/>
                  <a:gd name="T11" fmla="*/ 41 h 68"/>
                  <a:gd name="T12" fmla="*/ 54 w 68"/>
                  <a:gd name="T13" fmla="*/ 0 h 68"/>
                  <a:gd name="T14" fmla="*/ 68 w 68"/>
                  <a:gd name="T15" fmla="*/ 0 h 68"/>
                  <a:gd name="T16" fmla="*/ 54 w 68"/>
                  <a:gd name="T17" fmla="*/ 68 h 68"/>
                  <a:gd name="T18" fmla="*/ 40 w 68"/>
                  <a:gd name="T19" fmla="*/ 68 h 68"/>
                  <a:gd name="T20" fmla="*/ 40 w 68"/>
                  <a:gd name="T21" fmla="*/ 13 h 68"/>
                  <a:gd name="T22" fmla="*/ 27 w 68"/>
                  <a:gd name="T23" fmla="*/ 68 h 68"/>
                  <a:gd name="T24" fmla="*/ 13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41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4" y="41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13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92"/>
              <p:cNvSpPr/>
              <p:nvPr/>
            </p:nvSpPr>
            <p:spPr bwMode="auto">
              <a:xfrm>
                <a:off x="6816" y="290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27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93"/>
              <p:cNvSpPr>
                <a:spLocks noEditPoints="1"/>
              </p:cNvSpPr>
              <p:nvPr/>
            </p:nvSpPr>
            <p:spPr bwMode="auto">
              <a:xfrm>
                <a:off x="6857" y="2908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27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1 h 68"/>
                  <a:gd name="T20" fmla="*/ 27 w 54"/>
                  <a:gd name="T21" fmla="*/ 13 h 68"/>
                  <a:gd name="T22" fmla="*/ 27 w 54"/>
                  <a:gd name="T23" fmla="*/ 41 h 68"/>
                  <a:gd name="T24" fmla="*/ 41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3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94"/>
              <p:cNvSpPr/>
              <p:nvPr/>
            </p:nvSpPr>
            <p:spPr bwMode="auto">
              <a:xfrm>
                <a:off x="6911" y="2908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8 w 41"/>
                  <a:gd name="T7" fmla="*/ 13 h 68"/>
                  <a:gd name="T8" fmla="*/ 28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95"/>
              <p:cNvSpPr/>
              <p:nvPr/>
            </p:nvSpPr>
            <p:spPr bwMode="auto">
              <a:xfrm>
                <a:off x="5348" y="2989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7 h 68"/>
                  <a:gd name="T10" fmla="*/ 40 w 40"/>
                  <a:gd name="T11" fmla="*/ 27 h 68"/>
                  <a:gd name="T12" fmla="*/ 40 w 40"/>
                  <a:gd name="T13" fmla="*/ 41 h 68"/>
                  <a:gd name="T14" fmla="*/ 13 w 40"/>
                  <a:gd name="T15" fmla="*/ 41 h 68"/>
                  <a:gd name="T16" fmla="*/ 13 w 40"/>
                  <a:gd name="T17" fmla="*/ 55 h 68"/>
                  <a:gd name="T18" fmla="*/ 40 w 40"/>
                  <a:gd name="T19" fmla="*/ 55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40" y="27"/>
                    </a:lnTo>
                    <a:lnTo>
                      <a:pt x="40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0" y="55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96"/>
              <p:cNvSpPr/>
              <p:nvPr/>
            </p:nvSpPr>
            <p:spPr bwMode="auto">
              <a:xfrm>
                <a:off x="5388" y="2989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55 h 68"/>
                  <a:gd name="T6" fmla="*/ 41 w 55"/>
                  <a:gd name="T7" fmla="*/ 0 h 68"/>
                  <a:gd name="T8" fmla="*/ 55 w 55"/>
                  <a:gd name="T9" fmla="*/ 0 h 68"/>
                  <a:gd name="T10" fmla="*/ 28 w 55"/>
                  <a:gd name="T11" fmla="*/ 68 h 68"/>
                  <a:gd name="T12" fmla="*/ 14 w 55"/>
                  <a:gd name="T13" fmla="*/ 68 h 68"/>
                  <a:gd name="T14" fmla="*/ 0 w 55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55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97"/>
              <p:cNvSpPr/>
              <p:nvPr/>
            </p:nvSpPr>
            <p:spPr bwMode="auto">
              <a:xfrm>
                <a:off x="5443" y="2989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3 w 41"/>
                  <a:gd name="T15" fmla="*/ 41 h 68"/>
                  <a:gd name="T16" fmla="*/ 13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98"/>
              <p:cNvSpPr>
                <a:spLocks noEditPoints="1"/>
              </p:cNvSpPr>
              <p:nvPr/>
            </p:nvSpPr>
            <p:spPr bwMode="auto">
              <a:xfrm>
                <a:off x="5497" y="2989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1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99"/>
              <p:cNvSpPr/>
              <p:nvPr/>
            </p:nvSpPr>
            <p:spPr bwMode="auto">
              <a:xfrm>
                <a:off x="5565" y="2989"/>
                <a:ext cx="41" cy="68"/>
              </a:xfrm>
              <a:custGeom>
                <a:avLst/>
                <a:gdLst>
                  <a:gd name="T0" fmla="*/ 2 w 3"/>
                  <a:gd name="T1" fmla="*/ 3 h 5"/>
                  <a:gd name="T2" fmla="*/ 3 w 3"/>
                  <a:gd name="T3" fmla="*/ 3 h 5"/>
                  <a:gd name="T4" fmla="*/ 3 w 3"/>
                  <a:gd name="T5" fmla="*/ 5 h 5"/>
                  <a:gd name="T6" fmla="*/ 2 w 3"/>
                  <a:gd name="T7" fmla="*/ 5 h 5"/>
                  <a:gd name="T8" fmla="*/ 0 w 3"/>
                  <a:gd name="T9" fmla="*/ 4 h 5"/>
                  <a:gd name="T10" fmla="*/ 0 w 3"/>
                  <a:gd name="T11" fmla="*/ 3 h 5"/>
                  <a:gd name="T12" fmla="*/ 0 w 3"/>
                  <a:gd name="T13" fmla="*/ 1 h 5"/>
                  <a:gd name="T14" fmla="*/ 2 w 3"/>
                  <a:gd name="T15" fmla="*/ 0 h 5"/>
                  <a:gd name="T16" fmla="*/ 3 w 3"/>
                  <a:gd name="T17" fmla="*/ 2 h 5"/>
                  <a:gd name="T18" fmla="*/ 2 w 3"/>
                  <a:gd name="T19" fmla="*/ 2 h 5"/>
                  <a:gd name="T20" fmla="*/ 2 w 3"/>
                  <a:gd name="T21" fmla="*/ 1 h 5"/>
                  <a:gd name="T22" fmla="*/ 1 w 3"/>
                  <a:gd name="T23" fmla="*/ 1 h 5"/>
                  <a:gd name="T24" fmla="*/ 1 w 3"/>
                  <a:gd name="T25" fmla="*/ 3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00"/>
              <p:cNvSpPr>
                <a:spLocks noEditPoints="1"/>
              </p:cNvSpPr>
              <p:nvPr/>
            </p:nvSpPr>
            <p:spPr bwMode="auto">
              <a:xfrm>
                <a:off x="5620" y="2989"/>
                <a:ext cx="40" cy="68"/>
              </a:xfrm>
              <a:custGeom>
                <a:avLst/>
                <a:gdLst>
                  <a:gd name="T0" fmla="*/ 3 w 3"/>
                  <a:gd name="T1" fmla="*/ 3 h 5"/>
                  <a:gd name="T2" fmla="*/ 2 w 3"/>
                  <a:gd name="T3" fmla="*/ 5 h 5"/>
                  <a:gd name="T4" fmla="*/ 0 w 3"/>
                  <a:gd name="T5" fmla="*/ 4 h 5"/>
                  <a:gd name="T6" fmla="*/ 0 w 3"/>
                  <a:gd name="T7" fmla="*/ 3 h 5"/>
                  <a:gd name="T8" fmla="*/ 2 w 3"/>
                  <a:gd name="T9" fmla="*/ 0 h 5"/>
                  <a:gd name="T10" fmla="*/ 3 w 3"/>
                  <a:gd name="T11" fmla="*/ 1 h 5"/>
                  <a:gd name="T12" fmla="*/ 3 w 3"/>
                  <a:gd name="T13" fmla="*/ 3 h 5"/>
                  <a:gd name="T14" fmla="*/ 2 w 3"/>
                  <a:gd name="T15" fmla="*/ 3 h 5"/>
                  <a:gd name="T16" fmla="*/ 2 w 3"/>
                  <a:gd name="T17" fmla="*/ 1 h 5"/>
                  <a:gd name="T18" fmla="*/ 2 w 3"/>
                  <a:gd name="T19" fmla="*/ 1 h 5"/>
                  <a:gd name="T20" fmla="*/ 1 w 3"/>
                  <a:gd name="T21" fmla="*/ 1 h 5"/>
                  <a:gd name="T22" fmla="*/ 1 w 3"/>
                  <a:gd name="T23" fmla="*/ 3 h 5"/>
                  <a:gd name="T24" fmla="*/ 1 w 3"/>
                  <a:gd name="T25" fmla="*/ 4 h 5"/>
                  <a:gd name="T26" fmla="*/ 2 w 3"/>
                  <a:gd name="T27" fmla="*/ 4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01"/>
              <p:cNvSpPr/>
              <p:nvPr/>
            </p:nvSpPr>
            <p:spPr bwMode="auto">
              <a:xfrm>
                <a:off x="5674" y="2989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55 h 68"/>
                  <a:gd name="T6" fmla="*/ 41 w 41"/>
                  <a:gd name="T7" fmla="*/ 55 h 68"/>
                  <a:gd name="T8" fmla="*/ 41 w 41"/>
                  <a:gd name="T9" fmla="*/ 68 h 68"/>
                  <a:gd name="T10" fmla="*/ 0 w 41"/>
                  <a:gd name="T11" fmla="*/ 68 h 68"/>
                  <a:gd name="T12" fmla="*/ 0 w 41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02"/>
              <p:cNvSpPr>
                <a:spLocks noEditPoints="1"/>
              </p:cNvSpPr>
              <p:nvPr/>
            </p:nvSpPr>
            <p:spPr bwMode="auto">
              <a:xfrm>
                <a:off x="5715" y="2989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4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2 w 4"/>
                  <a:gd name="T17" fmla="*/ 1 h 5"/>
                  <a:gd name="T18" fmla="*/ 2 w 4"/>
                  <a:gd name="T19" fmla="*/ 1 h 5"/>
                  <a:gd name="T20" fmla="*/ 1 w 4"/>
                  <a:gd name="T21" fmla="*/ 1 h 5"/>
                  <a:gd name="T22" fmla="*/ 1 w 4"/>
                  <a:gd name="T23" fmla="*/ 3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03"/>
              <p:cNvSpPr>
                <a:spLocks noEditPoints="1"/>
              </p:cNvSpPr>
              <p:nvPr/>
            </p:nvSpPr>
            <p:spPr bwMode="auto">
              <a:xfrm>
                <a:off x="5769" y="2989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3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04"/>
              <p:cNvSpPr/>
              <p:nvPr/>
            </p:nvSpPr>
            <p:spPr bwMode="auto">
              <a:xfrm>
                <a:off x="6476" y="3451"/>
                <a:ext cx="95" cy="135"/>
              </a:xfrm>
              <a:custGeom>
                <a:avLst/>
                <a:gdLst>
                  <a:gd name="T0" fmla="*/ 0 w 7"/>
                  <a:gd name="T1" fmla="*/ 0 h 10"/>
                  <a:gd name="T2" fmla="*/ 2 w 7"/>
                  <a:gd name="T3" fmla="*/ 0 h 10"/>
                  <a:gd name="T4" fmla="*/ 2 w 7"/>
                  <a:gd name="T5" fmla="*/ 5 h 10"/>
                  <a:gd name="T6" fmla="*/ 2 w 7"/>
                  <a:gd name="T7" fmla="*/ 7 h 10"/>
                  <a:gd name="T8" fmla="*/ 3 w 7"/>
                  <a:gd name="T9" fmla="*/ 8 h 10"/>
                  <a:gd name="T10" fmla="*/ 4 w 7"/>
                  <a:gd name="T11" fmla="*/ 8 h 10"/>
                  <a:gd name="T12" fmla="*/ 5 w 7"/>
                  <a:gd name="T13" fmla="*/ 8 h 10"/>
                  <a:gd name="T14" fmla="*/ 5 w 7"/>
                  <a:gd name="T15" fmla="*/ 7 h 10"/>
                  <a:gd name="T16" fmla="*/ 5 w 7"/>
                  <a:gd name="T17" fmla="*/ 5 h 10"/>
                  <a:gd name="T18" fmla="*/ 5 w 7"/>
                  <a:gd name="T19" fmla="*/ 0 h 10"/>
                  <a:gd name="T20" fmla="*/ 7 w 7"/>
                  <a:gd name="T21" fmla="*/ 0 h 10"/>
                  <a:gd name="T22" fmla="*/ 7 w 7"/>
                  <a:gd name="T23" fmla="*/ 5 h 10"/>
                  <a:gd name="T24" fmla="*/ 7 w 7"/>
                  <a:gd name="T25" fmla="*/ 8 h 10"/>
                  <a:gd name="T26" fmla="*/ 6 w 7"/>
                  <a:gd name="T27" fmla="*/ 9 h 10"/>
                  <a:gd name="T28" fmla="*/ 4 w 7"/>
                  <a:gd name="T29" fmla="*/ 10 h 10"/>
                  <a:gd name="T30" fmla="*/ 2 w 7"/>
                  <a:gd name="T31" fmla="*/ 10 h 10"/>
                  <a:gd name="T32" fmla="*/ 0 w 7"/>
                  <a:gd name="T33" fmla="*/ 8 h 10"/>
                  <a:gd name="T34" fmla="*/ 0 w 7"/>
                  <a:gd name="T35" fmla="*/ 5 h 10"/>
                  <a:gd name="T36" fmla="*/ 0 w 7"/>
                  <a:gd name="T3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8"/>
                      <a:pt x="0" y="7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05"/>
              <p:cNvSpPr>
                <a:spLocks noEditPoints="1"/>
              </p:cNvSpPr>
              <p:nvPr/>
            </p:nvSpPr>
            <p:spPr bwMode="auto">
              <a:xfrm>
                <a:off x="6531" y="2989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0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5 h 68"/>
                  <a:gd name="T10" fmla="*/ 27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0 w 54"/>
                  <a:gd name="T19" fmla="*/ 41 h 68"/>
                  <a:gd name="T20" fmla="*/ 27 w 54"/>
                  <a:gd name="T21" fmla="*/ 14 h 68"/>
                  <a:gd name="T22" fmla="*/ 27 w 54"/>
                  <a:gd name="T23" fmla="*/ 41 h 68"/>
                  <a:gd name="T24" fmla="*/ 40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0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5"/>
                    </a:lnTo>
                    <a:lnTo>
                      <a:pt x="27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0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0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06"/>
              <p:cNvSpPr/>
              <p:nvPr/>
            </p:nvSpPr>
            <p:spPr bwMode="auto">
              <a:xfrm>
                <a:off x="6585" y="2989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07"/>
              <p:cNvSpPr>
                <a:spLocks noEditPoints="1"/>
              </p:cNvSpPr>
              <p:nvPr/>
            </p:nvSpPr>
            <p:spPr bwMode="auto">
              <a:xfrm>
                <a:off x="6626" y="2989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27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27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08"/>
              <p:cNvSpPr/>
              <p:nvPr/>
            </p:nvSpPr>
            <p:spPr bwMode="auto">
              <a:xfrm>
                <a:off x="6680" y="3044"/>
                <a:ext cx="14" cy="27"/>
              </a:xfrm>
              <a:custGeom>
                <a:avLst/>
                <a:gdLst>
                  <a:gd name="T0" fmla="*/ 0 w 14"/>
                  <a:gd name="T1" fmla="*/ 0 h 27"/>
                  <a:gd name="T2" fmla="*/ 14 w 14"/>
                  <a:gd name="T3" fmla="*/ 0 h 27"/>
                  <a:gd name="T4" fmla="*/ 14 w 14"/>
                  <a:gd name="T5" fmla="*/ 13 h 27"/>
                  <a:gd name="T6" fmla="*/ 14 w 14"/>
                  <a:gd name="T7" fmla="*/ 27 h 27"/>
                  <a:gd name="T8" fmla="*/ 0 w 14"/>
                  <a:gd name="T9" fmla="*/ 27 h 27"/>
                  <a:gd name="T10" fmla="*/ 14 w 14"/>
                  <a:gd name="T11" fmla="*/ 13 h 27"/>
                  <a:gd name="T12" fmla="*/ 0 w 14"/>
                  <a:gd name="T13" fmla="*/ 13 h 27"/>
                  <a:gd name="T14" fmla="*/ 0 w 14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14" y="0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0" y="27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09"/>
              <p:cNvSpPr/>
              <p:nvPr/>
            </p:nvSpPr>
            <p:spPr bwMode="auto">
              <a:xfrm>
                <a:off x="6735" y="2989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7 h 68"/>
                  <a:gd name="T10" fmla="*/ 27 w 40"/>
                  <a:gd name="T11" fmla="*/ 27 h 68"/>
                  <a:gd name="T12" fmla="*/ 27 w 40"/>
                  <a:gd name="T13" fmla="*/ 41 h 68"/>
                  <a:gd name="T14" fmla="*/ 13 w 40"/>
                  <a:gd name="T15" fmla="*/ 41 h 68"/>
                  <a:gd name="T16" fmla="*/ 13 w 40"/>
                  <a:gd name="T17" fmla="*/ 55 h 68"/>
                  <a:gd name="T18" fmla="*/ 40 w 40"/>
                  <a:gd name="T19" fmla="*/ 55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0" y="55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10"/>
              <p:cNvSpPr/>
              <p:nvPr/>
            </p:nvSpPr>
            <p:spPr bwMode="auto">
              <a:xfrm>
                <a:off x="6775" y="2989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41 w 41"/>
                  <a:gd name="T5" fmla="*/ 41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8 w 41"/>
                  <a:gd name="T13" fmla="*/ 68 h 68"/>
                  <a:gd name="T14" fmla="*/ 14 w 41"/>
                  <a:gd name="T15" fmla="*/ 14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8" y="68"/>
                    </a:lnTo>
                    <a:lnTo>
                      <a:pt x="14" y="1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11"/>
              <p:cNvSpPr/>
              <p:nvPr/>
            </p:nvSpPr>
            <p:spPr bwMode="auto">
              <a:xfrm>
                <a:off x="6830" y="2989"/>
                <a:ext cx="27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3 h 5"/>
                  <a:gd name="T6" fmla="*/ 2 w 2"/>
                  <a:gd name="T7" fmla="*/ 4 h 5"/>
                  <a:gd name="T8" fmla="*/ 1 w 2"/>
                  <a:gd name="T9" fmla="*/ 5 h 5"/>
                  <a:gd name="T10" fmla="*/ 0 w 2"/>
                  <a:gd name="T11" fmla="*/ 5 h 5"/>
                  <a:gd name="T12" fmla="*/ 0 w 2"/>
                  <a:gd name="T13" fmla="*/ 5 h 5"/>
                  <a:gd name="T14" fmla="*/ 0 w 2"/>
                  <a:gd name="T15" fmla="*/ 4 h 5"/>
                  <a:gd name="T16" fmla="*/ 0 w 2"/>
                  <a:gd name="T17" fmla="*/ 4 h 5"/>
                  <a:gd name="T18" fmla="*/ 1 w 2"/>
                  <a:gd name="T19" fmla="*/ 4 h 5"/>
                  <a:gd name="T20" fmla="*/ 1 w 2"/>
                  <a:gd name="T21" fmla="*/ 3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12"/>
              <p:cNvSpPr>
                <a:spLocks noEditPoints="1"/>
              </p:cNvSpPr>
              <p:nvPr/>
            </p:nvSpPr>
            <p:spPr bwMode="auto">
              <a:xfrm>
                <a:off x="6871" y="2989"/>
                <a:ext cx="40" cy="6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5 h 5"/>
                  <a:gd name="T4" fmla="*/ 0 w 3"/>
                  <a:gd name="T5" fmla="*/ 4 h 5"/>
                  <a:gd name="T6" fmla="*/ 0 w 3"/>
                  <a:gd name="T7" fmla="*/ 3 h 5"/>
                  <a:gd name="T8" fmla="*/ 1 w 3"/>
                  <a:gd name="T9" fmla="*/ 0 h 5"/>
                  <a:gd name="T10" fmla="*/ 3 w 3"/>
                  <a:gd name="T11" fmla="*/ 1 h 5"/>
                  <a:gd name="T12" fmla="*/ 3 w 3"/>
                  <a:gd name="T13" fmla="*/ 3 h 5"/>
                  <a:gd name="T14" fmla="*/ 2 w 3"/>
                  <a:gd name="T15" fmla="*/ 3 h 5"/>
                  <a:gd name="T16" fmla="*/ 2 w 3"/>
                  <a:gd name="T17" fmla="*/ 1 h 5"/>
                  <a:gd name="T18" fmla="*/ 1 w 3"/>
                  <a:gd name="T19" fmla="*/ 1 h 5"/>
                  <a:gd name="T20" fmla="*/ 1 w 3"/>
                  <a:gd name="T21" fmla="*/ 1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13"/>
              <p:cNvSpPr/>
              <p:nvPr/>
            </p:nvSpPr>
            <p:spPr bwMode="auto">
              <a:xfrm>
                <a:off x="6911" y="2989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27 h 68"/>
                  <a:gd name="T6" fmla="*/ 41 w 55"/>
                  <a:gd name="T7" fmla="*/ 0 h 68"/>
                  <a:gd name="T8" fmla="*/ 55 w 55"/>
                  <a:gd name="T9" fmla="*/ 0 h 68"/>
                  <a:gd name="T10" fmla="*/ 28 w 55"/>
                  <a:gd name="T11" fmla="*/ 41 h 68"/>
                  <a:gd name="T12" fmla="*/ 28 w 55"/>
                  <a:gd name="T13" fmla="*/ 68 h 68"/>
                  <a:gd name="T14" fmla="*/ 14 w 55"/>
                  <a:gd name="T15" fmla="*/ 68 h 68"/>
                  <a:gd name="T16" fmla="*/ 14 w 55"/>
                  <a:gd name="T17" fmla="*/ 41 h 68"/>
                  <a:gd name="T18" fmla="*/ 0 w 5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28" y="41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14"/>
              <p:cNvSpPr>
                <a:spLocks noEditPoints="1"/>
              </p:cNvSpPr>
              <p:nvPr/>
            </p:nvSpPr>
            <p:spPr bwMode="auto">
              <a:xfrm>
                <a:off x="5348" y="2637"/>
                <a:ext cx="40" cy="54"/>
              </a:xfrm>
              <a:custGeom>
                <a:avLst/>
                <a:gdLst>
                  <a:gd name="T0" fmla="*/ 0 w 3"/>
                  <a:gd name="T1" fmla="*/ 0 h 4"/>
                  <a:gd name="T2" fmla="*/ 2 w 3"/>
                  <a:gd name="T3" fmla="*/ 0 h 4"/>
                  <a:gd name="T4" fmla="*/ 3 w 3"/>
                  <a:gd name="T5" fmla="*/ 0 h 4"/>
                  <a:gd name="T6" fmla="*/ 3 w 3"/>
                  <a:gd name="T7" fmla="*/ 0 h 4"/>
                  <a:gd name="T8" fmla="*/ 3 w 3"/>
                  <a:gd name="T9" fmla="*/ 1 h 4"/>
                  <a:gd name="T10" fmla="*/ 3 w 3"/>
                  <a:gd name="T11" fmla="*/ 2 h 4"/>
                  <a:gd name="T12" fmla="*/ 3 w 3"/>
                  <a:gd name="T13" fmla="*/ 2 h 4"/>
                  <a:gd name="T14" fmla="*/ 2 w 3"/>
                  <a:gd name="T15" fmla="*/ 3 h 4"/>
                  <a:gd name="T16" fmla="*/ 1 w 3"/>
                  <a:gd name="T17" fmla="*/ 3 h 4"/>
                  <a:gd name="T18" fmla="*/ 1 w 3"/>
                  <a:gd name="T19" fmla="*/ 4 h 4"/>
                  <a:gd name="T20" fmla="*/ 0 w 3"/>
                  <a:gd name="T21" fmla="*/ 4 h 4"/>
                  <a:gd name="T22" fmla="*/ 0 w 3"/>
                  <a:gd name="T23" fmla="*/ 0 h 4"/>
                  <a:gd name="T24" fmla="*/ 1 w 3"/>
                  <a:gd name="T25" fmla="*/ 0 h 4"/>
                  <a:gd name="T26" fmla="*/ 1 w 3"/>
                  <a:gd name="T27" fmla="*/ 2 h 4"/>
                  <a:gd name="T28" fmla="*/ 2 w 3"/>
                  <a:gd name="T29" fmla="*/ 2 h 4"/>
                  <a:gd name="T30" fmla="*/ 2 w 3"/>
                  <a:gd name="T31" fmla="*/ 2 h 4"/>
                  <a:gd name="T32" fmla="*/ 2 w 3"/>
                  <a:gd name="T33" fmla="*/ 1 h 4"/>
                  <a:gd name="T34" fmla="*/ 2 w 3"/>
                  <a:gd name="T35" fmla="*/ 1 h 4"/>
                  <a:gd name="T36" fmla="*/ 2 w 3"/>
                  <a:gd name="T37" fmla="*/ 0 h 4"/>
                  <a:gd name="T38" fmla="*/ 2 w 3"/>
                  <a:gd name="T39" fmla="*/ 0 h 4"/>
                  <a:gd name="T40" fmla="*/ 1 w 3"/>
                  <a:gd name="T4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115"/>
              <p:cNvSpPr>
                <a:spLocks noChangeArrowheads="1"/>
              </p:cNvSpPr>
              <p:nvPr/>
            </p:nvSpPr>
            <p:spPr bwMode="auto">
              <a:xfrm>
                <a:off x="5402" y="2637"/>
                <a:ext cx="14" cy="54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16"/>
              <p:cNvSpPr/>
              <p:nvPr/>
            </p:nvSpPr>
            <p:spPr bwMode="auto">
              <a:xfrm>
                <a:off x="5429" y="2623"/>
                <a:ext cx="41" cy="68"/>
              </a:xfrm>
              <a:custGeom>
                <a:avLst/>
                <a:gdLst>
                  <a:gd name="T0" fmla="*/ 2 w 3"/>
                  <a:gd name="T1" fmla="*/ 4 h 5"/>
                  <a:gd name="T2" fmla="*/ 3 w 3"/>
                  <a:gd name="T3" fmla="*/ 4 h 5"/>
                  <a:gd name="T4" fmla="*/ 3 w 3"/>
                  <a:gd name="T5" fmla="*/ 5 h 5"/>
                  <a:gd name="T6" fmla="*/ 2 w 3"/>
                  <a:gd name="T7" fmla="*/ 5 h 5"/>
                  <a:gd name="T8" fmla="*/ 0 w 3"/>
                  <a:gd name="T9" fmla="*/ 5 h 5"/>
                  <a:gd name="T10" fmla="*/ 0 w 3"/>
                  <a:gd name="T11" fmla="*/ 3 h 5"/>
                  <a:gd name="T12" fmla="*/ 0 w 3"/>
                  <a:gd name="T13" fmla="*/ 1 h 5"/>
                  <a:gd name="T14" fmla="*/ 2 w 3"/>
                  <a:gd name="T15" fmla="*/ 0 h 5"/>
                  <a:gd name="T16" fmla="*/ 3 w 3"/>
                  <a:gd name="T17" fmla="*/ 2 h 5"/>
                  <a:gd name="T18" fmla="*/ 2 w 3"/>
                  <a:gd name="T19" fmla="*/ 2 h 5"/>
                  <a:gd name="T20" fmla="*/ 2 w 3"/>
                  <a:gd name="T21" fmla="*/ 1 h 5"/>
                  <a:gd name="T22" fmla="*/ 1 w 3"/>
                  <a:gd name="T23" fmla="*/ 2 h 5"/>
                  <a:gd name="T24" fmla="*/ 1 w 3"/>
                  <a:gd name="T25" fmla="*/ 3 h 5"/>
                  <a:gd name="T26" fmla="*/ 1 w 3"/>
                  <a:gd name="T27" fmla="*/ 4 h 5"/>
                  <a:gd name="T28" fmla="*/ 2 w 3"/>
                  <a:gd name="T29" fmla="*/ 5 h 5"/>
                  <a:gd name="T30" fmla="*/ 2 w 3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17"/>
              <p:cNvSpPr/>
              <p:nvPr/>
            </p:nvSpPr>
            <p:spPr bwMode="auto">
              <a:xfrm>
                <a:off x="5484" y="2637"/>
                <a:ext cx="40" cy="54"/>
              </a:xfrm>
              <a:custGeom>
                <a:avLst/>
                <a:gdLst>
                  <a:gd name="T0" fmla="*/ 0 w 40"/>
                  <a:gd name="T1" fmla="*/ 0 h 54"/>
                  <a:gd name="T2" fmla="*/ 13 w 40"/>
                  <a:gd name="T3" fmla="*/ 0 h 54"/>
                  <a:gd name="T4" fmla="*/ 13 w 40"/>
                  <a:gd name="T5" fmla="*/ 27 h 54"/>
                  <a:gd name="T6" fmla="*/ 27 w 40"/>
                  <a:gd name="T7" fmla="*/ 0 h 54"/>
                  <a:gd name="T8" fmla="*/ 40 w 40"/>
                  <a:gd name="T9" fmla="*/ 0 h 54"/>
                  <a:gd name="T10" fmla="*/ 27 w 40"/>
                  <a:gd name="T11" fmla="*/ 13 h 54"/>
                  <a:gd name="T12" fmla="*/ 40 w 40"/>
                  <a:gd name="T13" fmla="*/ 54 h 54"/>
                  <a:gd name="T14" fmla="*/ 27 w 40"/>
                  <a:gd name="T15" fmla="*/ 54 h 54"/>
                  <a:gd name="T16" fmla="*/ 13 w 40"/>
                  <a:gd name="T17" fmla="*/ 27 h 54"/>
                  <a:gd name="T18" fmla="*/ 13 w 40"/>
                  <a:gd name="T19" fmla="*/ 40 h 54"/>
                  <a:gd name="T20" fmla="*/ 13 w 40"/>
                  <a:gd name="T21" fmla="*/ 54 h 54"/>
                  <a:gd name="T22" fmla="*/ 0 w 40"/>
                  <a:gd name="T23" fmla="*/ 54 h 54"/>
                  <a:gd name="T24" fmla="*/ 0 w 40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4">
                    <a:moveTo>
                      <a:pt x="0" y="0"/>
                    </a:moveTo>
                    <a:lnTo>
                      <a:pt x="13" y="0"/>
                    </a:lnTo>
                    <a:lnTo>
                      <a:pt x="13" y="27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27" y="13"/>
                    </a:lnTo>
                    <a:lnTo>
                      <a:pt x="40" y="54"/>
                    </a:lnTo>
                    <a:lnTo>
                      <a:pt x="27" y="54"/>
                    </a:lnTo>
                    <a:lnTo>
                      <a:pt x="13" y="27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18"/>
              <p:cNvSpPr>
                <a:spLocks noEditPoints="1"/>
              </p:cNvSpPr>
              <p:nvPr/>
            </p:nvSpPr>
            <p:spPr bwMode="auto">
              <a:xfrm>
                <a:off x="5552" y="2637"/>
                <a:ext cx="54" cy="54"/>
              </a:xfrm>
              <a:custGeom>
                <a:avLst/>
                <a:gdLst>
                  <a:gd name="T0" fmla="*/ 13 w 54"/>
                  <a:gd name="T1" fmla="*/ 0 h 54"/>
                  <a:gd name="T2" fmla="*/ 27 w 54"/>
                  <a:gd name="T3" fmla="*/ 0 h 54"/>
                  <a:gd name="T4" fmla="*/ 54 w 54"/>
                  <a:gd name="T5" fmla="*/ 54 h 54"/>
                  <a:gd name="T6" fmla="*/ 27 w 54"/>
                  <a:gd name="T7" fmla="*/ 54 h 54"/>
                  <a:gd name="T8" fmla="*/ 27 w 54"/>
                  <a:gd name="T9" fmla="*/ 40 h 54"/>
                  <a:gd name="T10" fmla="*/ 13 w 54"/>
                  <a:gd name="T11" fmla="*/ 40 h 54"/>
                  <a:gd name="T12" fmla="*/ 13 w 54"/>
                  <a:gd name="T13" fmla="*/ 54 h 54"/>
                  <a:gd name="T14" fmla="*/ 0 w 54"/>
                  <a:gd name="T15" fmla="*/ 54 h 54"/>
                  <a:gd name="T16" fmla="*/ 13 w 54"/>
                  <a:gd name="T17" fmla="*/ 0 h 54"/>
                  <a:gd name="T18" fmla="*/ 27 w 54"/>
                  <a:gd name="T19" fmla="*/ 40 h 54"/>
                  <a:gd name="T20" fmla="*/ 27 w 54"/>
                  <a:gd name="T21" fmla="*/ 13 h 54"/>
                  <a:gd name="T22" fmla="*/ 13 w 54"/>
                  <a:gd name="T23" fmla="*/ 40 h 54"/>
                  <a:gd name="T24" fmla="*/ 27 w 54"/>
                  <a:gd name="T25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13" y="0"/>
                    </a:moveTo>
                    <a:lnTo>
                      <a:pt x="27" y="0"/>
                    </a:lnTo>
                    <a:lnTo>
                      <a:pt x="54" y="54"/>
                    </a:lnTo>
                    <a:lnTo>
                      <a:pt x="27" y="54"/>
                    </a:lnTo>
                    <a:lnTo>
                      <a:pt x="27" y="40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0" y="54"/>
                    </a:lnTo>
                    <a:lnTo>
                      <a:pt x="13" y="0"/>
                    </a:lnTo>
                    <a:close/>
                    <a:moveTo>
                      <a:pt x="27" y="40"/>
                    </a:moveTo>
                    <a:lnTo>
                      <a:pt x="27" y="13"/>
                    </a:lnTo>
                    <a:lnTo>
                      <a:pt x="13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19"/>
              <p:cNvSpPr/>
              <p:nvPr/>
            </p:nvSpPr>
            <p:spPr bwMode="auto">
              <a:xfrm>
                <a:off x="5606" y="2623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2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1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1 w 3"/>
                  <a:gd name="T37" fmla="*/ 3 h 5"/>
                  <a:gd name="T38" fmla="*/ 0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1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20"/>
              <p:cNvSpPr/>
              <p:nvPr/>
            </p:nvSpPr>
            <p:spPr bwMode="auto">
              <a:xfrm>
                <a:off x="5674" y="2637"/>
                <a:ext cx="68" cy="54"/>
              </a:xfrm>
              <a:custGeom>
                <a:avLst/>
                <a:gdLst>
                  <a:gd name="T0" fmla="*/ 0 w 68"/>
                  <a:gd name="T1" fmla="*/ 0 h 54"/>
                  <a:gd name="T2" fmla="*/ 27 w 68"/>
                  <a:gd name="T3" fmla="*/ 0 h 54"/>
                  <a:gd name="T4" fmla="*/ 27 w 68"/>
                  <a:gd name="T5" fmla="*/ 40 h 54"/>
                  <a:gd name="T6" fmla="*/ 41 w 68"/>
                  <a:gd name="T7" fmla="*/ 0 h 54"/>
                  <a:gd name="T8" fmla="*/ 68 w 68"/>
                  <a:gd name="T9" fmla="*/ 0 h 54"/>
                  <a:gd name="T10" fmla="*/ 68 w 68"/>
                  <a:gd name="T11" fmla="*/ 54 h 54"/>
                  <a:gd name="T12" fmla="*/ 54 w 68"/>
                  <a:gd name="T13" fmla="*/ 54 h 54"/>
                  <a:gd name="T14" fmla="*/ 54 w 68"/>
                  <a:gd name="T15" fmla="*/ 0 h 54"/>
                  <a:gd name="T16" fmla="*/ 41 w 68"/>
                  <a:gd name="T17" fmla="*/ 54 h 54"/>
                  <a:gd name="T18" fmla="*/ 27 w 68"/>
                  <a:gd name="T19" fmla="*/ 54 h 54"/>
                  <a:gd name="T20" fmla="*/ 14 w 68"/>
                  <a:gd name="T21" fmla="*/ 0 h 54"/>
                  <a:gd name="T22" fmla="*/ 14 w 68"/>
                  <a:gd name="T23" fmla="*/ 54 h 54"/>
                  <a:gd name="T24" fmla="*/ 0 w 68"/>
                  <a:gd name="T25" fmla="*/ 54 h 54"/>
                  <a:gd name="T26" fmla="*/ 0 w 68"/>
                  <a:gd name="T2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54">
                    <a:moveTo>
                      <a:pt x="0" y="0"/>
                    </a:moveTo>
                    <a:lnTo>
                      <a:pt x="27" y="0"/>
                    </a:lnTo>
                    <a:lnTo>
                      <a:pt x="27" y="40"/>
                    </a:lnTo>
                    <a:lnTo>
                      <a:pt x="41" y="0"/>
                    </a:lnTo>
                    <a:lnTo>
                      <a:pt x="68" y="0"/>
                    </a:lnTo>
                    <a:lnTo>
                      <a:pt x="68" y="54"/>
                    </a:lnTo>
                    <a:lnTo>
                      <a:pt x="54" y="54"/>
                    </a:lnTo>
                    <a:lnTo>
                      <a:pt x="54" y="0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14" y="0"/>
                    </a:lnTo>
                    <a:lnTo>
                      <a:pt x="14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21"/>
              <p:cNvSpPr/>
              <p:nvPr/>
            </p:nvSpPr>
            <p:spPr bwMode="auto">
              <a:xfrm>
                <a:off x="5756" y="2637"/>
                <a:ext cx="40" cy="5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0 h 4"/>
                  <a:gd name="T4" fmla="*/ 1 w 3"/>
                  <a:gd name="T5" fmla="*/ 2 h 4"/>
                  <a:gd name="T6" fmla="*/ 1 w 3"/>
                  <a:gd name="T7" fmla="*/ 3 h 4"/>
                  <a:gd name="T8" fmla="*/ 1 w 3"/>
                  <a:gd name="T9" fmla="*/ 3 h 4"/>
                  <a:gd name="T10" fmla="*/ 1 w 3"/>
                  <a:gd name="T11" fmla="*/ 4 h 4"/>
                  <a:gd name="T12" fmla="*/ 2 w 3"/>
                  <a:gd name="T13" fmla="*/ 3 h 4"/>
                  <a:gd name="T14" fmla="*/ 2 w 3"/>
                  <a:gd name="T15" fmla="*/ 3 h 4"/>
                  <a:gd name="T16" fmla="*/ 2 w 3"/>
                  <a:gd name="T17" fmla="*/ 2 h 4"/>
                  <a:gd name="T18" fmla="*/ 2 w 3"/>
                  <a:gd name="T19" fmla="*/ 0 h 4"/>
                  <a:gd name="T20" fmla="*/ 3 w 3"/>
                  <a:gd name="T21" fmla="*/ 0 h 4"/>
                  <a:gd name="T22" fmla="*/ 3 w 3"/>
                  <a:gd name="T23" fmla="*/ 2 h 4"/>
                  <a:gd name="T24" fmla="*/ 3 w 3"/>
                  <a:gd name="T25" fmla="*/ 3 h 4"/>
                  <a:gd name="T26" fmla="*/ 2 w 3"/>
                  <a:gd name="T27" fmla="*/ 4 h 4"/>
                  <a:gd name="T28" fmla="*/ 1 w 3"/>
                  <a:gd name="T29" fmla="*/ 4 h 4"/>
                  <a:gd name="T30" fmla="*/ 0 w 3"/>
                  <a:gd name="T31" fmla="*/ 4 h 4"/>
                  <a:gd name="T32" fmla="*/ 0 w 3"/>
                  <a:gd name="T33" fmla="*/ 4 h 4"/>
                  <a:gd name="T34" fmla="*/ 0 w 3"/>
                  <a:gd name="T35" fmla="*/ 2 h 4"/>
                  <a:gd name="T36" fmla="*/ 0 w 3"/>
                  <a:gd name="T3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22"/>
              <p:cNvSpPr/>
              <p:nvPr/>
            </p:nvSpPr>
            <p:spPr bwMode="auto">
              <a:xfrm>
                <a:off x="5756" y="2677"/>
                <a:ext cx="122" cy="149"/>
              </a:xfrm>
              <a:custGeom>
                <a:avLst/>
                <a:gdLst>
                  <a:gd name="T0" fmla="*/ 0 w 122"/>
                  <a:gd name="T1" fmla="*/ 0 h 149"/>
                  <a:gd name="T2" fmla="*/ 40 w 122"/>
                  <a:gd name="T3" fmla="*/ 0 h 149"/>
                  <a:gd name="T4" fmla="*/ 54 w 122"/>
                  <a:gd name="T5" fmla="*/ 55 h 149"/>
                  <a:gd name="T6" fmla="*/ 81 w 122"/>
                  <a:gd name="T7" fmla="*/ 0 h 149"/>
                  <a:gd name="T8" fmla="*/ 122 w 122"/>
                  <a:gd name="T9" fmla="*/ 0 h 149"/>
                  <a:gd name="T10" fmla="*/ 68 w 122"/>
                  <a:gd name="T11" fmla="*/ 82 h 149"/>
                  <a:gd name="T12" fmla="*/ 68 w 122"/>
                  <a:gd name="T13" fmla="*/ 149 h 149"/>
                  <a:gd name="T14" fmla="*/ 40 w 122"/>
                  <a:gd name="T15" fmla="*/ 149 h 149"/>
                  <a:gd name="T16" fmla="*/ 40 w 122"/>
                  <a:gd name="T17" fmla="*/ 82 h 149"/>
                  <a:gd name="T18" fmla="*/ 0 w 122"/>
                  <a:gd name="T1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49">
                    <a:moveTo>
                      <a:pt x="0" y="0"/>
                    </a:moveTo>
                    <a:lnTo>
                      <a:pt x="40" y="0"/>
                    </a:lnTo>
                    <a:lnTo>
                      <a:pt x="54" y="55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68" y="82"/>
                    </a:lnTo>
                    <a:lnTo>
                      <a:pt x="68" y="149"/>
                    </a:lnTo>
                    <a:lnTo>
                      <a:pt x="40" y="149"/>
                    </a:lnTo>
                    <a:lnTo>
                      <a:pt x="4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23"/>
              <p:cNvSpPr>
                <a:spLocks noEditPoints="1"/>
              </p:cNvSpPr>
              <p:nvPr/>
            </p:nvSpPr>
            <p:spPr bwMode="auto">
              <a:xfrm>
                <a:off x="5878" y="2664"/>
                <a:ext cx="109" cy="162"/>
              </a:xfrm>
              <a:custGeom>
                <a:avLst/>
                <a:gdLst>
                  <a:gd name="T0" fmla="*/ 8 w 8"/>
                  <a:gd name="T1" fmla="*/ 6 h 12"/>
                  <a:gd name="T2" fmla="*/ 4 w 8"/>
                  <a:gd name="T3" fmla="*/ 12 h 12"/>
                  <a:gd name="T4" fmla="*/ 1 w 8"/>
                  <a:gd name="T5" fmla="*/ 11 h 12"/>
                  <a:gd name="T6" fmla="*/ 0 w 8"/>
                  <a:gd name="T7" fmla="*/ 6 h 12"/>
                  <a:gd name="T8" fmla="*/ 4 w 8"/>
                  <a:gd name="T9" fmla="*/ 0 h 12"/>
                  <a:gd name="T10" fmla="*/ 7 w 8"/>
                  <a:gd name="T11" fmla="*/ 2 h 12"/>
                  <a:gd name="T12" fmla="*/ 8 w 8"/>
                  <a:gd name="T13" fmla="*/ 6 h 12"/>
                  <a:gd name="T14" fmla="*/ 5 w 8"/>
                  <a:gd name="T15" fmla="*/ 6 h 12"/>
                  <a:gd name="T16" fmla="*/ 5 w 8"/>
                  <a:gd name="T17" fmla="*/ 3 h 12"/>
                  <a:gd name="T18" fmla="*/ 4 w 8"/>
                  <a:gd name="T19" fmla="*/ 2 h 12"/>
                  <a:gd name="T20" fmla="*/ 3 w 8"/>
                  <a:gd name="T21" fmla="*/ 3 h 12"/>
                  <a:gd name="T22" fmla="*/ 2 w 8"/>
                  <a:gd name="T23" fmla="*/ 6 h 12"/>
                  <a:gd name="T24" fmla="*/ 3 w 8"/>
                  <a:gd name="T25" fmla="*/ 9 h 12"/>
                  <a:gd name="T26" fmla="*/ 4 w 8"/>
                  <a:gd name="T27" fmla="*/ 10 h 12"/>
                  <a:gd name="T28" fmla="*/ 5 w 8"/>
                  <a:gd name="T29" fmla="*/ 9 h 12"/>
                  <a:gd name="T30" fmla="*/ 5 w 8"/>
                  <a:gd name="T3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cubicBezTo>
                      <a:pt x="8" y="10"/>
                      <a:pt x="6" y="12"/>
                      <a:pt x="4" y="12"/>
                    </a:cubicBezTo>
                    <a:cubicBezTo>
                      <a:pt x="2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6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7" y="3"/>
                      <a:pt x="8" y="4"/>
                      <a:pt x="8" y="6"/>
                    </a:cubicBezTo>
                    <a:close/>
                    <a:moveTo>
                      <a:pt x="5" y="6"/>
                    </a:move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2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5" y="10"/>
                      <a:pt x="5" y="9"/>
                    </a:cubicBezTo>
                    <a:cubicBezTo>
                      <a:pt x="5" y="9"/>
                      <a:pt x="5" y="8"/>
                      <a:pt x="5" y="6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24"/>
              <p:cNvSpPr/>
              <p:nvPr/>
            </p:nvSpPr>
            <p:spPr bwMode="auto">
              <a:xfrm>
                <a:off x="6014" y="2677"/>
                <a:ext cx="95" cy="149"/>
              </a:xfrm>
              <a:custGeom>
                <a:avLst/>
                <a:gdLst>
                  <a:gd name="T0" fmla="*/ 0 w 7"/>
                  <a:gd name="T1" fmla="*/ 0 h 11"/>
                  <a:gd name="T2" fmla="*/ 2 w 7"/>
                  <a:gd name="T3" fmla="*/ 0 h 11"/>
                  <a:gd name="T4" fmla="*/ 2 w 7"/>
                  <a:gd name="T5" fmla="*/ 6 h 11"/>
                  <a:gd name="T6" fmla="*/ 2 w 7"/>
                  <a:gd name="T7" fmla="*/ 8 h 11"/>
                  <a:gd name="T8" fmla="*/ 3 w 7"/>
                  <a:gd name="T9" fmla="*/ 9 h 11"/>
                  <a:gd name="T10" fmla="*/ 4 w 7"/>
                  <a:gd name="T11" fmla="*/ 9 h 11"/>
                  <a:gd name="T12" fmla="*/ 5 w 7"/>
                  <a:gd name="T13" fmla="*/ 9 h 11"/>
                  <a:gd name="T14" fmla="*/ 5 w 7"/>
                  <a:gd name="T15" fmla="*/ 8 h 11"/>
                  <a:gd name="T16" fmla="*/ 5 w 7"/>
                  <a:gd name="T17" fmla="*/ 6 h 11"/>
                  <a:gd name="T18" fmla="*/ 5 w 7"/>
                  <a:gd name="T19" fmla="*/ 0 h 11"/>
                  <a:gd name="T20" fmla="*/ 7 w 7"/>
                  <a:gd name="T21" fmla="*/ 0 h 11"/>
                  <a:gd name="T22" fmla="*/ 7 w 7"/>
                  <a:gd name="T23" fmla="*/ 6 h 11"/>
                  <a:gd name="T24" fmla="*/ 7 w 7"/>
                  <a:gd name="T25" fmla="*/ 9 h 11"/>
                  <a:gd name="T26" fmla="*/ 6 w 7"/>
                  <a:gd name="T27" fmla="*/ 10 h 11"/>
                  <a:gd name="T28" fmla="*/ 3 w 7"/>
                  <a:gd name="T29" fmla="*/ 11 h 11"/>
                  <a:gd name="T30" fmla="*/ 1 w 7"/>
                  <a:gd name="T31" fmla="*/ 11 h 11"/>
                  <a:gd name="T32" fmla="*/ 0 w 7"/>
                  <a:gd name="T33" fmla="*/ 9 h 11"/>
                  <a:gd name="T34" fmla="*/ 0 w 7"/>
                  <a:gd name="T35" fmla="*/ 6 h 11"/>
                  <a:gd name="T36" fmla="*/ 0 w 7"/>
                  <a:gd name="T3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1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9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7" y="8"/>
                      <a:pt x="7" y="9"/>
                    </a:cubicBezTo>
                    <a:cubicBezTo>
                      <a:pt x="7" y="9"/>
                      <a:pt x="7" y="10"/>
                      <a:pt x="6" y="10"/>
                    </a:cubicBezTo>
                    <a:cubicBezTo>
                      <a:pt x="5" y="11"/>
                      <a:pt x="5" y="11"/>
                      <a:pt x="3" y="11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8"/>
                      <a:pt x="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25"/>
              <p:cNvSpPr/>
              <p:nvPr/>
            </p:nvSpPr>
            <p:spPr bwMode="auto">
              <a:xfrm>
                <a:off x="6191" y="2677"/>
                <a:ext cx="95" cy="149"/>
              </a:xfrm>
              <a:custGeom>
                <a:avLst/>
                <a:gdLst>
                  <a:gd name="T0" fmla="*/ 0 w 95"/>
                  <a:gd name="T1" fmla="*/ 0 h 149"/>
                  <a:gd name="T2" fmla="*/ 27 w 95"/>
                  <a:gd name="T3" fmla="*/ 0 h 149"/>
                  <a:gd name="T4" fmla="*/ 68 w 95"/>
                  <a:gd name="T5" fmla="*/ 95 h 149"/>
                  <a:gd name="T6" fmla="*/ 68 w 95"/>
                  <a:gd name="T7" fmla="*/ 0 h 149"/>
                  <a:gd name="T8" fmla="*/ 95 w 95"/>
                  <a:gd name="T9" fmla="*/ 0 h 149"/>
                  <a:gd name="T10" fmla="*/ 95 w 95"/>
                  <a:gd name="T11" fmla="*/ 149 h 149"/>
                  <a:gd name="T12" fmla="*/ 68 w 95"/>
                  <a:gd name="T13" fmla="*/ 149 h 149"/>
                  <a:gd name="T14" fmla="*/ 27 w 95"/>
                  <a:gd name="T15" fmla="*/ 41 h 149"/>
                  <a:gd name="T16" fmla="*/ 27 w 95"/>
                  <a:gd name="T17" fmla="*/ 149 h 149"/>
                  <a:gd name="T18" fmla="*/ 0 w 95"/>
                  <a:gd name="T19" fmla="*/ 149 h 149"/>
                  <a:gd name="T20" fmla="*/ 0 w 95"/>
                  <a:gd name="T21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149">
                    <a:moveTo>
                      <a:pt x="0" y="0"/>
                    </a:moveTo>
                    <a:lnTo>
                      <a:pt x="27" y="0"/>
                    </a:lnTo>
                    <a:lnTo>
                      <a:pt x="68" y="95"/>
                    </a:lnTo>
                    <a:lnTo>
                      <a:pt x="68" y="0"/>
                    </a:lnTo>
                    <a:lnTo>
                      <a:pt x="95" y="0"/>
                    </a:lnTo>
                    <a:lnTo>
                      <a:pt x="95" y="149"/>
                    </a:lnTo>
                    <a:lnTo>
                      <a:pt x="68" y="149"/>
                    </a:lnTo>
                    <a:lnTo>
                      <a:pt x="27" y="41"/>
                    </a:lnTo>
                    <a:lnTo>
                      <a:pt x="27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26"/>
              <p:cNvSpPr/>
              <p:nvPr/>
            </p:nvSpPr>
            <p:spPr bwMode="auto">
              <a:xfrm>
                <a:off x="6313" y="2677"/>
                <a:ext cx="95" cy="149"/>
              </a:xfrm>
              <a:custGeom>
                <a:avLst/>
                <a:gdLst>
                  <a:gd name="T0" fmla="*/ 0 w 95"/>
                  <a:gd name="T1" fmla="*/ 0 h 149"/>
                  <a:gd name="T2" fmla="*/ 95 w 95"/>
                  <a:gd name="T3" fmla="*/ 0 h 149"/>
                  <a:gd name="T4" fmla="*/ 95 w 95"/>
                  <a:gd name="T5" fmla="*/ 27 h 149"/>
                  <a:gd name="T6" fmla="*/ 41 w 95"/>
                  <a:gd name="T7" fmla="*/ 27 h 149"/>
                  <a:gd name="T8" fmla="*/ 41 w 95"/>
                  <a:gd name="T9" fmla="*/ 55 h 149"/>
                  <a:gd name="T10" fmla="*/ 82 w 95"/>
                  <a:gd name="T11" fmla="*/ 55 h 149"/>
                  <a:gd name="T12" fmla="*/ 82 w 95"/>
                  <a:gd name="T13" fmla="*/ 82 h 149"/>
                  <a:gd name="T14" fmla="*/ 41 w 95"/>
                  <a:gd name="T15" fmla="*/ 82 h 149"/>
                  <a:gd name="T16" fmla="*/ 41 w 95"/>
                  <a:gd name="T17" fmla="*/ 122 h 149"/>
                  <a:gd name="T18" fmla="*/ 95 w 95"/>
                  <a:gd name="T19" fmla="*/ 122 h 149"/>
                  <a:gd name="T20" fmla="*/ 95 w 95"/>
                  <a:gd name="T21" fmla="*/ 149 h 149"/>
                  <a:gd name="T22" fmla="*/ 0 w 95"/>
                  <a:gd name="T23" fmla="*/ 149 h 149"/>
                  <a:gd name="T24" fmla="*/ 0 w 95"/>
                  <a:gd name="T2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49">
                    <a:moveTo>
                      <a:pt x="0" y="0"/>
                    </a:moveTo>
                    <a:lnTo>
                      <a:pt x="95" y="0"/>
                    </a:lnTo>
                    <a:lnTo>
                      <a:pt x="95" y="27"/>
                    </a:lnTo>
                    <a:lnTo>
                      <a:pt x="41" y="27"/>
                    </a:lnTo>
                    <a:lnTo>
                      <a:pt x="41" y="55"/>
                    </a:lnTo>
                    <a:lnTo>
                      <a:pt x="82" y="55"/>
                    </a:lnTo>
                    <a:lnTo>
                      <a:pt x="82" y="82"/>
                    </a:lnTo>
                    <a:lnTo>
                      <a:pt x="41" y="82"/>
                    </a:lnTo>
                    <a:lnTo>
                      <a:pt x="41" y="122"/>
                    </a:lnTo>
                    <a:lnTo>
                      <a:pt x="95" y="122"/>
                    </a:lnTo>
                    <a:lnTo>
                      <a:pt x="95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27"/>
              <p:cNvSpPr/>
              <p:nvPr/>
            </p:nvSpPr>
            <p:spPr bwMode="auto">
              <a:xfrm>
                <a:off x="6422" y="2677"/>
                <a:ext cx="95" cy="149"/>
              </a:xfrm>
              <a:custGeom>
                <a:avLst/>
                <a:gdLst>
                  <a:gd name="T0" fmla="*/ 0 w 95"/>
                  <a:gd name="T1" fmla="*/ 0 h 149"/>
                  <a:gd name="T2" fmla="*/ 95 w 95"/>
                  <a:gd name="T3" fmla="*/ 0 h 149"/>
                  <a:gd name="T4" fmla="*/ 95 w 95"/>
                  <a:gd name="T5" fmla="*/ 27 h 149"/>
                  <a:gd name="T6" fmla="*/ 41 w 95"/>
                  <a:gd name="T7" fmla="*/ 27 h 149"/>
                  <a:gd name="T8" fmla="*/ 41 w 95"/>
                  <a:gd name="T9" fmla="*/ 55 h 149"/>
                  <a:gd name="T10" fmla="*/ 81 w 95"/>
                  <a:gd name="T11" fmla="*/ 55 h 149"/>
                  <a:gd name="T12" fmla="*/ 81 w 95"/>
                  <a:gd name="T13" fmla="*/ 82 h 149"/>
                  <a:gd name="T14" fmla="*/ 41 w 95"/>
                  <a:gd name="T15" fmla="*/ 82 h 149"/>
                  <a:gd name="T16" fmla="*/ 41 w 95"/>
                  <a:gd name="T17" fmla="*/ 122 h 149"/>
                  <a:gd name="T18" fmla="*/ 95 w 95"/>
                  <a:gd name="T19" fmla="*/ 122 h 149"/>
                  <a:gd name="T20" fmla="*/ 95 w 95"/>
                  <a:gd name="T21" fmla="*/ 149 h 149"/>
                  <a:gd name="T22" fmla="*/ 0 w 95"/>
                  <a:gd name="T23" fmla="*/ 149 h 149"/>
                  <a:gd name="T24" fmla="*/ 0 w 95"/>
                  <a:gd name="T2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49">
                    <a:moveTo>
                      <a:pt x="0" y="0"/>
                    </a:moveTo>
                    <a:lnTo>
                      <a:pt x="95" y="0"/>
                    </a:lnTo>
                    <a:lnTo>
                      <a:pt x="95" y="27"/>
                    </a:lnTo>
                    <a:lnTo>
                      <a:pt x="41" y="27"/>
                    </a:lnTo>
                    <a:lnTo>
                      <a:pt x="41" y="55"/>
                    </a:lnTo>
                    <a:lnTo>
                      <a:pt x="81" y="55"/>
                    </a:lnTo>
                    <a:lnTo>
                      <a:pt x="81" y="82"/>
                    </a:lnTo>
                    <a:lnTo>
                      <a:pt x="41" y="82"/>
                    </a:lnTo>
                    <a:lnTo>
                      <a:pt x="41" y="122"/>
                    </a:lnTo>
                    <a:lnTo>
                      <a:pt x="95" y="122"/>
                    </a:lnTo>
                    <a:lnTo>
                      <a:pt x="95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28"/>
              <p:cNvSpPr/>
              <p:nvPr/>
            </p:nvSpPr>
            <p:spPr bwMode="auto">
              <a:xfrm>
                <a:off x="6517" y="2637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27 w 41"/>
                  <a:gd name="T5" fmla="*/ 40 h 54"/>
                  <a:gd name="T6" fmla="*/ 27 w 41"/>
                  <a:gd name="T7" fmla="*/ 0 h 54"/>
                  <a:gd name="T8" fmla="*/ 41 w 41"/>
                  <a:gd name="T9" fmla="*/ 0 h 54"/>
                  <a:gd name="T10" fmla="*/ 41 w 41"/>
                  <a:gd name="T11" fmla="*/ 54 h 54"/>
                  <a:gd name="T12" fmla="*/ 27 w 41"/>
                  <a:gd name="T13" fmla="*/ 54 h 54"/>
                  <a:gd name="T14" fmla="*/ 14 w 41"/>
                  <a:gd name="T15" fmla="*/ 13 h 54"/>
                  <a:gd name="T16" fmla="*/ 14 w 41"/>
                  <a:gd name="T17" fmla="*/ 54 h 54"/>
                  <a:gd name="T18" fmla="*/ 0 w 41"/>
                  <a:gd name="T19" fmla="*/ 54 h 54"/>
                  <a:gd name="T20" fmla="*/ 0 w 41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27" y="40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14" y="13"/>
                    </a:lnTo>
                    <a:lnTo>
                      <a:pt x="14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29"/>
              <p:cNvSpPr>
                <a:spLocks noEditPoints="1"/>
              </p:cNvSpPr>
              <p:nvPr/>
            </p:nvSpPr>
            <p:spPr bwMode="auto">
              <a:xfrm>
                <a:off x="6571" y="2637"/>
                <a:ext cx="41" cy="5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0 h 4"/>
                  <a:gd name="T4" fmla="*/ 2 w 3"/>
                  <a:gd name="T5" fmla="*/ 0 h 4"/>
                  <a:gd name="T6" fmla="*/ 3 w 3"/>
                  <a:gd name="T7" fmla="*/ 0 h 4"/>
                  <a:gd name="T8" fmla="*/ 3 w 3"/>
                  <a:gd name="T9" fmla="*/ 2 h 4"/>
                  <a:gd name="T10" fmla="*/ 3 w 3"/>
                  <a:gd name="T11" fmla="*/ 3 h 4"/>
                  <a:gd name="T12" fmla="*/ 3 w 3"/>
                  <a:gd name="T13" fmla="*/ 4 h 4"/>
                  <a:gd name="T14" fmla="*/ 2 w 3"/>
                  <a:gd name="T15" fmla="*/ 4 h 4"/>
                  <a:gd name="T16" fmla="*/ 1 w 3"/>
                  <a:gd name="T17" fmla="*/ 4 h 4"/>
                  <a:gd name="T18" fmla="*/ 0 w 3"/>
                  <a:gd name="T19" fmla="*/ 4 h 4"/>
                  <a:gd name="T20" fmla="*/ 0 w 3"/>
                  <a:gd name="T21" fmla="*/ 0 h 4"/>
                  <a:gd name="T22" fmla="*/ 1 w 3"/>
                  <a:gd name="T23" fmla="*/ 0 h 4"/>
                  <a:gd name="T24" fmla="*/ 1 w 3"/>
                  <a:gd name="T25" fmla="*/ 4 h 4"/>
                  <a:gd name="T26" fmla="*/ 1 w 3"/>
                  <a:gd name="T27" fmla="*/ 4 h 4"/>
                  <a:gd name="T28" fmla="*/ 2 w 3"/>
                  <a:gd name="T29" fmla="*/ 3 h 4"/>
                  <a:gd name="T30" fmla="*/ 2 w 3"/>
                  <a:gd name="T31" fmla="*/ 3 h 4"/>
                  <a:gd name="T32" fmla="*/ 2 w 3"/>
                  <a:gd name="T33" fmla="*/ 2 h 4"/>
                  <a:gd name="T34" fmla="*/ 2 w 3"/>
                  <a:gd name="T35" fmla="*/ 1 h 4"/>
                  <a:gd name="T36" fmla="*/ 2 w 3"/>
                  <a:gd name="T37" fmla="*/ 0 h 4"/>
                  <a:gd name="T38" fmla="*/ 1 w 3"/>
                  <a:gd name="T3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30"/>
              <p:cNvSpPr/>
              <p:nvPr/>
            </p:nvSpPr>
            <p:spPr bwMode="auto">
              <a:xfrm>
                <a:off x="6639" y="2623"/>
                <a:ext cx="55" cy="68"/>
              </a:xfrm>
              <a:custGeom>
                <a:avLst/>
                <a:gdLst>
                  <a:gd name="T0" fmla="*/ 3 w 4"/>
                  <a:gd name="T1" fmla="*/ 4 h 5"/>
                  <a:gd name="T2" fmla="*/ 4 w 4"/>
                  <a:gd name="T3" fmla="*/ 4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5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2 h 5"/>
                  <a:gd name="T24" fmla="*/ 1 w 4"/>
                  <a:gd name="T25" fmla="*/ 3 h 5"/>
                  <a:gd name="T26" fmla="*/ 2 w 4"/>
                  <a:gd name="T27" fmla="*/ 4 h 5"/>
                  <a:gd name="T28" fmla="*/ 2 w 4"/>
                  <a:gd name="T29" fmla="*/ 5 h 5"/>
                  <a:gd name="T30" fmla="*/ 3 w 4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31"/>
              <p:cNvSpPr/>
              <p:nvPr/>
            </p:nvSpPr>
            <p:spPr bwMode="auto">
              <a:xfrm>
                <a:off x="6694" y="263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27 w 54"/>
                  <a:gd name="T3" fmla="*/ 0 h 54"/>
                  <a:gd name="T4" fmla="*/ 27 w 54"/>
                  <a:gd name="T5" fmla="*/ 13 h 54"/>
                  <a:gd name="T6" fmla="*/ 41 w 54"/>
                  <a:gd name="T7" fmla="*/ 13 h 54"/>
                  <a:gd name="T8" fmla="*/ 41 w 54"/>
                  <a:gd name="T9" fmla="*/ 0 h 54"/>
                  <a:gd name="T10" fmla="*/ 54 w 54"/>
                  <a:gd name="T11" fmla="*/ 0 h 54"/>
                  <a:gd name="T12" fmla="*/ 54 w 54"/>
                  <a:gd name="T13" fmla="*/ 54 h 54"/>
                  <a:gd name="T14" fmla="*/ 41 w 54"/>
                  <a:gd name="T15" fmla="*/ 54 h 54"/>
                  <a:gd name="T16" fmla="*/ 41 w 54"/>
                  <a:gd name="T17" fmla="*/ 27 h 54"/>
                  <a:gd name="T18" fmla="*/ 27 w 54"/>
                  <a:gd name="T19" fmla="*/ 27 h 54"/>
                  <a:gd name="T20" fmla="*/ 27 w 54"/>
                  <a:gd name="T21" fmla="*/ 54 h 54"/>
                  <a:gd name="T22" fmla="*/ 0 w 54"/>
                  <a:gd name="T23" fmla="*/ 54 h 54"/>
                  <a:gd name="T24" fmla="*/ 0 w 54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27" y="0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41" y="54"/>
                    </a:lnTo>
                    <a:lnTo>
                      <a:pt x="41" y="27"/>
                    </a:lnTo>
                    <a:lnTo>
                      <a:pt x="27" y="27"/>
                    </a:lnTo>
                    <a:lnTo>
                      <a:pt x="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32"/>
              <p:cNvSpPr>
                <a:spLocks noEditPoints="1"/>
              </p:cNvSpPr>
              <p:nvPr/>
            </p:nvSpPr>
            <p:spPr bwMode="auto">
              <a:xfrm>
                <a:off x="6762" y="2623"/>
                <a:ext cx="41" cy="6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5 h 5"/>
                  <a:gd name="T4" fmla="*/ 0 w 3"/>
                  <a:gd name="T5" fmla="*/ 5 h 5"/>
                  <a:gd name="T6" fmla="*/ 0 w 3"/>
                  <a:gd name="T7" fmla="*/ 3 h 5"/>
                  <a:gd name="T8" fmla="*/ 1 w 3"/>
                  <a:gd name="T9" fmla="*/ 0 h 5"/>
                  <a:gd name="T10" fmla="*/ 3 w 3"/>
                  <a:gd name="T11" fmla="*/ 1 h 5"/>
                  <a:gd name="T12" fmla="*/ 3 w 3"/>
                  <a:gd name="T13" fmla="*/ 3 h 5"/>
                  <a:gd name="T14" fmla="*/ 2 w 3"/>
                  <a:gd name="T15" fmla="*/ 3 h 5"/>
                  <a:gd name="T16" fmla="*/ 2 w 3"/>
                  <a:gd name="T17" fmla="*/ 2 h 5"/>
                  <a:gd name="T18" fmla="*/ 1 w 3"/>
                  <a:gd name="T19" fmla="*/ 1 h 5"/>
                  <a:gd name="T20" fmla="*/ 1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5"/>
                      <a:pt x="3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33"/>
              <p:cNvSpPr>
                <a:spLocks noEditPoints="1"/>
              </p:cNvSpPr>
              <p:nvPr/>
            </p:nvSpPr>
            <p:spPr bwMode="auto">
              <a:xfrm>
                <a:off x="6816" y="2623"/>
                <a:ext cx="41" cy="6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5 h 5"/>
                  <a:gd name="T4" fmla="*/ 0 w 3"/>
                  <a:gd name="T5" fmla="*/ 5 h 5"/>
                  <a:gd name="T6" fmla="*/ 0 w 3"/>
                  <a:gd name="T7" fmla="*/ 3 h 5"/>
                  <a:gd name="T8" fmla="*/ 1 w 3"/>
                  <a:gd name="T9" fmla="*/ 0 h 5"/>
                  <a:gd name="T10" fmla="*/ 3 w 3"/>
                  <a:gd name="T11" fmla="*/ 1 h 5"/>
                  <a:gd name="T12" fmla="*/ 3 w 3"/>
                  <a:gd name="T13" fmla="*/ 3 h 5"/>
                  <a:gd name="T14" fmla="*/ 2 w 3"/>
                  <a:gd name="T15" fmla="*/ 3 h 5"/>
                  <a:gd name="T16" fmla="*/ 2 w 3"/>
                  <a:gd name="T17" fmla="*/ 2 h 5"/>
                  <a:gd name="T18" fmla="*/ 1 w 3"/>
                  <a:gd name="T19" fmla="*/ 1 h 5"/>
                  <a:gd name="T20" fmla="*/ 1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5"/>
                      <a:pt x="3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34"/>
              <p:cNvSpPr/>
              <p:nvPr/>
            </p:nvSpPr>
            <p:spPr bwMode="auto">
              <a:xfrm>
                <a:off x="6871" y="2623"/>
                <a:ext cx="40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1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1 w 3"/>
                  <a:gd name="T37" fmla="*/ 3 h 5"/>
                  <a:gd name="T38" fmla="*/ 0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1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35"/>
              <p:cNvSpPr/>
              <p:nvPr/>
            </p:nvSpPr>
            <p:spPr bwMode="auto">
              <a:xfrm>
                <a:off x="6925" y="2637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14 w 41"/>
                  <a:gd name="T7" fmla="*/ 0 h 54"/>
                  <a:gd name="T8" fmla="*/ 14 w 41"/>
                  <a:gd name="T9" fmla="*/ 13 h 54"/>
                  <a:gd name="T10" fmla="*/ 27 w 41"/>
                  <a:gd name="T11" fmla="*/ 13 h 54"/>
                  <a:gd name="T12" fmla="*/ 27 w 41"/>
                  <a:gd name="T13" fmla="*/ 27 h 54"/>
                  <a:gd name="T14" fmla="*/ 14 w 41"/>
                  <a:gd name="T15" fmla="*/ 27 h 54"/>
                  <a:gd name="T16" fmla="*/ 14 w 41"/>
                  <a:gd name="T17" fmla="*/ 54 h 54"/>
                  <a:gd name="T18" fmla="*/ 41 w 41"/>
                  <a:gd name="T19" fmla="*/ 54 h 54"/>
                  <a:gd name="T20" fmla="*/ 41 w 41"/>
                  <a:gd name="T21" fmla="*/ 54 h 54"/>
                  <a:gd name="T22" fmla="*/ 0 w 41"/>
                  <a:gd name="T23" fmla="*/ 54 h 54"/>
                  <a:gd name="T24" fmla="*/ 0 w 41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14" y="0"/>
                    </a:lnTo>
                    <a:lnTo>
                      <a:pt x="14" y="13"/>
                    </a:lnTo>
                    <a:lnTo>
                      <a:pt x="27" y="13"/>
                    </a:lnTo>
                    <a:lnTo>
                      <a:pt x="27" y="27"/>
                    </a:lnTo>
                    <a:lnTo>
                      <a:pt x="14" y="27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36"/>
              <p:cNvSpPr/>
              <p:nvPr/>
            </p:nvSpPr>
            <p:spPr bwMode="auto">
              <a:xfrm>
                <a:off x="5348" y="3844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7 h 68"/>
                  <a:gd name="T10" fmla="*/ 27 w 40"/>
                  <a:gd name="T11" fmla="*/ 27 h 68"/>
                  <a:gd name="T12" fmla="*/ 27 w 40"/>
                  <a:gd name="T13" fmla="*/ 41 h 68"/>
                  <a:gd name="T14" fmla="*/ 13 w 40"/>
                  <a:gd name="T15" fmla="*/ 41 h 68"/>
                  <a:gd name="T16" fmla="*/ 13 w 40"/>
                  <a:gd name="T17" fmla="*/ 54 h 68"/>
                  <a:gd name="T18" fmla="*/ 40 w 40"/>
                  <a:gd name="T19" fmla="*/ 54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37"/>
              <p:cNvSpPr>
                <a:spLocks noEditPoints="1"/>
              </p:cNvSpPr>
              <p:nvPr/>
            </p:nvSpPr>
            <p:spPr bwMode="auto">
              <a:xfrm>
                <a:off x="5388" y="3844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41 h 68"/>
                  <a:gd name="T20" fmla="*/ 28 w 55"/>
                  <a:gd name="T21" fmla="*/ 14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41"/>
                    </a:moveTo>
                    <a:lnTo>
                      <a:pt x="28" y="14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38"/>
              <p:cNvSpPr/>
              <p:nvPr/>
            </p:nvSpPr>
            <p:spPr bwMode="auto">
              <a:xfrm>
                <a:off x="5443" y="3844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0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39"/>
              <p:cNvSpPr/>
              <p:nvPr/>
            </p:nvSpPr>
            <p:spPr bwMode="auto">
              <a:xfrm>
                <a:off x="5484" y="3844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3 w 54"/>
                  <a:gd name="T3" fmla="*/ 0 h 68"/>
                  <a:gd name="T4" fmla="*/ 27 w 54"/>
                  <a:gd name="T5" fmla="*/ 27 h 68"/>
                  <a:gd name="T6" fmla="*/ 40 w 54"/>
                  <a:gd name="T7" fmla="*/ 0 h 68"/>
                  <a:gd name="T8" fmla="*/ 54 w 54"/>
                  <a:gd name="T9" fmla="*/ 0 h 68"/>
                  <a:gd name="T10" fmla="*/ 40 w 54"/>
                  <a:gd name="T11" fmla="*/ 41 h 68"/>
                  <a:gd name="T12" fmla="*/ 40 w 54"/>
                  <a:gd name="T13" fmla="*/ 68 h 68"/>
                  <a:gd name="T14" fmla="*/ 13 w 54"/>
                  <a:gd name="T15" fmla="*/ 68 h 68"/>
                  <a:gd name="T16" fmla="*/ 13 w 54"/>
                  <a:gd name="T17" fmla="*/ 41 h 68"/>
                  <a:gd name="T18" fmla="*/ 0 w 5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1"/>
                    </a:lnTo>
                    <a:lnTo>
                      <a:pt x="40" y="68"/>
                    </a:lnTo>
                    <a:lnTo>
                      <a:pt x="13" y="68"/>
                    </a:lnTo>
                    <a:lnTo>
                      <a:pt x="1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40"/>
              <p:cNvSpPr>
                <a:spLocks noEditPoints="1"/>
              </p:cNvSpPr>
              <p:nvPr/>
            </p:nvSpPr>
            <p:spPr bwMode="auto">
              <a:xfrm>
                <a:off x="5552" y="3844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41"/>
              <p:cNvSpPr/>
              <p:nvPr/>
            </p:nvSpPr>
            <p:spPr bwMode="auto">
              <a:xfrm>
                <a:off x="5606" y="3844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1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42"/>
              <p:cNvSpPr/>
              <p:nvPr/>
            </p:nvSpPr>
            <p:spPr bwMode="auto">
              <a:xfrm>
                <a:off x="5660" y="3844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0 w 3"/>
                  <a:gd name="T45" fmla="*/ 0 h 5"/>
                  <a:gd name="T46" fmla="*/ 1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43"/>
              <p:cNvSpPr/>
              <p:nvPr/>
            </p:nvSpPr>
            <p:spPr bwMode="auto">
              <a:xfrm>
                <a:off x="5715" y="384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44"/>
              <p:cNvSpPr/>
              <p:nvPr/>
            </p:nvSpPr>
            <p:spPr bwMode="auto">
              <a:xfrm>
                <a:off x="5756" y="3844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27 w 68"/>
                  <a:gd name="T3" fmla="*/ 0 h 68"/>
                  <a:gd name="T4" fmla="*/ 40 w 68"/>
                  <a:gd name="T5" fmla="*/ 41 h 68"/>
                  <a:gd name="T6" fmla="*/ 40 w 68"/>
                  <a:gd name="T7" fmla="*/ 0 h 68"/>
                  <a:gd name="T8" fmla="*/ 68 w 68"/>
                  <a:gd name="T9" fmla="*/ 0 h 68"/>
                  <a:gd name="T10" fmla="*/ 68 w 68"/>
                  <a:gd name="T11" fmla="*/ 68 h 68"/>
                  <a:gd name="T12" fmla="*/ 54 w 68"/>
                  <a:gd name="T13" fmla="*/ 68 h 68"/>
                  <a:gd name="T14" fmla="*/ 54 w 68"/>
                  <a:gd name="T15" fmla="*/ 14 h 68"/>
                  <a:gd name="T16" fmla="*/ 40 w 68"/>
                  <a:gd name="T17" fmla="*/ 68 h 68"/>
                  <a:gd name="T18" fmla="*/ 27 w 68"/>
                  <a:gd name="T19" fmla="*/ 68 h 68"/>
                  <a:gd name="T20" fmla="*/ 13 w 68"/>
                  <a:gd name="T21" fmla="*/ 14 h 68"/>
                  <a:gd name="T22" fmla="*/ 13 w 68"/>
                  <a:gd name="T23" fmla="*/ 68 h 68"/>
                  <a:gd name="T24" fmla="*/ 0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27" y="0"/>
                    </a:lnTo>
                    <a:lnTo>
                      <a:pt x="40" y="41"/>
                    </a:lnTo>
                    <a:lnTo>
                      <a:pt x="40" y="0"/>
                    </a:lnTo>
                    <a:lnTo>
                      <a:pt x="68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54" y="14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13" y="1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45"/>
              <p:cNvSpPr>
                <a:spLocks noEditPoints="1"/>
              </p:cNvSpPr>
              <p:nvPr/>
            </p:nvSpPr>
            <p:spPr bwMode="auto">
              <a:xfrm>
                <a:off x="5837" y="3844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1 h 5"/>
                  <a:gd name="T10" fmla="*/ 2 w 3"/>
                  <a:gd name="T11" fmla="*/ 2 h 5"/>
                  <a:gd name="T12" fmla="*/ 3 w 3"/>
                  <a:gd name="T13" fmla="*/ 4 h 5"/>
                  <a:gd name="T14" fmla="*/ 3 w 3"/>
                  <a:gd name="T15" fmla="*/ 4 h 5"/>
                  <a:gd name="T16" fmla="*/ 2 w 3"/>
                  <a:gd name="T17" fmla="*/ 5 h 5"/>
                  <a:gd name="T18" fmla="*/ 2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2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1 h 5"/>
                  <a:gd name="T32" fmla="*/ 2 w 3"/>
                  <a:gd name="T33" fmla="*/ 1 h 5"/>
                  <a:gd name="T34" fmla="*/ 1 w 3"/>
                  <a:gd name="T35" fmla="*/ 1 h 5"/>
                  <a:gd name="T36" fmla="*/ 1 w 3"/>
                  <a:gd name="T37" fmla="*/ 1 h 5"/>
                  <a:gd name="T38" fmla="*/ 1 w 3"/>
                  <a:gd name="T39" fmla="*/ 2 h 5"/>
                  <a:gd name="T40" fmla="*/ 1 w 3"/>
                  <a:gd name="T41" fmla="*/ 4 h 5"/>
                  <a:gd name="T42" fmla="*/ 1 w 3"/>
                  <a:gd name="T43" fmla="*/ 4 h 5"/>
                  <a:gd name="T44" fmla="*/ 2 w 3"/>
                  <a:gd name="T45" fmla="*/ 4 h 5"/>
                  <a:gd name="T46" fmla="*/ 2 w 3"/>
                  <a:gd name="T47" fmla="*/ 3 h 5"/>
                  <a:gd name="T48" fmla="*/ 1 w 3"/>
                  <a:gd name="T49" fmla="*/ 3 h 5"/>
                  <a:gd name="T50" fmla="*/ 1 w 3"/>
                  <a:gd name="T51" fmla="*/ 3 h 5"/>
                  <a:gd name="T52" fmla="*/ 1 w 3"/>
                  <a:gd name="T5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46"/>
              <p:cNvSpPr/>
              <p:nvPr/>
            </p:nvSpPr>
            <p:spPr bwMode="auto">
              <a:xfrm>
                <a:off x="5892" y="3844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54 h 68"/>
                  <a:gd name="T6" fmla="*/ 40 w 40"/>
                  <a:gd name="T7" fmla="*/ 54 h 68"/>
                  <a:gd name="T8" fmla="*/ 40 w 40"/>
                  <a:gd name="T9" fmla="*/ 68 h 68"/>
                  <a:gd name="T10" fmla="*/ 0 w 40"/>
                  <a:gd name="T11" fmla="*/ 68 h 68"/>
                  <a:gd name="T12" fmla="*/ 0 w 40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47"/>
              <p:cNvSpPr/>
              <p:nvPr/>
            </p:nvSpPr>
            <p:spPr bwMode="auto">
              <a:xfrm>
                <a:off x="5932" y="384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48"/>
              <p:cNvSpPr>
                <a:spLocks noEditPoints="1"/>
              </p:cNvSpPr>
              <p:nvPr/>
            </p:nvSpPr>
            <p:spPr bwMode="auto">
              <a:xfrm>
                <a:off x="5987" y="3844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3 h 5"/>
                  <a:gd name="T10" fmla="*/ 3 w 3"/>
                  <a:gd name="T11" fmla="*/ 4 h 5"/>
                  <a:gd name="T12" fmla="*/ 2 w 3"/>
                  <a:gd name="T13" fmla="*/ 5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4 h 5"/>
                  <a:gd name="T26" fmla="*/ 1 w 3"/>
                  <a:gd name="T27" fmla="*/ 4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2 h 5"/>
                  <a:gd name="T34" fmla="*/ 2 w 3"/>
                  <a:gd name="T35" fmla="*/ 2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49"/>
              <p:cNvSpPr/>
              <p:nvPr/>
            </p:nvSpPr>
            <p:spPr bwMode="auto">
              <a:xfrm>
                <a:off x="6055" y="3844"/>
                <a:ext cx="54" cy="68"/>
              </a:xfrm>
              <a:custGeom>
                <a:avLst/>
                <a:gdLst>
                  <a:gd name="T0" fmla="*/ 2 w 4"/>
                  <a:gd name="T1" fmla="*/ 2 h 5"/>
                  <a:gd name="T2" fmla="*/ 4 w 4"/>
                  <a:gd name="T3" fmla="*/ 2 h 5"/>
                  <a:gd name="T4" fmla="*/ 4 w 4"/>
                  <a:gd name="T5" fmla="*/ 5 h 5"/>
                  <a:gd name="T6" fmla="*/ 3 w 4"/>
                  <a:gd name="T7" fmla="*/ 5 h 5"/>
                  <a:gd name="T8" fmla="*/ 3 w 4"/>
                  <a:gd name="T9" fmla="*/ 4 h 5"/>
                  <a:gd name="T10" fmla="*/ 2 w 4"/>
                  <a:gd name="T11" fmla="*/ 5 h 5"/>
                  <a:gd name="T12" fmla="*/ 0 w 4"/>
                  <a:gd name="T13" fmla="*/ 4 h 5"/>
                  <a:gd name="T14" fmla="*/ 0 w 4"/>
                  <a:gd name="T15" fmla="*/ 3 h 5"/>
                  <a:gd name="T16" fmla="*/ 0 w 4"/>
                  <a:gd name="T17" fmla="*/ 1 h 5"/>
                  <a:gd name="T18" fmla="*/ 2 w 4"/>
                  <a:gd name="T19" fmla="*/ 0 h 5"/>
                  <a:gd name="T20" fmla="*/ 4 w 4"/>
                  <a:gd name="T21" fmla="*/ 2 h 5"/>
                  <a:gd name="T22" fmla="*/ 3 w 4"/>
                  <a:gd name="T23" fmla="*/ 2 h 5"/>
                  <a:gd name="T24" fmla="*/ 2 w 4"/>
                  <a:gd name="T25" fmla="*/ 1 h 5"/>
                  <a:gd name="T26" fmla="*/ 1 w 4"/>
                  <a:gd name="T27" fmla="*/ 1 h 5"/>
                  <a:gd name="T28" fmla="*/ 1 w 4"/>
                  <a:gd name="T29" fmla="*/ 3 h 5"/>
                  <a:gd name="T30" fmla="*/ 1 w 4"/>
                  <a:gd name="T31" fmla="*/ 4 h 5"/>
                  <a:gd name="T32" fmla="*/ 2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2 w 4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5">
                    <a:moveTo>
                      <a:pt x="2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50"/>
              <p:cNvSpPr>
                <a:spLocks noEditPoints="1"/>
              </p:cNvSpPr>
              <p:nvPr/>
            </p:nvSpPr>
            <p:spPr bwMode="auto">
              <a:xfrm>
                <a:off x="6109" y="3844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4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3 w 4"/>
                  <a:gd name="T35" fmla="*/ 2 h 5"/>
                  <a:gd name="T36" fmla="*/ 3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51"/>
              <p:cNvSpPr>
                <a:spLocks noEditPoints="1"/>
              </p:cNvSpPr>
              <p:nvPr/>
            </p:nvSpPr>
            <p:spPr bwMode="auto">
              <a:xfrm>
                <a:off x="6163" y="3844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41 h 68"/>
                  <a:gd name="T20" fmla="*/ 28 w 55"/>
                  <a:gd name="T21" fmla="*/ 14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41"/>
                    </a:moveTo>
                    <a:lnTo>
                      <a:pt x="28" y="14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52"/>
              <p:cNvSpPr>
                <a:spLocks noEditPoints="1"/>
              </p:cNvSpPr>
              <p:nvPr/>
            </p:nvSpPr>
            <p:spPr bwMode="auto">
              <a:xfrm>
                <a:off x="6218" y="3844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3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3 w 3"/>
                  <a:gd name="T13" fmla="*/ 3 h 5"/>
                  <a:gd name="T14" fmla="*/ 2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53"/>
              <p:cNvSpPr/>
              <p:nvPr/>
            </p:nvSpPr>
            <p:spPr bwMode="auto">
              <a:xfrm>
                <a:off x="6272" y="384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27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54"/>
              <p:cNvSpPr/>
              <p:nvPr/>
            </p:nvSpPr>
            <p:spPr bwMode="auto">
              <a:xfrm>
                <a:off x="6327" y="3844"/>
                <a:ext cx="40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0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55"/>
              <p:cNvSpPr>
                <a:spLocks noEditPoints="1"/>
              </p:cNvSpPr>
              <p:nvPr/>
            </p:nvSpPr>
            <p:spPr bwMode="auto">
              <a:xfrm>
                <a:off x="6449" y="3844"/>
                <a:ext cx="54" cy="68"/>
              </a:xfrm>
              <a:custGeom>
                <a:avLst/>
                <a:gdLst>
                  <a:gd name="T0" fmla="*/ 14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27 w 54"/>
                  <a:gd name="T9" fmla="*/ 54 h 68"/>
                  <a:gd name="T10" fmla="*/ 14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14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4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4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27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4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56"/>
              <p:cNvSpPr/>
              <p:nvPr/>
            </p:nvSpPr>
            <p:spPr bwMode="auto">
              <a:xfrm>
                <a:off x="6503" y="384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41 w 41"/>
                  <a:gd name="T5" fmla="*/ 41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41 w 41"/>
                  <a:gd name="T13" fmla="*/ 68 h 68"/>
                  <a:gd name="T14" fmla="*/ 14 w 41"/>
                  <a:gd name="T15" fmla="*/ 14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41" y="68"/>
                    </a:lnTo>
                    <a:lnTo>
                      <a:pt x="14" y="1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157"/>
              <p:cNvSpPr>
                <a:spLocks noEditPoints="1"/>
              </p:cNvSpPr>
              <p:nvPr/>
            </p:nvSpPr>
            <p:spPr bwMode="auto">
              <a:xfrm>
                <a:off x="6558" y="3844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4 w 4"/>
                  <a:gd name="T7" fmla="*/ 1 h 5"/>
                  <a:gd name="T8" fmla="*/ 4 w 4"/>
                  <a:gd name="T9" fmla="*/ 3 h 5"/>
                  <a:gd name="T10" fmla="*/ 4 w 4"/>
                  <a:gd name="T11" fmla="*/ 4 h 5"/>
                  <a:gd name="T12" fmla="*/ 3 w 4"/>
                  <a:gd name="T13" fmla="*/ 5 h 5"/>
                  <a:gd name="T14" fmla="*/ 3 w 4"/>
                  <a:gd name="T15" fmla="*/ 5 h 5"/>
                  <a:gd name="T16" fmla="*/ 2 w 4"/>
                  <a:gd name="T17" fmla="*/ 5 h 5"/>
                  <a:gd name="T18" fmla="*/ 0 w 4"/>
                  <a:gd name="T19" fmla="*/ 5 h 5"/>
                  <a:gd name="T20" fmla="*/ 0 w 4"/>
                  <a:gd name="T21" fmla="*/ 0 h 5"/>
                  <a:gd name="T22" fmla="*/ 1 w 4"/>
                  <a:gd name="T23" fmla="*/ 1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2 h 5"/>
                  <a:gd name="T34" fmla="*/ 3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1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58"/>
              <p:cNvSpPr/>
              <p:nvPr/>
            </p:nvSpPr>
            <p:spPr bwMode="auto">
              <a:xfrm>
                <a:off x="6653" y="3844"/>
                <a:ext cx="54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1 w 4"/>
                  <a:gd name="T23" fmla="*/ 1 h 5"/>
                  <a:gd name="T24" fmla="*/ 1 w 4"/>
                  <a:gd name="T25" fmla="*/ 3 h 5"/>
                  <a:gd name="T26" fmla="*/ 1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59"/>
              <p:cNvSpPr/>
              <p:nvPr/>
            </p:nvSpPr>
            <p:spPr bwMode="auto">
              <a:xfrm>
                <a:off x="6707" y="3844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14 w 55"/>
                  <a:gd name="T5" fmla="*/ 27 h 68"/>
                  <a:gd name="T6" fmla="*/ 41 w 55"/>
                  <a:gd name="T7" fmla="*/ 27 h 68"/>
                  <a:gd name="T8" fmla="*/ 41 w 55"/>
                  <a:gd name="T9" fmla="*/ 0 h 68"/>
                  <a:gd name="T10" fmla="*/ 55 w 55"/>
                  <a:gd name="T11" fmla="*/ 0 h 68"/>
                  <a:gd name="T12" fmla="*/ 55 w 55"/>
                  <a:gd name="T13" fmla="*/ 68 h 68"/>
                  <a:gd name="T14" fmla="*/ 41 w 55"/>
                  <a:gd name="T15" fmla="*/ 68 h 68"/>
                  <a:gd name="T16" fmla="*/ 41 w 55"/>
                  <a:gd name="T17" fmla="*/ 41 h 68"/>
                  <a:gd name="T18" fmla="*/ 14 w 55"/>
                  <a:gd name="T19" fmla="*/ 41 h 68"/>
                  <a:gd name="T20" fmla="*/ 14 w 55"/>
                  <a:gd name="T21" fmla="*/ 68 h 68"/>
                  <a:gd name="T22" fmla="*/ 0 w 55"/>
                  <a:gd name="T23" fmla="*/ 68 h 68"/>
                  <a:gd name="T24" fmla="*/ 0 w 55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60"/>
              <p:cNvSpPr>
                <a:spLocks noEditPoints="1"/>
              </p:cNvSpPr>
              <p:nvPr/>
            </p:nvSpPr>
            <p:spPr bwMode="auto">
              <a:xfrm>
                <a:off x="6762" y="3844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61"/>
              <p:cNvSpPr>
                <a:spLocks noEditPoints="1"/>
              </p:cNvSpPr>
              <p:nvPr/>
            </p:nvSpPr>
            <p:spPr bwMode="auto">
              <a:xfrm>
                <a:off x="6816" y="3844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2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62"/>
              <p:cNvSpPr/>
              <p:nvPr/>
            </p:nvSpPr>
            <p:spPr bwMode="auto">
              <a:xfrm>
                <a:off x="6871" y="3844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27 w 40"/>
                  <a:gd name="T7" fmla="*/ 14 h 68"/>
                  <a:gd name="T8" fmla="*/ 27 w 40"/>
                  <a:gd name="T9" fmla="*/ 68 h 68"/>
                  <a:gd name="T10" fmla="*/ 13 w 40"/>
                  <a:gd name="T11" fmla="*/ 68 h 68"/>
                  <a:gd name="T12" fmla="*/ 13 w 40"/>
                  <a:gd name="T13" fmla="*/ 14 h 68"/>
                  <a:gd name="T14" fmla="*/ 0 w 40"/>
                  <a:gd name="T15" fmla="*/ 14 h 68"/>
                  <a:gd name="T16" fmla="*/ 0 w 4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63"/>
              <p:cNvSpPr/>
              <p:nvPr/>
            </p:nvSpPr>
            <p:spPr bwMode="auto">
              <a:xfrm>
                <a:off x="6911" y="3844"/>
                <a:ext cx="55" cy="68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3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64"/>
              <p:cNvSpPr/>
              <p:nvPr/>
            </p:nvSpPr>
            <p:spPr bwMode="auto">
              <a:xfrm>
                <a:off x="5348" y="3247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7 h 68"/>
                  <a:gd name="T10" fmla="*/ 27 w 40"/>
                  <a:gd name="T11" fmla="*/ 27 h 68"/>
                  <a:gd name="T12" fmla="*/ 27 w 40"/>
                  <a:gd name="T13" fmla="*/ 41 h 68"/>
                  <a:gd name="T14" fmla="*/ 13 w 40"/>
                  <a:gd name="T15" fmla="*/ 41 h 68"/>
                  <a:gd name="T16" fmla="*/ 13 w 40"/>
                  <a:gd name="T17" fmla="*/ 68 h 68"/>
                  <a:gd name="T18" fmla="*/ 40 w 40"/>
                  <a:gd name="T19" fmla="*/ 68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65"/>
              <p:cNvSpPr>
                <a:spLocks noEditPoints="1"/>
              </p:cNvSpPr>
              <p:nvPr/>
            </p:nvSpPr>
            <p:spPr bwMode="auto">
              <a:xfrm>
                <a:off x="5388" y="3247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54 h 68"/>
                  <a:gd name="T20" fmla="*/ 28 w 55"/>
                  <a:gd name="T21" fmla="*/ 27 h 68"/>
                  <a:gd name="T22" fmla="*/ 14 w 55"/>
                  <a:gd name="T23" fmla="*/ 54 h 68"/>
                  <a:gd name="T24" fmla="*/ 28 w 55"/>
                  <a:gd name="T2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54"/>
                    </a:moveTo>
                    <a:lnTo>
                      <a:pt x="28" y="27"/>
                    </a:lnTo>
                    <a:lnTo>
                      <a:pt x="14" y="54"/>
                    </a:lnTo>
                    <a:lnTo>
                      <a:pt x="28" y="5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66"/>
              <p:cNvSpPr/>
              <p:nvPr/>
            </p:nvSpPr>
            <p:spPr bwMode="auto">
              <a:xfrm>
                <a:off x="5443" y="3247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1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2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67"/>
              <p:cNvSpPr/>
              <p:nvPr/>
            </p:nvSpPr>
            <p:spPr bwMode="auto">
              <a:xfrm>
                <a:off x="5484" y="3247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3 w 54"/>
                  <a:gd name="T3" fmla="*/ 0 h 68"/>
                  <a:gd name="T4" fmla="*/ 27 w 54"/>
                  <a:gd name="T5" fmla="*/ 27 h 68"/>
                  <a:gd name="T6" fmla="*/ 40 w 54"/>
                  <a:gd name="T7" fmla="*/ 0 h 68"/>
                  <a:gd name="T8" fmla="*/ 54 w 54"/>
                  <a:gd name="T9" fmla="*/ 0 h 68"/>
                  <a:gd name="T10" fmla="*/ 40 w 54"/>
                  <a:gd name="T11" fmla="*/ 41 h 68"/>
                  <a:gd name="T12" fmla="*/ 40 w 54"/>
                  <a:gd name="T13" fmla="*/ 68 h 68"/>
                  <a:gd name="T14" fmla="*/ 13 w 54"/>
                  <a:gd name="T15" fmla="*/ 68 h 68"/>
                  <a:gd name="T16" fmla="*/ 13 w 54"/>
                  <a:gd name="T17" fmla="*/ 41 h 68"/>
                  <a:gd name="T18" fmla="*/ 0 w 5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1"/>
                    </a:lnTo>
                    <a:lnTo>
                      <a:pt x="40" y="68"/>
                    </a:lnTo>
                    <a:lnTo>
                      <a:pt x="13" y="68"/>
                    </a:lnTo>
                    <a:lnTo>
                      <a:pt x="1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68"/>
              <p:cNvSpPr>
                <a:spLocks noEditPoints="1"/>
              </p:cNvSpPr>
              <p:nvPr/>
            </p:nvSpPr>
            <p:spPr bwMode="auto">
              <a:xfrm>
                <a:off x="5552" y="3247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54 h 68"/>
                  <a:gd name="T20" fmla="*/ 27 w 54"/>
                  <a:gd name="T21" fmla="*/ 27 h 68"/>
                  <a:gd name="T22" fmla="*/ 13 w 54"/>
                  <a:gd name="T23" fmla="*/ 54 h 68"/>
                  <a:gd name="T24" fmla="*/ 27 w 54"/>
                  <a:gd name="T2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54"/>
                    </a:moveTo>
                    <a:lnTo>
                      <a:pt x="27" y="27"/>
                    </a:lnTo>
                    <a:lnTo>
                      <a:pt x="13" y="54"/>
                    </a:lnTo>
                    <a:lnTo>
                      <a:pt x="27" y="5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69"/>
              <p:cNvSpPr/>
              <p:nvPr/>
            </p:nvSpPr>
            <p:spPr bwMode="auto">
              <a:xfrm>
                <a:off x="5606" y="3247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2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1 w 3"/>
                  <a:gd name="T45" fmla="*/ 1 h 5"/>
                  <a:gd name="T46" fmla="*/ 2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70"/>
              <p:cNvSpPr/>
              <p:nvPr/>
            </p:nvSpPr>
            <p:spPr bwMode="auto">
              <a:xfrm>
                <a:off x="5660" y="3247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1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1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71"/>
              <p:cNvSpPr/>
              <p:nvPr/>
            </p:nvSpPr>
            <p:spPr bwMode="auto">
              <a:xfrm>
                <a:off x="5715" y="3247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68 h 68"/>
                  <a:gd name="T18" fmla="*/ 41 w 41"/>
                  <a:gd name="T19" fmla="*/ 68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68"/>
                    </a:lnTo>
                    <a:lnTo>
                      <a:pt x="41" y="68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72"/>
              <p:cNvSpPr/>
              <p:nvPr/>
            </p:nvSpPr>
            <p:spPr bwMode="auto">
              <a:xfrm>
                <a:off x="5756" y="3247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27 w 68"/>
                  <a:gd name="T3" fmla="*/ 0 h 68"/>
                  <a:gd name="T4" fmla="*/ 40 w 68"/>
                  <a:gd name="T5" fmla="*/ 54 h 68"/>
                  <a:gd name="T6" fmla="*/ 40 w 68"/>
                  <a:gd name="T7" fmla="*/ 0 h 68"/>
                  <a:gd name="T8" fmla="*/ 68 w 68"/>
                  <a:gd name="T9" fmla="*/ 0 h 68"/>
                  <a:gd name="T10" fmla="*/ 68 w 68"/>
                  <a:gd name="T11" fmla="*/ 68 h 68"/>
                  <a:gd name="T12" fmla="*/ 54 w 68"/>
                  <a:gd name="T13" fmla="*/ 68 h 68"/>
                  <a:gd name="T14" fmla="*/ 54 w 68"/>
                  <a:gd name="T15" fmla="*/ 14 h 68"/>
                  <a:gd name="T16" fmla="*/ 40 w 68"/>
                  <a:gd name="T17" fmla="*/ 68 h 68"/>
                  <a:gd name="T18" fmla="*/ 27 w 68"/>
                  <a:gd name="T19" fmla="*/ 68 h 68"/>
                  <a:gd name="T20" fmla="*/ 13 w 68"/>
                  <a:gd name="T21" fmla="*/ 14 h 68"/>
                  <a:gd name="T22" fmla="*/ 13 w 68"/>
                  <a:gd name="T23" fmla="*/ 68 h 68"/>
                  <a:gd name="T24" fmla="*/ 0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27" y="0"/>
                    </a:lnTo>
                    <a:lnTo>
                      <a:pt x="40" y="54"/>
                    </a:lnTo>
                    <a:lnTo>
                      <a:pt x="40" y="0"/>
                    </a:lnTo>
                    <a:lnTo>
                      <a:pt x="68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54" y="14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13" y="1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73"/>
              <p:cNvSpPr>
                <a:spLocks noEditPoints="1"/>
              </p:cNvSpPr>
              <p:nvPr/>
            </p:nvSpPr>
            <p:spPr bwMode="auto">
              <a:xfrm>
                <a:off x="5837" y="3247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2 w 3"/>
                  <a:gd name="T5" fmla="*/ 1 h 5"/>
                  <a:gd name="T6" fmla="*/ 3 w 3"/>
                  <a:gd name="T7" fmla="*/ 1 h 5"/>
                  <a:gd name="T8" fmla="*/ 3 w 3"/>
                  <a:gd name="T9" fmla="*/ 2 h 5"/>
                  <a:gd name="T10" fmla="*/ 2 w 3"/>
                  <a:gd name="T11" fmla="*/ 3 h 5"/>
                  <a:gd name="T12" fmla="*/ 3 w 3"/>
                  <a:gd name="T13" fmla="*/ 4 h 5"/>
                  <a:gd name="T14" fmla="*/ 3 w 3"/>
                  <a:gd name="T15" fmla="*/ 5 h 5"/>
                  <a:gd name="T16" fmla="*/ 2 w 3"/>
                  <a:gd name="T17" fmla="*/ 5 h 5"/>
                  <a:gd name="T18" fmla="*/ 2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2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2 h 5"/>
                  <a:gd name="T32" fmla="*/ 2 w 3"/>
                  <a:gd name="T33" fmla="*/ 1 h 5"/>
                  <a:gd name="T34" fmla="*/ 1 w 3"/>
                  <a:gd name="T35" fmla="*/ 1 h 5"/>
                  <a:gd name="T36" fmla="*/ 1 w 3"/>
                  <a:gd name="T37" fmla="*/ 1 h 5"/>
                  <a:gd name="T38" fmla="*/ 1 w 3"/>
                  <a:gd name="T39" fmla="*/ 2 h 5"/>
                  <a:gd name="T40" fmla="*/ 1 w 3"/>
                  <a:gd name="T41" fmla="*/ 5 h 5"/>
                  <a:gd name="T42" fmla="*/ 1 w 3"/>
                  <a:gd name="T43" fmla="*/ 5 h 5"/>
                  <a:gd name="T44" fmla="*/ 2 w 3"/>
                  <a:gd name="T45" fmla="*/ 4 h 5"/>
                  <a:gd name="T46" fmla="*/ 2 w 3"/>
                  <a:gd name="T47" fmla="*/ 3 h 5"/>
                  <a:gd name="T48" fmla="*/ 1 w 3"/>
                  <a:gd name="T49" fmla="*/ 3 h 5"/>
                  <a:gd name="T50" fmla="*/ 1 w 3"/>
                  <a:gd name="T51" fmla="*/ 3 h 5"/>
                  <a:gd name="T52" fmla="*/ 1 w 3"/>
                  <a:gd name="T5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74"/>
              <p:cNvSpPr/>
              <p:nvPr/>
            </p:nvSpPr>
            <p:spPr bwMode="auto">
              <a:xfrm>
                <a:off x="5892" y="3247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54 h 68"/>
                  <a:gd name="T6" fmla="*/ 40 w 40"/>
                  <a:gd name="T7" fmla="*/ 54 h 68"/>
                  <a:gd name="T8" fmla="*/ 40 w 40"/>
                  <a:gd name="T9" fmla="*/ 68 h 68"/>
                  <a:gd name="T10" fmla="*/ 0 w 40"/>
                  <a:gd name="T11" fmla="*/ 68 h 68"/>
                  <a:gd name="T12" fmla="*/ 0 w 40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75"/>
              <p:cNvSpPr/>
              <p:nvPr/>
            </p:nvSpPr>
            <p:spPr bwMode="auto">
              <a:xfrm>
                <a:off x="5932" y="3247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68 h 68"/>
                  <a:gd name="T18" fmla="*/ 41 w 41"/>
                  <a:gd name="T19" fmla="*/ 68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41" y="68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76"/>
              <p:cNvSpPr>
                <a:spLocks noEditPoints="1"/>
              </p:cNvSpPr>
              <p:nvPr/>
            </p:nvSpPr>
            <p:spPr bwMode="auto">
              <a:xfrm>
                <a:off x="5987" y="3247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1 h 5"/>
                  <a:gd name="T6" fmla="*/ 3 w 3"/>
                  <a:gd name="T7" fmla="*/ 1 h 5"/>
                  <a:gd name="T8" fmla="*/ 3 w 3"/>
                  <a:gd name="T9" fmla="*/ 3 h 5"/>
                  <a:gd name="T10" fmla="*/ 3 w 3"/>
                  <a:gd name="T11" fmla="*/ 4 h 5"/>
                  <a:gd name="T12" fmla="*/ 2 w 3"/>
                  <a:gd name="T13" fmla="*/ 5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5 h 5"/>
                  <a:gd name="T26" fmla="*/ 1 w 3"/>
                  <a:gd name="T27" fmla="*/ 5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3 h 5"/>
                  <a:gd name="T34" fmla="*/ 2 w 3"/>
                  <a:gd name="T35" fmla="*/ 2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77"/>
              <p:cNvSpPr/>
              <p:nvPr/>
            </p:nvSpPr>
            <p:spPr bwMode="auto">
              <a:xfrm>
                <a:off x="6055" y="3247"/>
                <a:ext cx="54" cy="68"/>
              </a:xfrm>
              <a:custGeom>
                <a:avLst/>
                <a:gdLst>
                  <a:gd name="T0" fmla="*/ 2 w 4"/>
                  <a:gd name="T1" fmla="*/ 3 h 5"/>
                  <a:gd name="T2" fmla="*/ 4 w 4"/>
                  <a:gd name="T3" fmla="*/ 3 h 5"/>
                  <a:gd name="T4" fmla="*/ 4 w 4"/>
                  <a:gd name="T5" fmla="*/ 5 h 5"/>
                  <a:gd name="T6" fmla="*/ 3 w 4"/>
                  <a:gd name="T7" fmla="*/ 5 h 5"/>
                  <a:gd name="T8" fmla="*/ 3 w 4"/>
                  <a:gd name="T9" fmla="*/ 5 h 5"/>
                  <a:gd name="T10" fmla="*/ 2 w 4"/>
                  <a:gd name="T11" fmla="*/ 5 h 5"/>
                  <a:gd name="T12" fmla="*/ 0 w 4"/>
                  <a:gd name="T13" fmla="*/ 5 h 5"/>
                  <a:gd name="T14" fmla="*/ 0 w 4"/>
                  <a:gd name="T15" fmla="*/ 3 h 5"/>
                  <a:gd name="T16" fmla="*/ 0 w 4"/>
                  <a:gd name="T17" fmla="*/ 1 h 5"/>
                  <a:gd name="T18" fmla="*/ 2 w 4"/>
                  <a:gd name="T19" fmla="*/ 0 h 5"/>
                  <a:gd name="T20" fmla="*/ 4 w 4"/>
                  <a:gd name="T21" fmla="*/ 2 h 5"/>
                  <a:gd name="T22" fmla="*/ 3 w 4"/>
                  <a:gd name="T23" fmla="*/ 2 h 5"/>
                  <a:gd name="T24" fmla="*/ 2 w 4"/>
                  <a:gd name="T25" fmla="*/ 1 h 5"/>
                  <a:gd name="T26" fmla="*/ 1 w 4"/>
                  <a:gd name="T27" fmla="*/ 2 h 5"/>
                  <a:gd name="T28" fmla="*/ 1 w 4"/>
                  <a:gd name="T29" fmla="*/ 3 h 5"/>
                  <a:gd name="T30" fmla="*/ 1 w 4"/>
                  <a:gd name="T31" fmla="*/ 4 h 5"/>
                  <a:gd name="T32" fmla="*/ 2 w 4"/>
                  <a:gd name="T33" fmla="*/ 5 h 5"/>
                  <a:gd name="T34" fmla="*/ 3 w 4"/>
                  <a:gd name="T35" fmla="*/ 4 h 5"/>
                  <a:gd name="T36" fmla="*/ 2 w 4"/>
                  <a:gd name="T37" fmla="*/ 4 h 5"/>
                  <a:gd name="T38" fmla="*/ 2 w 4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5">
                    <a:moveTo>
                      <a:pt x="2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78"/>
              <p:cNvSpPr>
                <a:spLocks noEditPoints="1"/>
              </p:cNvSpPr>
              <p:nvPr/>
            </p:nvSpPr>
            <p:spPr bwMode="auto">
              <a:xfrm>
                <a:off x="6109" y="3247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4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3 h 5"/>
                  <a:gd name="T32" fmla="*/ 2 w 4"/>
                  <a:gd name="T33" fmla="*/ 3 h 5"/>
                  <a:gd name="T34" fmla="*/ 3 w 4"/>
                  <a:gd name="T35" fmla="*/ 2 h 5"/>
                  <a:gd name="T36" fmla="*/ 3 w 4"/>
                  <a:gd name="T37" fmla="*/ 2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79"/>
              <p:cNvSpPr>
                <a:spLocks noEditPoints="1"/>
              </p:cNvSpPr>
              <p:nvPr/>
            </p:nvSpPr>
            <p:spPr bwMode="auto">
              <a:xfrm>
                <a:off x="6163" y="3247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4 h 68"/>
                  <a:gd name="T10" fmla="*/ 14 w 55"/>
                  <a:gd name="T11" fmla="*/ 54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54 h 68"/>
                  <a:gd name="T20" fmla="*/ 28 w 55"/>
                  <a:gd name="T21" fmla="*/ 27 h 68"/>
                  <a:gd name="T22" fmla="*/ 14 w 55"/>
                  <a:gd name="T23" fmla="*/ 54 h 68"/>
                  <a:gd name="T24" fmla="*/ 28 w 55"/>
                  <a:gd name="T2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54"/>
                    </a:moveTo>
                    <a:lnTo>
                      <a:pt x="28" y="27"/>
                    </a:lnTo>
                    <a:lnTo>
                      <a:pt x="14" y="54"/>
                    </a:lnTo>
                    <a:lnTo>
                      <a:pt x="28" y="5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80"/>
              <p:cNvSpPr>
                <a:spLocks noEditPoints="1"/>
              </p:cNvSpPr>
              <p:nvPr/>
            </p:nvSpPr>
            <p:spPr bwMode="auto">
              <a:xfrm>
                <a:off x="6218" y="3247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3 w 3"/>
                  <a:gd name="T5" fmla="*/ 1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3 w 3"/>
                  <a:gd name="T13" fmla="*/ 3 h 5"/>
                  <a:gd name="T14" fmla="*/ 2 w 3"/>
                  <a:gd name="T15" fmla="*/ 4 h 5"/>
                  <a:gd name="T16" fmla="*/ 1 w 3"/>
                  <a:gd name="T17" fmla="*/ 4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3 h 5"/>
                  <a:gd name="T28" fmla="*/ 2 w 3"/>
                  <a:gd name="T29" fmla="*/ 3 h 5"/>
                  <a:gd name="T30" fmla="*/ 2 w 3"/>
                  <a:gd name="T31" fmla="*/ 3 h 5"/>
                  <a:gd name="T32" fmla="*/ 2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81"/>
              <p:cNvSpPr/>
              <p:nvPr/>
            </p:nvSpPr>
            <p:spPr bwMode="auto">
              <a:xfrm>
                <a:off x="6272" y="3247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7 w 41"/>
                  <a:gd name="T7" fmla="*/ 27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82"/>
              <p:cNvSpPr/>
              <p:nvPr/>
            </p:nvSpPr>
            <p:spPr bwMode="auto">
              <a:xfrm>
                <a:off x="6327" y="3247"/>
                <a:ext cx="40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2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2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83"/>
              <p:cNvSpPr>
                <a:spLocks noEditPoints="1"/>
              </p:cNvSpPr>
              <p:nvPr/>
            </p:nvSpPr>
            <p:spPr bwMode="auto">
              <a:xfrm>
                <a:off x="6449" y="3247"/>
                <a:ext cx="54" cy="68"/>
              </a:xfrm>
              <a:custGeom>
                <a:avLst/>
                <a:gdLst>
                  <a:gd name="T0" fmla="*/ 14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27 w 54"/>
                  <a:gd name="T9" fmla="*/ 54 h 68"/>
                  <a:gd name="T10" fmla="*/ 14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14 w 54"/>
                  <a:gd name="T17" fmla="*/ 0 h 68"/>
                  <a:gd name="T18" fmla="*/ 27 w 54"/>
                  <a:gd name="T19" fmla="*/ 54 h 68"/>
                  <a:gd name="T20" fmla="*/ 27 w 54"/>
                  <a:gd name="T21" fmla="*/ 27 h 68"/>
                  <a:gd name="T22" fmla="*/ 14 w 54"/>
                  <a:gd name="T23" fmla="*/ 54 h 68"/>
                  <a:gd name="T24" fmla="*/ 27 w 54"/>
                  <a:gd name="T2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4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27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7" y="54"/>
                    </a:moveTo>
                    <a:lnTo>
                      <a:pt x="27" y="27"/>
                    </a:lnTo>
                    <a:lnTo>
                      <a:pt x="14" y="54"/>
                    </a:lnTo>
                    <a:lnTo>
                      <a:pt x="27" y="5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84"/>
              <p:cNvSpPr/>
              <p:nvPr/>
            </p:nvSpPr>
            <p:spPr bwMode="auto">
              <a:xfrm>
                <a:off x="6503" y="3247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41 w 41"/>
                  <a:gd name="T5" fmla="*/ 54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41 w 41"/>
                  <a:gd name="T13" fmla="*/ 68 h 68"/>
                  <a:gd name="T14" fmla="*/ 14 w 41"/>
                  <a:gd name="T15" fmla="*/ 27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41" y="54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41" y="68"/>
                    </a:lnTo>
                    <a:lnTo>
                      <a:pt x="14" y="27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85"/>
              <p:cNvSpPr>
                <a:spLocks noEditPoints="1"/>
              </p:cNvSpPr>
              <p:nvPr/>
            </p:nvSpPr>
            <p:spPr bwMode="auto">
              <a:xfrm>
                <a:off x="6558" y="3247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4 w 4"/>
                  <a:gd name="T7" fmla="*/ 1 h 5"/>
                  <a:gd name="T8" fmla="*/ 4 w 4"/>
                  <a:gd name="T9" fmla="*/ 3 h 5"/>
                  <a:gd name="T10" fmla="*/ 4 w 4"/>
                  <a:gd name="T11" fmla="*/ 4 h 5"/>
                  <a:gd name="T12" fmla="*/ 3 w 4"/>
                  <a:gd name="T13" fmla="*/ 5 h 5"/>
                  <a:gd name="T14" fmla="*/ 3 w 4"/>
                  <a:gd name="T15" fmla="*/ 5 h 5"/>
                  <a:gd name="T16" fmla="*/ 2 w 4"/>
                  <a:gd name="T17" fmla="*/ 5 h 5"/>
                  <a:gd name="T18" fmla="*/ 0 w 4"/>
                  <a:gd name="T19" fmla="*/ 5 h 5"/>
                  <a:gd name="T20" fmla="*/ 0 w 4"/>
                  <a:gd name="T21" fmla="*/ 0 h 5"/>
                  <a:gd name="T22" fmla="*/ 1 w 4"/>
                  <a:gd name="T23" fmla="*/ 1 h 5"/>
                  <a:gd name="T24" fmla="*/ 1 w 4"/>
                  <a:gd name="T25" fmla="*/ 5 h 5"/>
                  <a:gd name="T26" fmla="*/ 2 w 4"/>
                  <a:gd name="T27" fmla="*/ 5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3 h 5"/>
                  <a:gd name="T34" fmla="*/ 3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1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186"/>
              <p:cNvSpPr/>
              <p:nvPr/>
            </p:nvSpPr>
            <p:spPr bwMode="auto">
              <a:xfrm>
                <a:off x="6653" y="3247"/>
                <a:ext cx="54" cy="68"/>
              </a:xfrm>
              <a:custGeom>
                <a:avLst/>
                <a:gdLst>
                  <a:gd name="T0" fmla="*/ 3 w 4"/>
                  <a:gd name="T1" fmla="*/ 4 h 5"/>
                  <a:gd name="T2" fmla="*/ 4 w 4"/>
                  <a:gd name="T3" fmla="*/ 4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5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1 w 4"/>
                  <a:gd name="T23" fmla="*/ 2 h 5"/>
                  <a:gd name="T24" fmla="*/ 1 w 4"/>
                  <a:gd name="T25" fmla="*/ 3 h 5"/>
                  <a:gd name="T26" fmla="*/ 1 w 4"/>
                  <a:gd name="T27" fmla="*/ 4 h 5"/>
                  <a:gd name="T28" fmla="*/ 2 w 4"/>
                  <a:gd name="T29" fmla="*/ 5 h 5"/>
                  <a:gd name="T30" fmla="*/ 3 w 4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87"/>
              <p:cNvSpPr/>
              <p:nvPr/>
            </p:nvSpPr>
            <p:spPr bwMode="auto">
              <a:xfrm>
                <a:off x="6707" y="3247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14 w 55"/>
                  <a:gd name="T5" fmla="*/ 27 h 68"/>
                  <a:gd name="T6" fmla="*/ 41 w 55"/>
                  <a:gd name="T7" fmla="*/ 27 h 68"/>
                  <a:gd name="T8" fmla="*/ 41 w 55"/>
                  <a:gd name="T9" fmla="*/ 0 h 68"/>
                  <a:gd name="T10" fmla="*/ 55 w 55"/>
                  <a:gd name="T11" fmla="*/ 0 h 68"/>
                  <a:gd name="T12" fmla="*/ 55 w 55"/>
                  <a:gd name="T13" fmla="*/ 68 h 68"/>
                  <a:gd name="T14" fmla="*/ 41 w 55"/>
                  <a:gd name="T15" fmla="*/ 68 h 68"/>
                  <a:gd name="T16" fmla="*/ 41 w 55"/>
                  <a:gd name="T17" fmla="*/ 41 h 68"/>
                  <a:gd name="T18" fmla="*/ 14 w 55"/>
                  <a:gd name="T19" fmla="*/ 41 h 68"/>
                  <a:gd name="T20" fmla="*/ 14 w 55"/>
                  <a:gd name="T21" fmla="*/ 68 h 68"/>
                  <a:gd name="T22" fmla="*/ 0 w 55"/>
                  <a:gd name="T23" fmla="*/ 68 h 68"/>
                  <a:gd name="T24" fmla="*/ 0 w 55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188"/>
              <p:cNvSpPr>
                <a:spLocks noEditPoints="1"/>
              </p:cNvSpPr>
              <p:nvPr/>
            </p:nvSpPr>
            <p:spPr bwMode="auto">
              <a:xfrm>
                <a:off x="6762" y="3247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13 w 54"/>
                  <a:gd name="T11" fmla="*/ 54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54 h 68"/>
                  <a:gd name="T20" fmla="*/ 27 w 54"/>
                  <a:gd name="T21" fmla="*/ 27 h 68"/>
                  <a:gd name="T22" fmla="*/ 13 w 54"/>
                  <a:gd name="T23" fmla="*/ 54 h 68"/>
                  <a:gd name="T24" fmla="*/ 27 w 54"/>
                  <a:gd name="T2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13" y="5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54"/>
                    </a:moveTo>
                    <a:lnTo>
                      <a:pt x="27" y="27"/>
                    </a:lnTo>
                    <a:lnTo>
                      <a:pt x="13" y="54"/>
                    </a:lnTo>
                    <a:lnTo>
                      <a:pt x="27" y="5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189"/>
              <p:cNvSpPr>
                <a:spLocks noEditPoints="1"/>
              </p:cNvSpPr>
              <p:nvPr/>
            </p:nvSpPr>
            <p:spPr bwMode="auto">
              <a:xfrm>
                <a:off x="6816" y="3247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3 h 5"/>
                  <a:gd name="T32" fmla="*/ 2 w 4"/>
                  <a:gd name="T33" fmla="*/ 3 h 5"/>
                  <a:gd name="T34" fmla="*/ 2 w 4"/>
                  <a:gd name="T35" fmla="*/ 2 h 5"/>
                  <a:gd name="T36" fmla="*/ 2 w 4"/>
                  <a:gd name="T37" fmla="*/ 2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190"/>
              <p:cNvSpPr/>
              <p:nvPr/>
            </p:nvSpPr>
            <p:spPr bwMode="auto">
              <a:xfrm>
                <a:off x="6871" y="3247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27 w 40"/>
                  <a:gd name="T7" fmla="*/ 14 h 68"/>
                  <a:gd name="T8" fmla="*/ 27 w 40"/>
                  <a:gd name="T9" fmla="*/ 68 h 68"/>
                  <a:gd name="T10" fmla="*/ 13 w 40"/>
                  <a:gd name="T11" fmla="*/ 68 h 68"/>
                  <a:gd name="T12" fmla="*/ 13 w 40"/>
                  <a:gd name="T13" fmla="*/ 14 h 68"/>
                  <a:gd name="T14" fmla="*/ 0 w 40"/>
                  <a:gd name="T15" fmla="*/ 14 h 68"/>
                  <a:gd name="T16" fmla="*/ 0 w 4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191"/>
              <p:cNvSpPr/>
              <p:nvPr/>
            </p:nvSpPr>
            <p:spPr bwMode="auto">
              <a:xfrm>
                <a:off x="6911" y="3247"/>
                <a:ext cx="55" cy="68"/>
              </a:xfrm>
              <a:custGeom>
                <a:avLst/>
                <a:gdLst>
                  <a:gd name="T0" fmla="*/ 3 w 4"/>
                  <a:gd name="T1" fmla="*/ 2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2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3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5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4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3 h 5"/>
                  <a:gd name="T42" fmla="*/ 0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3 w 4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92"/>
              <p:cNvSpPr>
                <a:spLocks noChangeArrowheads="1"/>
              </p:cNvSpPr>
              <p:nvPr/>
            </p:nvSpPr>
            <p:spPr bwMode="auto">
              <a:xfrm>
                <a:off x="5348" y="3586"/>
                <a:ext cx="13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193"/>
              <p:cNvSpPr/>
              <p:nvPr/>
            </p:nvSpPr>
            <p:spPr bwMode="auto">
              <a:xfrm>
                <a:off x="5375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3 w 41"/>
                  <a:gd name="T3" fmla="*/ 0 h 68"/>
                  <a:gd name="T4" fmla="*/ 27 w 41"/>
                  <a:gd name="T5" fmla="*/ 41 h 68"/>
                  <a:gd name="T6" fmla="*/ 27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7 w 41"/>
                  <a:gd name="T13" fmla="*/ 68 h 68"/>
                  <a:gd name="T14" fmla="*/ 13 w 41"/>
                  <a:gd name="T15" fmla="*/ 27 h 68"/>
                  <a:gd name="T16" fmla="*/ 13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41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13" y="27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194"/>
              <p:cNvSpPr/>
              <p:nvPr/>
            </p:nvSpPr>
            <p:spPr bwMode="auto">
              <a:xfrm>
                <a:off x="5429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4 w 41"/>
                  <a:gd name="T15" fmla="*/ 41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195"/>
              <p:cNvSpPr>
                <a:spLocks noEditPoints="1"/>
              </p:cNvSpPr>
              <p:nvPr/>
            </p:nvSpPr>
            <p:spPr bwMode="auto">
              <a:xfrm>
                <a:off x="5470" y="3586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2 w 4"/>
                  <a:gd name="T17" fmla="*/ 1 h 5"/>
                  <a:gd name="T18" fmla="*/ 2 w 4"/>
                  <a:gd name="T19" fmla="*/ 1 h 5"/>
                  <a:gd name="T20" fmla="*/ 1 w 4"/>
                  <a:gd name="T21" fmla="*/ 1 h 5"/>
                  <a:gd name="T22" fmla="*/ 1 w 4"/>
                  <a:gd name="T23" fmla="*/ 3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196"/>
              <p:cNvSpPr>
                <a:spLocks noEditPoints="1"/>
              </p:cNvSpPr>
              <p:nvPr/>
            </p:nvSpPr>
            <p:spPr bwMode="auto">
              <a:xfrm>
                <a:off x="5524" y="3586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4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2 w 4"/>
                  <a:gd name="T21" fmla="*/ 3 h 5"/>
                  <a:gd name="T22" fmla="*/ 2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2 w 4"/>
                  <a:gd name="T29" fmla="*/ 1 h 5"/>
                  <a:gd name="T30" fmla="*/ 2 w 4"/>
                  <a:gd name="T31" fmla="*/ 2 h 5"/>
                  <a:gd name="T32" fmla="*/ 2 w 4"/>
                  <a:gd name="T33" fmla="*/ 2 h 5"/>
                  <a:gd name="T34" fmla="*/ 3 w 4"/>
                  <a:gd name="T35" fmla="*/ 2 h 5"/>
                  <a:gd name="T36" fmla="*/ 3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2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197"/>
              <p:cNvSpPr/>
              <p:nvPr/>
            </p:nvSpPr>
            <p:spPr bwMode="auto">
              <a:xfrm>
                <a:off x="5579" y="3586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27 w 68"/>
                  <a:gd name="T3" fmla="*/ 0 h 68"/>
                  <a:gd name="T4" fmla="*/ 41 w 68"/>
                  <a:gd name="T5" fmla="*/ 41 h 68"/>
                  <a:gd name="T6" fmla="*/ 41 w 68"/>
                  <a:gd name="T7" fmla="*/ 0 h 68"/>
                  <a:gd name="T8" fmla="*/ 68 w 68"/>
                  <a:gd name="T9" fmla="*/ 0 h 68"/>
                  <a:gd name="T10" fmla="*/ 68 w 68"/>
                  <a:gd name="T11" fmla="*/ 68 h 68"/>
                  <a:gd name="T12" fmla="*/ 54 w 68"/>
                  <a:gd name="T13" fmla="*/ 68 h 68"/>
                  <a:gd name="T14" fmla="*/ 54 w 68"/>
                  <a:gd name="T15" fmla="*/ 14 h 68"/>
                  <a:gd name="T16" fmla="*/ 41 w 68"/>
                  <a:gd name="T17" fmla="*/ 68 h 68"/>
                  <a:gd name="T18" fmla="*/ 27 w 68"/>
                  <a:gd name="T19" fmla="*/ 68 h 68"/>
                  <a:gd name="T20" fmla="*/ 13 w 68"/>
                  <a:gd name="T21" fmla="*/ 14 h 68"/>
                  <a:gd name="T22" fmla="*/ 13 w 68"/>
                  <a:gd name="T23" fmla="*/ 68 h 68"/>
                  <a:gd name="T24" fmla="*/ 0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27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68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54" y="14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13" y="1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198"/>
              <p:cNvSpPr>
                <a:spLocks noEditPoints="1"/>
              </p:cNvSpPr>
              <p:nvPr/>
            </p:nvSpPr>
            <p:spPr bwMode="auto">
              <a:xfrm>
                <a:off x="5647" y="3586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5 h 68"/>
                  <a:gd name="T10" fmla="*/ 27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1 h 68"/>
                  <a:gd name="T20" fmla="*/ 27 w 54"/>
                  <a:gd name="T21" fmla="*/ 14 h 68"/>
                  <a:gd name="T22" fmla="*/ 27 w 54"/>
                  <a:gd name="T23" fmla="*/ 41 h 68"/>
                  <a:gd name="T24" fmla="*/ 41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27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199"/>
              <p:cNvSpPr/>
              <p:nvPr/>
            </p:nvSpPr>
            <p:spPr bwMode="auto">
              <a:xfrm>
                <a:off x="5701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200"/>
              <p:cNvSpPr>
                <a:spLocks noChangeArrowheads="1"/>
              </p:cNvSpPr>
              <p:nvPr/>
            </p:nvSpPr>
            <p:spPr bwMode="auto">
              <a:xfrm>
                <a:off x="5742" y="3586"/>
                <a:ext cx="27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01"/>
              <p:cNvSpPr>
                <a:spLocks noEditPoints="1"/>
              </p:cNvSpPr>
              <p:nvPr/>
            </p:nvSpPr>
            <p:spPr bwMode="auto">
              <a:xfrm>
                <a:off x="5769" y="3586"/>
                <a:ext cx="55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1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02"/>
              <p:cNvSpPr/>
              <p:nvPr/>
            </p:nvSpPr>
            <p:spPr bwMode="auto">
              <a:xfrm>
                <a:off x="5837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27 w 41"/>
                  <a:gd name="T5" fmla="*/ 41 h 68"/>
                  <a:gd name="T6" fmla="*/ 27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7 w 41"/>
                  <a:gd name="T13" fmla="*/ 68 h 68"/>
                  <a:gd name="T14" fmla="*/ 0 w 41"/>
                  <a:gd name="T15" fmla="*/ 27 h 68"/>
                  <a:gd name="T16" fmla="*/ 0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41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0" y="27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203"/>
              <p:cNvSpPr>
                <a:spLocks noChangeArrowheads="1"/>
              </p:cNvSpPr>
              <p:nvPr/>
            </p:nvSpPr>
            <p:spPr bwMode="auto">
              <a:xfrm>
                <a:off x="5905" y="3586"/>
                <a:ext cx="14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04"/>
              <p:cNvSpPr/>
              <p:nvPr/>
            </p:nvSpPr>
            <p:spPr bwMode="auto">
              <a:xfrm>
                <a:off x="5932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41 w 41"/>
                  <a:gd name="T5" fmla="*/ 41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7 w 41"/>
                  <a:gd name="T13" fmla="*/ 68 h 68"/>
                  <a:gd name="T14" fmla="*/ 14 w 41"/>
                  <a:gd name="T15" fmla="*/ 27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14" y="27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Group 406"/>
            <p:cNvGrpSpPr/>
            <p:nvPr/>
          </p:nvGrpSpPr>
          <p:grpSpPr bwMode="auto">
            <a:xfrm>
              <a:off x="8467725" y="4895850"/>
              <a:ext cx="2590800" cy="1443038"/>
              <a:chOff x="5334" y="3084"/>
              <a:chExt cx="1632" cy="909"/>
            </a:xfrm>
          </p:grpSpPr>
          <p:sp>
            <p:nvSpPr>
              <p:cNvPr id="42" name="Freeform 206"/>
              <p:cNvSpPr/>
              <p:nvPr/>
            </p:nvSpPr>
            <p:spPr bwMode="auto">
              <a:xfrm>
                <a:off x="6000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07"/>
              <p:cNvSpPr/>
              <p:nvPr/>
            </p:nvSpPr>
            <p:spPr bwMode="auto">
              <a:xfrm>
                <a:off x="6055" y="3586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27 h 68"/>
                  <a:gd name="T6" fmla="*/ 27 w 40"/>
                  <a:gd name="T7" fmla="*/ 27 h 68"/>
                  <a:gd name="T8" fmla="*/ 27 w 40"/>
                  <a:gd name="T9" fmla="*/ 0 h 68"/>
                  <a:gd name="T10" fmla="*/ 40 w 40"/>
                  <a:gd name="T11" fmla="*/ 0 h 68"/>
                  <a:gd name="T12" fmla="*/ 40 w 40"/>
                  <a:gd name="T13" fmla="*/ 68 h 68"/>
                  <a:gd name="T14" fmla="*/ 27 w 40"/>
                  <a:gd name="T15" fmla="*/ 68 h 68"/>
                  <a:gd name="T16" fmla="*/ 27 w 40"/>
                  <a:gd name="T17" fmla="*/ 41 h 68"/>
                  <a:gd name="T18" fmla="*/ 13 w 40"/>
                  <a:gd name="T19" fmla="*/ 41 h 68"/>
                  <a:gd name="T20" fmla="*/ 13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08"/>
              <p:cNvSpPr/>
              <p:nvPr/>
            </p:nvSpPr>
            <p:spPr bwMode="auto">
              <a:xfrm>
                <a:off x="6109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09"/>
              <p:cNvSpPr/>
              <p:nvPr/>
            </p:nvSpPr>
            <p:spPr bwMode="auto">
              <a:xfrm>
                <a:off x="6177" y="3586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4 w 54"/>
                  <a:gd name="T3" fmla="*/ 0 h 68"/>
                  <a:gd name="T4" fmla="*/ 27 w 54"/>
                  <a:gd name="T5" fmla="*/ 41 h 68"/>
                  <a:gd name="T6" fmla="*/ 41 w 54"/>
                  <a:gd name="T7" fmla="*/ 0 h 68"/>
                  <a:gd name="T8" fmla="*/ 54 w 54"/>
                  <a:gd name="T9" fmla="*/ 0 h 68"/>
                  <a:gd name="T10" fmla="*/ 54 w 54"/>
                  <a:gd name="T11" fmla="*/ 68 h 68"/>
                  <a:gd name="T12" fmla="*/ 41 w 54"/>
                  <a:gd name="T13" fmla="*/ 68 h 68"/>
                  <a:gd name="T14" fmla="*/ 41 w 54"/>
                  <a:gd name="T15" fmla="*/ 14 h 68"/>
                  <a:gd name="T16" fmla="*/ 27 w 54"/>
                  <a:gd name="T17" fmla="*/ 68 h 68"/>
                  <a:gd name="T18" fmla="*/ 14 w 54"/>
                  <a:gd name="T19" fmla="*/ 68 h 68"/>
                  <a:gd name="T20" fmla="*/ 14 w 54"/>
                  <a:gd name="T21" fmla="*/ 14 h 68"/>
                  <a:gd name="T22" fmla="*/ 14 w 54"/>
                  <a:gd name="T23" fmla="*/ 68 h 68"/>
                  <a:gd name="T24" fmla="*/ 0 w 54"/>
                  <a:gd name="T25" fmla="*/ 68 h 68"/>
                  <a:gd name="T26" fmla="*/ 0 w 54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41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10"/>
              <p:cNvSpPr>
                <a:spLocks noEditPoints="1"/>
              </p:cNvSpPr>
              <p:nvPr/>
            </p:nvSpPr>
            <p:spPr bwMode="auto">
              <a:xfrm>
                <a:off x="6245" y="3586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0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2 w 4"/>
                  <a:gd name="T15" fmla="*/ 3 h 5"/>
                  <a:gd name="T16" fmla="*/ 2 w 4"/>
                  <a:gd name="T17" fmla="*/ 1 h 5"/>
                  <a:gd name="T18" fmla="*/ 2 w 4"/>
                  <a:gd name="T19" fmla="*/ 1 h 5"/>
                  <a:gd name="T20" fmla="*/ 1 w 4"/>
                  <a:gd name="T21" fmla="*/ 1 h 5"/>
                  <a:gd name="T22" fmla="*/ 1 w 4"/>
                  <a:gd name="T23" fmla="*/ 3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2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11"/>
              <p:cNvSpPr/>
              <p:nvPr/>
            </p:nvSpPr>
            <p:spPr bwMode="auto">
              <a:xfrm>
                <a:off x="6299" y="3586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1 w 3"/>
                  <a:gd name="T45" fmla="*/ 1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12"/>
              <p:cNvSpPr/>
              <p:nvPr/>
            </p:nvSpPr>
            <p:spPr bwMode="auto">
              <a:xfrm>
                <a:off x="6354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3 w 41"/>
                  <a:gd name="T11" fmla="*/ 68 h 68"/>
                  <a:gd name="T12" fmla="*/ 13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3"/>
              <p:cNvSpPr>
                <a:spLocks noEditPoints="1"/>
              </p:cNvSpPr>
              <p:nvPr/>
            </p:nvSpPr>
            <p:spPr bwMode="auto">
              <a:xfrm>
                <a:off x="6422" y="358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1 w 3"/>
                  <a:gd name="T29" fmla="*/ 2 h 5"/>
                  <a:gd name="T30" fmla="*/ 1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14"/>
              <p:cNvSpPr>
                <a:spLocks noEditPoints="1"/>
              </p:cNvSpPr>
              <p:nvPr/>
            </p:nvSpPr>
            <p:spPr bwMode="auto">
              <a:xfrm>
                <a:off x="6463" y="3586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2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15"/>
              <p:cNvSpPr/>
              <p:nvPr/>
            </p:nvSpPr>
            <p:spPr bwMode="auto">
              <a:xfrm>
                <a:off x="6517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16"/>
              <p:cNvSpPr/>
              <p:nvPr/>
            </p:nvSpPr>
            <p:spPr bwMode="auto">
              <a:xfrm>
                <a:off x="6558" y="3586"/>
                <a:ext cx="54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3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1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7"/>
              <p:cNvSpPr/>
              <p:nvPr/>
            </p:nvSpPr>
            <p:spPr bwMode="auto">
              <a:xfrm>
                <a:off x="6626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7 h 68"/>
                  <a:gd name="T10" fmla="*/ 27 w 41"/>
                  <a:gd name="T11" fmla="*/ 27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8"/>
              <p:cNvSpPr/>
              <p:nvPr/>
            </p:nvSpPr>
            <p:spPr bwMode="auto">
              <a:xfrm>
                <a:off x="6667" y="3586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27 w 40"/>
                  <a:gd name="T5" fmla="*/ 41 h 68"/>
                  <a:gd name="T6" fmla="*/ 27 w 40"/>
                  <a:gd name="T7" fmla="*/ 0 h 68"/>
                  <a:gd name="T8" fmla="*/ 40 w 40"/>
                  <a:gd name="T9" fmla="*/ 0 h 68"/>
                  <a:gd name="T10" fmla="*/ 40 w 40"/>
                  <a:gd name="T11" fmla="*/ 68 h 68"/>
                  <a:gd name="T12" fmla="*/ 27 w 40"/>
                  <a:gd name="T13" fmla="*/ 68 h 68"/>
                  <a:gd name="T14" fmla="*/ 13 w 40"/>
                  <a:gd name="T15" fmla="*/ 27 h 68"/>
                  <a:gd name="T16" fmla="*/ 13 w 40"/>
                  <a:gd name="T17" fmla="*/ 68 h 68"/>
                  <a:gd name="T18" fmla="*/ 0 w 40"/>
                  <a:gd name="T19" fmla="*/ 68 h 68"/>
                  <a:gd name="T20" fmla="*/ 0 w 40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41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13" y="27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19"/>
              <p:cNvSpPr/>
              <p:nvPr/>
            </p:nvSpPr>
            <p:spPr bwMode="auto">
              <a:xfrm>
                <a:off x="6721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20"/>
              <p:cNvSpPr>
                <a:spLocks noEditPoints="1"/>
              </p:cNvSpPr>
              <p:nvPr/>
            </p:nvSpPr>
            <p:spPr bwMode="auto">
              <a:xfrm>
                <a:off x="6748" y="3586"/>
                <a:ext cx="55" cy="68"/>
              </a:xfrm>
              <a:custGeom>
                <a:avLst/>
                <a:gdLst>
                  <a:gd name="T0" fmla="*/ 27 w 55"/>
                  <a:gd name="T1" fmla="*/ 0 h 68"/>
                  <a:gd name="T2" fmla="*/ 41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41 w 55"/>
                  <a:gd name="T9" fmla="*/ 55 h 68"/>
                  <a:gd name="T10" fmla="*/ 27 w 55"/>
                  <a:gd name="T11" fmla="*/ 55 h 68"/>
                  <a:gd name="T12" fmla="*/ 14 w 55"/>
                  <a:gd name="T13" fmla="*/ 68 h 68"/>
                  <a:gd name="T14" fmla="*/ 0 w 55"/>
                  <a:gd name="T15" fmla="*/ 68 h 68"/>
                  <a:gd name="T16" fmla="*/ 27 w 55"/>
                  <a:gd name="T17" fmla="*/ 0 h 68"/>
                  <a:gd name="T18" fmla="*/ 41 w 55"/>
                  <a:gd name="T19" fmla="*/ 41 h 68"/>
                  <a:gd name="T20" fmla="*/ 27 w 55"/>
                  <a:gd name="T21" fmla="*/ 14 h 68"/>
                  <a:gd name="T22" fmla="*/ 27 w 55"/>
                  <a:gd name="T23" fmla="*/ 41 h 68"/>
                  <a:gd name="T24" fmla="*/ 41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27" y="0"/>
                    </a:moveTo>
                    <a:lnTo>
                      <a:pt x="41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27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1"/>
              <p:cNvSpPr>
                <a:spLocks noEditPoints="1"/>
              </p:cNvSpPr>
              <p:nvPr/>
            </p:nvSpPr>
            <p:spPr bwMode="auto">
              <a:xfrm>
                <a:off x="6816" y="358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1 h 5"/>
                  <a:gd name="T10" fmla="*/ 2 w 3"/>
                  <a:gd name="T11" fmla="*/ 3 h 5"/>
                  <a:gd name="T12" fmla="*/ 3 w 3"/>
                  <a:gd name="T13" fmla="*/ 4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2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2 h 5"/>
                  <a:gd name="T32" fmla="*/ 2 w 3"/>
                  <a:gd name="T33" fmla="*/ 1 h 5"/>
                  <a:gd name="T34" fmla="*/ 1 w 3"/>
                  <a:gd name="T35" fmla="*/ 1 h 5"/>
                  <a:gd name="T36" fmla="*/ 1 w 3"/>
                  <a:gd name="T37" fmla="*/ 1 h 5"/>
                  <a:gd name="T38" fmla="*/ 1 w 3"/>
                  <a:gd name="T39" fmla="*/ 2 h 5"/>
                  <a:gd name="T40" fmla="*/ 1 w 3"/>
                  <a:gd name="T41" fmla="*/ 4 h 5"/>
                  <a:gd name="T42" fmla="*/ 1 w 3"/>
                  <a:gd name="T43" fmla="*/ 4 h 5"/>
                  <a:gd name="T44" fmla="*/ 2 w 3"/>
                  <a:gd name="T45" fmla="*/ 4 h 5"/>
                  <a:gd name="T46" fmla="*/ 2 w 3"/>
                  <a:gd name="T47" fmla="*/ 3 h 5"/>
                  <a:gd name="T48" fmla="*/ 1 w 3"/>
                  <a:gd name="T49" fmla="*/ 3 h 5"/>
                  <a:gd name="T50" fmla="*/ 1 w 3"/>
                  <a:gd name="T51" fmla="*/ 3 h 5"/>
                  <a:gd name="T52" fmla="*/ 1 w 3"/>
                  <a:gd name="T5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2"/>
              <p:cNvSpPr/>
              <p:nvPr/>
            </p:nvSpPr>
            <p:spPr bwMode="auto">
              <a:xfrm>
                <a:off x="6871" y="3586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55 h 68"/>
                  <a:gd name="T6" fmla="*/ 40 w 40"/>
                  <a:gd name="T7" fmla="*/ 55 h 68"/>
                  <a:gd name="T8" fmla="*/ 40 w 40"/>
                  <a:gd name="T9" fmla="*/ 68 h 68"/>
                  <a:gd name="T10" fmla="*/ 0 w 40"/>
                  <a:gd name="T11" fmla="*/ 68 h 68"/>
                  <a:gd name="T12" fmla="*/ 0 w 40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5"/>
                    </a:lnTo>
                    <a:lnTo>
                      <a:pt x="40" y="55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23"/>
              <p:cNvSpPr/>
              <p:nvPr/>
            </p:nvSpPr>
            <p:spPr bwMode="auto">
              <a:xfrm>
                <a:off x="6911" y="358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4"/>
              <p:cNvSpPr/>
              <p:nvPr/>
            </p:nvSpPr>
            <p:spPr bwMode="auto">
              <a:xfrm>
                <a:off x="5348" y="3925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13 w 68"/>
                  <a:gd name="T3" fmla="*/ 0 h 68"/>
                  <a:gd name="T4" fmla="*/ 27 w 68"/>
                  <a:gd name="T5" fmla="*/ 55 h 68"/>
                  <a:gd name="T6" fmla="*/ 27 w 68"/>
                  <a:gd name="T7" fmla="*/ 0 h 68"/>
                  <a:gd name="T8" fmla="*/ 40 w 68"/>
                  <a:gd name="T9" fmla="*/ 0 h 68"/>
                  <a:gd name="T10" fmla="*/ 54 w 68"/>
                  <a:gd name="T11" fmla="*/ 55 h 68"/>
                  <a:gd name="T12" fmla="*/ 54 w 68"/>
                  <a:gd name="T13" fmla="*/ 0 h 68"/>
                  <a:gd name="T14" fmla="*/ 68 w 68"/>
                  <a:gd name="T15" fmla="*/ 0 h 68"/>
                  <a:gd name="T16" fmla="*/ 54 w 68"/>
                  <a:gd name="T17" fmla="*/ 68 h 68"/>
                  <a:gd name="T18" fmla="*/ 40 w 68"/>
                  <a:gd name="T19" fmla="*/ 68 h 68"/>
                  <a:gd name="T20" fmla="*/ 40 w 68"/>
                  <a:gd name="T21" fmla="*/ 28 h 68"/>
                  <a:gd name="T22" fmla="*/ 27 w 68"/>
                  <a:gd name="T23" fmla="*/ 68 h 68"/>
                  <a:gd name="T24" fmla="*/ 13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55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54" y="55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28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25"/>
              <p:cNvSpPr>
                <a:spLocks noEditPoints="1"/>
              </p:cNvSpPr>
              <p:nvPr/>
            </p:nvSpPr>
            <p:spPr bwMode="auto">
              <a:xfrm>
                <a:off x="5416" y="3925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0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27 w 54"/>
                  <a:gd name="T19" fmla="*/ 55 h 68"/>
                  <a:gd name="T20" fmla="*/ 27 w 54"/>
                  <a:gd name="T21" fmla="*/ 28 h 68"/>
                  <a:gd name="T22" fmla="*/ 27 w 54"/>
                  <a:gd name="T23" fmla="*/ 55 h 68"/>
                  <a:gd name="T24" fmla="*/ 27 w 54"/>
                  <a:gd name="T25" fmla="*/ 5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0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27" y="55"/>
                    </a:moveTo>
                    <a:lnTo>
                      <a:pt x="27" y="28"/>
                    </a:lnTo>
                    <a:lnTo>
                      <a:pt x="27" y="55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6"/>
              <p:cNvSpPr/>
              <p:nvPr/>
            </p:nvSpPr>
            <p:spPr bwMode="auto">
              <a:xfrm>
                <a:off x="5470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8 h 68"/>
                  <a:gd name="T6" fmla="*/ 27 w 41"/>
                  <a:gd name="T7" fmla="*/ 0 h 68"/>
                  <a:gd name="T8" fmla="*/ 41 w 41"/>
                  <a:gd name="T9" fmla="*/ 0 h 68"/>
                  <a:gd name="T10" fmla="*/ 27 w 41"/>
                  <a:gd name="T11" fmla="*/ 41 h 68"/>
                  <a:gd name="T12" fmla="*/ 27 w 41"/>
                  <a:gd name="T13" fmla="*/ 68 h 68"/>
                  <a:gd name="T14" fmla="*/ 14 w 41"/>
                  <a:gd name="T15" fmla="*/ 68 h 68"/>
                  <a:gd name="T16" fmla="*/ 14 w 41"/>
                  <a:gd name="T17" fmla="*/ 41 h 68"/>
                  <a:gd name="T18" fmla="*/ 0 w 41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8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41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27"/>
              <p:cNvSpPr/>
              <p:nvPr/>
            </p:nvSpPr>
            <p:spPr bwMode="auto">
              <a:xfrm>
                <a:off x="5538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41 h 68"/>
                  <a:gd name="T10" fmla="*/ 27 w 41"/>
                  <a:gd name="T11" fmla="*/ 41 h 68"/>
                  <a:gd name="T12" fmla="*/ 27 w 41"/>
                  <a:gd name="T13" fmla="*/ 41 h 68"/>
                  <a:gd name="T14" fmla="*/ 14 w 41"/>
                  <a:gd name="T15" fmla="*/ 41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41"/>
                    </a:lnTo>
                    <a:lnTo>
                      <a:pt x="27" y="41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8"/>
              <p:cNvSpPr>
                <a:spLocks noEditPoints="1"/>
              </p:cNvSpPr>
              <p:nvPr/>
            </p:nvSpPr>
            <p:spPr bwMode="auto">
              <a:xfrm>
                <a:off x="5579" y="3925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0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2 w 4"/>
                  <a:gd name="T15" fmla="*/ 3 h 5"/>
                  <a:gd name="T16" fmla="*/ 2 w 4"/>
                  <a:gd name="T17" fmla="*/ 2 h 5"/>
                  <a:gd name="T18" fmla="*/ 2 w 4"/>
                  <a:gd name="T19" fmla="*/ 1 h 5"/>
                  <a:gd name="T20" fmla="*/ 1 w 4"/>
                  <a:gd name="T21" fmla="*/ 2 h 5"/>
                  <a:gd name="T22" fmla="*/ 1 w 4"/>
                  <a:gd name="T23" fmla="*/ 3 h 5"/>
                  <a:gd name="T24" fmla="*/ 1 w 4"/>
                  <a:gd name="T25" fmla="*/ 4 h 5"/>
                  <a:gd name="T26" fmla="*/ 2 w 4"/>
                  <a:gd name="T27" fmla="*/ 5 h 5"/>
                  <a:gd name="T28" fmla="*/ 2 w 4"/>
                  <a:gd name="T29" fmla="*/ 4 h 5"/>
                  <a:gd name="T30" fmla="*/ 2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9"/>
              <p:cNvSpPr>
                <a:spLocks noEditPoints="1"/>
              </p:cNvSpPr>
              <p:nvPr/>
            </p:nvSpPr>
            <p:spPr bwMode="auto">
              <a:xfrm>
                <a:off x="5633" y="3925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3 h 5"/>
                  <a:gd name="T32" fmla="*/ 2 w 4"/>
                  <a:gd name="T33" fmla="*/ 3 h 5"/>
                  <a:gd name="T34" fmla="*/ 3 w 4"/>
                  <a:gd name="T35" fmla="*/ 2 h 5"/>
                  <a:gd name="T36" fmla="*/ 2 w 4"/>
                  <a:gd name="T37" fmla="*/ 2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30"/>
              <p:cNvSpPr/>
              <p:nvPr/>
            </p:nvSpPr>
            <p:spPr bwMode="auto">
              <a:xfrm>
                <a:off x="5701" y="3925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7 w 55"/>
                  <a:gd name="T5" fmla="*/ 28 h 68"/>
                  <a:gd name="T6" fmla="*/ 41 w 55"/>
                  <a:gd name="T7" fmla="*/ 0 h 68"/>
                  <a:gd name="T8" fmla="*/ 55 w 55"/>
                  <a:gd name="T9" fmla="*/ 0 h 68"/>
                  <a:gd name="T10" fmla="*/ 27 w 55"/>
                  <a:gd name="T11" fmla="*/ 41 h 68"/>
                  <a:gd name="T12" fmla="*/ 27 w 55"/>
                  <a:gd name="T13" fmla="*/ 68 h 68"/>
                  <a:gd name="T14" fmla="*/ 14 w 55"/>
                  <a:gd name="T15" fmla="*/ 68 h 68"/>
                  <a:gd name="T16" fmla="*/ 14 w 55"/>
                  <a:gd name="T17" fmla="*/ 41 h 68"/>
                  <a:gd name="T18" fmla="*/ 0 w 5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28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27" y="41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31"/>
              <p:cNvSpPr/>
              <p:nvPr/>
            </p:nvSpPr>
            <p:spPr bwMode="auto">
              <a:xfrm>
                <a:off x="5756" y="3925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1 w 3"/>
                  <a:gd name="T5" fmla="*/ 3 h 5"/>
                  <a:gd name="T6" fmla="*/ 1 w 3"/>
                  <a:gd name="T7" fmla="*/ 4 h 5"/>
                  <a:gd name="T8" fmla="*/ 1 w 3"/>
                  <a:gd name="T9" fmla="*/ 4 h 5"/>
                  <a:gd name="T10" fmla="*/ 2 w 3"/>
                  <a:gd name="T11" fmla="*/ 5 h 5"/>
                  <a:gd name="T12" fmla="*/ 2 w 3"/>
                  <a:gd name="T13" fmla="*/ 4 h 5"/>
                  <a:gd name="T14" fmla="*/ 2 w 3"/>
                  <a:gd name="T15" fmla="*/ 4 h 5"/>
                  <a:gd name="T16" fmla="*/ 2 w 3"/>
                  <a:gd name="T17" fmla="*/ 3 h 5"/>
                  <a:gd name="T18" fmla="*/ 2 w 3"/>
                  <a:gd name="T19" fmla="*/ 0 h 5"/>
                  <a:gd name="T20" fmla="*/ 3 w 3"/>
                  <a:gd name="T21" fmla="*/ 0 h 5"/>
                  <a:gd name="T22" fmla="*/ 3 w 3"/>
                  <a:gd name="T23" fmla="*/ 3 h 5"/>
                  <a:gd name="T24" fmla="*/ 3 w 3"/>
                  <a:gd name="T25" fmla="*/ 4 h 5"/>
                  <a:gd name="T26" fmla="*/ 3 w 3"/>
                  <a:gd name="T27" fmla="*/ 5 h 5"/>
                  <a:gd name="T28" fmla="*/ 2 w 3"/>
                  <a:gd name="T29" fmla="*/ 5 h 5"/>
                  <a:gd name="T30" fmla="*/ 1 w 3"/>
                  <a:gd name="T31" fmla="*/ 5 h 5"/>
                  <a:gd name="T32" fmla="*/ 0 w 3"/>
                  <a:gd name="T33" fmla="*/ 5 h 5"/>
                  <a:gd name="T34" fmla="*/ 0 w 3"/>
                  <a:gd name="T35" fmla="*/ 3 h 5"/>
                  <a:gd name="T36" fmla="*/ 0 w 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32"/>
              <p:cNvSpPr>
                <a:spLocks noEditPoints="1"/>
              </p:cNvSpPr>
              <p:nvPr/>
            </p:nvSpPr>
            <p:spPr bwMode="auto">
              <a:xfrm>
                <a:off x="5810" y="3925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3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3 h 5"/>
                  <a:gd name="T32" fmla="*/ 2 w 4"/>
                  <a:gd name="T33" fmla="*/ 3 h 5"/>
                  <a:gd name="T34" fmla="*/ 2 w 4"/>
                  <a:gd name="T35" fmla="*/ 2 h 5"/>
                  <a:gd name="T36" fmla="*/ 2 w 4"/>
                  <a:gd name="T37" fmla="*/ 2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33"/>
              <p:cNvSpPr>
                <a:spLocks noEditPoints="1"/>
              </p:cNvSpPr>
              <p:nvPr/>
            </p:nvSpPr>
            <p:spPr bwMode="auto">
              <a:xfrm>
                <a:off x="5892" y="3925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1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3 h 5"/>
                  <a:gd name="T14" fmla="*/ 1 w 3"/>
                  <a:gd name="T15" fmla="*/ 4 h 5"/>
                  <a:gd name="T16" fmla="*/ 1 w 3"/>
                  <a:gd name="T17" fmla="*/ 4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3 h 5"/>
                  <a:gd name="T28" fmla="*/ 1 w 3"/>
                  <a:gd name="T29" fmla="*/ 3 h 5"/>
                  <a:gd name="T30" fmla="*/ 2 w 3"/>
                  <a:gd name="T31" fmla="*/ 3 h 5"/>
                  <a:gd name="T32" fmla="*/ 2 w 3"/>
                  <a:gd name="T33" fmla="*/ 2 h 5"/>
                  <a:gd name="T34" fmla="*/ 2 w 3"/>
                  <a:gd name="T35" fmla="*/ 2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34"/>
              <p:cNvSpPr>
                <a:spLocks noEditPoints="1"/>
              </p:cNvSpPr>
              <p:nvPr/>
            </p:nvSpPr>
            <p:spPr bwMode="auto">
              <a:xfrm>
                <a:off x="5932" y="3925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4 w 4"/>
                  <a:gd name="T9" fmla="*/ 1 h 5"/>
                  <a:gd name="T10" fmla="*/ 4 w 4"/>
                  <a:gd name="T11" fmla="*/ 2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2 w 4"/>
                  <a:gd name="T21" fmla="*/ 3 h 5"/>
                  <a:gd name="T22" fmla="*/ 2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2 w 4"/>
                  <a:gd name="T29" fmla="*/ 1 h 5"/>
                  <a:gd name="T30" fmla="*/ 2 w 4"/>
                  <a:gd name="T31" fmla="*/ 3 h 5"/>
                  <a:gd name="T32" fmla="*/ 2 w 4"/>
                  <a:gd name="T33" fmla="*/ 3 h 5"/>
                  <a:gd name="T34" fmla="*/ 3 w 4"/>
                  <a:gd name="T35" fmla="*/ 2 h 5"/>
                  <a:gd name="T36" fmla="*/ 3 w 4"/>
                  <a:gd name="T37" fmla="*/ 2 h 5"/>
                  <a:gd name="T38" fmla="*/ 2 w 4"/>
                  <a:gd name="T39" fmla="*/ 1 h 5"/>
                  <a:gd name="T40" fmla="*/ 2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2" y="1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35"/>
              <p:cNvSpPr>
                <a:spLocks noEditPoints="1"/>
              </p:cNvSpPr>
              <p:nvPr/>
            </p:nvSpPr>
            <p:spPr bwMode="auto">
              <a:xfrm>
                <a:off x="5987" y="3925"/>
                <a:ext cx="54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2 h 5"/>
                  <a:gd name="T18" fmla="*/ 2 w 4"/>
                  <a:gd name="T19" fmla="*/ 1 h 5"/>
                  <a:gd name="T20" fmla="*/ 2 w 4"/>
                  <a:gd name="T21" fmla="*/ 2 h 5"/>
                  <a:gd name="T22" fmla="*/ 1 w 4"/>
                  <a:gd name="T23" fmla="*/ 3 h 5"/>
                  <a:gd name="T24" fmla="*/ 2 w 4"/>
                  <a:gd name="T25" fmla="*/ 4 h 5"/>
                  <a:gd name="T26" fmla="*/ 2 w 4"/>
                  <a:gd name="T27" fmla="*/ 5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36"/>
              <p:cNvSpPr/>
              <p:nvPr/>
            </p:nvSpPr>
            <p:spPr bwMode="auto">
              <a:xfrm>
                <a:off x="6041" y="3925"/>
                <a:ext cx="27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5 h 5"/>
                  <a:gd name="T12" fmla="*/ 0 w 2"/>
                  <a:gd name="T13" fmla="*/ 5 h 5"/>
                  <a:gd name="T14" fmla="*/ 0 w 2"/>
                  <a:gd name="T15" fmla="*/ 4 h 5"/>
                  <a:gd name="T16" fmla="*/ 0 w 2"/>
                  <a:gd name="T17" fmla="*/ 5 h 5"/>
                  <a:gd name="T18" fmla="*/ 1 w 2"/>
                  <a:gd name="T19" fmla="*/ 4 h 5"/>
                  <a:gd name="T20" fmla="*/ 1 w 2"/>
                  <a:gd name="T21" fmla="*/ 4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37"/>
              <p:cNvSpPr/>
              <p:nvPr/>
            </p:nvSpPr>
            <p:spPr bwMode="auto">
              <a:xfrm>
                <a:off x="6082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8 h 68"/>
                  <a:gd name="T10" fmla="*/ 27 w 41"/>
                  <a:gd name="T11" fmla="*/ 28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8"/>
                    </a:lnTo>
                    <a:lnTo>
                      <a:pt x="27" y="28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8"/>
              <p:cNvSpPr/>
              <p:nvPr/>
            </p:nvSpPr>
            <p:spPr bwMode="auto">
              <a:xfrm>
                <a:off x="6123" y="3925"/>
                <a:ext cx="54" cy="68"/>
              </a:xfrm>
              <a:custGeom>
                <a:avLst/>
                <a:gdLst>
                  <a:gd name="T0" fmla="*/ 3 w 4"/>
                  <a:gd name="T1" fmla="*/ 4 h 5"/>
                  <a:gd name="T2" fmla="*/ 4 w 4"/>
                  <a:gd name="T3" fmla="*/ 4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5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2 h 5"/>
                  <a:gd name="T24" fmla="*/ 1 w 4"/>
                  <a:gd name="T25" fmla="*/ 3 h 5"/>
                  <a:gd name="T26" fmla="*/ 2 w 4"/>
                  <a:gd name="T27" fmla="*/ 4 h 5"/>
                  <a:gd name="T28" fmla="*/ 2 w 4"/>
                  <a:gd name="T29" fmla="*/ 5 h 5"/>
                  <a:gd name="T30" fmla="*/ 3 w 4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9"/>
              <p:cNvSpPr/>
              <p:nvPr/>
            </p:nvSpPr>
            <p:spPr bwMode="auto">
              <a:xfrm>
                <a:off x="6177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40"/>
              <p:cNvSpPr/>
              <p:nvPr/>
            </p:nvSpPr>
            <p:spPr bwMode="auto">
              <a:xfrm>
                <a:off x="6218" y="3925"/>
                <a:ext cx="54" cy="68"/>
              </a:xfrm>
              <a:custGeom>
                <a:avLst/>
                <a:gdLst>
                  <a:gd name="T0" fmla="*/ 3 w 4"/>
                  <a:gd name="T1" fmla="*/ 2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2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3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5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4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3 h 5"/>
                  <a:gd name="T42" fmla="*/ 0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3 w 4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241"/>
              <p:cNvSpPr>
                <a:spLocks noChangeArrowheads="1"/>
              </p:cNvSpPr>
              <p:nvPr/>
            </p:nvSpPr>
            <p:spPr bwMode="auto">
              <a:xfrm>
                <a:off x="6272" y="3980"/>
                <a:ext cx="14" cy="13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42"/>
              <p:cNvSpPr/>
              <p:nvPr/>
            </p:nvSpPr>
            <p:spPr bwMode="auto">
              <a:xfrm>
                <a:off x="6313" y="3925"/>
                <a:ext cx="27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5 h 5"/>
                  <a:gd name="T12" fmla="*/ 0 w 2"/>
                  <a:gd name="T13" fmla="*/ 5 h 5"/>
                  <a:gd name="T14" fmla="*/ 0 w 2"/>
                  <a:gd name="T15" fmla="*/ 4 h 5"/>
                  <a:gd name="T16" fmla="*/ 0 w 2"/>
                  <a:gd name="T17" fmla="*/ 5 h 5"/>
                  <a:gd name="T18" fmla="*/ 1 w 2"/>
                  <a:gd name="T19" fmla="*/ 4 h 5"/>
                  <a:gd name="T20" fmla="*/ 1 w 2"/>
                  <a:gd name="T21" fmla="*/ 4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43"/>
              <p:cNvSpPr/>
              <p:nvPr/>
            </p:nvSpPr>
            <p:spPr bwMode="auto">
              <a:xfrm>
                <a:off x="6354" y="392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1 w 3"/>
                  <a:gd name="T5" fmla="*/ 3 h 5"/>
                  <a:gd name="T6" fmla="*/ 1 w 3"/>
                  <a:gd name="T7" fmla="*/ 4 h 5"/>
                  <a:gd name="T8" fmla="*/ 1 w 3"/>
                  <a:gd name="T9" fmla="*/ 4 h 5"/>
                  <a:gd name="T10" fmla="*/ 2 w 3"/>
                  <a:gd name="T11" fmla="*/ 5 h 5"/>
                  <a:gd name="T12" fmla="*/ 2 w 3"/>
                  <a:gd name="T13" fmla="*/ 4 h 5"/>
                  <a:gd name="T14" fmla="*/ 2 w 3"/>
                  <a:gd name="T15" fmla="*/ 4 h 5"/>
                  <a:gd name="T16" fmla="*/ 2 w 3"/>
                  <a:gd name="T17" fmla="*/ 3 h 5"/>
                  <a:gd name="T18" fmla="*/ 2 w 3"/>
                  <a:gd name="T19" fmla="*/ 0 h 5"/>
                  <a:gd name="T20" fmla="*/ 3 w 3"/>
                  <a:gd name="T21" fmla="*/ 0 h 5"/>
                  <a:gd name="T22" fmla="*/ 3 w 3"/>
                  <a:gd name="T23" fmla="*/ 3 h 5"/>
                  <a:gd name="T24" fmla="*/ 3 w 3"/>
                  <a:gd name="T25" fmla="*/ 4 h 5"/>
                  <a:gd name="T26" fmla="*/ 3 w 3"/>
                  <a:gd name="T27" fmla="*/ 5 h 5"/>
                  <a:gd name="T28" fmla="*/ 2 w 3"/>
                  <a:gd name="T29" fmla="*/ 5 h 5"/>
                  <a:gd name="T30" fmla="*/ 1 w 3"/>
                  <a:gd name="T31" fmla="*/ 5 h 5"/>
                  <a:gd name="T32" fmla="*/ 0 w 3"/>
                  <a:gd name="T33" fmla="*/ 5 h 5"/>
                  <a:gd name="T34" fmla="*/ 0 w 3"/>
                  <a:gd name="T35" fmla="*/ 3 h 5"/>
                  <a:gd name="T36" fmla="*/ 0 w 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44"/>
              <p:cNvSpPr/>
              <p:nvPr/>
            </p:nvSpPr>
            <p:spPr bwMode="auto">
              <a:xfrm>
                <a:off x="6408" y="3925"/>
                <a:ext cx="41" cy="68"/>
              </a:xfrm>
              <a:custGeom>
                <a:avLst/>
                <a:gdLst>
                  <a:gd name="T0" fmla="*/ 3 w 3"/>
                  <a:gd name="T1" fmla="*/ 2 h 5"/>
                  <a:gd name="T2" fmla="*/ 2 w 3"/>
                  <a:gd name="T3" fmla="*/ 2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2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3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4 h 5"/>
                  <a:gd name="T28" fmla="*/ 2 w 3"/>
                  <a:gd name="T29" fmla="*/ 5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4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3 h 5"/>
                  <a:gd name="T42" fmla="*/ 0 w 3"/>
                  <a:gd name="T43" fmla="*/ 2 h 5"/>
                  <a:gd name="T44" fmla="*/ 0 w 3"/>
                  <a:gd name="T45" fmla="*/ 1 h 5"/>
                  <a:gd name="T46" fmla="*/ 2 w 3"/>
                  <a:gd name="T47" fmla="*/ 0 h 5"/>
                  <a:gd name="T48" fmla="*/ 3 w 3"/>
                  <a:gd name="T4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45"/>
              <p:cNvSpPr/>
              <p:nvPr/>
            </p:nvSpPr>
            <p:spPr bwMode="auto">
              <a:xfrm>
                <a:off x="6463" y="3925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27 w 40"/>
                  <a:gd name="T7" fmla="*/ 14 h 68"/>
                  <a:gd name="T8" fmla="*/ 27 w 40"/>
                  <a:gd name="T9" fmla="*/ 68 h 68"/>
                  <a:gd name="T10" fmla="*/ 0 w 40"/>
                  <a:gd name="T11" fmla="*/ 68 h 68"/>
                  <a:gd name="T12" fmla="*/ 0 w 40"/>
                  <a:gd name="T13" fmla="*/ 14 h 68"/>
                  <a:gd name="T14" fmla="*/ 0 w 40"/>
                  <a:gd name="T15" fmla="*/ 14 h 68"/>
                  <a:gd name="T16" fmla="*/ 0 w 4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0" y="6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46"/>
              <p:cNvSpPr>
                <a:spLocks noEditPoints="1"/>
              </p:cNvSpPr>
              <p:nvPr/>
            </p:nvSpPr>
            <p:spPr bwMode="auto">
              <a:xfrm>
                <a:off x="6517" y="3925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1 h 5"/>
                  <a:gd name="T6" fmla="*/ 3 w 4"/>
                  <a:gd name="T7" fmla="*/ 1 h 5"/>
                  <a:gd name="T8" fmla="*/ 4 w 4"/>
                  <a:gd name="T9" fmla="*/ 2 h 5"/>
                  <a:gd name="T10" fmla="*/ 3 w 4"/>
                  <a:gd name="T11" fmla="*/ 3 h 5"/>
                  <a:gd name="T12" fmla="*/ 3 w 4"/>
                  <a:gd name="T13" fmla="*/ 3 h 5"/>
                  <a:gd name="T14" fmla="*/ 2 w 4"/>
                  <a:gd name="T15" fmla="*/ 4 h 5"/>
                  <a:gd name="T16" fmla="*/ 1 w 4"/>
                  <a:gd name="T17" fmla="*/ 4 h 5"/>
                  <a:gd name="T18" fmla="*/ 1 w 4"/>
                  <a:gd name="T19" fmla="*/ 5 h 5"/>
                  <a:gd name="T20" fmla="*/ 0 w 4"/>
                  <a:gd name="T21" fmla="*/ 5 h 5"/>
                  <a:gd name="T22" fmla="*/ 0 w 4"/>
                  <a:gd name="T23" fmla="*/ 0 h 5"/>
                  <a:gd name="T24" fmla="*/ 1 w 4"/>
                  <a:gd name="T25" fmla="*/ 1 h 5"/>
                  <a:gd name="T26" fmla="*/ 1 w 4"/>
                  <a:gd name="T27" fmla="*/ 3 h 5"/>
                  <a:gd name="T28" fmla="*/ 2 w 4"/>
                  <a:gd name="T29" fmla="*/ 3 h 5"/>
                  <a:gd name="T30" fmla="*/ 2 w 4"/>
                  <a:gd name="T31" fmla="*/ 3 h 5"/>
                  <a:gd name="T32" fmla="*/ 2 w 4"/>
                  <a:gd name="T33" fmla="*/ 2 h 5"/>
                  <a:gd name="T34" fmla="*/ 2 w 4"/>
                  <a:gd name="T35" fmla="*/ 2 h 5"/>
                  <a:gd name="T36" fmla="*/ 2 w 4"/>
                  <a:gd name="T37" fmla="*/ 1 h 5"/>
                  <a:gd name="T38" fmla="*/ 2 w 4"/>
                  <a:gd name="T39" fmla="*/ 1 h 5"/>
                  <a:gd name="T40" fmla="*/ 1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Rectangle 247"/>
              <p:cNvSpPr>
                <a:spLocks noChangeArrowheads="1"/>
              </p:cNvSpPr>
              <p:nvPr/>
            </p:nvSpPr>
            <p:spPr bwMode="auto">
              <a:xfrm>
                <a:off x="6571" y="3925"/>
                <a:ext cx="14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8"/>
              <p:cNvSpPr/>
              <p:nvPr/>
            </p:nvSpPr>
            <p:spPr bwMode="auto">
              <a:xfrm>
                <a:off x="6599" y="3925"/>
                <a:ext cx="40" cy="68"/>
              </a:xfrm>
              <a:custGeom>
                <a:avLst/>
                <a:gdLst>
                  <a:gd name="T0" fmla="*/ 2 w 3"/>
                  <a:gd name="T1" fmla="*/ 4 h 5"/>
                  <a:gd name="T2" fmla="*/ 3 w 3"/>
                  <a:gd name="T3" fmla="*/ 4 h 5"/>
                  <a:gd name="T4" fmla="*/ 3 w 3"/>
                  <a:gd name="T5" fmla="*/ 5 h 5"/>
                  <a:gd name="T6" fmla="*/ 2 w 3"/>
                  <a:gd name="T7" fmla="*/ 5 h 5"/>
                  <a:gd name="T8" fmla="*/ 0 w 3"/>
                  <a:gd name="T9" fmla="*/ 5 h 5"/>
                  <a:gd name="T10" fmla="*/ 0 w 3"/>
                  <a:gd name="T11" fmla="*/ 3 h 5"/>
                  <a:gd name="T12" fmla="*/ 0 w 3"/>
                  <a:gd name="T13" fmla="*/ 1 h 5"/>
                  <a:gd name="T14" fmla="*/ 2 w 3"/>
                  <a:gd name="T15" fmla="*/ 0 h 5"/>
                  <a:gd name="T16" fmla="*/ 3 w 3"/>
                  <a:gd name="T17" fmla="*/ 2 h 5"/>
                  <a:gd name="T18" fmla="*/ 2 w 3"/>
                  <a:gd name="T19" fmla="*/ 2 h 5"/>
                  <a:gd name="T20" fmla="*/ 2 w 3"/>
                  <a:gd name="T21" fmla="*/ 1 h 5"/>
                  <a:gd name="T22" fmla="*/ 1 w 3"/>
                  <a:gd name="T23" fmla="*/ 2 h 5"/>
                  <a:gd name="T24" fmla="*/ 1 w 3"/>
                  <a:gd name="T25" fmla="*/ 3 h 5"/>
                  <a:gd name="T26" fmla="*/ 1 w 3"/>
                  <a:gd name="T27" fmla="*/ 4 h 5"/>
                  <a:gd name="T28" fmla="*/ 2 w 3"/>
                  <a:gd name="T29" fmla="*/ 5 h 5"/>
                  <a:gd name="T30" fmla="*/ 2 w 3"/>
                  <a:gd name="T3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9"/>
              <p:cNvSpPr/>
              <p:nvPr/>
            </p:nvSpPr>
            <p:spPr bwMode="auto">
              <a:xfrm>
                <a:off x="6653" y="3925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4 w 54"/>
                  <a:gd name="T3" fmla="*/ 0 h 68"/>
                  <a:gd name="T4" fmla="*/ 14 w 54"/>
                  <a:gd name="T5" fmla="*/ 41 h 68"/>
                  <a:gd name="T6" fmla="*/ 27 w 54"/>
                  <a:gd name="T7" fmla="*/ 0 h 68"/>
                  <a:gd name="T8" fmla="*/ 41 w 54"/>
                  <a:gd name="T9" fmla="*/ 0 h 68"/>
                  <a:gd name="T10" fmla="*/ 27 w 54"/>
                  <a:gd name="T11" fmla="*/ 28 h 68"/>
                  <a:gd name="T12" fmla="*/ 54 w 54"/>
                  <a:gd name="T13" fmla="*/ 68 h 68"/>
                  <a:gd name="T14" fmla="*/ 27 w 54"/>
                  <a:gd name="T15" fmla="*/ 68 h 68"/>
                  <a:gd name="T16" fmla="*/ 27 w 54"/>
                  <a:gd name="T17" fmla="*/ 41 h 68"/>
                  <a:gd name="T18" fmla="*/ 14 w 54"/>
                  <a:gd name="T19" fmla="*/ 55 h 68"/>
                  <a:gd name="T20" fmla="*/ 14 w 54"/>
                  <a:gd name="T21" fmla="*/ 68 h 68"/>
                  <a:gd name="T22" fmla="*/ 0 w 54"/>
                  <a:gd name="T23" fmla="*/ 68 h 68"/>
                  <a:gd name="T24" fmla="*/ 0 w 54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41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28"/>
                    </a:lnTo>
                    <a:lnTo>
                      <a:pt x="54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50"/>
              <p:cNvSpPr/>
              <p:nvPr/>
            </p:nvSpPr>
            <p:spPr bwMode="auto">
              <a:xfrm>
                <a:off x="6735" y="3925"/>
                <a:ext cx="81" cy="68"/>
              </a:xfrm>
              <a:custGeom>
                <a:avLst/>
                <a:gdLst>
                  <a:gd name="T0" fmla="*/ 0 w 81"/>
                  <a:gd name="T1" fmla="*/ 0 h 68"/>
                  <a:gd name="T2" fmla="*/ 13 w 81"/>
                  <a:gd name="T3" fmla="*/ 0 h 68"/>
                  <a:gd name="T4" fmla="*/ 27 w 81"/>
                  <a:gd name="T5" fmla="*/ 55 h 68"/>
                  <a:gd name="T6" fmla="*/ 40 w 81"/>
                  <a:gd name="T7" fmla="*/ 0 h 68"/>
                  <a:gd name="T8" fmla="*/ 40 w 81"/>
                  <a:gd name="T9" fmla="*/ 0 h 68"/>
                  <a:gd name="T10" fmla="*/ 54 w 81"/>
                  <a:gd name="T11" fmla="*/ 55 h 68"/>
                  <a:gd name="T12" fmla="*/ 68 w 81"/>
                  <a:gd name="T13" fmla="*/ 0 h 68"/>
                  <a:gd name="T14" fmla="*/ 81 w 81"/>
                  <a:gd name="T15" fmla="*/ 0 h 68"/>
                  <a:gd name="T16" fmla="*/ 68 w 81"/>
                  <a:gd name="T17" fmla="*/ 68 h 68"/>
                  <a:gd name="T18" fmla="*/ 54 w 81"/>
                  <a:gd name="T19" fmla="*/ 68 h 68"/>
                  <a:gd name="T20" fmla="*/ 40 w 81"/>
                  <a:gd name="T21" fmla="*/ 28 h 68"/>
                  <a:gd name="T22" fmla="*/ 27 w 81"/>
                  <a:gd name="T23" fmla="*/ 68 h 68"/>
                  <a:gd name="T24" fmla="*/ 13 w 81"/>
                  <a:gd name="T25" fmla="*/ 68 h 68"/>
                  <a:gd name="T26" fmla="*/ 0 w 81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55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55"/>
                    </a:lnTo>
                    <a:lnTo>
                      <a:pt x="68" y="0"/>
                    </a:lnTo>
                    <a:lnTo>
                      <a:pt x="81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40" y="28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51"/>
              <p:cNvSpPr/>
              <p:nvPr/>
            </p:nvSpPr>
            <p:spPr bwMode="auto">
              <a:xfrm>
                <a:off x="6816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8 h 68"/>
                  <a:gd name="T6" fmla="*/ 27 w 41"/>
                  <a:gd name="T7" fmla="*/ 28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8"/>
                    </a:lnTo>
                    <a:lnTo>
                      <a:pt x="27" y="28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52"/>
              <p:cNvSpPr>
                <a:spLocks noEditPoints="1"/>
              </p:cNvSpPr>
              <p:nvPr/>
            </p:nvSpPr>
            <p:spPr bwMode="auto">
              <a:xfrm>
                <a:off x="6871" y="3925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27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55 h 68"/>
                  <a:gd name="T20" fmla="*/ 27 w 54"/>
                  <a:gd name="T21" fmla="*/ 28 h 68"/>
                  <a:gd name="T22" fmla="*/ 13 w 54"/>
                  <a:gd name="T23" fmla="*/ 55 h 68"/>
                  <a:gd name="T24" fmla="*/ 27 w 54"/>
                  <a:gd name="T25" fmla="*/ 5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27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55"/>
                    </a:moveTo>
                    <a:lnTo>
                      <a:pt x="27" y="28"/>
                    </a:lnTo>
                    <a:lnTo>
                      <a:pt x="13" y="55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53"/>
              <p:cNvSpPr/>
              <p:nvPr/>
            </p:nvSpPr>
            <p:spPr bwMode="auto">
              <a:xfrm>
                <a:off x="6911" y="392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8 w 41"/>
                  <a:gd name="T7" fmla="*/ 14 h 68"/>
                  <a:gd name="T8" fmla="*/ 28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8" y="14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54"/>
              <p:cNvSpPr/>
              <p:nvPr/>
            </p:nvSpPr>
            <p:spPr bwMode="auto">
              <a:xfrm>
                <a:off x="5334" y="3166"/>
                <a:ext cx="82" cy="68"/>
              </a:xfrm>
              <a:custGeom>
                <a:avLst/>
                <a:gdLst>
                  <a:gd name="T0" fmla="*/ 0 w 82"/>
                  <a:gd name="T1" fmla="*/ 0 h 68"/>
                  <a:gd name="T2" fmla="*/ 14 w 82"/>
                  <a:gd name="T3" fmla="*/ 0 h 68"/>
                  <a:gd name="T4" fmla="*/ 27 w 82"/>
                  <a:gd name="T5" fmla="*/ 54 h 68"/>
                  <a:gd name="T6" fmla="*/ 41 w 82"/>
                  <a:gd name="T7" fmla="*/ 0 h 68"/>
                  <a:gd name="T8" fmla="*/ 54 w 82"/>
                  <a:gd name="T9" fmla="*/ 0 h 68"/>
                  <a:gd name="T10" fmla="*/ 54 w 82"/>
                  <a:gd name="T11" fmla="*/ 54 h 68"/>
                  <a:gd name="T12" fmla="*/ 68 w 82"/>
                  <a:gd name="T13" fmla="*/ 0 h 68"/>
                  <a:gd name="T14" fmla="*/ 82 w 82"/>
                  <a:gd name="T15" fmla="*/ 0 h 68"/>
                  <a:gd name="T16" fmla="*/ 68 w 82"/>
                  <a:gd name="T17" fmla="*/ 68 h 68"/>
                  <a:gd name="T18" fmla="*/ 54 w 82"/>
                  <a:gd name="T19" fmla="*/ 68 h 68"/>
                  <a:gd name="T20" fmla="*/ 41 w 82"/>
                  <a:gd name="T21" fmla="*/ 27 h 68"/>
                  <a:gd name="T22" fmla="*/ 27 w 82"/>
                  <a:gd name="T23" fmla="*/ 68 h 68"/>
                  <a:gd name="T24" fmla="*/ 14 w 82"/>
                  <a:gd name="T25" fmla="*/ 68 h 68"/>
                  <a:gd name="T26" fmla="*/ 0 w 82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54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41" y="27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55"/>
              <p:cNvSpPr>
                <a:spLocks noEditPoints="1"/>
              </p:cNvSpPr>
              <p:nvPr/>
            </p:nvSpPr>
            <p:spPr bwMode="auto">
              <a:xfrm>
                <a:off x="5402" y="3166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27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0 h 68"/>
                  <a:gd name="T20" fmla="*/ 27 w 54"/>
                  <a:gd name="T21" fmla="*/ 13 h 68"/>
                  <a:gd name="T22" fmla="*/ 27 w 54"/>
                  <a:gd name="T23" fmla="*/ 40 h 68"/>
                  <a:gd name="T24" fmla="*/ 41 w 54"/>
                  <a:gd name="T25" fmla="*/ 4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0"/>
                    </a:moveTo>
                    <a:lnTo>
                      <a:pt x="27" y="13"/>
                    </a:lnTo>
                    <a:lnTo>
                      <a:pt x="27" y="40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6"/>
              <p:cNvSpPr/>
              <p:nvPr/>
            </p:nvSpPr>
            <p:spPr bwMode="auto">
              <a:xfrm>
                <a:off x="5456" y="3166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27 h 68"/>
                  <a:gd name="T6" fmla="*/ 41 w 55"/>
                  <a:gd name="T7" fmla="*/ 0 h 68"/>
                  <a:gd name="T8" fmla="*/ 55 w 55"/>
                  <a:gd name="T9" fmla="*/ 0 h 68"/>
                  <a:gd name="T10" fmla="*/ 28 w 55"/>
                  <a:gd name="T11" fmla="*/ 40 h 68"/>
                  <a:gd name="T12" fmla="*/ 28 w 55"/>
                  <a:gd name="T13" fmla="*/ 68 h 68"/>
                  <a:gd name="T14" fmla="*/ 14 w 55"/>
                  <a:gd name="T15" fmla="*/ 68 h 68"/>
                  <a:gd name="T16" fmla="*/ 14 w 55"/>
                  <a:gd name="T17" fmla="*/ 40 h 68"/>
                  <a:gd name="T18" fmla="*/ 0 w 5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28" y="40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7"/>
              <p:cNvSpPr/>
              <p:nvPr/>
            </p:nvSpPr>
            <p:spPr bwMode="auto">
              <a:xfrm>
                <a:off x="5524" y="316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4 w 41"/>
                  <a:gd name="T7" fmla="*/ 13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0 h 68"/>
                  <a:gd name="T14" fmla="*/ 14 w 41"/>
                  <a:gd name="T15" fmla="*/ 40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0"/>
                    </a:lnTo>
                    <a:lnTo>
                      <a:pt x="14" y="40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8"/>
              <p:cNvSpPr>
                <a:spLocks noEditPoints="1"/>
              </p:cNvSpPr>
              <p:nvPr/>
            </p:nvSpPr>
            <p:spPr bwMode="auto">
              <a:xfrm>
                <a:off x="5565" y="3166"/>
                <a:ext cx="55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2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9"/>
              <p:cNvSpPr>
                <a:spLocks noEditPoints="1"/>
              </p:cNvSpPr>
              <p:nvPr/>
            </p:nvSpPr>
            <p:spPr bwMode="auto">
              <a:xfrm>
                <a:off x="5633" y="316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1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60"/>
              <p:cNvSpPr/>
              <p:nvPr/>
            </p:nvSpPr>
            <p:spPr bwMode="auto">
              <a:xfrm>
                <a:off x="5688" y="3166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27 w 54"/>
                  <a:gd name="T3" fmla="*/ 0 h 68"/>
                  <a:gd name="T4" fmla="*/ 27 w 54"/>
                  <a:gd name="T5" fmla="*/ 27 h 68"/>
                  <a:gd name="T6" fmla="*/ 40 w 54"/>
                  <a:gd name="T7" fmla="*/ 0 h 68"/>
                  <a:gd name="T8" fmla="*/ 54 w 54"/>
                  <a:gd name="T9" fmla="*/ 0 h 68"/>
                  <a:gd name="T10" fmla="*/ 40 w 54"/>
                  <a:gd name="T11" fmla="*/ 40 h 68"/>
                  <a:gd name="T12" fmla="*/ 40 w 54"/>
                  <a:gd name="T13" fmla="*/ 68 h 68"/>
                  <a:gd name="T14" fmla="*/ 27 w 54"/>
                  <a:gd name="T15" fmla="*/ 68 h 68"/>
                  <a:gd name="T16" fmla="*/ 27 w 54"/>
                  <a:gd name="T17" fmla="*/ 40 h 68"/>
                  <a:gd name="T18" fmla="*/ 0 w 5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27" y="0"/>
                    </a:lnTo>
                    <a:lnTo>
                      <a:pt x="27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0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2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61"/>
              <p:cNvSpPr/>
              <p:nvPr/>
            </p:nvSpPr>
            <p:spPr bwMode="auto">
              <a:xfrm>
                <a:off x="5742" y="3166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1 w 4"/>
                  <a:gd name="T5" fmla="*/ 3 h 5"/>
                  <a:gd name="T6" fmla="*/ 1 w 4"/>
                  <a:gd name="T7" fmla="*/ 4 h 5"/>
                  <a:gd name="T8" fmla="*/ 2 w 4"/>
                  <a:gd name="T9" fmla="*/ 4 h 5"/>
                  <a:gd name="T10" fmla="*/ 2 w 4"/>
                  <a:gd name="T11" fmla="*/ 4 h 5"/>
                  <a:gd name="T12" fmla="*/ 3 w 4"/>
                  <a:gd name="T13" fmla="*/ 4 h 5"/>
                  <a:gd name="T14" fmla="*/ 3 w 4"/>
                  <a:gd name="T15" fmla="*/ 4 h 5"/>
                  <a:gd name="T16" fmla="*/ 3 w 4"/>
                  <a:gd name="T17" fmla="*/ 3 h 5"/>
                  <a:gd name="T18" fmla="*/ 3 w 4"/>
                  <a:gd name="T19" fmla="*/ 0 h 5"/>
                  <a:gd name="T20" fmla="*/ 4 w 4"/>
                  <a:gd name="T21" fmla="*/ 0 h 5"/>
                  <a:gd name="T22" fmla="*/ 4 w 4"/>
                  <a:gd name="T23" fmla="*/ 3 h 5"/>
                  <a:gd name="T24" fmla="*/ 4 w 4"/>
                  <a:gd name="T25" fmla="*/ 4 h 5"/>
                  <a:gd name="T26" fmla="*/ 3 w 4"/>
                  <a:gd name="T27" fmla="*/ 5 h 5"/>
                  <a:gd name="T28" fmla="*/ 2 w 4"/>
                  <a:gd name="T29" fmla="*/ 5 h 5"/>
                  <a:gd name="T30" fmla="*/ 1 w 4"/>
                  <a:gd name="T31" fmla="*/ 5 h 5"/>
                  <a:gd name="T32" fmla="*/ 0 w 4"/>
                  <a:gd name="T33" fmla="*/ 4 h 5"/>
                  <a:gd name="T34" fmla="*/ 0 w 4"/>
                  <a:gd name="T35" fmla="*/ 3 h 5"/>
                  <a:gd name="T36" fmla="*/ 0 w 4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62"/>
              <p:cNvSpPr>
                <a:spLocks noEditPoints="1"/>
              </p:cNvSpPr>
              <p:nvPr/>
            </p:nvSpPr>
            <p:spPr bwMode="auto">
              <a:xfrm>
                <a:off x="5810" y="316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1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1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63"/>
              <p:cNvSpPr>
                <a:spLocks noEditPoints="1"/>
              </p:cNvSpPr>
              <p:nvPr/>
            </p:nvSpPr>
            <p:spPr bwMode="auto">
              <a:xfrm>
                <a:off x="5878" y="316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3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3 h 5"/>
                  <a:gd name="T28" fmla="*/ 1 w 3"/>
                  <a:gd name="T29" fmla="*/ 3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64"/>
              <p:cNvSpPr/>
              <p:nvPr/>
            </p:nvSpPr>
            <p:spPr bwMode="auto">
              <a:xfrm>
                <a:off x="6395" y="3166"/>
                <a:ext cx="54" cy="68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2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3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4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3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65"/>
              <p:cNvSpPr/>
              <p:nvPr/>
            </p:nvSpPr>
            <p:spPr bwMode="auto">
              <a:xfrm>
                <a:off x="6449" y="316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7 w 41"/>
                  <a:gd name="T7" fmla="*/ 13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7" y="13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6"/>
              <p:cNvSpPr>
                <a:spLocks noEditPoints="1"/>
              </p:cNvSpPr>
              <p:nvPr/>
            </p:nvSpPr>
            <p:spPr bwMode="auto">
              <a:xfrm>
                <a:off x="6517" y="3166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3 h 5"/>
                  <a:gd name="T28" fmla="*/ 1 w 3"/>
                  <a:gd name="T29" fmla="*/ 3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267"/>
              <p:cNvSpPr>
                <a:spLocks noChangeArrowheads="1"/>
              </p:cNvSpPr>
              <p:nvPr/>
            </p:nvSpPr>
            <p:spPr bwMode="auto">
              <a:xfrm>
                <a:off x="6558" y="3166"/>
                <a:ext cx="13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68"/>
              <p:cNvSpPr/>
              <p:nvPr/>
            </p:nvSpPr>
            <p:spPr bwMode="auto">
              <a:xfrm>
                <a:off x="6585" y="3166"/>
                <a:ext cx="54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5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1 w 4"/>
                  <a:gd name="T25" fmla="*/ 3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69"/>
              <p:cNvSpPr/>
              <p:nvPr/>
            </p:nvSpPr>
            <p:spPr bwMode="auto">
              <a:xfrm>
                <a:off x="6639" y="3166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28 w 55"/>
                  <a:gd name="T3" fmla="*/ 0 h 68"/>
                  <a:gd name="T4" fmla="*/ 28 w 55"/>
                  <a:gd name="T5" fmla="*/ 27 h 68"/>
                  <a:gd name="T6" fmla="*/ 41 w 55"/>
                  <a:gd name="T7" fmla="*/ 0 h 68"/>
                  <a:gd name="T8" fmla="*/ 55 w 55"/>
                  <a:gd name="T9" fmla="*/ 0 h 68"/>
                  <a:gd name="T10" fmla="*/ 41 w 55"/>
                  <a:gd name="T11" fmla="*/ 27 h 68"/>
                  <a:gd name="T12" fmla="*/ 55 w 55"/>
                  <a:gd name="T13" fmla="*/ 68 h 68"/>
                  <a:gd name="T14" fmla="*/ 41 w 55"/>
                  <a:gd name="T15" fmla="*/ 68 h 68"/>
                  <a:gd name="T16" fmla="*/ 28 w 55"/>
                  <a:gd name="T17" fmla="*/ 40 h 68"/>
                  <a:gd name="T18" fmla="*/ 28 w 55"/>
                  <a:gd name="T19" fmla="*/ 54 h 68"/>
                  <a:gd name="T20" fmla="*/ 28 w 55"/>
                  <a:gd name="T21" fmla="*/ 68 h 68"/>
                  <a:gd name="T22" fmla="*/ 0 w 55"/>
                  <a:gd name="T23" fmla="*/ 68 h 68"/>
                  <a:gd name="T24" fmla="*/ 0 w 55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28" y="0"/>
                    </a:lnTo>
                    <a:lnTo>
                      <a:pt x="28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41" y="27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40"/>
                    </a:lnTo>
                    <a:lnTo>
                      <a:pt x="28" y="54"/>
                    </a:lnTo>
                    <a:lnTo>
                      <a:pt x="2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70"/>
              <p:cNvSpPr/>
              <p:nvPr/>
            </p:nvSpPr>
            <p:spPr bwMode="auto">
              <a:xfrm>
                <a:off x="6735" y="3166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13 w 68"/>
                  <a:gd name="T3" fmla="*/ 0 h 68"/>
                  <a:gd name="T4" fmla="*/ 13 w 68"/>
                  <a:gd name="T5" fmla="*/ 54 h 68"/>
                  <a:gd name="T6" fmla="*/ 27 w 68"/>
                  <a:gd name="T7" fmla="*/ 0 h 68"/>
                  <a:gd name="T8" fmla="*/ 40 w 68"/>
                  <a:gd name="T9" fmla="*/ 0 h 68"/>
                  <a:gd name="T10" fmla="*/ 40 w 68"/>
                  <a:gd name="T11" fmla="*/ 54 h 68"/>
                  <a:gd name="T12" fmla="*/ 54 w 68"/>
                  <a:gd name="T13" fmla="*/ 0 h 68"/>
                  <a:gd name="T14" fmla="*/ 68 w 68"/>
                  <a:gd name="T15" fmla="*/ 0 h 68"/>
                  <a:gd name="T16" fmla="*/ 54 w 68"/>
                  <a:gd name="T17" fmla="*/ 68 h 68"/>
                  <a:gd name="T18" fmla="*/ 40 w 68"/>
                  <a:gd name="T19" fmla="*/ 68 h 68"/>
                  <a:gd name="T20" fmla="*/ 27 w 68"/>
                  <a:gd name="T21" fmla="*/ 27 h 68"/>
                  <a:gd name="T22" fmla="*/ 27 w 68"/>
                  <a:gd name="T23" fmla="*/ 68 h 68"/>
                  <a:gd name="T24" fmla="*/ 13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54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27" y="27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71"/>
              <p:cNvSpPr/>
              <p:nvPr/>
            </p:nvSpPr>
            <p:spPr bwMode="auto">
              <a:xfrm>
                <a:off x="6803" y="3166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3 w 54"/>
                  <a:gd name="T3" fmla="*/ 0 h 68"/>
                  <a:gd name="T4" fmla="*/ 13 w 54"/>
                  <a:gd name="T5" fmla="*/ 27 h 68"/>
                  <a:gd name="T6" fmla="*/ 40 w 54"/>
                  <a:gd name="T7" fmla="*/ 27 h 68"/>
                  <a:gd name="T8" fmla="*/ 40 w 54"/>
                  <a:gd name="T9" fmla="*/ 0 h 68"/>
                  <a:gd name="T10" fmla="*/ 54 w 54"/>
                  <a:gd name="T11" fmla="*/ 0 h 68"/>
                  <a:gd name="T12" fmla="*/ 54 w 54"/>
                  <a:gd name="T13" fmla="*/ 68 h 68"/>
                  <a:gd name="T14" fmla="*/ 40 w 54"/>
                  <a:gd name="T15" fmla="*/ 68 h 68"/>
                  <a:gd name="T16" fmla="*/ 40 w 54"/>
                  <a:gd name="T17" fmla="*/ 40 h 68"/>
                  <a:gd name="T18" fmla="*/ 13 w 54"/>
                  <a:gd name="T19" fmla="*/ 40 h 68"/>
                  <a:gd name="T20" fmla="*/ 13 w 54"/>
                  <a:gd name="T21" fmla="*/ 68 h 68"/>
                  <a:gd name="T22" fmla="*/ 0 w 54"/>
                  <a:gd name="T23" fmla="*/ 68 h 68"/>
                  <a:gd name="T24" fmla="*/ 0 w 54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27"/>
                    </a:lnTo>
                    <a:lnTo>
                      <a:pt x="40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40"/>
                    </a:lnTo>
                    <a:lnTo>
                      <a:pt x="13" y="40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2"/>
              <p:cNvSpPr>
                <a:spLocks noEditPoints="1"/>
              </p:cNvSpPr>
              <p:nvPr/>
            </p:nvSpPr>
            <p:spPr bwMode="auto">
              <a:xfrm>
                <a:off x="6857" y="3166"/>
                <a:ext cx="54" cy="68"/>
              </a:xfrm>
              <a:custGeom>
                <a:avLst/>
                <a:gdLst>
                  <a:gd name="T0" fmla="*/ 14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14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14 w 54"/>
                  <a:gd name="T17" fmla="*/ 0 h 68"/>
                  <a:gd name="T18" fmla="*/ 27 w 54"/>
                  <a:gd name="T19" fmla="*/ 40 h 68"/>
                  <a:gd name="T20" fmla="*/ 27 w 54"/>
                  <a:gd name="T21" fmla="*/ 13 h 68"/>
                  <a:gd name="T22" fmla="*/ 14 w 54"/>
                  <a:gd name="T23" fmla="*/ 40 h 68"/>
                  <a:gd name="T24" fmla="*/ 27 w 54"/>
                  <a:gd name="T25" fmla="*/ 4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4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7" y="40"/>
                    </a:moveTo>
                    <a:lnTo>
                      <a:pt x="27" y="13"/>
                    </a:lnTo>
                    <a:lnTo>
                      <a:pt x="14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73"/>
              <p:cNvSpPr/>
              <p:nvPr/>
            </p:nvSpPr>
            <p:spPr bwMode="auto">
              <a:xfrm>
                <a:off x="6911" y="3166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8 w 41"/>
                  <a:gd name="T7" fmla="*/ 13 h 68"/>
                  <a:gd name="T8" fmla="*/ 28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74"/>
              <p:cNvSpPr/>
              <p:nvPr/>
            </p:nvSpPr>
            <p:spPr bwMode="auto">
              <a:xfrm>
                <a:off x="5348" y="3681"/>
                <a:ext cx="40" cy="54"/>
              </a:xfrm>
              <a:custGeom>
                <a:avLst/>
                <a:gdLst>
                  <a:gd name="T0" fmla="*/ 0 w 40"/>
                  <a:gd name="T1" fmla="*/ 0 h 54"/>
                  <a:gd name="T2" fmla="*/ 40 w 40"/>
                  <a:gd name="T3" fmla="*/ 0 h 54"/>
                  <a:gd name="T4" fmla="*/ 40 w 40"/>
                  <a:gd name="T5" fmla="*/ 0 h 54"/>
                  <a:gd name="T6" fmla="*/ 13 w 40"/>
                  <a:gd name="T7" fmla="*/ 0 h 54"/>
                  <a:gd name="T8" fmla="*/ 13 w 40"/>
                  <a:gd name="T9" fmla="*/ 14 h 54"/>
                  <a:gd name="T10" fmla="*/ 27 w 40"/>
                  <a:gd name="T11" fmla="*/ 14 h 54"/>
                  <a:gd name="T12" fmla="*/ 27 w 40"/>
                  <a:gd name="T13" fmla="*/ 27 h 54"/>
                  <a:gd name="T14" fmla="*/ 13 w 40"/>
                  <a:gd name="T15" fmla="*/ 27 h 54"/>
                  <a:gd name="T16" fmla="*/ 13 w 40"/>
                  <a:gd name="T17" fmla="*/ 54 h 54"/>
                  <a:gd name="T18" fmla="*/ 40 w 40"/>
                  <a:gd name="T19" fmla="*/ 54 h 54"/>
                  <a:gd name="T20" fmla="*/ 40 w 40"/>
                  <a:gd name="T21" fmla="*/ 54 h 54"/>
                  <a:gd name="T22" fmla="*/ 0 w 40"/>
                  <a:gd name="T23" fmla="*/ 54 h 54"/>
                  <a:gd name="T24" fmla="*/ 0 w 40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4">
                    <a:moveTo>
                      <a:pt x="0" y="0"/>
                    </a:moveTo>
                    <a:lnTo>
                      <a:pt x="40" y="0"/>
                    </a:lnTo>
                    <a:lnTo>
                      <a:pt x="40" y="0"/>
                    </a:lnTo>
                    <a:lnTo>
                      <a:pt x="13" y="0"/>
                    </a:lnTo>
                    <a:lnTo>
                      <a:pt x="13" y="14"/>
                    </a:lnTo>
                    <a:lnTo>
                      <a:pt x="27" y="14"/>
                    </a:lnTo>
                    <a:lnTo>
                      <a:pt x="27" y="27"/>
                    </a:lnTo>
                    <a:lnTo>
                      <a:pt x="13" y="27"/>
                    </a:lnTo>
                    <a:lnTo>
                      <a:pt x="13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75"/>
              <p:cNvSpPr/>
              <p:nvPr/>
            </p:nvSpPr>
            <p:spPr bwMode="auto">
              <a:xfrm>
                <a:off x="5388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28 w 41"/>
                  <a:gd name="T5" fmla="*/ 41 h 54"/>
                  <a:gd name="T6" fmla="*/ 28 w 41"/>
                  <a:gd name="T7" fmla="*/ 0 h 54"/>
                  <a:gd name="T8" fmla="*/ 41 w 41"/>
                  <a:gd name="T9" fmla="*/ 0 h 54"/>
                  <a:gd name="T10" fmla="*/ 28 w 41"/>
                  <a:gd name="T11" fmla="*/ 54 h 54"/>
                  <a:gd name="T12" fmla="*/ 14 w 41"/>
                  <a:gd name="T13" fmla="*/ 54 h 54"/>
                  <a:gd name="T14" fmla="*/ 0 w 41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28" y="41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6"/>
              <p:cNvSpPr/>
              <p:nvPr/>
            </p:nvSpPr>
            <p:spPr bwMode="auto">
              <a:xfrm>
                <a:off x="5443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13 w 41"/>
                  <a:gd name="T7" fmla="*/ 0 h 54"/>
                  <a:gd name="T8" fmla="*/ 13 w 41"/>
                  <a:gd name="T9" fmla="*/ 14 h 54"/>
                  <a:gd name="T10" fmla="*/ 27 w 41"/>
                  <a:gd name="T11" fmla="*/ 14 h 54"/>
                  <a:gd name="T12" fmla="*/ 27 w 41"/>
                  <a:gd name="T13" fmla="*/ 27 h 54"/>
                  <a:gd name="T14" fmla="*/ 13 w 41"/>
                  <a:gd name="T15" fmla="*/ 27 h 54"/>
                  <a:gd name="T16" fmla="*/ 13 w 41"/>
                  <a:gd name="T17" fmla="*/ 54 h 54"/>
                  <a:gd name="T18" fmla="*/ 41 w 41"/>
                  <a:gd name="T19" fmla="*/ 54 h 54"/>
                  <a:gd name="T20" fmla="*/ 41 w 41"/>
                  <a:gd name="T21" fmla="*/ 54 h 54"/>
                  <a:gd name="T22" fmla="*/ 0 w 41"/>
                  <a:gd name="T23" fmla="*/ 54 h 54"/>
                  <a:gd name="T24" fmla="*/ 0 w 41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13" y="0"/>
                    </a:lnTo>
                    <a:lnTo>
                      <a:pt x="13" y="14"/>
                    </a:lnTo>
                    <a:lnTo>
                      <a:pt x="27" y="14"/>
                    </a:lnTo>
                    <a:lnTo>
                      <a:pt x="27" y="27"/>
                    </a:lnTo>
                    <a:lnTo>
                      <a:pt x="13" y="27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77"/>
              <p:cNvSpPr>
                <a:spLocks noEditPoints="1"/>
              </p:cNvSpPr>
              <p:nvPr/>
            </p:nvSpPr>
            <p:spPr bwMode="auto">
              <a:xfrm>
                <a:off x="5484" y="3681"/>
                <a:ext cx="54" cy="5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2 w 4"/>
                  <a:gd name="T5" fmla="*/ 0 h 4"/>
                  <a:gd name="T6" fmla="*/ 3 w 4"/>
                  <a:gd name="T7" fmla="*/ 0 h 4"/>
                  <a:gd name="T8" fmla="*/ 3 w 4"/>
                  <a:gd name="T9" fmla="*/ 0 h 4"/>
                  <a:gd name="T10" fmla="*/ 3 w 4"/>
                  <a:gd name="T11" fmla="*/ 1 h 4"/>
                  <a:gd name="T12" fmla="*/ 3 w 4"/>
                  <a:gd name="T13" fmla="*/ 2 h 4"/>
                  <a:gd name="T14" fmla="*/ 4 w 4"/>
                  <a:gd name="T15" fmla="*/ 4 h 4"/>
                  <a:gd name="T16" fmla="*/ 3 w 4"/>
                  <a:gd name="T17" fmla="*/ 4 h 4"/>
                  <a:gd name="T18" fmla="*/ 2 w 4"/>
                  <a:gd name="T19" fmla="*/ 2 h 4"/>
                  <a:gd name="T20" fmla="*/ 1 w 4"/>
                  <a:gd name="T21" fmla="*/ 2 h 4"/>
                  <a:gd name="T22" fmla="*/ 1 w 4"/>
                  <a:gd name="T23" fmla="*/ 4 h 4"/>
                  <a:gd name="T24" fmla="*/ 0 w 4"/>
                  <a:gd name="T25" fmla="*/ 4 h 4"/>
                  <a:gd name="T26" fmla="*/ 0 w 4"/>
                  <a:gd name="T27" fmla="*/ 0 h 4"/>
                  <a:gd name="T28" fmla="*/ 1 w 4"/>
                  <a:gd name="T29" fmla="*/ 0 h 4"/>
                  <a:gd name="T30" fmla="*/ 1 w 4"/>
                  <a:gd name="T31" fmla="*/ 2 h 4"/>
                  <a:gd name="T32" fmla="*/ 2 w 4"/>
                  <a:gd name="T33" fmla="*/ 2 h 4"/>
                  <a:gd name="T34" fmla="*/ 2 w 4"/>
                  <a:gd name="T35" fmla="*/ 1 h 4"/>
                  <a:gd name="T36" fmla="*/ 2 w 4"/>
                  <a:gd name="T37" fmla="*/ 1 h 4"/>
                  <a:gd name="T38" fmla="*/ 2 w 4"/>
                  <a:gd name="T39" fmla="*/ 0 h 4"/>
                  <a:gd name="T40" fmla="*/ 2 w 4"/>
                  <a:gd name="T41" fmla="*/ 0 h 4"/>
                  <a:gd name="T42" fmla="*/ 1 w 4"/>
                  <a:gd name="T4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78"/>
              <p:cNvSpPr/>
              <p:nvPr/>
            </p:nvSpPr>
            <p:spPr bwMode="auto">
              <a:xfrm>
                <a:off x="5552" y="3668"/>
                <a:ext cx="54" cy="81"/>
              </a:xfrm>
              <a:custGeom>
                <a:avLst/>
                <a:gdLst>
                  <a:gd name="T0" fmla="*/ 3 w 4"/>
                  <a:gd name="T1" fmla="*/ 4 h 6"/>
                  <a:gd name="T2" fmla="*/ 4 w 4"/>
                  <a:gd name="T3" fmla="*/ 4 h 6"/>
                  <a:gd name="T4" fmla="*/ 3 w 4"/>
                  <a:gd name="T5" fmla="*/ 5 h 6"/>
                  <a:gd name="T6" fmla="*/ 2 w 4"/>
                  <a:gd name="T7" fmla="*/ 6 h 6"/>
                  <a:gd name="T8" fmla="*/ 1 w 4"/>
                  <a:gd name="T9" fmla="*/ 5 h 6"/>
                  <a:gd name="T10" fmla="*/ 0 w 4"/>
                  <a:gd name="T11" fmla="*/ 3 h 6"/>
                  <a:gd name="T12" fmla="*/ 1 w 4"/>
                  <a:gd name="T13" fmla="*/ 1 h 6"/>
                  <a:gd name="T14" fmla="*/ 2 w 4"/>
                  <a:gd name="T15" fmla="*/ 0 h 6"/>
                  <a:gd name="T16" fmla="*/ 4 w 4"/>
                  <a:gd name="T17" fmla="*/ 2 h 6"/>
                  <a:gd name="T18" fmla="*/ 3 w 4"/>
                  <a:gd name="T19" fmla="*/ 2 h 6"/>
                  <a:gd name="T20" fmla="*/ 2 w 4"/>
                  <a:gd name="T21" fmla="*/ 1 h 6"/>
                  <a:gd name="T22" fmla="*/ 2 w 4"/>
                  <a:gd name="T23" fmla="*/ 2 h 6"/>
                  <a:gd name="T24" fmla="*/ 2 w 4"/>
                  <a:gd name="T25" fmla="*/ 3 h 6"/>
                  <a:gd name="T26" fmla="*/ 2 w 4"/>
                  <a:gd name="T27" fmla="*/ 4 h 6"/>
                  <a:gd name="T28" fmla="*/ 2 w 4"/>
                  <a:gd name="T29" fmla="*/ 5 h 6"/>
                  <a:gd name="T30" fmla="*/ 3 w 4"/>
                  <a:gd name="T3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6">
                    <a:moveTo>
                      <a:pt x="3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6"/>
                      <a:pt x="2" y="6"/>
                    </a:cubicBezTo>
                    <a:cubicBezTo>
                      <a:pt x="2" y="6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79"/>
              <p:cNvSpPr>
                <a:spLocks noEditPoints="1"/>
              </p:cNvSpPr>
              <p:nvPr/>
            </p:nvSpPr>
            <p:spPr bwMode="auto">
              <a:xfrm>
                <a:off x="5606" y="3668"/>
                <a:ext cx="54" cy="81"/>
              </a:xfrm>
              <a:custGeom>
                <a:avLst/>
                <a:gdLst>
                  <a:gd name="T0" fmla="*/ 4 w 4"/>
                  <a:gd name="T1" fmla="*/ 3 h 6"/>
                  <a:gd name="T2" fmla="*/ 2 w 4"/>
                  <a:gd name="T3" fmla="*/ 6 h 6"/>
                  <a:gd name="T4" fmla="*/ 1 w 4"/>
                  <a:gd name="T5" fmla="*/ 5 h 6"/>
                  <a:gd name="T6" fmla="*/ 0 w 4"/>
                  <a:gd name="T7" fmla="*/ 3 h 6"/>
                  <a:gd name="T8" fmla="*/ 2 w 4"/>
                  <a:gd name="T9" fmla="*/ 0 h 6"/>
                  <a:gd name="T10" fmla="*/ 4 w 4"/>
                  <a:gd name="T11" fmla="*/ 1 h 6"/>
                  <a:gd name="T12" fmla="*/ 4 w 4"/>
                  <a:gd name="T13" fmla="*/ 3 h 6"/>
                  <a:gd name="T14" fmla="*/ 3 w 4"/>
                  <a:gd name="T15" fmla="*/ 3 h 6"/>
                  <a:gd name="T16" fmla="*/ 3 w 4"/>
                  <a:gd name="T17" fmla="*/ 2 h 6"/>
                  <a:gd name="T18" fmla="*/ 2 w 4"/>
                  <a:gd name="T19" fmla="*/ 1 h 6"/>
                  <a:gd name="T20" fmla="*/ 2 w 4"/>
                  <a:gd name="T21" fmla="*/ 2 h 6"/>
                  <a:gd name="T22" fmla="*/ 2 w 4"/>
                  <a:gd name="T23" fmla="*/ 3 h 6"/>
                  <a:gd name="T24" fmla="*/ 2 w 4"/>
                  <a:gd name="T25" fmla="*/ 4 h 6"/>
                  <a:gd name="T26" fmla="*/ 2 w 4"/>
                  <a:gd name="T27" fmla="*/ 5 h 6"/>
                  <a:gd name="T28" fmla="*/ 3 w 4"/>
                  <a:gd name="T29" fmla="*/ 4 h 6"/>
                  <a:gd name="T30" fmla="*/ 3 w 4"/>
                  <a:gd name="T3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6">
                    <a:moveTo>
                      <a:pt x="4" y="3"/>
                    </a:moveTo>
                    <a:cubicBezTo>
                      <a:pt x="4" y="5"/>
                      <a:pt x="3" y="6"/>
                      <a:pt x="2" y="6"/>
                    </a:cubicBezTo>
                    <a:cubicBezTo>
                      <a:pt x="2" y="6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80"/>
              <p:cNvSpPr/>
              <p:nvPr/>
            </p:nvSpPr>
            <p:spPr bwMode="auto">
              <a:xfrm>
                <a:off x="5674" y="3681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14 w 27"/>
                  <a:gd name="T3" fmla="*/ 0 h 54"/>
                  <a:gd name="T4" fmla="*/ 14 w 27"/>
                  <a:gd name="T5" fmla="*/ 54 h 54"/>
                  <a:gd name="T6" fmla="*/ 27 w 27"/>
                  <a:gd name="T7" fmla="*/ 54 h 54"/>
                  <a:gd name="T8" fmla="*/ 27 w 27"/>
                  <a:gd name="T9" fmla="*/ 54 h 54"/>
                  <a:gd name="T10" fmla="*/ 0 w 27"/>
                  <a:gd name="T11" fmla="*/ 54 h 54"/>
                  <a:gd name="T12" fmla="*/ 0 w 27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14" y="0"/>
                    </a:lnTo>
                    <a:lnTo>
                      <a:pt x="14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81"/>
              <p:cNvSpPr>
                <a:spLocks noEditPoints="1"/>
              </p:cNvSpPr>
              <p:nvPr/>
            </p:nvSpPr>
            <p:spPr bwMode="auto">
              <a:xfrm>
                <a:off x="5715" y="3668"/>
                <a:ext cx="41" cy="81"/>
              </a:xfrm>
              <a:custGeom>
                <a:avLst/>
                <a:gdLst>
                  <a:gd name="T0" fmla="*/ 3 w 3"/>
                  <a:gd name="T1" fmla="*/ 3 h 6"/>
                  <a:gd name="T2" fmla="*/ 2 w 3"/>
                  <a:gd name="T3" fmla="*/ 6 h 6"/>
                  <a:gd name="T4" fmla="*/ 0 w 3"/>
                  <a:gd name="T5" fmla="*/ 5 h 6"/>
                  <a:gd name="T6" fmla="*/ 0 w 3"/>
                  <a:gd name="T7" fmla="*/ 3 h 6"/>
                  <a:gd name="T8" fmla="*/ 2 w 3"/>
                  <a:gd name="T9" fmla="*/ 0 h 6"/>
                  <a:gd name="T10" fmla="*/ 3 w 3"/>
                  <a:gd name="T11" fmla="*/ 1 h 6"/>
                  <a:gd name="T12" fmla="*/ 3 w 3"/>
                  <a:gd name="T13" fmla="*/ 3 h 6"/>
                  <a:gd name="T14" fmla="*/ 2 w 3"/>
                  <a:gd name="T15" fmla="*/ 3 h 6"/>
                  <a:gd name="T16" fmla="*/ 2 w 3"/>
                  <a:gd name="T17" fmla="*/ 2 h 6"/>
                  <a:gd name="T18" fmla="*/ 2 w 3"/>
                  <a:gd name="T19" fmla="*/ 1 h 6"/>
                  <a:gd name="T20" fmla="*/ 1 w 3"/>
                  <a:gd name="T21" fmla="*/ 2 h 6"/>
                  <a:gd name="T22" fmla="*/ 1 w 3"/>
                  <a:gd name="T23" fmla="*/ 3 h 6"/>
                  <a:gd name="T24" fmla="*/ 1 w 3"/>
                  <a:gd name="T25" fmla="*/ 4 h 6"/>
                  <a:gd name="T26" fmla="*/ 2 w 3"/>
                  <a:gd name="T27" fmla="*/ 5 h 6"/>
                  <a:gd name="T28" fmla="*/ 2 w 3"/>
                  <a:gd name="T29" fmla="*/ 4 h 6"/>
                  <a:gd name="T30" fmla="*/ 2 w 3"/>
                  <a:gd name="T3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cubicBezTo>
                      <a:pt x="3" y="5"/>
                      <a:pt x="3" y="6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82"/>
              <p:cNvSpPr>
                <a:spLocks noEditPoints="1"/>
              </p:cNvSpPr>
              <p:nvPr/>
            </p:nvSpPr>
            <p:spPr bwMode="auto">
              <a:xfrm>
                <a:off x="5769" y="3681"/>
                <a:ext cx="55" cy="5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2 w 4"/>
                  <a:gd name="T5" fmla="*/ 0 h 4"/>
                  <a:gd name="T6" fmla="*/ 3 w 4"/>
                  <a:gd name="T7" fmla="*/ 0 h 4"/>
                  <a:gd name="T8" fmla="*/ 3 w 4"/>
                  <a:gd name="T9" fmla="*/ 0 h 4"/>
                  <a:gd name="T10" fmla="*/ 3 w 4"/>
                  <a:gd name="T11" fmla="*/ 1 h 4"/>
                  <a:gd name="T12" fmla="*/ 3 w 4"/>
                  <a:gd name="T13" fmla="*/ 2 h 4"/>
                  <a:gd name="T14" fmla="*/ 4 w 4"/>
                  <a:gd name="T15" fmla="*/ 4 h 4"/>
                  <a:gd name="T16" fmla="*/ 2 w 4"/>
                  <a:gd name="T17" fmla="*/ 4 h 4"/>
                  <a:gd name="T18" fmla="*/ 2 w 4"/>
                  <a:gd name="T19" fmla="*/ 2 h 4"/>
                  <a:gd name="T20" fmla="*/ 1 w 4"/>
                  <a:gd name="T21" fmla="*/ 2 h 4"/>
                  <a:gd name="T22" fmla="*/ 1 w 4"/>
                  <a:gd name="T23" fmla="*/ 4 h 4"/>
                  <a:gd name="T24" fmla="*/ 0 w 4"/>
                  <a:gd name="T25" fmla="*/ 4 h 4"/>
                  <a:gd name="T26" fmla="*/ 0 w 4"/>
                  <a:gd name="T27" fmla="*/ 0 h 4"/>
                  <a:gd name="T28" fmla="*/ 1 w 4"/>
                  <a:gd name="T29" fmla="*/ 0 h 4"/>
                  <a:gd name="T30" fmla="*/ 1 w 4"/>
                  <a:gd name="T31" fmla="*/ 2 h 4"/>
                  <a:gd name="T32" fmla="*/ 2 w 4"/>
                  <a:gd name="T33" fmla="*/ 2 h 4"/>
                  <a:gd name="T34" fmla="*/ 2 w 4"/>
                  <a:gd name="T35" fmla="*/ 1 h 4"/>
                  <a:gd name="T36" fmla="*/ 2 w 4"/>
                  <a:gd name="T37" fmla="*/ 1 h 4"/>
                  <a:gd name="T38" fmla="*/ 2 w 4"/>
                  <a:gd name="T39" fmla="*/ 0 h 4"/>
                  <a:gd name="T40" fmla="*/ 2 w 4"/>
                  <a:gd name="T41" fmla="*/ 0 h 4"/>
                  <a:gd name="T42" fmla="*/ 1 w 4"/>
                  <a:gd name="T4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83"/>
              <p:cNvSpPr/>
              <p:nvPr/>
            </p:nvSpPr>
            <p:spPr bwMode="auto">
              <a:xfrm>
                <a:off x="5837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27 w 41"/>
                  <a:gd name="T5" fmla="*/ 14 h 54"/>
                  <a:gd name="T6" fmla="*/ 27 w 41"/>
                  <a:gd name="T7" fmla="*/ 0 h 54"/>
                  <a:gd name="T8" fmla="*/ 41 w 41"/>
                  <a:gd name="T9" fmla="*/ 0 h 54"/>
                  <a:gd name="T10" fmla="*/ 27 w 41"/>
                  <a:gd name="T11" fmla="*/ 27 h 54"/>
                  <a:gd name="T12" fmla="*/ 27 w 41"/>
                  <a:gd name="T13" fmla="*/ 54 h 54"/>
                  <a:gd name="T14" fmla="*/ 14 w 41"/>
                  <a:gd name="T15" fmla="*/ 54 h 54"/>
                  <a:gd name="T16" fmla="*/ 14 w 41"/>
                  <a:gd name="T17" fmla="*/ 27 h 54"/>
                  <a:gd name="T18" fmla="*/ 0 w 41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27" y="14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27" y="27"/>
                    </a:lnTo>
                    <a:lnTo>
                      <a:pt x="27" y="54"/>
                    </a:lnTo>
                    <a:lnTo>
                      <a:pt x="14" y="54"/>
                    </a:lnTo>
                    <a:lnTo>
                      <a:pt x="14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84"/>
              <p:cNvSpPr>
                <a:spLocks noEditPoints="1"/>
              </p:cNvSpPr>
              <p:nvPr/>
            </p:nvSpPr>
            <p:spPr bwMode="auto">
              <a:xfrm>
                <a:off x="5878" y="3668"/>
                <a:ext cx="54" cy="81"/>
              </a:xfrm>
              <a:custGeom>
                <a:avLst/>
                <a:gdLst>
                  <a:gd name="T0" fmla="*/ 4 w 4"/>
                  <a:gd name="T1" fmla="*/ 3 h 6"/>
                  <a:gd name="T2" fmla="*/ 2 w 4"/>
                  <a:gd name="T3" fmla="*/ 6 h 6"/>
                  <a:gd name="T4" fmla="*/ 1 w 4"/>
                  <a:gd name="T5" fmla="*/ 5 h 6"/>
                  <a:gd name="T6" fmla="*/ 0 w 4"/>
                  <a:gd name="T7" fmla="*/ 3 h 6"/>
                  <a:gd name="T8" fmla="*/ 2 w 4"/>
                  <a:gd name="T9" fmla="*/ 0 h 6"/>
                  <a:gd name="T10" fmla="*/ 4 w 4"/>
                  <a:gd name="T11" fmla="*/ 1 h 6"/>
                  <a:gd name="T12" fmla="*/ 4 w 4"/>
                  <a:gd name="T13" fmla="*/ 3 h 6"/>
                  <a:gd name="T14" fmla="*/ 3 w 4"/>
                  <a:gd name="T15" fmla="*/ 3 h 6"/>
                  <a:gd name="T16" fmla="*/ 3 w 4"/>
                  <a:gd name="T17" fmla="*/ 2 h 6"/>
                  <a:gd name="T18" fmla="*/ 2 w 4"/>
                  <a:gd name="T19" fmla="*/ 1 h 6"/>
                  <a:gd name="T20" fmla="*/ 2 w 4"/>
                  <a:gd name="T21" fmla="*/ 2 h 6"/>
                  <a:gd name="T22" fmla="*/ 2 w 4"/>
                  <a:gd name="T23" fmla="*/ 3 h 6"/>
                  <a:gd name="T24" fmla="*/ 2 w 4"/>
                  <a:gd name="T25" fmla="*/ 4 h 6"/>
                  <a:gd name="T26" fmla="*/ 2 w 4"/>
                  <a:gd name="T27" fmla="*/ 5 h 6"/>
                  <a:gd name="T28" fmla="*/ 3 w 4"/>
                  <a:gd name="T29" fmla="*/ 4 h 6"/>
                  <a:gd name="T30" fmla="*/ 3 w 4"/>
                  <a:gd name="T3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6">
                    <a:moveTo>
                      <a:pt x="4" y="3"/>
                    </a:moveTo>
                    <a:cubicBezTo>
                      <a:pt x="4" y="5"/>
                      <a:pt x="3" y="6"/>
                      <a:pt x="2" y="6"/>
                    </a:cubicBezTo>
                    <a:cubicBezTo>
                      <a:pt x="2" y="6"/>
                      <a:pt x="1" y="5"/>
                      <a:pt x="1" y="5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85"/>
              <p:cNvSpPr/>
              <p:nvPr/>
            </p:nvSpPr>
            <p:spPr bwMode="auto">
              <a:xfrm>
                <a:off x="5946" y="3681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1 w 3"/>
                  <a:gd name="T5" fmla="*/ 2 h 5"/>
                  <a:gd name="T6" fmla="*/ 1 w 3"/>
                  <a:gd name="T7" fmla="*/ 3 h 5"/>
                  <a:gd name="T8" fmla="*/ 1 w 3"/>
                  <a:gd name="T9" fmla="*/ 4 h 5"/>
                  <a:gd name="T10" fmla="*/ 2 w 3"/>
                  <a:gd name="T11" fmla="*/ 4 h 5"/>
                  <a:gd name="T12" fmla="*/ 2 w 3"/>
                  <a:gd name="T13" fmla="*/ 3 h 5"/>
                  <a:gd name="T14" fmla="*/ 2 w 3"/>
                  <a:gd name="T15" fmla="*/ 3 h 5"/>
                  <a:gd name="T16" fmla="*/ 2 w 3"/>
                  <a:gd name="T17" fmla="*/ 2 h 5"/>
                  <a:gd name="T18" fmla="*/ 2 w 3"/>
                  <a:gd name="T19" fmla="*/ 0 h 5"/>
                  <a:gd name="T20" fmla="*/ 3 w 3"/>
                  <a:gd name="T21" fmla="*/ 0 h 5"/>
                  <a:gd name="T22" fmla="*/ 3 w 3"/>
                  <a:gd name="T23" fmla="*/ 2 h 5"/>
                  <a:gd name="T24" fmla="*/ 3 w 3"/>
                  <a:gd name="T25" fmla="*/ 4 h 5"/>
                  <a:gd name="T26" fmla="*/ 3 w 3"/>
                  <a:gd name="T27" fmla="*/ 4 h 5"/>
                  <a:gd name="T28" fmla="*/ 1 w 3"/>
                  <a:gd name="T29" fmla="*/ 5 h 5"/>
                  <a:gd name="T30" fmla="*/ 0 w 3"/>
                  <a:gd name="T31" fmla="*/ 4 h 5"/>
                  <a:gd name="T32" fmla="*/ 0 w 3"/>
                  <a:gd name="T33" fmla="*/ 4 h 5"/>
                  <a:gd name="T34" fmla="*/ 0 w 3"/>
                  <a:gd name="T35" fmla="*/ 2 h 5"/>
                  <a:gd name="T36" fmla="*/ 0 w 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86"/>
              <p:cNvSpPr/>
              <p:nvPr/>
            </p:nvSpPr>
            <p:spPr bwMode="auto">
              <a:xfrm>
                <a:off x="6014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3 w 41"/>
                  <a:gd name="T3" fmla="*/ 0 h 54"/>
                  <a:gd name="T4" fmla="*/ 13 w 41"/>
                  <a:gd name="T5" fmla="*/ 54 h 54"/>
                  <a:gd name="T6" fmla="*/ 41 w 41"/>
                  <a:gd name="T7" fmla="*/ 54 h 54"/>
                  <a:gd name="T8" fmla="*/ 41 w 41"/>
                  <a:gd name="T9" fmla="*/ 54 h 54"/>
                  <a:gd name="T10" fmla="*/ 0 w 41"/>
                  <a:gd name="T11" fmla="*/ 54 h 54"/>
                  <a:gd name="T12" fmla="*/ 0 w 41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87"/>
              <p:cNvSpPr>
                <a:spLocks noChangeArrowheads="1"/>
              </p:cNvSpPr>
              <p:nvPr/>
            </p:nvSpPr>
            <p:spPr bwMode="auto">
              <a:xfrm>
                <a:off x="6068" y="3681"/>
                <a:ext cx="14" cy="54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88"/>
              <p:cNvSpPr/>
              <p:nvPr/>
            </p:nvSpPr>
            <p:spPr bwMode="auto">
              <a:xfrm>
                <a:off x="6095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14 w 41"/>
                  <a:gd name="T5" fmla="*/ 27 h 54"/>
                  <a:gd name="T6" fmla="*/ 28 w 41"/>
                  <a:gd name="T7" fmla="*/ 0 h 54"/>
                  <a:gd name="T8" fmla="*/ 41 w 41"/>
                  <a:gd name="T9" fmla="*/ 0 h 54"/>
                  <a:gd name="T10" fmla="*/ 28 w 41"/>
                  <a:gd name="T11" fmla="*/ 14 h 54"/>
                  <a:gd name="T12" fmla="*/ 41 w 41"/>
                  <a:gd name="T13" fmla="*/ 54 h 54"/>
                  <a:gd name="T14" fmla="*/ 28 w 41"/>
                  <a:gd name="T15" fmla="*/ 54 h 54"/>
                  <a:gd name="T16" fmla="*/ 14 w 41"/>
                  <a:gd name="T17" fmla="*/ 27 h 54"/>
                  <a:gd name="T18" fmla="*/ 14 w 41"/>
                  <a:gd name="T19" fmla="*/ 41 h 54"/>
                  <a:gd name="T20" fmla="*/ 14 w 41"/>
                  <a:gd name="T21" fmla="*/ 54 h 54"/>
                  <a:gd name="T22" fmla="*/ 0 w 41"/>
                  <a:gd name="T23" fmla="*/ 54 h 54"/>
                  <a:gd name="T24" fmla="*/ 0 w 41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28" y="14"/>
                    </a:lnTo>
                    <a:lnTo>
                      <a:pt x="41" y="54"/>
                    </a:lnTo>
                    <a:lnTo>
                      <a:pt x="28" y="54"/>
                    </a:lnTo>
                    <a:lnTo>
                      <a:pt x="14" y="27"/>
                    </a:lnTo>
                    <a:lnTo>
                      <a:pt x="14" y="41"/>
                    </a:lnTo>
                    <a:lnTo>
                      <a:pt x="14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289"/>
              <p:cNvSpPr/>
              <p:nvPr/>
            </p:nvSpPr>
            <p:spPr bwMode="auto">
              <a:xfrm>
                <a:off x="6136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27 w 41"/>
                  <a:gd name="T7" fmla="*/ 0 h 54"/>
                  <a:gd name="T8" fmla="*/ 27 w 41"/>
                  <a:gd name="T9" fmla="*/ 14 h 54"/>
                  <a:gd name="T10" fmla="*/ 41 w 41"/>
                  <a:gd name="T11" fmla="*/ 14 h 54"/>
                  <a:gd name="T12" fmla="*/ 41 w 41"/>
                  <a:gd name="T13" fmla="*/ 27 h 54"/>
                  <a:gd name="T14" fmla="*/ 27 w 41"/>
                  <a:gd name="T15" fmla="*/ 27 h 54"/>
                  <a:gd name="T16" fmla="*/ 27 w 41"/>
                  <a:gd name="T17" fmla="*/ 54 h 54"/>
                  <a:gd name="T18" fmla="*/ 41 w 41"/>
                  <a:gd name="T19" fmla="*/ 54 h 54"/>
                  <a:gd name="T20" fmla="*/ 41 w 41"/>
                  <a:gd name="T21" fmla="*/ 54 h 54"/>
                  <a:gd name="T22" fmla="*/ 0 w 41"/>
                  <a:gd name="T23" fmla="*/ 54 h 54"/>
                  <a:gd name="T24" fmla="*/ 0 w 41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27" y="0"/>
                    </a:lnTo>
                    <a:lnTo>
                      <a:pt x="27" y="14"/>
                    </a:lnTo>
                    <a:lnTo>
                      <a:pt x="41" y="14"/>
                    </a:lnTo>
                    <a:lnTo>
                      <a:pt x="41" y="27"/>
                    </a:lnTo>
                    <a:lnTo>
                      <a:pt x="27" y="27"/>
                    </a:lnTo>
                    <a:lnTo>
                      <a:pt x="27" y="54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90"/>
              <p:cNvSpPr/>
              <p:nvPr/>
            </p:nvSpPr>
            <p:spPr bwMode="auto">
              <a:xfrm>
                <a:off x="6191" y="3722"/>
                <a:ext cx="13" cy="41"/>
              </a:xfrm>
              <a:custGeom>
                <a:avLst/>
                <a:gdLst>
                  <a:gd name="T0" fmla="*/ 0 w 13"/>
                  <a:gd name="T1" fmla="*/ 0 h 41"/>
                  <a:gd name="T2" fmla="*/ 13 w 13"/>
                  <a:gd name="T3" fmla="*/ 0 h 41"/>
                  <a:gd name="T4" fmla="*/ 13 w 13"/>
                  <a:gd name="T5" fmla="*/ 13 h 41"/>
                  <a:gd name="T6" fmla="*/ 0 w 13"/>
                  <a:gd name="T7" fmla="*/ 41 h 41"/>
                  <a:gd name="T8" fmla="*/ 0 w 13"/>
                  <a:gd name="T9" fmla="*/ 41 h 41"/>
                  <a:gd name="T10" fmla="*/ 0 w 13"/>
                  <a:gd name="T11" fmla="*/ 13 h 41"/>
                  <a:gd name="T12" fmla="*/ 0 w 13"/>
                  <a:gd name="T13" fmla="*/ 13 h 41"/>
                  <a:gd name="T14" fmla="*/ 0 w 13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41">
                    <a:moveTo>
                      <a:pt x="0" y="0"/>
                    </a:moveTo>
                    <a:lnTo>
                      <a:pt x="13" y="0"/>
                    </a:lnTo>
                    <a:lnTo>
                      <a:pt x="13" y="1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91"/>
              <p:cNvSpPr>
                <a:spLocks noChangeArrowheads="1"/>
              </p:cNvSpPr>
              <p:nvPr/>
            </p:nvSpPr>
            <p:spPr bwMode="auto">
              <a:xfrm>
                <a:off x="6231" y="3681"/>
                <a:ext cx="14" cy="54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92"/>
              <p:cNvSpPr/>
              <p:nvPr/>
            </p:nvSpPr>
            <p:spPr bwMode="auto">
              <a:xfrm>
                <a:off x="6259" y="3681"/>
                <a:ext cx="40" cy="54"/>
              </a:xfrm>
              <a:custGeom>
                <a:avLst/>
                <a:gdLst>
                  <a:gd name="T0" fmla="*/ 0 w 40"/>
                  <a:gd name="T1" fmla="*/ 0 h 54"/>
                  <a:gd name="T2" fmla="*/ 13 w 40"/>
                  <a:gd name="T3" fmla="*/ 0 h 54"/>
                  <a:gd name="T4" fmla="*/ 40 w 40"/>
                  <a:gd name="T5" fmla="*/ 41 h 54"/>
                  <a:gd name="T6" fmla="*/ 40 w 40"/>
                  <a:gd name="T7" fmla="*/ 0 h 54"/>
                  <a:gd name="T8" fmla="*/ 40 w 40"/>
                  <a:gd name="T9" fmla="*/ 0 h 54"/>
                  <a:gd name="T10" fmla="*/ 40 w 40"/>
                  <a:gd name="T11" fmla="*/ 54 h 54"/>
                  <a:gd name="T12" fmla="*/ 27 w 40"/>
                  <a:gd name="T13" fmla="*/ 54 h 54"/>
                  <a:gd name="T14" fmla="*/ 13 w 40"/>
                  <a:gd name="T15" fmla="*/ 14 h 54"/>
                  <a:gd name="T16" fmla="*/ 13 w 40"/>
                  <a:gd name="T17" fmla="*/ 54 h 54"/>
                  <a:gd name="T18" fmla="*/ 0 w 40"/>
                  <a:gd name="T19" fmla="*/ 54 h 54"/>
                  <a:gd name="T20" fmla="*/ 0 w 40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54">
                    <a:moveTo>
                      <a:pt x="0" y="0"/>
                    </a:moveTo>
                    <a:lnTo>
                      <a:pt x="13" y="0"/>
                    </a:lnTo>
                    <a:lnTo>
                      <a:pt x="40" y="41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54"/>
                    </a:lnTo>
                    <a:lnTo>
                      <a:pt x="27" y="54"/>
                    </a:lnTo>
                    <a:lnTo>
                      <a:pt x="13" y="14"/>
                    </a:lnTo>
                    <a:lnTo>
                      <a:pt x="13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93"/>
              <p:cNvSpPr>
                <a:spLocks noEditPoints="1"/>
              </p:cNvSpPr>
              <p:nvPr/>
            </p:nvSpPr>
            <p:spPr bwMode="auto">
              <a:xfrm>
                <a:off x="6313" y="3681"/>
                <a:ext cx="54" cy="5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3 w 4"/>
                  <a:gd name="T5" fmla="*/ 0 h 4"/>
                  <a:gd name="T6" fmla="*/ 3 w 4"/>
                  <a:gd name="T7" fmla="*/ 0 h 4"/>
                  <a:gd name="T8" fmla="*/ 4 w 4"/>
                  <a:gd name="T9" fmla="*/ 1 h 4"/>
                  <a:gd name="T10" fmla="*/ 3 w 4"/>
                  <a:gd name="T11" fmla="*/ 2 h 4"/>
                  <a:gd name="T12" fmla="*/ 3 w 4"/>
                  <a:gd name="T13" fmla="*/ 2 h 4"/>
                  <a:gd name="T14" fmla="*/ 2 w 4"/>
                  <a:gd name="T15" fmla="*/ 3 h 4"/>
                  <a:gd name="T16" fmla="*/ 1 w 4"/>
                  <a:gd name="T17" fmla="*/ 3 h 4"/>
                  <a:gd name="T18" fmla="*/ 1 w 4"/>
                  <a:gd name="T19" fmla="*/ 4 h 4"/>
                  <a:gd name="T20" fmla="*/ 0 w 4"/>
                  <a:gd name="T21" fmla="*/ 4 h 4"/>
                  <a:gd name="T22" fmla="*/ 0 w 4"/>
                  <a:gd name="T23" fmla="*/ 0 h 4"/>
                  <a:gd name="T24" fmla="*/ 1 w 4"/>
                  <a:gd name="T25" fmla="*/ 0 h 4"/>
                  <a:gd name="T26" fmla="*/ 1 w 4"/>
                  <a:gd name="T27" fmla="*/ 2 h 4"/>
                  <a:gd name="T28" fmla="*/ 2 w 4"/>
                  <a:gd name="T29" fmla="*/ 2 h 4"/>
                  <a:gd name="T30" fmla="*/ 2 w 4"/>
                  <a:gd name="T31" fmla="*/ 2 h 4"/>
                  <a:gd name="T32" fmla="*/ 2 w 4"/>
                  <a:gd name="T33" fmla="*/ 1 h 4"/>
                  <a:gd name="T34" fmla="*/ 2 w 4"/>
                  <a:gd name="T35" fmla="*/ 1 h 4"/>
                  <a:gd name="T36" fmla="*/ 2 w 4"/>
                  <a:gd name="T37" fmla="*/ 0 h 4"/>
                  <a:gd name="T38" fmla="*/ 2 w 4"/>
                  <a:gd name="T39" fmla="*/ 0 h 4"/>
                  <a:gd name="T40" fmla="*/ 1 w 4"/>
                  <a:gd name="T4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94"/>
              <p:cNvSpPr/>
              <p:nvPr/>
            </p:nvSpPr>
            <p:spPr bwMode="auto">
              <a:xfrm>
                <a:off x="6367" y="3681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1 w 3"/>
                  <a:gd name="T5" fmla="*/ 2 h 5"/>
                  <a:gd name="T6" fmla="*/ 1 w 3"/>
                  <a:gd name="T7" fmla="*/ 3 h 5"/>
                  <a:gd name="T8" fmla="*/ 1 w 3"/>
                  <a:gd name="T9" fmla="*/ 4 h 5"/>
                  <a:gd name="T10" fmla="*/ 2 w 3"/>
                  <a:gd name="T11" fmla="*/ 4 h 5"/>
                  <a:gd name="T12" fmla="*/ 2 w 3"/>
                  <a:gd name="T13" fmla="*/ 3 h 5"/>
                  <a:gd name="T14" fmla="*/ 2 w 3"/>
                  <a:gd name="T15" fmla="*/ 3 h 5"/>
                  <a:gd name="T16" fmla="*/ 3 w 3"/>
                  <a:gd name="T17" fmla="*/ 2 h 5"/>
                  <a:gd name="T18" fmla="*/ 3 w 3"/>
                  <a:gd name="T19" fmla="*/ 0 h 5"/>
                  <a:gd name="T20" fmla="*/ 3 w 3"/>
                  <a:gd name="T21" fmla="*/ 0 h 5"/>
                  <a:gd name="T22" fmla="*/ 3 w 3"/>
                  <a:gd name="T23" fmla="*/ 2 h 5"/>
                  <a:gd name="T24" fmla="*/ 3 w 3"/>
                  <a:gd name="T25" fmla="*/ 4 h 5"/>
                  <a:gd name="T26" fmla="*/ 3 w 3"/>
                  <a:gd name="T27" fmla="*/ 4 h 5"/>
                  <a:gd name="T28" fmla="*/ 2 w 3"/>
                  <a:gd name="T29" fmla="*/ 5 h 5"/>
                  <a:gd name="T30" fmla="*/ 1 w 3"/>
                  <a:gd name="T31" fmla="*/ 4 h 5"/>
                  <a:gd name="T32" fmla="*/ 0 w 3"/>
                  <a:gd name="T33" fmla="*/ 4 h 5"/>
                  <a:gd name="T34" fmla="*/ 0 w 3"/>
                  <a:gd name="T35" fmla="*/ 2 h 5"/>
                  <a:gd name="T36" fmla="*/ 0 w 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95"/>
              <p:cNvSpPr/>
              <p:nvPr/>
            </p:nvSpPr>
            <p:spPr bwMode="auto">
              <a:xfrm>
                <a:off x="6422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27 w 41"/>
                  <a:gd name="T7" fmla="*/ 0 h 54"/>
                  <a:gd name="T8" fmla="*/ 27 w 41"/>
                  <a:gd name="T9" fmla="*/ 54 h 54"/>
                  <a:gd name="T10" fmla="*/ 13 w 41"/>
                  <a:gd name="T11" fmla="*/ 54 h 54"/>
                  <a:gd name="T12" fmla="*/ 13 w 41"/>
                  <a:gd name="T13" fmla="*/ 0 h 54"/>
                  <a:gd name="T14" fmla="*/ 0 w 41"/>
                  <a:gd name="T15" fmla="*/ 0 h 54"/>
                  <a:gd name="T16" fmla="*/ 0 w 41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27" y="0"/>
                    </a:lnTo>
                    <a:lnTo>
                      <a:pt x="27" y="54"/>
                    </a:lnTo>
                    <a:lnTo>
                      <a:pt x="13" y="54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96"/>
              <p:cNvSpPr>
                <a:spLocks noEditPoints="1"/>
              </p:cNvSpPr>
              <p:nvPr/>
            </p:nvSpPr>
            <p:spPr bwMode="auto">
              <a:xfrm>
                <a:off x="6490" y="3681"/>
                <a:ext cx="41" cy="54"/>
              </a:xfrm>
              <a:custGeom>
                <a:avLst/>
                <a:gdLst>
                  <a:gd name="T0" fmla="*/ 0 w 3"/>
                  <a:gd name="T1" fmla="*/ 0 h 4"/>
                  <a:gd name="T2" fmla="*/ 1 w 3"/>
                  <a:gd name="T3" fmla="*/ 0 h 4"/>
                  <a:gd name="T4" fmla="*/ 2 w 3"/>
                  <a:gd name="T5" fmla="*/ 0 h 4"/>
                  <a:gd name="T6" fmla="*/ 3 w 3"/>
                  <a:gd name="T7" fmla="*/ 0 h 4"/>
                  <a:gd name="T8" fmla="*/ 3 w 3"/>
                  <a:gd name="T9" fmla="*/ 2 h 4"/>
                  <a:gd name="T10" fmla="*/ 3 w 3"/>
                  <a:gd name="T11" fmla="*/ 3 h 4"/>
                  <a:gd name="T12" fmla="*/ 2 w 3"/>
                  <a:gd name="T13" fmla="*/ 4 h 4"/>
                  <a:gd name="T14" fmla="*/ 2 w 3"/>
                  <a:gd name="T15" fmla="*/ 4 h 4"/>
                  <a:gd name="T16" fmla="*/ 1 w 3"/>
                  <a:gd name="T17" fmla="*/ 4 h 4"/>
                  <a:gd name="T18" fmla="*/ 0 w 3"/>
                  <a:gd name="T19" fmla="*/ 4 h 4"/>
                  <a:gd name="T20" fmla="*/ 0 w 3"/>
                  <a:gd name="T21" fmla="*/ 0 h 4"/>
                  <a:gd name="T22" fmla="*/ 1 w 3"/>
                  <a:gd name="T23" fmla="*/ 0 h 4"/>
                  <a:gd name="T24" fmla="*/ 1 w 3"/>
                  <a:gd name="T25" fmla="*/ 4 h 4"/>
                  <a:gd name="T26" fmla="*/ 1 w 3"/>
                  <a:gd name="T27" fmla="*/ 4 h 4"/>
                  <a:gd name="T28" fmla="*/ 1 w 3"/>
                  <a:gd name="T29" fmla="*/ 3 h 4"/>
                  <a:gd name="T30" fmla="*/ 2 w 3"/>
                  <a:gd name="T31" fmla="*/ 3 h 4"/>
                  <a:gd name="T32" fmla="*/ 2 w 3"/>
                  <a:gd name="T33" fmla="*/ 2 h 4"/>
                  <a:gd name="T34" fmla="*/ 2 w 3"/>
                  <a:gd name="T35" fmla="*/ 1 h 4"/>
                  <a:gd name="T36" fmla="*/ 1 w 3"/>
                  <a:gd name="T37" fmla="*/ 0 h 4"/>
                  <a:gd name="T38" fmla="*/ 1 w 3"/>
                  <a:gd name="T3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97"/>
              <p:cNvSpPr>
                <a:spLocks noEditPoints="1"/>
              </p:cNvSpPr>
              <p:nvPr/>
            </p:nvSpPr>
            <p:spPr bwMode="auto">
              <a:xfrm>
                <a:off x="6531" y="3681"/>
                <a:ext cx="54" cy="54"/>
              </a:xfrm>
              <a:custGeom>
                <a:avLst/>
                <a:gdLst>
                  <a:gd name="T0" fmla="*/ 27 w 54"/>
                  <a:gd name="T1" fmla="*/ 0 h 54"/>
                  <a:gd name="T2" fmla="*/ 40 w 54"/>
                  <a:gd name="T3" fmla="*/ 0 h 54"/>
                  <a:gd name="T4" fmla="*/ 54 w 54"/>
                  <a:gd name="T5" fmla="*/ 54 h 54"/>
                  <a:gd name="T6" fmla="*/ 40 w 54"/>
                  <a:gd name="T7" fmla="*/ 54 h 54"/>
                  <a:gd name="T8" fmla="*/ 40 w 54"/>
                  <a:gd name="T9" fmla="*/ 41 h 54"/>
                  <a:gd name="T10" fmla="*/ 13 w 54"/>
                  <a:gd name="T11" fmla="*/ 41 h 54"/>
                  <a:gd name="T12" fmla="*/ 13 w 54"/>
                  <a:gd name="T13" fmla="*/ 54 h 54"/>
                  <a:gd name="T14" fmla="*/ 0 w 54"/>
                  <a:gd name="T15" fmla="*/ 54 h 54"/>
                  <a:gd name="T16" fmla="*/ 27 w 54"/>
                  <a:gd name="T17" fmla="*/ 0 h 54"/>
                  <a:gd name="T18" fmla="*/ 40 w 54"/>
                  <a:gd name="T19" fmla="*/ 41 h 54"/>
                  <a:gd name="T20" fmla="*/ 27 w 54"/>
                  <a:gd name="T21" fmla="*/ 14 h 54"/>
                  <a:gd name="T22" fmla="*/ 27 w 54"/>
                  <a:gd name="T23" fmla="*/ 41 h 54"/>
                  <a:gd name="T24" fmla="*/ 40 w 54"/>
                  <a:gd name="T25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40" y="0"/>
                    </a:lnTo>
                    <a:lnTo>
                      <a:pt x="54" y="54"/>
                    </a:lnTo>
                    <a:lnTo>
                      <a:pt x="40" y="54"/>
                    </a:lnTo>
                    <a:lnTo>
                      <a:pt x="40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0" y="54"/>
                    </a:lnTo>
                    <a:lnTo>
                      <a:pt x="27" y="0"/>
                    </a:lnTo>
                    <a:close/>
                    <a:moveTo>
                      <a:pt x="40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0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98"/>
              <p:cNvSpPr/>
              <p:nvPr/>
            </p:nvSpPr>
            <p:spPr bwMode="auto">
              <a:xfrm>
                <a:off x="6585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27 w 41"/>
                  <a:gd name="T7" fmla="*/ 0 h 54"/>
                  <a:gd name="T8" fmla="*/ 27 w 41"/>
                  <a:gd name="T9" fmla="*/ 54 h 54"/>
                  <a:gd name="T10" fmla="*/ 14 w 41"/>
                  <a:gd name="T11" fmla="*/ 54 h 54"/>
                  <a:gd name="T12" fmla="*/ 14 w 41"/>
                  <a:gd name="T13" fmla="*/ 0 h 54"/>
                  <a:gd name="T14" fmla="*/ 0 w 41"/>
                  <a:gd name="T15" fmla="*/ 0 h 54"/>
                  <a:gd name="T16" fmla="*/ 0 w 41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27" y="0"/>
                    </a:lnTo>
                    <a:lnTo>
                      <a:pt x="27" y="54"/>
                    </a:lnTo>
                    <a:lnTo>
                      <a:pt x="14" y="54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99"/>
              <p:cNvSpPr>
                <a:spLocks noEditPoints="1"/>
              </p:cNvSpPr>
              <p:nvPr/>
            </p:nvSpPr>
            <p:spPr bwMode="auto">
              <a:xfrm>
                <a:off x="6626" y="3681"/>
                <a:ext cx="41" cy="54"/>
              </a:xfrm>
              <a:custGeom>
                <a:avLst/>
                <a:gdLst>
                  <a:gd name="T0" fmla="*/ 13 w 41"/>
                  <a:gd name="T1" fmla="*/ 0 h 54"/>
                  <a:gd name="T2" fmla="*/ 27 w 41"/>
                  <a:gd name="T3" fmla="*/ 0 h 54"/>
                  <a:gd name="T4" fmla="*/ 41 w 41"/>
                  <a:gd name="T5" fmla="*/ 54 h 54"/>
                  <a:gd name="T6" fmla="*/ 27 w 41"/>
                  <a:gd name="T7" fmla="*/ 54 h 54"/>
                  <a:gd name="T8" fmla="*/ 27 w 41"/>
                  <a:gd name="T9" fmla="*/ 41 h 54"/>
                  <a:gd name="T10" fmla="*/ 13 w 41"/>
                  <a:gd name="T11" fmla="*/ 41 h 54"/>
                  <a:gd name="T12" fmla="*/ 13 w 41"/>
                  <a:gd name="T13" fmla="*/ 54 h 54"/>
                  <a:gd name="T14" fmla="*/ 0 w 41"/>
                  <a:gd name="T15" fmla="*/ 54 h 54"/>
                  <a:gd name="T16" fmla="*/ 13 w 41"/>
                  <a:gd name="T17" fmla="*/ 0 h 54"/>
                  <a:gd name="T18" fmla="*/ 27 w 41"/>
                  <a:gd name="T19" fmla="*/ 41 h 54"/>
                  <a:gd name="T20" fmla="*/ 13 w 41"/>
                  <a:gd name="T21" fmla="*/ 14 h 54"/>
                  <a:gd name="T22" fmla="*/ 13 w 41"/>
                  <a:gd name="T23" fmla="*/ 41 h 54"/>
                  <a:gd name="T24" fmla="*/ 27 w 41"/>
                  <a:gd name="T25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13" y="0"/>
                    </a:moveTo>
                    <a:lnTo>
                      <a:pt x="27" y="0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4"/>
                    </a:lnTo>
                    <a:lnTo>
                      <a:pt x="0" y="54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13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300"/>
              <p:cNvSpPr/>
              <p:nvPr/>
            </p:nvSpPr>
            <p:spPr bwMode="auto">
              <a:xfrm>
                <a:off x="6680" y="3722"/>
                <a:ext cx="14" cy="41"/>
              </a:xfrm>
              <a:custGeom>
                <a:avLst/>
                <a:gdLst>
                  <a:gd name="T0" fmla="*/ 0 w 14"/>
                  <a:gd name="T1" fmla="*/ 0 h 41"/>
                  <a:gd name="T2" fmla="*/ 14 w 14"/>
                  <a:gd name="T3" fmla="*/ 0 h 41"/>
                  <a:gd name="T4" fmla="*/ 14 w 14"/>
                  <a:gd name="T5" fmla="*/ 13 h 41"/>
                  <a:gd name="T6" fmla="*/ 0 w 14"/>
                  <a:gd name="T7" fmla="*/ 41 h 41"/>
                  <a:gd name="T8" fmla="*/ 0 w 14"/>
                  <a:gd name="T9" fmla="*/ 41 h 41"/>
                  <a:gd name="T10" fmla="*/ 14 w 14"/>
                  <a:gd name="T11" fmla="*/ 13 h 41"/>
                  <a:gd name="T12" fmla="*/ 0 w 14"/>
                  <a:gd name="T13" fmla="*/ 13 h 41"/>
                  <a:gd name="T14" fmla="*/ 0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0" y="0"/>
                    </a:moveTo>
                    <a:lnTo>
                      <a:pt x="14" y="0"/>
                    </a:lnTo>
                    <a:lnTo>
                      <a:pt x="14" y="1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301"/>
              <p:cNvSpPr/>
              <p:nvPr/>
            </p:nvSpPr>
            <p:spPr bwMode="auto">
              <a:xfrm>
                <a:off x="6721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41 w 41"/>
                  <a:gd name="T3" fmla="*/ 0 h 54"/>
                  <a:gd name="T4" fmla="*/ 41 w 41"/>
                  <a:gd name="T5" fmla="*/ 0 h 54"/>
                  <a:gd name="T6" fmla="*/ 14 w 41"/>
                  <a:gd name="T7" fmla="*/ 0 h 54"/>
                  <a:gd name="T8" fmla="*/ 14 w 41"/>
                  <a:gd name="T9" fmla="*/ 14 h 54"/>
                  <a:gd name="T10" fmla="*/ 41 w 41"/>
                  <a:gd name="T11" fmla="*/ 14 h 54"/>
                  <a:gd name="T12" fmla="*/ 41 w 41"/>
                  <a:gd name="T13" fmla="*/ 27 h 54"/>
                  <a:gd name="T14" fmla="*/ 14 w 41"/>
                  <a:gd name="T15" fmla="*/ 27 h 54"/>
                  <a:gd name="T16" fmla="*/ 14 w 41"/>
                  <a:gd name="T17" fmla="*/ 54 h 54"/>
                  <a:gd name="T18" fmla="*/ 41 w 41"/>
                  <a:gd name="T19" fmla="*/ 54 h 54"/>
                  <a:gd name="T20" fmla="*/ 41 w 41"/>
                  <a:gd name="T21" fmla="*/ 54 h 54"/>
                  <a:gd name="T22" fmla="*/ 0 w 41"/>
                  <a:gd name="T23" fmla="*/ 54 h 54"/>
                  <a:gd name="T24" fmla="*/ 0 w 41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41" y="0"/>
                    </a:lnTo>
                    <a:lnTo>
                      <a:pt x="41" y="0"/>
                    </a:lnTo>
                    <a:lnTo>
                      <a:pt x="14" y="0"/>
                    </a:lnTo>
                    <a:lnTo>
                      <a:pt x="14" y="14"/>
                    </a:lnTo>
                    <a:lnTo>
                      <a:pt x="41" y="14"/>
                    </a:lnTo>
                    <a:lnTo>
                      <a:pt x="41" y="27"/>
                    </a:lnTo>
                    <a:lnTo>
                      <a:pt x="14" y="27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302"/>
              <p:cNvSpPr/>
              <p:nvPr/>
            </p:nvSpPr>
            <p:spPr bwMode="auto">
              <a:xfrm>
                <a:off x="6775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28 w 41"/>
                  <a:gd name="T5" fmla="*/ 41 h 54"/>
                  <a:gd name="T6" fmla="*/ 28 w 41"/>
                  <a:gd name="T7" fmla="*/ 0 h 54"/>
                  <a:gd name="T8" fmla="*/ 41 w 41"/>
                  <a:gd name="T9" fmla="*/ 0 h 54"/>
                  <a:gd name="T10" fmla="*/ 41 w 41"/>
                  <a:gd name="T11" fmla="*/ 54 h 54"/>
                  <a:gd name="T12" fmla="*/ 28 w 41"/>
                  <a:gd name="T13" fmla="*/ 54 h 54"/>
                  <a:gd name="T14" fmla="*/ 14 w 41"/>
                  <a:gd name="T15" fmla="*/ 14 h 54"/>
                  <a:gd name="T16" fmla="*/ 14 w 41"/>
                  <a:gd name="T17" fmla="*/ 54 h 54"/>
                  <a:gd name="T18" fmla="*/ 0 w 41"/>
                  <a:gd name="T19" fmla="*/ 54 h 54"/>
                  <a:gd name="T20" fmla="*/ 0 w 41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28" y="41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54"/>
                    </a:lnTo>
                    <a:lnTo>
                      <a:pt x="28" y="54"/>
                    </a:lnTo>
                    <a:lnTo>
                      <a:pt x="14" y="14"/>
                    </a:lnTo>
                    <a:lnTo>
                      <a:pt x="14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03"/>
              <p:cNvSpPr/>
              <p:nvPr/>
            </p:nvSpPr>
            <p:spPr bwMode="auto">
              <a:xfrm>
                <a:off x="6816" y="3681"/>
                <a:ext cx="27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3 h 5"/>
                  <a:gd name="T6" fmla="*/ 2 w 2"/>
                  <a:gd name="T7" fmla="*/ 4 h 5"/>
                  <a:gd name="T8" fmla="*/ 2 w 2"/>
                  <a:gd name="T9" fmla="*/ 4 h 5"/>
                  <a:gd name="T10" fmla="*/ 1 w 2"/>
                  <a:gd name="T11" fmla="*/ 5 h 5"/>
                  <a:gd name="T12" fmla="*/ 0 w 2"/>
                  <a:gd name="T13" fmla="*/ 4 h 5"/>
                  <a:gd name="T14" fmla="*/ 0 w 2"/>
                  <a:gd name="T15" fmla="*/ 4 h 5"/>
                  <a:gd name="T16" fmla="*/ 1 w 2"/>
                  <a:gd name="T17" fmla="*/ 4 h 5"/>
                  <a:gd name="T18" fmla="*/ 1 w 2"/>
                  <a:gd name="T19" fmla="*/ 3 h 5"/>
                  <a:gd name="T20" fmla="*/ 1 w 2"/>
                  <a:gd name="T21" fmla="*/ 3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04"/>
              <p:cNvSpPr>
                <a:spLocks noEditPoints="1"/>
              </p:cNvSpPr>
              <p:nvPr/>
            </p:nvSpPr>
            <p:spPr bwMode="auto">
              <a:xfrm>
                <a:off x="6857" y="3668"/>
                <a:ext cx="54" cy="81"/>
              </a:xfrm>
              <a:custGeom>
                <a:avLst/>
                <a:gdLst>
                  <a:gd name="T0" fmla="*/ 4 w 4"/>
                  <a:gd name="T1" fmla="*/ 3 h 6"/>
                  <a:gd name="T2" fmla="*/ 2 w 4"/>
                  <a:gd name="T3" fmla="*/ 6 h 6"/>
                  <a:gd name="T4" fmla="*/ 1 w 4"/>
                  <a:gd name="T5" fmla="*/ 5 h 6"/>
                  <a:gd name="T6" fmla="*/ 0 w 4"/>
                  <a:gd name="T7" fmla="*/ 3 h 6"/>
                  <a:gd name="T8" fmla="*/ 2 w 4"/>
                  <a:gd name="T9" fmla="*/ 0 h 6"/>
                  <a:gd name="T10" fmla="*/ 3 w 4"/>
                  <a:gd name="T11" fmla="*/ 1 h 6"/>
                  <a:gd name="T12" fmla="*/ 4 w 4"/>
                  <a:gd name="T13" fmla="*/ 3 h 6"/>
                  <a:gd name="T14" fmla="*/ 3 w 4"/>
                  <a:gd name="T15" fmla="*/ 3 h 6"/>
                  <a:gd name="T16" fmla="*/ 2 w 4"/>
                  <a:gd name="T17" fmla="*/ 2 h 6"/>
                  <a:gd name="T18" fmla="*/ 2 w 4"/>
                  <a:gd name="T19" fmla="*/ 1 h 6"/>
                  <a:gd name="T20" fmla="*/ 1 w 4"/>
                  <a:gd name="T21" fmla="*/ 2 h 6"/>
                  <a:gd name="T22" fmla="*/ 1 w 4"/>
                  <a:gd name="T23" fmla="*/ 3 h 6"/>
                  <a:gd name="T24" fmla="*/ 1 w 4"/>
                  <a:gd name="T25" fmla="*/ 4 h 6"/>
                  <a:gd name="T26" fmla="*/ 2 w 4"/>
                  <a:gd name="T27" fmla="*/ 5 h 6"/>
                  <a:gd name="T28" fmla="*/ 2 w 4"/>
                  <a:gd name="T29" fmla="*/ 4 h 6"/>
                  <a:gd name="T30" fmla="*/ 3 w 4"/>
                  <a:gd name="T3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6">
                    <a:moveTo>
                      <a:pt x="4" y="3"/>
                    </a:moveTo>
                    <a:cubicBezTo>
                      <a:pt x="4" y="5"/>
                      <a:pt x="3" y="6"/>
                      <a:pt x="2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5"/>
              <p:cNvSpPr/>
              <p:nvPr/>
            </p:nvSpPr>
            <p:spPr bwMode="auto">
              <a:xfrm>
                <a:off x="6911" y="3681"/>
                <a:ext cx="41" cy="54"/>
              </a:xfrm>
              <a:custGeom>
                <a:avLst/>
                <a:gdLst>
                  <a:gd name="T0" fmla="*/ 0 w 41"/>
                  <a:gd name="T1" fmla="*/ 0 h 54"/>
                  <a:gd name="T2" fmla="*/ 14 w 41"/>
                  <a:gd name="T3" fmla="*/ 0 h 54"/>
                  <a:gd name="T4" fmla="*/ 28 w 41"/>
                  <a:gd name="T5" fmla="*/ 14 h 54"/>
                  <a:gd name="T6" fmla="*/ 28 w 41"/>
                  <a:gd name="T7" fmla="*/ 0 h 54"/>
                  <a:gd name="T8" fmla="*/ 41 w 41"/>
                  <a:gd name="T9" fmla="*/ 0 h 54"/>
                  <a:gd name="T10" fmla="*/ 28 w 41"/>
                  <a:gd name="T11" fmla="*/ 27 h 54"/>
                  <a:gd name="T12" fmla="*/ 28 w 41"/>
                  <a:gd name="T13" fmla="*/ 54 h 54"/>
                  <a:gd name="T14" fmla="*/ 14 w 41"/>
                  <a:gd name="T15" fmla="*/ 54 h 54"/>
                  <a:gd name="T16" fmla="*/ 14 w 41"/>
                  <a:gd name="T17" fmla="*/ 27 h 54"/>
                  <a:gd name="T18" fmla="*/ 0 w 41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4">
                    <a:moveTo>
                      <a:pt x="0" y="0"/>
                    </a:moveTo>
                    <a:lnTo>
                      <a:pt x="14" y="0"/>
                    </a:lnTo>
                    <a:lnTo>
                      <a:pt x="28" y="14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28" y="27"/>
                    </a:lnTo>
                    <a:lnTo>
                      <a:pt x="28" y="54"/>
                    </a:lnTo>
                    <a:lnTo>
                      <a:pt x="14" y="54"/>
                    </a:lnTo>
                    <a:lnTo>
                      <a:pt x="14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06"/>
              <p:cNvSpPr>
                <a:spLocks noEditPoints="1"/>
              </p:cNvSpPr>
              <p:nvPr/>
            </p:nvSpPr>
            <p:spPr bwMode="auto">
              <a:xfrm>
                <a:off x="5348" y="3763"/>
                <a:ext cx="40" cy="67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1 w 3"/>
                  <a:gd name="T29" fmla="*/ 2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307"/>
              <p:cNvSpPr>
                <a:spLocks noChangeArrowheads="1"/>
              </p:cNvSpPr>
              <p:nvPr/>
            </p:nvSpPr>
            <p:spPr bwMode="auto">
              <a:xfrm>
                <a:off x="5402" y="3763"/>
                <a:ext cx="14" cy="67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08"/>
              <p:cNvSpPr/>
              <p:nvPr/>
            </p:nvSpPr>
            <p:spPr bwMode="auto">
              <a:xfrm>
                <a:off x="5416" y="3763"/>
                <a:ext cx="54" cy="67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2 w 4"/>
                  <a:gd name="T25" fmla="*/ 3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09"/>
              <p:cNvSpPr/>
              <p:nvPr/>
            </p:nvSpPr>
            <p:spPr bwMode="auto">
              <a:xfrm>
                <a:off x="5484" y="3763"/>
                <a:ext cx="40" cy="67"/>
              </a:xfrm>
              <a:custGeom>
                <a:avLst/>
                <a:gdLst>
                  <a:gd name="T0" fmla="*/ 0 w 40"/>
                  <a:gd name="T1" fmla="*/ 0 h 67"/>
                  <a:gd name="T2" fmla="*/ 13 w 40"/>
                  <a:gd name="T3" fmla="*/ 0 h 67"/>
                  <a:gd name="T4" fmla="*/ 13 w 40"/>
                  <a:gd name="T5" fmla="*/ 27 h 67"/>
                  <a:gd name="T6" fmla="*/ 27 w 40"/>
                  <a:gd name="T7" fmla="*/ 0 h 67"/>
                  <a:gd name="T8" fmla="*/ 40 w 40"/>
                  <a:gd name="T9" fmla="*/ 0 h 67"/>
                  <a:gd name="T10" fmla="*/ 27 w 40"/>
                  <a:gd name="T11" fmla="*/ 27 h 67"/>
                  <a:gd name="T12" fmla="*/ 40 w 40"/>
                  <a:gd name="T13" fmla="*/ 67 h 67"/>
                  <a:gd name="T14" fmla="*/ 27 w 40"/>
                  <a:gd name="T15" fmla="*/ 67 h 67"/>
                  <a:gd name="T16" fmla="*/ 13 w 40"/>
                  <a:gd name="T17" fmla="*/ 40 h 67"/>
                  <a:gd name="T18" fmla="*/ 13 w 40"/>
                  <a:gd name="T19" fmla="*/ 40 h 67"/>
                  <a:gd name="T20" fmla="*/ 13 w 40"/>
                  <a:gd name="T21" fmla="*/ 67 h 67"/>
                  <a:gd name="T22" fmla="*/ 0 w 40"/>
                  <a:gd name="T23" fmla="*/ 67 h 67"/>
                  <a:gd name="T24" fmla="*/ 0 w 40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7">
                    <a:moveTo>
                      <a:pt x="0" y="0"/>
                    </a:moveTo>
                    <a:lnTo>
                      <a:pt x="13" y="0"/>
                    </a:lnTo>
                    <a:lnTo>
                      <a:pt x="13" y="27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27" y="27"/>
                    </a:lnTo>
                    <a:lnTo>
                      <a:pt x="40" y="67"/>
                    </a:lnTo>
                    <a:lnTo>
                      <a:pt x="27" y="67"/>
                    </a:lnTo>
                    <a:lnTo>
                      <a:pt x="13" y="40"/>
                    </a:lnTo>
                    <a:lnTo>
                      <a:pt x="13" y="40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10"/>
              <p:cNvSpPr>
                <a:spLocks noEditPoints="1"/>
              </p:cNvSpPr>
              <p:nvPr/>
            </p:nvSpPr>
            <p:spPr bwMode="auto">
              <a:xfrm>
                <a:off x="5538" y="3763"/>
                <a:ext cx="54" cy="67"/>
              </a:xfrm>
              <a:custGeom>
                <a:avLst/>
                <a:gdLst>
                  <a:gd name="T0" fmla="*/ 27 w 54"/>
                  <a:gd name="T1" fmla="*/ 0 h 67"/>
                  <a:gd name="T2" fmla="*/ 41 w 54"/>
                  <a:gd name="T3" fmla="*/ 0 h 67"/>
                  <a:gd name="T4" fmla="*/ 54 w 54"/>
                  <a:gd name="T5" fmla="*/ 67 h 67"/>
                  <a:gd name="T6" fmla="*/ 41 w 54"/>
                  <a:gd name="T7" fmla="*/ 67 h 67"/>
                  <a:gd name="T8" fmla="*/ 41 w 54"/>
                  <a:gd name="T9" fmla="*/ 54 h 67"/>
                  <a:gd name="T10" fmla="*/ 14 w 54"/>
                  <a:gd name="T11" fmla="*/ 54 h 67"/>
                  <a:gd name="T12" fmla="*/ 14 w 54"/>
                  <a:gd name="T13" fmla="*/ 67 h 67"/>
                  <a:gd name="T14" fmla="*/ 0 w 54"/>
                  <a:gd name="T15" fmla="*/ 67 h 67"/>
                  <a:gd name="T16" fmla="*/ 27 w 54"/>
                  <a:gd name="T17" fmla="*/ 0 h 67"/>
                  <a:gd name="T18" fmla="*/ 41 w 54"/>
                  <a:gd name="T19" fmla="*/ 40 h 67"/>
                  <a:gd name="T20" fmla="*/ 27 w 54"/>
                  <a:gd name="T21" fmla="*/ 13 h 67"/>
                  <a:gd name="T22" fmla="*/ 27 w 54"/>
                  <a:gd name="T23" fmla="*/ 40 h 67"/>
                  <a:gd name="T24" fmla="*/ 41 w 54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7">
                    <a:moveTo>
                      <a:pt x="27" y="0"/>
                    </a:moveTo>
                    <a:lnTo>
                      <a:pt x="41" y="0"/>
                    </a:lnTo>
                    <a:lnTo>
                      <a:pt x="54" y="67"/>
                    </a:lnTo>
                    <a:lnTo>
                      <a:pt x="41" y="67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27" y="0"/>
                    </a:lnTo>
                    <a:close/>
                    <a:moveTo>
                      <a:pt x="41" y="40"/>
                    </a:moveTo>
                    <a:lnTo>
                      <a:pt x="27" y="13"/>
                    </a:lnTo>
                    <a:lnTo>
                      <a:pt x="27" y="40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11"/>
              <p:cNvSpPr/>
              <p:nvPr/>
            </p:nvSpPr>
            <p:spPr bwMode="auto">
              <a:xfrm>
                <a:off x="5592" y="3763"/>
                <a:ext cx="55" cy="67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3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12"/>
              <p:cNvSpPr/>
              <p:nvPr/>
            </p:nvSpPr>
            <p:spPr bwMode="auto">
              <a:xfrm>
                <a:off x="5674" y="3763"/>
                <a:ext cx="54" cy="67"/>
              </a:xfrm>
              <a:custGeom>
                <a:avLst/>
                <a:gdLst>
                  <a:gd name="T0" fmla="*/ 0 w 54"/>
                  <a:gd name="T1" fmla="*/ 0 h 67"/>
                  <a:gd name="T2" fmla="*/ 14 w 54"/>
                  <a:gd name="T3" fmla="*/ 0 h 67"/>
                  <a:gd name="T4" fmla="*/ 27 w 54"/>
                  <a:gd name="T5" fmla="*/ 40 h 67"/>
                  <a:gd name="T6" fmla="*/ 41 w 54"/>
                  <a:gd name="T7" fmla="*/ 0 h 67"/>
                  <a:gd name="T8" fmla="*/ 54 w 54"/>
                  <a:gd name="T9" fmla="*/ 0 h 67"/>
                  <a:gd name="T10" fmla="*/ 54 w 54"/>
                  <a:gd name="T11" fmla="*/ 67 h 67"/>
                  <a:gd name="T12" fmla="*/ 41 w 54"/>
                  <a:gd name="T13" fmla="*/ 67 h 67"/>
                  <a:gd name="T14" fmla="*/ 41 w 54"/>
                  <a:gd name="T15" fmla="*/ 13 h 67"/>
                  <a:gd name="T16" fmla="*/ 27 w 54"/>
                  <a:gd name="T17" fmla="*/ 67 h 67"/>
                  <a:gd name="T18" fmla="*/ 27 w 54"/>
                  <a:gd name="T19" fmla="*/ 67 h 67"/>
                  <a:gd name="T20" fmla="*/ 14 w 54"/>
                  <a:gd name="T21" fmla="*/ 13 h 67"/>
                  <a:gd name="T22" fmla="*/ 14 w 54"/>
                  <a:gd name="T23" fmla="*/ 67 h 67"/>
                  <a:gd name="T24" fmla="*/ 0 w 54"/>
                  <a:gd name="T25" fmla="*/ 67 h 67"/>
                  <a:gd name="T26" fmla="*/ 0 w 54"/>
                  <a:gd name="T2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67">
                    <a:moveTo>
                      <a:pt x="0" y="0"/>
                    </a:moveTo>
                    <a:lnTo>
                      <a:pt x="14" y="0"/>
                    </a:lnTo>
                    <a:lnTo>
                      <a:pt x="27" y="40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54" y="67"/>
                    </a:lnTo>
                    <a:lnTo>
                      <a:pt x="41" y="67"/>
                    </a:lnTo>
                    <a:lnTo>
                      <a:pt x="41" y="13"/>
                    </a:lnTo>
                    <a:lnTo>
                      <a:pt x="27" y="67"/>
                    </a:lnTo>
                    <a:lnTo>
                      <a:pt x="27" y="67"/>
                    </a:lnTo>
                    <a:lnTo>
                      <a:pt x="14" y="13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13"/>
              <p:cNvSpPr/>
              <p:nvPr/>
            </p:nvSpPr>
            <p:spPr bwMode="auto">
              <a:xfrm>
                <a:off x="5742" y="3763"/>
                <a:ext cx="54" cy="67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1 w 4"/>
                  <a:gd name="T5" fmla="*/ 3 h 5"/>
                  <a:gd name="T6" fmla="*/ 1 w 4"/>
                  <a:gd name="T7" fmla="*/ 4 h 5"/>
                  <a:gd name="T8" fmla="*/ 2 w 4"/>
                  <a:gd name="T9" fmla="*/ 4 h 5"/>
                  <a:gd name="T10" fmla="*/ 2 w 4"/>
                  <a:gd name="T11" fmla="*/ 4 h 5"/>
                  <a:gd name="T12" fmla="*/ 2 w 4"/>
                  <a:gd name="T13" fmla="*/ 4 h 5"/>
                  <a:gd name="T14" fmla="*/ 3 w 4"/>
                  <a:gd name="T15" fmla="*/ 4 h 5"/>
                  <a:gd name="T16" fmla="*/ 3 w 4"/>
                  <a:gd name="T17" fmla="*/ 3 h 5"/>
                  <a:gd name="T18" fmla="*/ 3 w 4"/>
                  <a:gd name="T19" fmla="*/ 0 h 5"/>
                  <a:gd name="T20" fmla="*/ 4 w 4"/>
                  <a:gd name="T21" fmla="*/ 0 h 5"/>
                  <a:gd name="T22" fmla="*/ 4 w 4"/>
                  <a:gd name="T23" fmla="*/ 3 h 5"/>
                  <a:gd name="T24" fmla="*/ 4 w 4"/>
                  <a:gd name="T25" fmla="*/ 4 h 5"/>
                  <a:gd name="T26" fmla="*/ 3 w 4"/>
                  <a:gd name="T27" fmla="*/ 5 h 5"/>
                  <a:gd name="T28" fmla="*/ 2 w 4"/>
                  <a:gd name="T29" fmla="*/ 5 h 5"/>
                  <a:gd name="T30" fmla="*/ 1 w 4"/>
                  <a:gd name="T31" fmla="*/ 5 h 5"/>
                  <a:gd name="T32" fmla="*/ 0 w 4"/>
                  <a:gd name="T33" fmla="*/ 4 h 5"/>
                  <a:gd name="T34" fmla="*/ 0 w 4"/>
                  <a:gd name="T35" fmla="*/ 3 h 5"/>
                  <a:gd name="T36" fmla="*/ 0 w 4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14"/>
              <p:cNvSpPr/>
              <p:nvPr/>
            </p:nvSpPr>
            <p:spPr bwMode="auto">
              <a:xfrm>
                <a:off x="5796" y="3763"/>
                <a:ext cx="55" cy="67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2 w 4"/>
                  <a:gd name="T25" fmla="*/ 3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315"/>
              <p:cNvSpPr/>
              <p:nvPr/>
            </p:nvSpPr>
            <p:spPr bwMode="auto">
              <a:xfrm>
                <a:off x="5864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14 w 41"/>
                  <a:gd name="T3" fmla="*/ 0 h 67"/>
                  <a:gd name="T4" fmla="*/ 14 w 41"/>
                  <a:gd name="T5" fmla="*/ 27 h 67"/>
                  <a:gd name="T6" fmla="*/ 28 w 41"/>
                  <a:gd name="T7" fmla="*/ 27 h 67"/>
                  <a:gd name="T8" fmla="*/ 28 w 41"/>
                  <a:gd name="T9" fmla="*/ 0 h 67"/>
                  <a:gd name="T10" fmla="*/ 41 w 41"/>
                  <a:gd name="T11" fmla="*/ 0 h 67"/>
                  <a:gd name="T12" fmla="*/ 41 w 41"/>
                  <a:gd name="T13" fmla="*/ 67 h 67"/>
                  <a:gd name="T14" fmla="*/ 28 w 41"/>
                  <a:gd name="T15" fmla="*/ 67 h 67"/>
                  <a:gd name="T16" fmla="*/ 28 w 41"/>
                  <a:gd name="T17" fmla="*/ 40 h 67"/>
                  <a:gd name="T18" fmla="*/ 14 w 41"/>
                  <a:gd name="T19" fmla="*/ 40 h 67"/>
                  <a:gd name="T20" fmla="*/ 14 w 41"/>
                  <a:gd name="T21" fmla="*/ 67 h 67"/>
                  <a:gd name="T22" fmla="*/ 0 w 41"/>
                  <a:gd name="T23" fmla="*/ 67 h 67"/>
                  <a:gd name="T24" fmla="*/ 0 w 41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67"/>
                    </a:lnTo>
                    <a:lnTo>
                      <a:pt x="28" y="67"/>
                    </a:lnTo>
                    <a:lnTo>
                      <a:pt x="28" y="40"/>
                    </a:lnTo>
                    <a:lnTo>
                      <a:pt x="14" y="40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16"/>
              <p:cNvSpPr>
                <a:spLocks noEditPoints="1"/>
              </p:cNvSpPr>
              <p:nvPr/>
            </p:nvSpPr>
            <p:spPr bwMode="auto">
              <a:xfrm>
                <a:off x="5932" y="3763"/>
                <a:ext cx="55" cy="67"/>
              </a:xfrm>
              <a:custGeom>
                <a:avLst/>
                <a:gdLst>
                  <a:gd name="T0" fmla="*/ 14 w 55"/>
                  <a:gd name="T1" fmla="*/ 0 h 67"/>
                  <a:gd name="T2" fmla="*/ 27 w 55"/>
                  <a:gd name="T3" fmla="*/ 0 h 67"/>
                  <a:gd name="T4" fmla="*/ 55 w 55"/>
                  <a:gd name="T5" fmla="*/ 67 h 67"/>
                  <a:gd name="T6" fmla="*/ 27 w 55"/>
                  <a:gd name="T7" fmla="*/ 67 h 67"/>
                  <a:gd name="T8" fmla="*/ 27 w 55"/>
                  <a:gd name="T9" fmla="*/ 54 h 67"/>
                  <a:gd name="T10" fmla="*/ 14 w 55"/>
                  <a:gd name="T11" fmla="*/ 54 h 67"/>
                  <a:gd name="T12" fmla="*/ 14 w 55"/>
                  <a:gd name="T13" fmla="*/ 67 h 67"/>
                  <a:gd name="T14" fmla="*/ 0 w 55"/>
                  <a:gd name="T15" fmla="*/ 67 h 67"/>
                  <a:gd name="T16" fmla="*/ 14 w 55"/>
                  <a:gd name="T17" fmla="*/ 0 h 67"/>
                  <a:gd name="T18" fmla="*/ 27 w 55"/>
                  <a:gd name="T19" fmla="*/ 40 h 67"/>
                  <a:gd name="T20" fmla="*/ 27 w 55"/>
                  <a:gd name="T21" fmla="*/ 13 h 67"/>
                  <a:gd name="T22" fmla="*/ 14 w 55"/>
                  <a:gd name="T23" fmla="*/ 40 h 67"/>
                  <a:gd name="T24" fmla="*/ 27 w 55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7">
                    <a:moveTo>
                      <a:pt x="14" y="0"/>
                    </a:moveTo>
                    <a:lnTo>
                      <a:pt x="27" y="0"/>
                    </a:lnTo>
                    <a:lnTo>
                      <a:pt x="55" y="67"/>
                    </a:lnTo>
                    <a:lnTo>
                      <a:pt x="27" y="67"/>
                    </a:lnTo>
                    <a:lnTo>
                      <a:pt x="27" y="54"/>
                    </a:lnTo>
                    <a:lnTo>
                      <a:pt x="14" y="54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14" y="0"/>
                    </a:lnTo>
                    <a:close/>
                    <a:moveTo>
                      <a:pt x="27" y="40"/>
                    </a:moveTo>
                    <a:lnTo>
                      <a:pt x="27" y="13"/>
                    </a:lnTo>
                    <a:lnTo>
                      <a:pt x="14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7"/>
              <p:cNvSpPr/>
              <p:nvPr/>
            </p:nvSpPr>
            <p:spPr bwMode="auto">
              <a:xfrm>
                <a:off x="5987" y="3763"/>
                <a:ext cx="40" cy="67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2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0 w 3"/>
                  <a:gd name="T39" fmla="*/ 3 h 5"/>
                  <a:gd name="T40" fmla="*/ 0 w 3"/>
                  <a:gd name="T41" fmla="*/ 2 h 5"/>
                  <a:gd name="T42" fmla="*/ 0 w 3"/>
                  <a:gd name="T43" fmla="*/ 2 h 5"/>
                  <a:gd name="T44" fmla="*/ 0 w 3"/>
                  <a:gd name="T45" fmla="*/ 0 h 5"/>
                  <a:gd name="T46" fmla="*/ 1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18"/>
              <p:cNvSpPr/>
              <p:nvPr/>
            </p:nvSpPr>
            <p:spPr bwMode="auto">
              <a:xfrm>
                <a:off x="6041" y="3763"/>
                <a:ext cx="54" cy="67"/>
              </a:xfrm>
              <a:custGeom>
                <a:avLst/>
                <a:gdLst>
                  <a:gd name="T0" fmla="*/ 0 w 54"/>
                  <a:gd name="T1" fmla="*/ 0 h 67"/>
                  <a:gd name="T2" fmla="*/ 27 w 54"/>
                  <a:gd name="T3" fmla="*/ 0 h 67"/>
                  <a:gd name="T4" fmla="*/ 27 w 54"/>
                  <a:gd name="T5" fmla="*/ 27 h 67"/>
                  <a:gd name="T6" fmla="*/ 41 w 54"/>
                  <a:gd name="T7" fmla="*/ 0 h 67"/>
                  <a:gd name="T8" fmla="*/ 54 w 54"/>
                  <a:gd name="T9" fmla="*/ 0 h 67"/>
                  <a:gd name="T10" fmla="*/ 41 w 54"/>
                  <a:gd name="T11" fmla="*/ 40 h 67"/>
                  <a:gd name="T12" fmla="*/ 41 w 54"/>
                  <a:gd name="T13" fmla="*/ 67 h 67"/>
                  <a:gd name="T14" fmla="*/ 27 w 54"/>
                  <a:gd name="T15" fmla="*/ 67 h 67"/>
                  <a:gd name="T16" fmla="*/ 27 w 54"/>
                  <a:gd name="T17" fmla="*/ 40 h 67"/>
                  <a:gd name="T18" fmla="*/ 0 w 5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7">
                    <a:moveTo>
                      <a:pt x="0" y="0"/>
                    </a:moveTo>
                    <a:lnTo>
                      <a:pt x="27" y="0"/>
                    </a:lnTo>
                    <a:lnTo>
                      <a:pt x="27" y="27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41" y="40"/>
                    </a:lnTo>
                    <a:lnTo>
                      <a:pt x="41" y="67"/>
                    </a:lnTo>
                    <a:lnTo>
                      <a:pt x="27" y="67"/>
                    </a:lnTo>
                    <a:lnTo>
                      <a:pt x="27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19"/>
              <p:cNvSpPr>
                <a:spLocks noEditPoints="1"/>
              </p:cNvSpPr>
              <p:nvPr/>
            </p:nvSpPr>
            <p:spPr bwMode="auto">
              <a:xfrm>
                <a:off x="6095" y="3763"/>
                <a:ext cx="55" cy="67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4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2 w 4"/>
                  <a:gd name="T17" fmla="*/ 1 h 5"/>
                  <a:gd name="T18" fmla="*/ 2 w 4"/>
                  <a:gd name="T19" fmla="*/ 1 h 5"/>
                  <a:gd name="T20" fmla="*/ 1 w 4"/>
                  <a:gd name="T21" fmla="*/ 1 h 5"/>
                  <a:gd name="T22" fmla="*/ 1 w 4"/>
                  <a:gd name="T23" fmla="*/ 3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20"/>
              <p:cNvSpPr/>
              <p:nvPr/>
            </p:nvSpPr>
            <p:spPr bwMode="auto">
              <a:xfrm>
                <a:off x="6150" y="3763"/>
                <a:ext cx="54" cy="67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1 w 4"/>
                  <a:gd name="T5" fmla="*/ 3 h 5"/>
                  <a:gd name="T6" fmla="*/ 2 w 4"/>
                  <a:gd name="T7" fmla="*/ 4 h 5"/>
                  <a:gd name="T8" fmla="*/ 2 w 4"/>
                  <a:gd name="T9" fmla="*/ 4 h 5"/>
                  <a:gd name="T10" fmla="*/ 2 w 4"/>
                  <a:gd name="T11" fmla="*/ 4 h 5"/>
                  <a:gd name="T12" fmla="*/ 3 w 4"/>
                  <a:gd name="T13" fmla="*/ 4 h 5"/>
                  <a:gd name="T14" fmla="*/ 3 w 4"/>
                  <a:gd name="T15" fmla="*/ 4 h 5"/>
                  <a:gd name="T16" fmla="*/ 3 w 4"/>
                  <a:gd name="T17" fmla="*/ 3 h 5"/>
                  <a:gd name="T18" fmla="*/ 3 w 4"/>
                  <a:gd name="T19" fmla="*/ 0 h 5"/>
                  <a:gd name="T20" fmla="*/ 4 w 4"/>
                  <a:gd name="T21" fmla="*/ 0 h 5"/>
                  <a:gd name="T22" fmla="*/ 4 w 4"/>
                  <a:gd name="T23" fmla="*/ 3 h 5"/>
                  <a:gd name="T24" fmla="*/ 4 w 4"/>
                  <a:gd name="T25" fmla="*/ 4 h 5"/>
                  <a:gd name="T26" fmla="*/ 3 w 4"/>
                  <a:gd name="T27" fmla="*/ 5 h 5"/>
                  <a:gd name="T28" fmla="*/ 2 w 4"/>
                  <a:gd name="T29" fmla="*/ 5 h 5"/>
                  <a:gd name="T30" fmla="*/ 1 w 4"/>
                  <a:gd name="T31" fmla="*/ 5 h 5"/>
                  <a:gd name="T32" fmla="*/ 1 w 4"/>
                  <a:gd name="T33" fmla="*/ 4 h 5"/>
                  <a:gd name="T34" fmla="*/ 0 w 4"/>
                  <a:gd name="T35" fmla="*/ 3 h 5"/>
                  <a:gd name="T36" fmla="*/ 0 w 4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1"/>
              <p:cNvSpPr/>
              <p:nvPr/>
            </p:nvSpPr>
            <p:spPr bwMode="auto">
              <a:xfrm>
                <a:off x="6231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14 w 41"/>
                  <a:gd name="T3" fmla="*/ 0 h 67"/>
                  <a:gd name="T4" fmla="*/ 28 w 41"/>
                  <a:gd name="T5" fmla="*/ 40 h 67"/>
                  <a:gd name="T6" fmla="*/ 28 w 41"/>
                  <a:gd name="T7" fmla="*/ 0 h 67"/>
                  <a:gd name="T8" fmla="*/ 41 w 41"/>
                  <a:gd name="T9" fmla="*/ 0 h 67"/>
                  <a:gd name="T10" fmla="*/ 41 w 41"/>
                  <a:gd name="T11" fmla="*/ 67 h 67"/>
                  <a:gd name="T12" fmla="*/ 28 w 41"/>
                  <a:gd name="T13" fmla="*/ 67 h 67"/>
                  <a:gd name="T14" fmla="*/ 14 w 41"/>
                  <a:gd name="T15" fmla="*/ 13 h 67"/>
                  <a:gd name="T16" fmla="*/ 14 w 41"/>
                  <a:gd name="T17" fmla="*/ 67 h 67"/>
                  <a:gd name="T18" fmla="*/ 0 w 41"/>
                  <a:gd name="T19" fmla="*/ 67 h 67"/>
                  <a:gd name="T20" fmla="*/ 0 w 41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14" y="0"/>
                    </a:lnTo>
                    <a:lnTo>
                      <a:pt x="28" y="40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67"/>
                    </a:lnTo>
                    <a:lnTo>
                      <a:pt x="28" y="67"/>
                    </a:lnTo>
                    <a:lnTo>
                      <a:pt x="14" y="13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22"/>
              <p:cNvSpPr/>
              <p:nvPr/>
            </p:nvSpPr>
            <p:spPr bwMode="auto">
              <a:xfrm>
                <a:off x="6286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13 w 41"/>
                  <a:gd name="T7" fmla="*/ 13 h 67"/>
                  <a:gd name="T8" fmla="*/ 13 w 41"/>
                  <a:gd name="T9" fmla="*/ 27 h 67"/>
                  <a:gd name="T10" fmla="*/ 41 w 41"/>
                  <a:gd name="T11" fmla="*/ 27 h 67"/>
                  <a:gd name="T12" fmla="*/ 41 w 41"/>
                  <a:gd name="T13" fmla="*/ 40 h 67"/>
                  <a:gd name="T14" fmla="*/ 13 w 41"/>
                  <a:gd name="T15" fmla="*/ 40 h 67"/>
                  <a:gd name="T16" fmla="*/ 13 w 41"/>
                  <a:gd name="T17" fmla="*/ 54 h 67"/>
                  <a:gd name="T18" fmla="*/ 41 w 41"/>
                  <a:gd name="T19" fmla="*/ 54 h 67"/>
                  <a:gd name="T20" fmla="*/ 41 w 41"/>
                  <a:gd name="T21" fmla="*/ 67 h 67"/>
                  <a:gd name="T22" fmla="*/ 0 w 41"/>
                  <a:gd name="T23" fmla="*/ 67 h 67"/>
                  <a:gd name="T24" fmla="*/ 0 w 41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3" y="13"/>
                    </a:lnTo>
                    <a:lnTo>
                      <a:pt x="13" y="27"/>
                    </a:lnTo>
                    <a:lnTo>
                      <a:pt x="41" y="27"/>
                    </a:lnTo>
                    <a:lnTo>
                      <a:pt x="41" y="40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41" y="54"/>
                    </a:lnTo>
                    <a:lnTo>
                      <a:pt x="41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23"/>
              <p:cNvSpPr/>
              <p:nvPr/>
            </p:nvSpPr>
            <p:spPr bwMode="auto">
              <a:xfrm>
                <a:off x="6340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14 w 41"/>
                  <a:gd name="T7" fmla="*/ 13 h 67"/>
                  <a:gd name="T8" fmla="*/ 14 w 41"/>
                  <a:gd name="T9" fmla="*/ 27 h 67"/>
                  <a:gd name="T10" fmla="*/ 27 w 41"/>
                  <a:gd name="T11" fmla="*/ 27 h 67"/>
                  <a:gd name="T12" fmla="*/ 27 w 41"/>
                  <a:gd name="T13" fmla="*/ 40 h 67"/>
                  <a:gd name="T14" fmla="*/ 14 w 41"/>
                  <a:gd name="T15" fmla="*/ 40 h 67"/>
                  <a:gd name="T16" fmla="*/ 14 w 41"/>
                  <a:gd name="T17" fmla="*/ 54 h 67"/>
                  <a:gd name="T18" fmla="*/ 41 w 41"/>
                  <a:gd name="T19" fmla="*/ 54 h 67"/>
                  <a:gd name="T20" fmla="*/ 41 w 41"/>
                  <a:gd name="T21" fmla="*/ 67 h 67"/>
                  <a:gd name="T22" fmla="*/ 0 w 41"/>
                  <a:gd name="T23" fmla="*/ 67 h 67"/>
                  <a:gd name="T24" fmla="*/ 0 w 41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27" y="27"/>
                    </a:lnTo>
                    <a:lnTo>
                      <a:pt x="27" y="40"/>
                    </a:lnTo>
                    <a:lnTo>
                      <a:pt x="14" y="40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24"/>
              <p:cNvSpPr>
                <a:spLocks noEditPoints="1"/>
              </p:cNvSpPr>
              <p:nvPr/>
            </p:nvSpPr>
            <p:spPr bwMode="auto">
              <a:xfrm>
                <a:off x="6381" y="3763"/>
                <a:ext cx="54" cy="67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3 w 4"/>
                  <a:gd name="T5" fmla="*/ 0 h 5"/>
                  <a:gd name="T6" fmla="*/ 3 w 4"/>
                  <a:gd name="T7" fmla="*/ 1 h 5"/>
                  <a:gd name="T8" fmla="*/ 4 w 4"/>
                  <a:gd name="T9" fmla="*/ 3 h 5"/>
                  <a:gd name="T10" fmla="*/ 3 w 4"/>
                  <a:gd name="T11" fmla="*/ 4 h 5"/>
                  <a:gd name="T12" fmla="*/ 3 w 4"/>
                  <a:gd name="T13" fmla="*/ 4 h 5"/>
                  <a:gd name="T14" fmla="*/ 2 w 4"/>
                  <a:gd name="T15" fmla="*/ 5 h 5"/>
                  <a:gd name="T16" fmla="*/ 2 w 4"/>
                  <a:gd name="T17" fmla="*/ 5 h 5"/>
                  <a:gd name="T18" fmla="*/ 0 w 4"/>
                  <a:gd name="T19" fmla="*/ 5 h 5"/>
                  <a:gd name="T20" fmla="*/ 0 w 4"/>
                  <a:gd name="T21" fmla="*/ 0 h 5"/>
                  <a:gd name="T22" fmla="*/ 1 w 4"/>
                  <a:gd name="T23" fmla="*/ 1 h 5"/>
                  <a:gd name="T24" fmla="*/ 1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2 w 4"/>
                  <a:gd name="T31" fmla="*/ 3 h 5"/>
                  <a:gd name="T32" fmla="*/ 3 w 4"/>
                  <a:gd name="T33" fmla="*/ 2 h 5"/>
                  <a:gd name="T34" fmla="*/ 2 w 4"/>
                  <a:gd name="T35" fmla="*/ 1 h 5"/>
                  <a:gd name="T36" fmla="*/ 2 w 4"/>
                  <a:gd name="T37" fmla="*/ 1 h 5"/>
                  <a:gd name="T38" fmla="*/ 1 w 4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25"/>
              <p:cNvSpPr>
                <a:spLocks noEditPoints="1"/>
              </p:cNvSpPr>
              <p:nvPr/>
            </p:nvSpPr>
            <p:spPr bwMode="auto">
              <a:xfrm>
                <a:off x="6449" y="3763"/>
                <a:ext cx="54" cy="67"/>
              </a:xfrm>
              <a:custGeom>
                <a:avLst/>
                <a:gdLst>
                  <a:gd name="T0" fmla="*/ 27 w 54"/>
                  <a:gd name="T1" fmla="*/ 0 h 67"/>
                  <a:gd name="T2" fmla="*/ 41 w 54"/>
                  <a:gd name="T3" fmla="*/ 0 h 67"/>
                  <a:gd name="T4" fmla="*/ 54 w 54"/>
                  <a:gd name="T5" fmla="*/ 67 h 67"/>
                  <a:gd name="T6" fmla="*/ 41 w 54"/>
                  <a:gd name="T7" fmla="*/ 67 h 67"/>
                  <a:gd name="T8" fmla="*/ 41 w 54"/>
                  <a:gd name="T9" fmla="*/ 54 h 67"/>
                  <a:gd name="T10" fmla="*/ 14 w 54"/>
                  <a:gd name="T11" fmla="*/ 54 h 67"/>
                  <a:gd name="T12" fmla="*/ 14 w 54"/>
                  <a:gd name="T13" fmla="*/ 67 h 67"/>
                  <a:gd name="T14" fmla="*/ 0 w 54"/>
                  <a:gd name="T15" fmla="*/ 67 h 67"/>
                  <a:gd name="T16" fmla="*/ 27 w 54"/>
                  <a:gd name="T17" fmla="*/ 0 h 67"/>
                  <a:gd name="T18" fmla="*/ 41 w 54"/>
                  <a:gd name="T19" fmla="*/ 40 h 67"/>
                  <a:gd name="T20" fmla="*/ 27 w 54"/>
                  <a:gd name="T21" fmla="*/ 13 h 67"/>
                  <a:gd name="T22" fmla="*/ 27 w 54"/>
                  <a:gd name="T23" fmla="*/ 40 h 67"/>
                  <a:gd name="T24" fmla="*/ 41 w 54"/>
                  <a:gd name="T25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7">
                    <a:moveTo>
                      <a:pt x="27" y="0"/>
                    </a:moveTo>
                    <a:lnTo>
                      <a:pt x="41" y="0"/>
                    </a:lnTo>
                    <a:lnTo>
                      <a:pt x="54" y="67"/>
                    </a:lnTo>
                    <a:lnTo>
                      <a:pt x="41" y="67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27" y="0"/>
                    </a:lnTo>
                    <a:close/>
                    <a:moveTo>
                      <a:pt x="41" y="40"/>
                    </a:moveTo>
                    <a:lnTo>
                      <a:pt x="27" y="13"/>
                    </a:lnTo>
                    <a:lnTo>
                      <a:pt x="27" y="40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26"/>
              <p:cNvSpPr/>
              <p:nvPr/>
            </p:nvSpPr>
            <p:spPr bwMode="auto">
              <a:xfrm>
                <a:off x="6503" y="3763"/>
                <a:ext cx="55" cy="67"/>
              </a:xfrm>
              <a:custGeom>
                <a:avLst/>
                <a:gdLst>
                  <a:gd name="T0" fmla="*/ 0 w 55"/>
                  <a:gd name="T1" fmla="*/ 0 h 67"/>
                  <a:gd name="T2" fmla="*/ 28 w 55"/>
                  <a:gd name="T3" fmla="*/ 0 h 67"/>
                  <a:gd name="T4" fmla="*/ 41 w 55"/>
                  <a:gd name="T5" fmla="*/ 40 h 67"/>
                  <a:gd name="T6" fmla="*/ 41 w 55"/>
                  <a:gd name="T7" fmla="*/ 0 h 67"/>
                  <a:gd name="T8" fmla="*/ 55 w 55"/>
                  <a:gd name="T9" fmla="*/ 0 h 67"/>
                  <a:gd name="T10" fmla="*/ 55 w 55"/>
                  <a:gd name="T11" fmla="*/ 67 h 67"/>
                  <a:gd name="T12" fmla="*/ 41 w 55"/>
                  <a:gd name="T13" fmla="*/ 67 h 67"/>
                  <a:gd name="T14" fmla="*/ 14 w 55"/>
                  <a:gd name="T15" fmla="*/ 13 h 67"/>
                  <a:gd name="T16" fmla="*/ 14 w 55"/>
                  <a:gd name="T17" fmla="*/ 67 h 67"/>
                  <a:gd name="T18" fmla="*/ 0 w 55"/>
                  <a:gd name="T19" fmla="*/ 67 h 67"/>
                  <a:gd name="T20" fmla="*/ 0 w 55"/>
                  <a:gd name="T2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67">
                    <a:moveTo>
                      <a:pt x="0" y="0"/>
                    </a:moveTo>
                    <a:lnTo>
                      <a:pt x="28" y="0"/>
                    </a:lnTo>
                    <a:lnTo>
                      <a:pt x="41" y="40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55" y="67"/>
                    </a:lnTo>
                    <a:lnTo>
                      <a:pt x="41" y="67"/>
                    </a:lnTo>
                    <a:lnTo>
                      <a:pt x="14" y="13"/>
                    </a:lnTo>
                    <a:lnTo>
                      <a:pt x="1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7"/>
              <p:cNvSpPr>
                <a:spLocks noEditPoints="1"/>
              </p:cNvSpPr>
              <p:nvPr/>
            </p:nvSpPr>
            <p:spPr bwMode="auto">
              <a:xfrm>
                <a:off x="6571" y="3763"/>
                <a:ext cx="41" cy="67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3 h 5"/>
                  <a:gd name="T10" fmla="*/ 3 w 3"/>
                  <a:gd name="T11" fmla="*/ 4 h 5"/>
                  <a:gd name="T12" fmla="*/ 2 w 3"/>
                  <a:gd name="T13" fmla="*/ 4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4 h 5"/>
                  <a:gd name="T26" fmla="*/ 1 w 3"/>
                  <a:gd name="T27" fmla="*/ 4 h 5"/>
                  <a:gd name="T28" fmla="*/ 1 w 3"/>
                  <a:gd name="T29" fmla="*/ 4 h 5"/>
                  <a:gd name="T30" fmla="*/ 2 w 3"/>
                  <a:gd name="T31" fmla="*/ 3 h 5"/>
                  <a:gd name="T32" fmla="*/ 2 w 3"/>
                  <a:gd name="T33" fmla="*/ 2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28"/>
              <p:cNvSpPr/>
              <p:nvPr/>
            </p:nvSpPr>
            <p:spPr bwMode="auto">
              <a:xfrm>
                <a:off x="6639" y="3763"/>
                <a:ext cx="55" cy="67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0 w 4"/>
                  <a:gd name="T9" fmla="*/ 4 h 5"/>
                  <a:gd name="T10" fmla="*/ 0 w 4"/>
                  <a:gd name="T11" fmla="*/ 3 h 5"/>
                  <a:gd name="T12" fmla="*/ 0 w 4"/>
                  <a:gd name="T13" fmla="*/ 1 h 5"/>
                  <a:gd name="T14" fmla="*/ 2 w 4"/>
                  <a:gd name="T15" fmla="*/ 0 h 5"/>
                  <a:gd name="T16" fmla="*/ 3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1 w 4"/>
                  <a:gd name="T23" fmla="*/ 1 h 5"/>
                  <a:gd name="T24" fmla="*/ 1 w 4"/>
                  <a:gd name="T25" fmla="*/ 3 h 5"/>
                  <a:gd name="T26" fmla="*/ 1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29"/>
              <p:cNvSpPr/>
              <p:nvPr/>
            </p:nvSpPr>
            <p:spPr bwMode="auto">
              <a:xfrm>
                <a:off x="6694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13 w 41"/>
                  <a:gd name="T3" fmla="*/ 0 h 67"/>
                  <a:gd name="T4" fmla="*/ 13 w 41"/>
                  <a:gd name="T5" fmla="*/ 27 h 67"/>
                  <a:gd name="T6" fmla="*/ 27 w 41"/>
                  <a:gd name="T7" fmla="*/ 27 h 67"/>
                  <a:gd name="T8" fmla="*/ 27 w 41"/>
                  <a:gd name="T9" fmla="*/ 0 h 67"/>
                  <a:gd name="T10" fmla="*/ 41 w 41"/>
                  <a:gd name="T11" fmla="*/ 0 h 67"/>
                  <a:gd name="T12" fmla="*/ 41 w 41"/>
                  <a:gd name="T13" fmla="*/ 67 h 67"/>
                  <a:gd name="T14" fmla="*/ 27 w 41"/>
                  <a:gd name="T15" fmla="*/ 67 h 67"/>
                  <a:gd name="T16" fmla="*/ 27 w 41"/>
                  <a:gd name="T17" fmla="*/ 40 h 67"/>
                  <a:gd name="T18" fmla="*/ 13 w 41"/>
                  <a:gd name="T19" fmla="*/ 40 h 67"/>
                  <a:gd name="T20" fmla="*/ 13 w 41"/>
                  <a:gd name="T21" fmla="*/ 67 h 67"/>
                  <a:gd name="T22" fmla="*/ 0 w 41"/>
                  <a:gd name="T23" fmla="*/ 67 h 67"/>
                  <a:gd name="T24" fmla="*/ 0 w 41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13" y="0"/>
                    </a:lnTo>
                    <a:lnTo>
                      <a:pt x="13" y="27"/>
                    </a:lnTo>
                    <a:lnTo>
                      <a:pt x="27" y="27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7"/>
                    </a:lnTo>
                    <a:lnTo>
                      <a:pt x="27" y="67"/>
                    </a:lnTo>
                    <a:lnTo>
                      <a:pt x="27" y="40"/>
                    </a:lnTo>
                    <a:lnTo>
                      <a:pt x="13" y="40"/>
                    </a:lnTo>
                    <a:lnTo>
                      <a:pt x="13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30"/>
              <p:cNvSpPr>
                <a:spLocks noEditPoints="1"/>
              </p:cNvSpPr>
              <p:nvPr/>
            </p:nvSpPr>
            <p:spPr bwMode="auto">
              <a:xfrm>
                <a:off x="6748" y="3763"/>
                <a:ext cx="55" cy="67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4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1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331"/>
              <p:cNvSpPr>
                <a:spLocks noEditPoints="1"/>
              </p:cNvSpPr>
              <p:nvPr/>
            </p:nvSpPr>
            <p:spPr bwMode="auto">
              <a:xfrm>
                <a:off x="6803" y="3763"/>
                <a:ext cx="54" cy="67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4 h 5"/>
                  <a:gd name="T6" fmla="*/ 0 w 4"/>
                  <a:gd name="T7" fmla="*/ 3 h 5"/>
                  <a:gd name="T8" fmla="*/ 2 w 4"/>
                  <a:gd name="T9" fmla="*/ 0 h 5"/>
                  <a:gd name="T10" fmla="*/ 3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2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332"/>
              <p:cNvSpPr/>
              <p:nvPr/>
            </p:nvSpPr>
            <p:spPr bwMode="auto">
              <a:xfrm>
                <a:off x="6857" y="3763"/>
                <a:ext cx="54" cy="67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3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1 w 4"/>
                  <a:gd name="T43" fmla="*/ 2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33"/>
              <p:cNvSpPr/>
              <p:nvPr/>
            </p:nvSpPr>
            <p:spPr bwMode="auto">
              <a:xfrm>
                <a:off x="6911" y="3763"/>
                <a:ext cx="41" cy="67"/>
              </a:xfrm>
              <a:custGeom>
                <a:avLst/>
                <a:gdLst>
                  <a:gd name="T0" fmla="*/ 0 w 41"/>
                  <a:gd name="T1" fmla="*/ 0 h 67"/>
                  <a:gd name="T2" fmla="*/ 41 w 41"/>
                  <a:gd name="T3" fmla="*/ 0 h 67"/>
                  <a:gd name="T4" fmla="*/ 41 w 41"/>
                  <a:gd name="T5" fmla="*/ 13 h 67"/>
                  <a:gd name="T6" fmla="*/ 28 w 41"/>
                  <a:gd name="T7" fmla="*/ 13 h 67"/>
                  <a:gd name="T8" fmla="*/ 28 w 41"/>
                  <a:gd name="T9" fmla="*/ 27 h 67"/>
                  <a:gd name="T10" fmla="*/ 41 w 41"/>
                  <a:gd name="T11" fmla="*/ 27 h 67"/>
                  <a:gd name="T12" fmla="*/ 41 w 41"/>
                  <a:gd name="T13" fmla="*/ 40 h 67"/>
                  <a:gd name="T14" fmla="*/ 28 w 41"/>
                  <a:gd name="T15" fmla="*/ 40 h 67"/>
                  <a:gd name="T16" fmla="*/ 28 w 41"/>
                  <a:gd name="T17" fmla="*/ 54 h 67"/>
                  <a:gd name="T18" fmla="*/ 41 w 41"/>
                  <a:gd name="T19" fmla="*/ 54 h 67"/>
                  <a:gd name="T20" fmla="*/ 41 w 41"/>
                  <a:gd name="T21" fmla="*/ 67 h 67"/>
                  <a:gd name="T22" fmla="*/ 0 w 41"/>
                  <a:gd name="T23" fmla="*/ 67 h 67"/>
                  <a:gd name="T24" fmla="*/ 0 w 41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7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27"/>
                    </a:lnTo>
                    <a:lnTo>
                      <a:pt x="41" y="27"/>
                    </a:lnTo>
                    <a:lnTo>
                      <a:pt x="41" y="40"/>
                    </a:lnTo>
                    <a:lnTo>
                      <a:pt x="28" y="40"/>
                    </a:lnTo>
                    <a:lnTo>
                      <a:pt x="28" y="54"/>
                    </a:lnTo>
                    <a:lnTo>
                      <a:pt x="41" y="54"/>
                    </a:lnTo>
                    <a:lnTo>
                      <a:pt x="41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334"/>
              <p:cNvSpPr/>
              <p:nvPr/>
            </p:nvSpPr>
            <p:spPr bwMode="auto">
              <a:xfrm>
                <a:off x="5348" y="3423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13 w 40"/>
                  <a:gd name="T7" fmla="*/ 14 h 68"/>
                  <a:gd name="T8" fmla="*/ 13 w 40"/>
                  <a:gd name="T9" fmla="*/ 28 h 68"/>
                  <a:gd name="T10" fmla="*/ 27 w 40"/>
                  <a:gd name="T11" fmla="*/ 28 h 68"/>
                  <a:gd name="T12" fmla="*/ 27 w 40"/>
                  <a:gd name="T13" fmla="*/ 41 h 68"/>
                  <a:gd name="T14" fmla="*/ 13 w 40"/>
                  <a:gd name="T15" fmla="*/ 41 h 68"/>
                  <a:gd name="T16" fmla="*/ 13 w 40"/>
                  <a:gd name="T17" fmla="*/ 55 h 68"/>
                  <a:gd name="T18" fmla="*/ 40 w 40"/>
                  <a:gd name="T19" fmla="*/ 55 h 68"/>
                  <a:gd name="T20" fmla="*/ 40 w 40"/>
                  <a:gd name="T21" fmla="*/ 68 h 68"/>
                  <a:gd name="T22" fmla="*/ 0 w 40"/>
                  <a:gd name="T23" fmla="*/ 68 h 68"/>
                  <a:gd name="T24" fmla="*/ 0 w 40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13" y="14"/>
                    </a:lnTo>
                    <a:lnTo>
                      <a:pt x="13" y="28"/>
                    </a:lnTo>
                    <a:lnTo>
                      <a:pt x="27" y="28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0" y="55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35"/>
              <p:cNvSpPr>
                <a:spLocks noEditPoints="1"/>
              </p:cNvSpPr>
              <p:nvPr/>
            </p:nvSpPr>
            <p:spPr bwMode="auto">
              <a:xfrm>
                <a:off x="5388" y="3423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5 h 68"/>
                  <a:gd name="T10" fmla="*/ 14 w 55"/>
                  <a:gd name="T11" fmla="*/ 55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41 h 68"/>
                  <a:gd name="T20" fmla="*/ 28 w 55"/>
                  <a:gd name="T21" fmla="*/ 14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5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41"/>
                    </a:moveTo>
                    <a:lnTo>
                      <a:pt x="28" y="14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336"/>
              <p:cNvSpPr/>
              <p:nvPr/>
            </p:nvSpPr>
            <p:spPr bwMode="auto">
              <a:xfrm>
                <a:off x="5443" y="3423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1 h 5"/>
                  <a:gd name="T44" fmla="*/ 0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337"/>
              <p:cNvSpPr/>
              <p:nvPr/>
            </p:nvSpPr>
            <p:spPr bwMode="auto">
              <a:xfrm>
                <a:off x="5484" y="3423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3 w 54"/>
                  <a:gd name="T3" fmla="*/ 0 h 68"/>
                  <a:gd name="T4" fmla="*/ 27 w 54"/>
                  <a:gd name="T5" fmla="*/ 28 h 68"/>
                  <a:gd name="T6" fmla="*/ 40 w 54"/>
                  <a:gd name="T7" fmla="*/ 0 h 68"/>
                  <a:gd name="T8" fmla="*/ 54 w 54"/>
                  <a:gd name="T9" fmla="*/ 0 h 68"/>
                  <a:gd name="T10" fmla="*/ 40 w 54"/>
                  <a:gd name="T11" fmla="*/ 41 h 68"/>
                  <a:gd name="T12" fmla="*/ 40 w 54"/>
                  <a:gd name="T13" fmla="*/ 68 h 68"/>
                  <a:gd name="T14" fmla="*/ 13 w 54"/>
                  <a:gd name="T15" fmla="*/ 68 h 68"/>
                  <a:gd name="T16" fmla="*/ 13 w 54"/>
                  <a:gd name="T17" fmla="*/ 41 h 68"/>
                  <a:gd name="T18" fmla="*/ 0 w 5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28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1"/>
                    </a:lnTo>
                    <a:lnTo>
                      <a:pt x="40" y="68"/>
                    </a:lnTo>
                    <a:lnTo>
                      <a:pt x="13" y="68"/>
                    </a:lnTo>
                    <a:lnTo>
                      <a:pt x="1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338"/>
              <p:cNvSpPr>
                <a:spLocks noEditPoints="1"/>
              </p:cNvSpPr>
              <p:nvPr/>
            </p:nvSpPr>
            <p:spPr bwMode="auto">
              <a:xfrm>
                <a:off x="5552" y="3423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0 w 54"/>
                  <a:gd name="T7" fmla="*/ 68 h 68"/>
                  <a:gd name="T8" fmla="*/ 40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339"/>
              <p:cNvSpPr/>
              <p:nvPr/>
            </p:nvSpPr>
            <p:spPr bwMode="auto">
              <a:xfrm>
                <a:off x="5606" y="3423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1 h 5"/>
                  <a:gd name="T44" fmla="*/ 1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40"/>
              <p:cNvSpPr/>
              <p:nvPr/>
            </p:nvSpPr>
            <p:spPr bwMode="auto">
              <a:xfrm>
                <a:off x="5660" y="3423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5 h 5"/>
                  <a:gd name="T22" fmla="*/ 1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1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1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1 h 5"/>
                  <a:gd name="T44" fmla="*/ 0 w 3"/>
                  <a:gd name="T45" fmla="*/ 0 h 5"/>
                  <a:gd name="T46" fmla="*/ 1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41"/>
              <p:cNvSpPr/>
              <p:nvPr/>
            </p:nvSpPr>
            <p:spPr bwMode="auto">
              <a:xfrm>
                <a:off x="5715" y="342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3 w 41"/>
                  <a:gd name="T7" fmla="*/ 14 h 68"/>
                  <a:gd name="T8" fmla="*/ 13 w 41"/>
                  <a:gd name="T9" fmla="*/ 28 h 68"/>
                  <a:gd name="T10" fmla="*/ 27 w 41"/>
                  <a:gd name="T11" fmla="*/ 28 h 68"/>
                  <a:gd name="T12" fmla="*/ 27 w 41"/>
                  <a:gd name="T13" fmla="*/ 41 h 68"/>
                  <a:gd name="T14" fmla="*/ 13 w 41"/>
                  <a:gd name="T15" fmla="*/ 41 h 68"/>
                  <a:gd name="T16" fmla="*/ 13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3" y="14"/>
                    </a:lnTo>
                    <a:lnTo>
                      <a:pt x="13" y="28"/>
                    </a:lnTo>
                    <a:lnTo>
                      <a:pt x="27" y="28"/>
                    </a:lnTo>
                    <a:lnTo>
                      <a:pt x="27" y="41"/>
                    </a:lnTo>
                    <a:lnTo>
                      <a:pt x="13" y="41"/>
                    </a:lnTo>
                    <a:lnTo>
                      <a:pt x="13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42"/>
              <p:cNvSpPr/>
              <p:nvPr/>
            </p:nvSpPr>
            <p:spPr bwMode="auto">
              <a:xfrm>
                <a:off x="5756" y="3423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27 w 68"/>
                  <a:gd name="T3" fmla="*/ 0 h 68"/>
                  <a:gd name="T4" fmla="*/ 40 w 68"/>
                  <a:gd name="T5" fmla="*/ 41 h 68"/>
                  <a:gd name="T6" fmla="*/ 40 w 68"/>
                  <a:gd name="T7" fmla="*/ 0 h 68"/>
                  <a:gd name="T8" fmla="*/ 68 w 68"/>
                  <a:gd name="T9" fmla="*/ 0 h 68"/>
                  <a:gd name="T10" fmla="*/ 68 w 68"/>
                  <a:gd name="T11" fmla="*/ 68 h 68"/>
                  <a:gd name="T12" fmla="*/ 54 w 68"/>
                  <a:gd name="T13" fmla="*/ 68 h 68"/>
                  <a:gd name="T14" fmla="*/ 54 w 68"/>
                  <a:gd name="T15" fmla="*/ 14 h 68"/>
                  <a:gd name="T16" fmla="*/ 40 w 68"/>
                  <a:gd name="T17" fmla="*/ 68 h 68"/>
                  <a:gd name="T18" fmla="*/ 27 w 68"/>
                  <a:gd name="T19" fmla="*/ 68 h 68"/>
                  <a:gd name="T20" fmla="*/ 13 w 68"/>
                  <a:gd name="T21" fmla="*/ 14 h 68"/>
                  <a:gd name="T22" fmla="*/ 13 w 68"/>
                  <a:gd name="T23" fmla="*/ 68 h 68"/>
                  <a:gd name="T24" fmla="*/ 0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27" y="0"/>
                    </a:lnTo>
                    <a:lnTo>
                      <a:pt x="40" y="41"/>
                    </a:lnTo>
                    <a:lnTo>
                      <a:pt x="40" y="0"/>
                    </a:lnTo>
                    <a:lnTo>
                      <a:pt x="68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54" y="14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13" y="1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43"/>
              <p:cNvSpPr>
                <a:spLocks noEditPoints="1"/>
              </p:cNvSpPr>
              <p:nvPr/>
            </p:nvSpPr>
            <p:spPr bwMode="auto">
              <a:xfrm>
                <a:off x="5837" y="3423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1 h 5"/>
                  <a:gd name="T10" fmla="*/ 2 w 3"/>
                  <a:gd name="T11" fmla="*/ 2 h 5"/>
                  <a:gd name="T12" fmla="*/ 3 w 3"/>
                  <a:gd name="T13" fmla="*/ 4 h 5"/>
                  <a:gd name="T14" fmla="*/ 3 w 3"/>
                  <a:gd name="T15" fmla="*/ 4 h 5"/>
                  <a:gd name="T16" fmla="*/ 2 w 3"/>
                  <a:gd name="T17" fmla="*/ 5 h 5"/>
                  <a:gd name="T18" fmla="*/ 2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2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1 h 5"/>
                  <a:gd name="T32" fmla="*/ 2 w 3"/>
                  <a:gd name="T33" fmla="*/ 1 h 5"/>
                  <a:gd name="T34" fmla="*/ 1 w 3"/>
                  <a:gd name="T35" fmla="*/ 1 h 5"/>
                  <a:gd name="T36" fmla="*/ 1 w 3"/>
                  <a:gd name="T37" fmla="*/ 1 h 5"/>
                  <a:gd name="T38" fmla="*/ 1 w 3"/>
                  <a:gd name="T39" fmla="*/ 2 h 5"/>
                  <a:gd name="T40" fmla="*/ 1 w 3"/>
                  <a:gd name="T41" fmla="*/ 4 h 5"/>
                  <a:gd name="T42" fmla="*/ 1 w 3"/>
                  <a:gd name="T43" fmla="*/ 4 h 5"/>
                  <a:gd name="T44" fmla="*/ 2 w 3"/>
                  <a:gd name="T45" fmla="*/ 3 h 5"/>
                  <a:gd name="T46" fmla="*/ 2 w 3"/>
                  <a:gd name="T47" fmla="*/ 3 h 5"/>
                  <a:gd name="T48" fmla="*/ 1 w 3"/>
                  <a:gd name="T49" fmla="*/ 3 h 5"/>
                  <a:gd name="T50" fmla="*/ 1 w 3"/>
                  <a:gd name="T51" fmla="*/ 3 h 5"/>
                  <a:gd name="T52" fmla="*/ 1 w 3"/>
                  <a:gd name="T5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344"/>
              <p:cNvSpPr/>
              <p:nvPr/>
            </p:nvSpPr>
            <p:spPr bwMode="auto">
              <a:xfrm>
                <a:off x="5892" y="3423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55 h 68"/>
                  <a:gd name="T6" fmla="*/ 40 w 40"/>
                  <a:gd name="T7" fmla="*/ 55 h 68"/>
                  <a:gd name="T8" fmla="*/ 40 w 40"/>
                  <a:gd name="T9" fmla="*/ 68 h 68"/>
                  <a:gd name="T10" fmla="*/ 0 w 40"/>
                  <a:gd name="T11" fmla="*/ 68 h 68"/>
                  <a:gd name="T12" fmla="*/ 0 w 40"/>
                  <a:gd name="T13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5"/>
                    </a:lnTo>
                    <a:lnTo>
                      <a:pt x="40" y="55"/>
                    </a:lnTo>
                    <a:lnTo>
                      <a:pt x="4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345"/>
              <p:cNvSpPr/>
              <p:nvPr/>
            </p:nvSpPr>
            <p:spPr bwMode="auto">
              <a:xfrm>
                <a:off x="5932" y="342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8 h 68"/>
                  <a:gd name="T10" fmla="*/ 41 w 41"/>
                  <a:gd name="T11" fmla="*/ 28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8"/>
                    </a:lnTo>
                    <a:lnTo>
                      <a:pt x="41" y="28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346"/>
              <p:cNvSpPr>
                <a:spLocks noEditPoints="1"/>
              </p:cNvSpPr>
              <p:nvPr/>
            </p:nvSpPr>
            <p:spPr bwMode="auto">
              <a:xfrm>
                <a:off x="5987" y="3423"/>
                <a:ext cx="40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4 h 5"/>
                  <a:gd name="T12" fmla="*/ 2 w 3"/>
                  <a:gd name="T13" fmla="*/ 4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4 h 5"/>
                  <a:gd name="T26" fmla="*/ 1 w 3"/>
                  <a:gd name="T27" fmla="*/ 4 h 5"/>
                  <a:gd name="T28" fmla="*/ 1 w 3"/>
                  <a:gd name="T29" fmla="*/ 4 h 5"/>
                  <a:gd name="T30" fmla="*/ 2 w 3"/>
                  <a:gd name="T31" fmla="*/ 3 h 5"/>
                  <a:gd name="T32" fmla="*/ 2 w 3"/>
                  <a:gd name="T33" fmla="*/ 2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347"/>
              <p:cNvSpPr/>
              <p:nvPr/>
            </p:nvSpPr>
            <p:spPr bwMode="auto">
              <a:xfrm>
                <a:off x="6055" y="3423"/>
                <a:ext cx="54" cy="68"/>
              </a:xfrm>
              <a:custGeom>
                <a:avLst/>
                <a:gdLst>
                  <a:gd name="T0" fmla="*/ 2 w 4"/>
                  <a:gd name="T1" fmla="*/ 2 h 5"/>
                  <a:gd name="T2" fmla="*/ 4 w 4"/>
                  <a:gd name="T3" fmla="*/ 2 h 5"/>
                  <a:gd name="T4" fmla="*/ 4 w 4"/>
                  <a:gd name="T5" fmla="*/ 5 h 5"/>
                  <a:gd name="T6" fmla="*/ 3 w 4"/>
                  <a:gd name="T7" fmla="*/ 5 h 5"/>
                  <a:gd name="T8" fmla="*/ 3 w 4"/>
                  <a:gd name="T9" fmla="*/ 4 h 5"/>
                  <a:gd name="T10" fmla="*/ 2 w 4"/>
                  <a:gd name="T11" fmla="*/ 5 h 5"/>
                  <a:gd name="T12" fmla="*/ 0 w 4"/>
                  <a:gd name="T13" fmla="*/ 4 h 5"/>
                  <a:gd name="T14" fmla="*/ 0 w 4"/>
                  <a:gd name="T15" fmla="*/ 3 h 5"/>
                  <a:gd name="T16" fmla="*/ 0 w 4"/>
                  <a:gd name="T17" fmla="*/ 1 h 5"/>
                  <a:gd name="T18" fmla="*/ 2 w 4"/>
                  <a:gd name="T19" fmla="*/ 0 h 5"/>
                  <a:gd name="T20" fmla="*/ 4 w 4"/>
                  <a:gd name="T21" fmla="*/ 2 h 5"/>
                  <a:gd name="T22" fmla="*/ 3 w 4"/>
                  <a:gd name="T23" fmla="*/ 2 h 5"/>
                  <a:gd name="T24" fmla="*/ 2 w 4"/>
                  <a:gd name="T25" fmla="*/ 1 h 5"/>
                  <a:gd name="T26" fmla="*/ 1 w 4"/>
                  <a:gd name="T27" fmla="*/ 1 h 5"/>
                  <a:gd name="T28" fmla="*/ 1 w 4"/>
                  <a:gd name="T29" fmla="*/ 3 h 5"/>
                  <a:gd name="T30" fmla="*/ 1 w 4"/>
                  <a:gd name="T31" fmla="*/ 4 h 5"/>
                  <a:gd name="T32" fmla="*/ 2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2 w 4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5">
                    <a:moveTo>
                      <a:pt x="2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348"/>
              <p:cNvSpPr>
                <a:spLocks noEditPoints="1"/>
              </p:cNvSpPr>
              <p:nvPr/>
            </p:nvSpPr>
            <p:spPr bwMode="auto">
              <a:xfrm>
                <a:off x="6109" y="3423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4 w 4"/>
                  <a:gd name="T9" fmla="*/ 1 h 5"/>
                  <a:gd name="T10" fmla="*/ 4 w 4"/>
                  <a:gd name="T11" fmla="*/ 1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3 w 4"/>
                  <a:gd name="T35" fmla="*/ 1 h 5"/>
                  <a:gd name="T36" fmla="*/ 3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349"/>
              <p:cNvSpPr>
                <a:spLocks noEditPoints="1"/>
              </p:cNvSpPr>
              <p:nvPr/>
            </p:nvSpPr>
            <p:spPr bwMode="auto">
              <a:xfrm>
                <a:off x="6163" y="3423"/>
                <a:ext cx="55" cy="68"/>
              </a:xfrm>
              <a:custGeom>
                <a:avLst/>
                <a:gdLst>
                  <a:gd name="T0" fmla="*/ 14 w 55"/>
                  <a:gd name="T1" fmla="*/ 0 h 68"/>
                  <a:gd name="T2" fmla="*/ 28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28 w 55"/>
                  <a:gd name="T9" fmla="*/ 55 h 68"/>
                  <a:gd name="T10" fmla="*/ 14 w 55"/>
                  <a:gd name="T11" fmla="*/ 55 h 68"/>
                  <a:gd name="T12" fmla="*/ 14 w 55"/>
                  <a:gd name="T13" fmla="*/ 68 h 68"/>
                  <a:gd name="T14" fmla="*/ 0 w 55"/>
                  <a:gd name="T15" fmla="*/ 68 h 68"/>
                  <a:gd name="T16" fmla="*/ 14 w 55"/>
                  <a:gd name="T17" fmla="*/ 0 h 68"/>
                  <a:gd name="T18" fmla="*/ 28 w 55"/>
                  <a:gd name="T19" fmla="*/ 41 h 68"/>
                  <a:gd name="T20" fmla="*/ 28 w 55"/>
                  <a:gd name="T21" fmla="*/ 14 h 68"/>
                  <a:gd name="T22" fmla="*/ 14 w 55"/>
                  <a:gd name="T23" fmla="*/ 41 h 68"/>
                  <a:gd name="T24" fmla="*/ 28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14" y="0"/>
                    </a:moveTo>
                    <a:lnTo>
                      <a:pt x="28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55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8" y="41"/>
                    </a:moveTo>
                    <a:lnTo>
                      <a:pt x="28" y="14"/>
                    </a:lnTo>
                    <a:lnTo>
                      <a:pt x="14" y="41"/>
                    </a:lnTo>
                    <a:lnTo>
                      <a:pt x="28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350"/>
              <p:cNvSpPr>
                <a:spLocks noEditPoints="1"/>
              </p:cNvSpPr>
              <p:nvPr/>
            </p:nvSpPr>
            <p:spPr bwMode="auto">
              <a:xfrm>
                <a:off x="6218" y="3423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3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2 h 5"/>
                  <a:gd name="T12" fmla="*/ 3 w 3"/>
                  <a:gd name="T13" fmla="*/ 3 h 5"/>
                  <a:gd name="T14" fmla="*/ 2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2 w 3"/>
                  <a:gd name="T29" fmla="*/ 2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351"/>
              <p:cNvSpPr/>
              <p:nvPr/>
            </p:nvSpPr>
            <p:spPr bwMode="auto">
              <a:xfrm>
                <a:off x="6272" y="342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8 h 68"/>
                  <a:gd name="T6" fmla="*/ 27 w 41"/>
                  <a:gd name="T7" fmla="*/ 28 h 68"/>
                  <a:gd name="T8" fmla="*/ 27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7 w 41"/>
                  <a:gd name="T15" fmla="*/ 68 h 68"/>
                  <a:gd name="T16" fmla="*/ 27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8"/>
                    </a:lnTo>
                    <a:lnTo>
                      <a:pt x="27" y="28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352"/>
              <p:cNvSpPr/>
              <p:nvPr/>
            </p:nvSpPr>
            <p:spPr bwMode="auto">
              <a:xfrm>
                <a:off x="6327" y="3423"/>
                <a:ext cx="40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2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3 h 5"/>
                  <a:gd name="T18" fmla="*/ 3 w 3"/>
                  <a:gd name="T19" fmla="*/ 3 h 5"/>
                  <a:gd name="T20" fmla="*/ 3 w 3"/>
                  <a:gd name="T21" fmla="*/ 5 h 5"/>
                  <a:gd name="T22" fmla="*/ 2 w 3"/>
                  <a:gd name="T23" fmla="*/ 5 h 5"/>
                  <a:gd name="T24" fmla="*/ 0 w 3"/>
                  <a:gd name="T25" fmla="*/ 4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4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3 h 5"/>
                  <a:gd name="T40" fmla="*/ 0 w 3"/>
                  <a:gd name="T41" fmla="*/ 2 h 5"/>
                  <a:gd name="T42" fmla="*/ 0 w 3"/>
                  <a:gd name="T43" fmla="*/ 1 h 5"/>
                  <a:gd name="T44" fmla="*/ 0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353"/>
              <p:cNvSpPr>
                <a:spLocks noEditPoints="1"/>
              </p:cNvSpPr>
              <p:nvPr/>
            </p:nvSpPr>
            <p:spPr bwMode="auto">
              <a:xfrm>
                <a:off x="6449" y="3423"/>
                <a:ext cx="54" cy="68"/>
              </a:xfrm>
              <a:custGeom>
                <a:avLst/>
                <a:gdLst>
                  <a:gd name="T0" fmla="*/ 14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27 w 54"/>
                  <a:gd name="T9" fmla="*/ 55 h 68"/>
                  <a:gd name="T10" fmla="*/ 14 w 54"/>
                  <a:gd name="T11" fmla="*/ 55 h 68"/>
                  <a:gd name="T12" fmla="*/ 14 w 54"/>
                  <a:gd name="T13" fmla="*/ 68 h 68"/>
                  <a:gd name="T14" fmla="*/ 0 w 54"/>
                  <a:gd name="T15" fmla="*/ 68 h 68"/>
                  <a:gd name="T16" fmla="*/ 14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4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4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27" y="55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14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4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354"/>
              <p:cNvSpPr/>
              <p:nvPr/>
            </p:nvSpPr>
            <p:spPr bwMode="auto">
              <a:xfrm>
                <a:off x="6503" y="3423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41 w 41"/>
                  <a:gd name="T5" fmla="*/ 41 h 68"/>
                  <a:gd name="T6" fmla="*/ 41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41 w 41"/>
                  <a:gd name="T13" fmla="*/ 68 h 68"/>
                  <a:gd name="T14" fmla="*/ 14 w 41"/>
                  <a:gd name="T15" fmla="*/ 14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41" y="68"/>
                    </a:lnTo>
                    <a:lnTo>
                      <a:pt x="14" y="1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55"/>
              <p:cNvSpPr>
                <a:spLocks noEditPoints="1"/>
              </p:cNvSpPr>
              <p:nvPr/>
            </p:nvSpPr>
            <p:spPr bwMode="auto">
              <a:xfrm>
                <a:off x="6558" y="3423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4 w 4"/>
                  <a:gd name="T7" fmla="*/ 1 h 5"/>
                  <a:gd name="T8" fmla="*/ 4 w 4"/>
                  <a:gd name="T9" fmla="*/ 2 h 5"/>
                  <a:gd name="T10" fmla="*/ 4 w 4"/>
                  <a:gd name="T11" fmla="*/ 4 h 5"/>
                  <a:gd name="T12" fmla="*/ 3 w 4"/>
                  <a:gd name="T13" fmla="*/ 4 h 5"/>
                  <a:gd name="T14" fmla="*/ 3 w 4"/>
                  <a:gd name="T15" fmla="*/ 5 h 5"/>
                  <a:gd name="T16" fmla="*/ 2 w 4"/>
                  <a:gd name="T17" fmla="*/ 5 h 5"/>
                  <a:gd name="T18" fmla="*/ 0 w 4"/>
                  <a:gd name="T19" fmla="*/ 5 h 5"/>
                  <a:gd name="T20" fmla="*/ 0 w 4"/>
                  <a:gd name="T21" fmla="*/ 0 h 5"/>
                  <a:gd name="T22" fmla="*/ 1 w 4"/>
                  <a:gd name="T23" fmla="*/ 1 h 5"/>
                  <a:gd name="T24" fmla="*/ 1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  <a:gd name="T32" fmla="*/ 3 w 4"/>
                  <a:gd name="T33" fmla="*/ 2 h 5"/>
                  <a:gd name="T34" fmla="*/ 3 w 4"/>
                  <a:gd name="T35" fmla="*/ 1 h 5"/>
                  <a:gd name="T36" fmla="*/ 2 w 4"/>
                  <a:gd name="T37" fmla="*/ 1 h 5"/>
                  <a:gd name="T38" fmla="*/ 2 w 4"/>
                  <a:gd name="T39" fmla="*/ 1 h 5"/>
                  <a:gd name="T40" fmla="*/ 1 w 4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356"/>
              <p:cNvSpPr/>
              <p:nvPr/>
            </p:nvSpPr>
            <p:spPr bwMode="auto">
              <a:xfrm>
                <a:off x="6653" y="3423"/>
                <a:ext cx="54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4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2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1 w 4"/>
                  <a:gd name="T23" fmla="*/ 1 h 5"/>
                  <a:gd name="T24" fmla="*/ 1 w 4"/>
                  <a:gd name="T25" fmla="*/ 3 h 5"/>
                  <a:gd name="T26" fmla="*/ 1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357"/>
              <p:cNvSpPr/>
              <p:nvPr/>
            </p:nvSpPr>
            <p:spPr bwMode="auto">
              <a:xfrm>
                <a:off x="6707" y="3423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14 w 55"/>
                  <a:gd name="T5" fmla="*/ 28 h 68"/>
                  <a:gd name="T6" fmla="*/ 41 w 55"/>
                  <a:gd name="T7" fmla="*/ 28 h 68"/>
                  <a:gd name="T8" fmla="*/ 41 w 55"/>
                  <a:gd name="T9" fmla="*/ 0 h 68"/>
                  <a:gd name="T10" fmla="*/ 55 w 55"/>
                  <a:gd name="T11" fmla="*/ 0 h 68"/>
                  <a:gd name="T12" fmla="*/ 55 w 55"/>
                  <a:gd name="T13" fmla="*/ 68 h 68"/>
                  <a:gd name="T14" fmla="*/ 41 w 55"/>
                  <a:gd name="T15" fmla="*/ 68 h 68"/>
                  <a:gd name="T16" fmla="*/ 41 w 55"/>
                  <a:gd name="T17" fmla="*/ 41 h 68"/>
                  <a:gd name="T18" fmla="*/ 14 w 55"/>
                  <a:gd name="T19" fmla="*/ 41 h 68"/>
                  <a:gd name="T20" fmla="*/ 14 w 55"/>
                  <a:gd name="T21" fmla="*/ 68 h 68"/>
                  <a:gd name="T22" fmla="*/ 0 w 55"/>
                  <a:gd name="T23" fmla="*/ 68 h 68"/>
                  <a:gd name="T24" fmla="*/ 0 w 55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8"/>
                    </a:lnTo>
                    <a:lnTo>
                      <a:pt x="41" y="28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358"/>
              <p:cNvSpPr>
                <a:spLocks noEditPoints="1"/>
              </p:cNvSpPr>
              <p:nvPr/>
            </p:nvSpPr>
            <p:spPr bwMode="auto">
              <a:xfrm>
                <a:off x="6762" y="3423"/>
                <a:ext cx="54" cy="68"/>
              </a:xfrm>
              <a:custGeom>
                <a:avLst/>
                <a:gdLst>
                  <a:gd name="T0" fmla="*/ 13 w 54"/>
                  <a:gd name="T1" fmla="*/ 0 h 68"/>
                  <a:gd name="T2" fmla="*/ 27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13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13" y="0"/>
                    </a:moveTo>
                    <a:lnTo>
                      <a:pt x="27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13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359"/>
              <p:cNvSpPr>
                <a:spLocks noEditPoints="1"/>
              </p:cNvSpPr>
              <p:nvPr/>
            </p:nvSpPr>
            <p:spPr bwMode="auto">
              <a:xfrm>
                <a:off x="6816" y="3423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2 w 4"/>
                  <a:gd name="T3" fmla="*/ 0 h 5"/>
                  <a:gd name="T4" fmla="*/ 3 w 4"/>
                  <a:gd name="T5" fmla="*/ 0 h 5"/>
                  <a:gd name="T6" fmla="*/ 3 w 4"/>
                  <a:gd name="T7" fmla="*/ 0 h 5"/>
                  <a:gd name="T8" fmla="*/ 3 w 4"/>
                  <a:gd name="T9" fmla="*/ 1 h 5"/>
                  <a:gd name="T10" fmla="*/ 4 w 4"/>
                  <a:gd name="T11" fmla="*/ 1 h 5"/>
                  <a:gd name="T12" fmla="*/ 3 w 4"/>
                  <a:gd name="T13" fmla="*/ 3 h 5"/>
                  <a:gd name="T14" fmla="*/ 4 w 4"/>
                  <a:gd name="T15" fmla="*/ 5 h 5"/>
                  <a:gd name="T16" fmla="*/ 3 w 4"/>
                  <a:gd name="T17" fmla="*/ 5 h 5"/>
                  <a:gd name="T18" fmla="*/ 2 w 4"/>
                  <a:gd name="T19" fmla="*/ 3 h 5"/>
                  <a:gd name="T20" fmla="*/ 1 w 4"/>
                  <a:gd name="T21" fmla="*/ 3 h 5"/>
                  <a:gd name="T22" fmla="*/ 1 w 4"/>
                  <a:gd name="T23" fmla="*/ 5 h 5"/>
                  <a:gd name="T24" fmla="*/ 0 w 4"/>
                  <a:gd name="T25" fmla="*/ 5 h 5"/>
                  <a:gd name="T26" fmla="*/ 0 w 4"/>
                  <a:gd name="T27" fmla="*/ 0 h 5"/>
                  <a:gd name="T28" fmla="*/ 1 w 4"/>
                  <a:gd name="T29" fmla="*/ 1 h 5"/>
                  <a:gd name="T30" fmla="*/ 1 w 4"/>
                  <a:gd name="T31" fmla="*/ 2 h 5"/>
                  <a:gd name="T32" fmla="*/ 2 w 4"/>
                  <a:gd name="T33" fmla="*/ 2 h 5"/>
                  <a:gd name="T34" fmla="*/ 2 w 4"/>
                  <a:gd name="T35" fmla="*/ 1 h 5"/>
                  <a:gd name="T36" fmla="*/ 2 w 4"/>
                  <a:gd name="T37" fmla="*/ 1 h 5"/>
                  <a:gd name="T38" fmla="*/ 2 w 4"/>
                  <a:gd name="T39" fmla="*/ 1 h 5"/>
                  <a:gd name="T40" fmla="*/ 2 w 4"/>
                  <a:gd name="T41" fmla="*/ 1 h 5"/>
                  <a:gd name="T42" fmla="*/ 1 w 4"/>
                  <a:gd name="T4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360"/>
              <p:cNvSpPr/>
              <p:nvPr/>
            </p:nvSpPr>
            <p:spPr bwMode="auto">
              <a:xfrm>
                <a:off x="6871" y="3423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40 w 40"/>
                  <a:gd name="T3" fmla="*/ 0 h 68"/>
                  <a:gd name="T4" fmla="*/ 40 w 40"/>
                  <a:gd name="T5" fmla="*/ 14 h 68"/>
                  <a:gd name="T6" fmla="*/ 27 w 40"/>
                  <a:gd name="T7" fmla="*/ 14 h 68"/>
                  <a:gd name="T8" fmla="*/ 27 w 40"/>
                  <a:gd name="T9" fmla="*/ 68 h 68"/>
                  <a:gd name="T10" fmla="*/ 13 w 40"/>
                  <a:gd name="T11" fmla="*/ 68 h 68"/>
                  <a:gd name="T12" fmla="*/ 13 w 40"/>
                  <a:gd name="T13" fmla="*/ 14 h 68"/>
                  <a:gd name="T14" fmla="*/ 0 w 40"/>
                  <a:gd name="T15" fmla="*/ 14 h 68"/>
                  <a:gd name="T16" fmla="*/ 0 w 40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40" y="0"/>
                    </a:lnTo>
                    <a:lnTo>
                      <a:pt x="40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361"/>
              <p:cNvSpPr/>
              <p:nvPr/>
            </p:nvSpPr>
            <p:spPr bwMode="auto">
              <a:xfrm>
                <a:off x="6911" y="3423"/>
                <a:ext cx="55" cy="68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3 w 4"/>
                  <a:gd name="T17" fmla="*/ 3 h 5"/>
                  <a:gd name="T18" fmla="*/ 4 w 4"/>
                  <a:gd name="T19" fmla="*/ 3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2 w 4"/>
                  <a:gd name="T33" fmla="*/ 4 h 5"/>
                  <a:gd name="T34" fmla="*/ 2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1 h 5"/>
                  <a:gd name="T44" fmla="*/ 1 w 4"/>
                  <a:gd name="T45" fmla="*/ 0 h 5"/>
                  <a:gd name="T46" fmla="*/ 2 w 4"/>
                  <a:gd name="T47" fmla="*/ 0 h 5"/>
                  <a:gd name="T48" fmla="*/ 3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362"/>
              <p:cNvSpPr/>
              <p:nvPr/>
            </p:nvSpPr>
            <p:spPr bwMode="auto">
              <a:xfrm>
                <a:off x="5334" y="308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63"/>
              <p:cNvSpPr>
                <a:spLocks noEditPoints="1"/>
              </p:cNvSpPr>
              <p:nvPr/>
            </p:nvSpPr>
            <p:spPr bwMode="auto">
              <a:xfrm>
                <a:off x="5375" y="3084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5 h 68"/>
                  <a:gd name="T10" fmla="*/ 13 w 54"/>
                  <a:gd name="T11" fmla="*/ 55 h 68"/>
                  <a:gd name="T12" fmla="*/ 13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27 w 54"/>
                  <a:gd name="T19" fmla="*/ 41 h 68"/>
                  <a:gd name="T20" fmla="*/ 27 w 54"/>
                  <a:gd name="T21" fmla="*/ 14 h 68"/>
                  <a:gd name="T22" fmla="*/ 13 w 54"/>
                  <a:gd name="T23" fmla="*/ 41 h 68"/>
                  <a:gd name="T24" fmla="*/ 27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13" y="55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27" y="41"/>
                    </a:moveTo>
                    <a:lnTo>
                      <a:pt x="27" y="14"/>
                    </a:lnTo>
                    <a:lnTo>
                      <a:pt x="13" y="41"/>
                    </a:lnTo>
                    <a:lnTo>
                      <a:pt x="27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64"/>
              <p:cNvSpPr/>
              <p:nvPr/>
            </p:nvSpPr>
            <p:spPr bwMode="auto">
              <a:xfrm>
                <a:off x="5429" y="3084"/>
                <a:ext cx="55" cy="68"/>
              </a:xfrm>
              <a:custGeom>
                <a:avLst/>
                <a:gdLst>
                  <a:gd name="T0" fmla="*/ 3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1 w 4"/>
                  <a:gd name="T7" fmla="*/ 1 h 5"/>
                  <a:gd name="T8" fmla="*/ 1 w 4"/>
                  <a:gd name="T9" fmla="*/ 1 h 5"/>
                  <a:gd name="T10" fmla="*/ 1 w 4"/>
                  <a:gd name="T11" fmla="*/ 1 h 5"/>
                  <a:gd name="T12" fmla="*/ 2 w 4"/>
                  <a:gd name="T13" fmla="*/ 2 h 5"/>
                  <a:gd name="T14" fmla="*/ 3 w 4"/>
                  <a:gd name="T15" fmla="*/ 2 h 5"/>
                  <a:gd name="T16" fmla="*/ 3 w 4"/>
                  <a:gd name="T17" fmla="*/ 2 h 5"/>
                  <a:gd name="T18" fmla="*/ 4 w 4"/>
                  <a:gd name="T19" fmla="*/ 3 h 5"/>
                  <a:gd name="T20" fmla="*/ 3 w 4"/>
                  <a:gd name="T21" fmla="*/ 4 h 5"/>
                  <a:gd name="T22" fmla="*/ 2 w 4"/>
                  <a:gd name="T23" fmla="*/ 5 h 5"/>
                  <a:gd name="T24" fmla="*/ 0 w 4"/>
                  <a:gd name="T25" fmla="*/ 3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2 w 4"/>
                  <a:gd name="T33" fmla="*/ 3 h 5"/>
                  <a:gd name="T34" fmla="*/ 2 w 4"/>
                  <a:gd name="T35" fmla="*/ 3 h 5"/>
                  <a:gd name="T36" fmla="*/ 2 w 4"/>
                  <a:gd name="T37" fmla="*/ 3 h 5"/>
                  <a:gd name="T38" fmla="*/ 1 w 4"/>
                  <a:gd name="T39" fmla="*/ 2 h 5"/>
                  <a:gd name="T40" fmla="*/ 0 w 4"/>
                  <a:gd name="T41" fmla="*/ 2 h 5"/>
                  <a:gd name="T42" fmla="*/ 0 w 4"/>
                  <a:gd name="T43" fmla="*/ 1 h 5"/>
                  <a:gd name="T44" fmla="*/ 1 w 4"/>
                  <a:gd name="T45" fmla="*/ 0 h 5"/>
                  <a:gd name="T46" fmla="*/ 2 w 4"/>
                  <a:gd name="T47" fmla="*/ 0 h 5"/>
                  <a:gd name="T48" fmla="*/ 3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365"/>
              <p:cNvSpPr/>
              <p:nvPr/>
            </p:nvSpPr>
            <p:spPr bwMode="auto">
              <a:xfrm>
                <a:off x="5484" y="3084"/>
                <a:ext cx="40" cy="68"/>
              </a:xfrm>
              <a:custGeom>
                <a:avLst/>
                <a:gdLst>
                  <a:gd name="T0" fmla="*/ 0 w 40"/>
                  <a:gd name="T1" fmla="*/ 0 h 68"/>
                  <a:gd name="T2" fmla="*/ 13 w 40"/>
                  <a:gd name="T3" fmla="*/ 0 h 68"/>
                  <a:gd name="T4" fmla="*/ 13 w 40"/>
                  <a:gd name="T5" fmla="*/ 14 h 68"/>
                  <a:gd name="T6" fmla="*/ 27 w 40"/>
                  <a:gd name="T7" fmla="*/ 0 h 68"/>
                  <a:gd name="T8" fmla="*/ 40 w 40"/>
                  <a:gd name="T9" fmla="*/ 0 h 68"/>
                  <a:gd name="T10" fmla="*/ 27 w 40"/>
                  <a:gd name="T11" fmla="*/ 41 h 68"/>
                  <a:gd name="T12" fmla="*/ 27 w 40"/>
                  <a:gd name="T13" fmla="*/ 68 h 68"/>
                  <a:gd name="T14" fmla="*/ 13 w 40"/>
                  <a:gd name="T15" fmla="*/ 68 h 68"/>
                  <a:gd name="T16" fmla="*/ 13 w 40"/>
                  <a:gd name="T17" fmla="*/ 41 h 68"/>
                  <a:gd name="T18" fmla="*/ 0 w 40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14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27" y="41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366"/>
              <p:cNvSpPr>
                <a:spLocks noEditPoints="1"/>
              </p:cNvSpPr>
              <p:nvPr/>
            </p:nvSpPr>
            <p:spPr bwMode="auto">
              <a:xfrm>
                <a:off x="5538" y="3084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5 h 68"/>
                  <a:gd name="T10" fmla="*/ 14 w 54"/>
                  <a:gd name="T11" fmla="*/ 55 h 68"/>
                  <a:gd name="T12" fmla="*/ 14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1 h 68"/>
                  <a:gd name="T20" fmla="*/ 27 w 54"/>
                  <a:gd name="T21" fmla="*/ 14 h 68"/>
                  <a:gd name="T22" fmla="*/ 27 w 54"/>
                  <a:gd name="T23" fmla="*/ 41 h 68"/>
                  <a:gd name="T24" fmla="*/ 41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367"/>
              <p:cNvSpPr/>
              <p:nvPr/>
            </p:nvSpPr>
            <p:spPr bwMode="auto">
              <a:xfrm>
                <a:off x="5592" y="3084"/>
                <a:ext cx="55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1 h 5"/>
                  <a:gd name="T12" fmla="*/ 2 w 4"/>
                  <a:gd name="T13" fmla="*/ 2 h 5"/>
                  <a:gd name="T14" fmla="*/ 3 w 4"/>
                  <a:gd name="T15" fmla="*/ 2 h 5"/>
                  <a:gd name="T16" fmla="*/ 4 w 4"/>
                  <a:gd name="T17" fmla="*/ 2 h 5"/>
                  <a:gd name="T18" fmla="*/ 4 w 4"/>
                  <a:gd name="T19" fmla="*/ 3 h 5"/>
                  <a:gd name="T20" fmla="*/ 3 w 4"/>
                  <a:gd name="T21" fmla="*/ 4 h 5"/>
                  <a:gd name="T22" fmla="*/ 2 w 4"/>
                  <a:gd name="T23" fmla="*/ 5 h 5"/>
                  <a:gd name="T24" fmla="*/ 0 w 4"/>
                  <a:gd name="T25" fmla="*/ 3 h 5"/>
                  <a:gd name="T26" fmla="*/ 1 w 4"/>
                  <a:gd name="T27" fmla="*/ 3 h 5"/>
                  <a:gd name="T28" fmla="*/ 2 w 4"/>
                  <a:gd name="T29" fmla="*/ 4 h 5"/>
                  <a:gd name="T30" fmla="*/ 2 w 4"/>
                  <a:gd name="T31" fmla="*/ 4 h 5"/>
                  <a:gd name="T32" fmla="*/ 3 w 4"/>
                  <a:gd name="T33" fmla="*/ 3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2 h 5"/>
                  <a:gd name="T40" fmla="*/ 1 w 4"/>
                  <a:gd name="T41" fmla="*/ 2 h 5"/>
                  <a:gd name="T42" fmla="*/ 0 w 4"/>
                  <a:gd name="T43" fmla="*/ 1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4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368"/>
              <p:cNvSpPr/>
              <p:nvPr/>
            </p:nvSpPr>
            <p:spPr bwMode="auto">
              <a:xfrm>
                <a:off x="5647" y="3084"/>
                <a:ext cx="41" cy="68"/>
              </a:xfrm>
              <a:custGeom>
                <a:avLst/>
                <a:gdLst>
                  <a:gd name="T0" fmla="*/ 3 w 3"/>
                  <a:gd name="T1" fmla="*/ 1 h 5"/>
                  <a:gd name="T2" fmla="*/ 2 w 3"/>
                  <a:gd name="T3" fmla="*/ 1 h 5"/>
                  <a:gd name="T4" fmla="*/ 2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1 w 3"/>
                  <a:gd name="T11" fmla="*/ 1 h 5"/>
                  <a:gd name="T12" fmla="*/ 2 w 3"/>
                  <a:gd name="T13" fmla="*/ 2 h 5"/>
                  <a:gd name="T14" fmla="*/ 3 w 3"/>
                  <a:gd name="T15" fmla="*/ 2 h 5"/>
                  <a:gd name="T16" fmla="*/ 3 w 3"/>
                  <a:gd name="T17" fmla="*/ 2 h 5"/>
                  <a:gd name="T18" fmla="*/ 3 w 3"/>
                  <a:gd name="T19" fmla="*/ 3 h 5"/>
                  <a:gd name="T20" fmla="*/ 3 w 3"/>
                  <a:gd name="T21" fmla="*/ 4 h 5"/>
                  <a:gd name="T22" fmla="*/ 2 w 3"/>
                  <a:gd name="T23" fmla="*/ 5 h 5"/>
                  <a:gd name="T24" fmla="*/ 0 w 3"/>
                  <a:gd name="T25" fmla="*/ 3 h 5"/>
                  <a:gd name="T26" fmla="*/ 1 w 3"/>
                  <a:gd name="T27" fmla="*/ 3 h 5"/>
                  <a:gd name="T28" fmla="*/ 2 w 3"/>
                  <a:gd name="T29" fmla="*/ 4 h 5"/>
                  <a:gd name="T30" fmla="*/ 2 w 3"/>
                  <a:gd name="T31" fmla="*/ 4 h 5"/>
                  <a:gd name="T32" fmla="*/ 2 w 3"/>
                  <a:gd name="T33" fmla="*/ 3 h 5"/>
                  <a:gd name="T34" fmla="*/ 2 w 3"/>
                  <a:gd name="T35" fmla="*/ 3 h 5"/>
                  <a:gd name="T36" fmla="*/ 2 w 3"/>
                  <a:gd name="T37" fmla="*/ 3 h 5"/>
                  <a:gd name="T38" fmla="*/ 1 w 3"/>
                  <a:gd name="T39" fmla="*/ 2 h 5"/>
                  <a:gd name="T40" fmla="*/ 0 w 3"/>
                  <a:gd name="T41" fmla="*/ 2 h 5"/>
                  <a:gd name="T42" fmla="*/ 0 w 3"/>
                  <a:gd name="T43" fmla="*/ 1 h 5"/>
                  <a:gd name="T44" fmla="*/ 1 w 3"/>
                  <a:gd name="T45" fmla="*/ 0 h 5"/>
                  <a:gd name="T46" fmla="*/ 2 w 3"/>
                  <a:gd name="T47" fmla="*/ 0 h 5"/>
                  <a:gd name="T48" fmla="*/ 3 w 3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369"/>
              <p:cNvSpPr/>
              <p:nvPr/>
            </p:nvSpPr>
            <p:spPr bwMode="auto">
              <a:xfrm>
                <a:off x="5701" y="308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14 w 41"/>
                  <a:gd name="T7" fmla="*/ 14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5 h 68"/>
                  <a:gd name="T18" fmla="*/ 41 w 41"/>
                  <a:gd name="T19" fmla="*/ 55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14" y="14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5"/>
                    </a:lnTo>
                    <a:lnTo>
                      <a:pt x="41" y="55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370"/>
              <p:cNvSpPr/>
              <p:nvPr/>
            </p:nvSpPr>
            <p:spPr bwMode="auto">
              <a:xfrm>
                <a:off x="5756" y="3084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13 w 54"/>
                  <a:gd name="T3" fmla="*/ 0 h 68"/>
                  <a:gd name="T4" fmla="*/ 27 w 54"/>
                  <a:gd name="T5" fmla="*/ 41 h 68"/>
                  <a:gd name="T6" fmla="*/ 40 w 54"/>
                  <a:gd name="T7" fmla="*/ 0 h 68"/>
                  <a:gd name="T8" fmla="*/ 54 w 54"/>
                  <a:gd name="T9" fmla="*/ 0 h 68"/>
                  <a:gd name="T10" fmla="*/ 54 w 54"/>
                  <a:gd name="T11" fmla="*/ 68 h 68"/>
                  <a:gd name="T12" fmla="*/ 40 w 54"/>
                  <a:gd name="T13" fmla="*/ 68 h 68"/>
                  <a:gd name="T14" fmla="*/ 40 w 54"/>
                  <a:gd name="T15" fmla="*/ 14 h 68"/>
                  <a:gd name="T16" fmla="*/ 27 w 54"/>
                  <a:gd name="T17" fmla="*/ 68 h 68"/>
                  <a:gd name="T18" fmla="*/ 13 w 54"/>
                  <a:gd name="T19" fmla="*/ 68 h 68"/>
                  <a:gd name="T20" fmla="*/ 13 w 54"/>
                  <a:gd name="T21" fmla="*/ 14 h 68"/>
                  <a:gd name="T22" fmla="*/ 13 w 54"/>
                  <a:gd name="T23" fmla="*/ 68 h 68"/>
                  <a:gd name="T24" fmla="*/ 0 w 54"/>
                  <a:gd name="T25" fmla="*/ 68 h 68"/>
                  <a:gd name="T26" fmla="*/ 0 w 54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13" y="0"/>
                    </a:lnTo>
                    <a:lnTo>
                      <a:pt x="27" y="41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40" y="14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13" y="14"/>
                    </a:lnTo>
                    <a:lnTo>
                      <a:pt x="1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371"/>
              <p:cNvSpPr/>
              <p:nvPr/>
            </p:nvSpPr>
            <p:spPr bwMode="auto">
              <a:xfrm>
                <a:off x="6503" y="308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28 w 41"/>
                  <a:gd name="T5" fmla="*/ 41 h 68"/>
                  <a:gd name="T6" fmla="*/ 28 w 41"/>
                  <a:gd name="T7" fmla="*/ 0 h 68"/>
                  <a:gd name="T8" fmla="*/ 41 w 41"/>
                  <a:gd name="T9" fmla="*/ 0 h 68"/>
                  <a:gd name="T10" fmla="*/ 41 w 41"/>
                  <a:gd name="T11" fmla="*/ 68 h 68"/>
                  <a:gd name="T12" fmla="*/ 28 w 41"/>
                  <a:gd name="T13" fmla="*/ 68 h 68"/>
                  <a:gd name="T14" fmla="*/ 0 w 41"/>
                  <a:gd name="T15" fmla="*/ 14 h 68"/>
                  <a:gd name="T16" fmla="*/ 0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41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8" y="68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372"/>
              <p:cNvSpPr>
                <a:spLocks noEditPoints="1"/>
              </p:cNvSpPr>
              <p:nvPr/>
            </p:nvSpPr>
            <p:spPr bwMode="auto">
              <a:xfrm>
                <a:off x="6558" y="3084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4 h 5"/>
                  <a:gd name="T14" fmla="*/ 2 w 3"/>
                  <a:gd name="T15" fmla="*/ 5 h 5"/>
                  <a:gd name="T16" fmla="*/ 1 w 3"/>
                  <a:gd name="T17" fmla="*/ 5 h 5"/>
                  <a:gd name="T18" fmla="*/ 0 w 3"/>
                  <a:gd name="T19" fmla="*/ 5 h 5"/>
                  <a:gd name="T20" fmla="*/ 0 w 3"/>
                  <a:gd name="T21" fmla="*/ 0 h 5"/>
                  <a:gd name="T22" fmla="*/ 1 w 3"/>
                  <a:gd name="T23" fmla="*/ 1 h 5"/>
                  <a:gd name="T24" fmla="*/ 1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3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373"/>
              <p:cNvSpPr/>
              <p:nvPr/>
            </p:nvSpPr>
            <p:spPr bwMode="auto">
              <a:xfrm>
                <a:off x="6639" y="3084"/>
                <a:ext cx="55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4 h 5"/>
                  <a:gd name="T6" fmla="*/ 2 w 4"/>
                  <a:gd name="T7" fmla="*/ 5 h 5"/>
                  <a:gd name="T8" fmla="*/ 1 w 4"/>
                  <a:gd name="T9" fmla="*/ 4 h 5"/>
                  <a:gd name="T10" fmla="*/ 0 w 4"/>
                  <a:gd name="T11" fmla="*/ 2 h 5"/>
                  <a:gd name="T12" fmla="*/ 1 w 4"/>
                  <a:gd name="T13" fmla="*/ 0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2 w 4"/>
                  <a:gd name="T25" fmla="*/ 2 h 5"/>
                  <a:gd name="T26" fmla="*/ 2 w 4"/>
                  <a:gd name="T27" fmla="*/ 3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374"/>
              <p:cNvSpPr/>
              <p:nvPr/>
            </p:nvSpPr>
            <p:spPr bwMode="auto">
              <a:xfrm>
                <a:off x="6707" y="308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14 w 41"/>
                  <a:gd name="T3" fmla="*/ 0 h 68"/>
                  <a:gd name="T4" fmla="*/ 14 w 41"/>
                  <a:gd name="T5" fmla="*/ 27 h 68"/>
                  <a:gd name="T6" fmla="*/ 28 w 41"/>
                  <a:gd name="T7" fmla="*/ 27 h 68"/>
                  <a:gd name="T8" fmla="*/ 28 w 41"/>
                  <a:gd name="T9" fmla="*/ 0 h 68"/>
                  <a:gd name="T10" fmla="*/ 41 w 41"/>
                  <a:gd name="T11" fmla="*/ 0 h 68"/>
                  <a:gd name="T12" fmla="*/ 41 w 41"/>
                  <a:gd name="T13" fmla="*/ 68 h 68"/>
                  <a:gd name="T14" fmla="*/ 28 w 41"/>
                  <a:gd name="T15" fmla="*/ 68 h 68"/>
                  <a:gd name="T16" fmla="*/ 28 w 41"/>
                  <a:gd name="T17" fmla="*/ 41 h 68"/>
                  <a:gd name="T18" fmla="*/ 14 w 41"/>
                  <a:gd name="T19" fmla="*/ 41 h 68"/>
                  <a:gd name="T20" fmla="*/ 14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14" y="0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28" y="0"/>
                    </a:lnTo>
                    <a:lnTo>
                      <a:pt x="41" y="0"/>
                    </a:lnTo>
                    <a:lnTo>
                      <a:pt x="41" y="68"/>
                    </a:lnTo>
                    <a:lnTo>
                      <a:pt x="28" y="68"/>
                    </a:lnTo>
                    <a:lnTo>
                      <a:pt x="28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375"/>
              <p:cNvSpPr>
                <a:spLocks noEditPoints="1"/>
              </p:cNvSpPr>
              <p:nvPr/>
            </p:nvSpPr>
            <p:spPr bwMode="auto">
              <a:xfrm>
                <a:off x="6748" y="3084"/>
                <a:ext cx="55" cy="68"/>
              </a:xfrm>
              <a:custGeom>
                <a:avLst/>
                <a:gdLst>
                  <a:gd name="T0" fmla="*/ 27 w 55"/>
                  <a:gd name="T1" fmla="*/ 0 h 68"/>
                  <a:gd name="T2" fmla="*/ 41 w 55"/>
                  <a:gd name="T3" fmla="*/ 0 h 68"/>
                  <a:gd name="T4" fmla="*/ 55 w 55"/>
                  <a:gd name="T5" fmla="*/ 68 h 68"/>
                  <a:gd name="T6" fmla="*/ 41 w 55"/>
                  <a:gd name="T7" fmla="*/ 68 h 68"/>
                  <a:gd name="T8" fmla="*/ 41 w 55"/>
                  <a:gd name="T9" fmla="*/ 55 h 68"/>
                  <a:gd name="T10" fmla="*/ 14 w 55"/>
                  <a:gd name="T11" fmla="*/ 55 h 68"/>
                  <a:gd name="T12" fmla="*/ 14 w 55"/>
                  <a:gd name="T13" fmla="*/ 68 h 68"/>
                  <a:gd name="T14" fmla="*/ 0 w 55"/>
                  <a:gd name="T15" fmla="*/ 68 h 68"/>
                  <a:gd name="T16" fmla="*/ 27 w 55"/>
                  <a:gd name="T17" fmla="*/ 0 h 68"/>
                  <a:gd name="T18" fmla="*/ 41 w 55"/>
                  <a:gd name="T19" fmla="*/ 41 h 68"/>
                  <a:gd name="T20" fmla="*/ 27 w 55"/>
                  <a:gd name="T21" fmla="*/ 14 h 68"/>
                  <a:gd name="T22" fmla="*/ 27 w 55"/>
                  <a:gd name="T23" fmla="*/ 41 h 68"/>
                  <a:gd name="T24" fmla="*/ 41 w 55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27" y="0"/>
                    </a:moveTo>
                    <a:lnTo>
                      <a:pt x="41" y="0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4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376"/>
              <p:cNvSpPr>
                <a:spLocks noEditPoints="1"/>
              </p:cNvSpPr>
              <p:nvPr/>
            </p:nvSpPr>
            <p:spPr bwMode="auto">
              <a:xfrm>
                <a:off x="6816" y="3084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0 h 5"/>
                  <a:gd name="T10" fmla="*/ 3 w 3"/>
                  <a:gd name="T11" fmla="*/ 1 h 5"/>
                  <a:gd name="T12" fmla="*/ 2 w 3"/>
                  <a:gd name="T13" fmla="*/ 2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0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1 w 3"/>
                  <a:gd name="T39" fmla="*/ 1 h 5"/>
                  <a:gd name="T40" fmla="*/ 1 w 3"/>
                  <a:gd name="T4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377"/>
              <p:cNvSpPr/>
              <p:nvPr/>
            </p:nvSpPr>
            <p:spPr bwMode="auto">
              <a:xfrm>
                <a:off x="6857" y="3084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4 h 68"/>
                  <a:gd name="T6" fmla="*/ 27 w 41"/>
                  <a:gd name="T7" fmla="*/ 14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4 h 68"/>
                  <a:gd name="T14" fmla="*/ 0 w 41"/>
                  <a:gd name="T15" fmla="*/ 14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4"/>
                    </a:lnTo>
                    <a:lnTo>
                      <a:pt x="27" y="14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378"/>
              <p:cNvSpPr/>
              <p:nvPr/>
            </p:nvSpPr>
            <p:spPr bwMode="auto">
              <a:xfrm>
                <a:off x="6898" y="3084"/>
                <a:ext cx="54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1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1 h 5"/>
                  <a:gd name="T12" fmla="*/ 3 w 4"/>
                  <a:gd name="T13" fmla="*/ 2 h 5"/>
                  <a:gd name="T14" fmla="*/ 3 w 4"/>
                  <a:gd name="T15" fmla="*/ 2 h 5"/>
                  <a:gd name="T16" fmla="*/ 4 w 4"/>
                  <a:gd name="T17" fmla="*/ 2 h 5"/>
                  <a:gd name="T18" fmla="*/ 4 w 4"/>
                  <a:gd name="T19" fmla="*/ 3 h 5"/>
                  <a:gd name="T20" fmla="*/ 3 w 4"/>
                  <a:gd name="T21" fmla="*/ 4 h 5"/>
                  <a:gd name="T22" fmla="*/ 2 w 4"/>
                  <a:gd name="T23" fmla="*/ 5 h 5"/>
                  <a:gd name="T24" fmla="*/ 0 w 4"/>
                  <a:gd name="T25" fmla="*/ 3 h 5"/>
                  <a:gd name="T26" fmla="*/ 1 w 4"/>
                  <a:gd name="T27" fmla="*/ 3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3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2 h 5"/>
                  <a:gd name="T40" fmla="*/ 1 w 4"/>
                  <a:gd name="T41" fmla="*/ 2 h 5"/>
                  <a:gd name="T42" fmla="*/ 1 w 4"/>
                  <a:gd name="T43" fmla="*/ 1 h 5"/>
                  <a:gd name="T44" fmla="*/ 1 w 4"/>
                  <a:gd name="T45" fmla="*/ 0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4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379"/>
              <p:cNvSpPr/>
              <p:nvPr/>
            </p:nvSpPr>
            <p:spPr bwMode="auto">
              <a:xfrm>
                <a:off x="5334" y="3505"/>
                <a:ext cx="82" cy="68"/>
              </a:xfrm>
              <a:custGeom>
                <a:avLst/>
                <a:gdLst>
                  <a:gd name="T0" fmla="*/ 0 w 82"/>
                  <a:gd name="T1" fmla="*/ 0 h 68"/>
                  <a:gd name="T2" fmla="*/ 14 w 82"/>
                  <a:gd name="T3" fmla="*/ 0 h 68"/>
                  <a:gd name="T4" fmla="*/ 27 w 82"/>
                  <a:gd name="T5" fmla="*/ 54 h 68"/>
                  <a:gd name="T6" fmla="*/ 41 w 82"/>
                  <a:gd name="T7" fmla="*/ 0 h 68"/>
                  <a:gd name="T8" fmla="*/ 54 w 82"/>
                  <a:gd name="T9" fmla="*/ 0 h 68"/>
                  <a:gd name="T10" fmla="*/ 54 w 82"/>
                  <a:gd name="T11" fmla="*/ 54 h 68"/>
                  <a:gd name="T12" fmla="*/ 68 w 82"/>
                  <a:gd name="T13" fmla="*/ 0 h 68"/>
                  <a:gd name="T14" fmla="*/ 82 w 82"/>
                  <a:gd name="T15" fmla="*/ 0 h 68"/>
                  <a:gd name="T16" fmla="*/ 68 w 82"/>
                  <a:gd name="T17" fmla="*/ 68 h 68"/>
                  <a:gd name="T18" fmla="*/ 54 w 82"/>
                  <a:gd name="T19" fmla="*/ 68 h 68"/>
                  <a:gd name="T20" fmla="*/ 41 w 82"/>
                  <a:gd name="T21" fmla="*/ 27 h 68"/>
                  <a:gd name="T22" fmla="*/ 27 w 82"/>
                  <a:gd name="T23" fmla="*/ 68 h 68"/>
                  <a:gd name="T24" fmla="*/ 14 w 82"/>
                  <a:gd name="T25" fmla="*/ 68 h 68"/>
                  <a:gd name="T26" fmla="*/ 0 w 82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68">
                    <a:moveTo>
                      <a:pt x="0" y="0"/>
                    </a:moveTo>
                    <a:lnTo>
                      <a:pt x="14" y="0"/>
                    </a:lnTo>
                    <a:lnTo>
                      <a:pt x="27" y="54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54" y="54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68" y="68"/>
                    </a:lnTo>
                    <a:lnTo>
                      <a:pt x="54" y="68"/>
                    </a:lnTo>
                    <a:lnTo>
                      <a:pt x="41" y="27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380"/>
              <p:cNvSpPr>
                <a:spLocks noEditPoints="1"/>
              </p:cNvSpPr>
              <p:nvPr/>
            </p:nvSpPr>
            <p:spPr bwMode="auto">
              <a:xfrm>
                <a:off x="5402" y="3505"/>
                <a:ext cx="54" cy="68"/>
              </a:xfrm>
              <a:custGeom>
                <a:avLst/>
                <a:gdLst>
                  <a:gd name="T0" fmla="*/ 27 w 54"/>
                  <a:gd name="T1" fmla="*/ 0 h 68"/>
                  <a:gd name="T2" fmla="*/ 41 w 54"/>
                  <a:gd name="T3" fmla="*/ 0 h 68"/>
                  <a:gd name="T4" fmla="*/ 54 w 54"/>
                  <a:gd name="T5" fmla="*/ 68 h 68"/>
                  <a:gd name="T6" fmla="*/ 41 w 54"/>
                  <a:gd name="T7" fmla="*/ 68 h 68"/>
                  <a:gd name="T8" fmla="*/ 41 w 54"/>
                  <a:gd name="T9" fmla="*/ 54 h 68"/>
                  <a:gd name="T10" fmla="*/ 27 w 54"/>
                  <a:gd name="T11" fmla="*/ 54 h 68"/>
                  <a:gd name="T12" fmla="*/ 14 w 54"/>
                  <a:gd name="T13" fmla="*/ 68 h 68"/>
                  <a:gd name="T14" fmla="*/ 0 w 54"/>
                  <a:gd name="T15" fmla="*/ 68 h 68"/>
                  <a:gd name="T16" fmla="*/ 27 w 54"/>
                  <a:gd name="T17" fmla="*/ 0 h 68"/>
                  <a:gd name="T18" fmla="*/ 41 w 54"/>
                  <a:gd name="T19" fmla="*/ 41 h 68"/>
                  <a:gd name="T20" fmla="*/ 27 w 54"/>
                  <a:gd name="T21" fmla="*/ 13 h 68"/>
                  <a:gd name="T22" fmla="*/ 27 w 54"/>
                  <a:gd name="T23" fmla="*/ 41 h 68"/>
                  <a:gd name="T24" fmla="*/ 41 w 54"/>
                  <a:gd name="T25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8">
                    <a:moveTo>
                      <a:pt x="27" y="0"/>
                    </a:moveTo>
                    <a:lnTo>
                      <a:pt x="41" y="0"/>
                    </a:lnTo>
                    <a:lnTo>
                      <a:pt x="54" y="68"/>
                    </a:lnTo>
                    <a:lnTo>
                      <a:pt x="41" y="68"/>
                    </a:lnTo>
                    <a:lnTo>
                      <a:pt x="41" y="54"/>
                    </a:lnTo>
                    <a:lnTo>
                      <a:pt x="27" y="54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27" y="0"/>
                    </a:lnTo>
                    <a:close/>
                    <a:moveTo>
                      <a:pt x="41" y="41"/>
                    </a:moveTo>
                    <a:lnTo>
                      <a:pt x="27" y="13"/>
                    </a:lnTo>
                    <a:lnTo>
                      <a:pt x="27" y="41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381"/>
              <p:cNvSpPr/>
              <p:nvPr/>
            </p:nvSpPr>
            <p:spPr bwMode="auto">
              <a:xfrm>
                <a:off x="5456" y="3505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14 w 55"/>
                  <a:gd name="T3" fmla="*/ 0 h 68"/>
                  <a:gd name="T4" fmla="*/ 28 w 55"/>
                  <a:gd name="T5" fmla="*/ 27 h 68"/>
                  <a:gd name="T6" fmla="*/ 41 w 55"/>
                  <a:gd name="T7" fmla="*/ 0 h 68"/>
                  <a:gd name="T8" fmla="*/ 55 w 55"/>
                  <a:gd name="T9" fmla="*/ 0 h 68"/>
                  <a:gd name="T10" fmla="*/ 28 w 55"/>
                  <a:gd name="T11" fmla="*/ 41 h 68"/>
                  <a:gd name="T12" fmla="*/ 28 w 55"/>
                  <a:gd name="T13" fmla="*/ 68 h 68"/>
                  <a:gd name="T14" fmla="*/ 14 w 55"/>
                  <a:gd name="T15" fmla="*/ 68 h 68"/>
                  <a:gd name="T16" fmla="*/ 14 w 55"/>
                  <a:gd name="T17" fmla="*/ 41 h 68"/>
                  <a:gd name="T18" fmla="*/ 0 w 55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14" y="0"/>
                    </a:lnTo>
                    <a:lnTo>
                      <a:pt x="28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28" y="41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382"/>
              <p:cNvSpPr/>
              <p:nvPr/>
            </p:nvSpPr>
            <p:spPr bwMode="auto">
              <a:xfrm>
                <a:off x="5524" y="350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4 w 41"/>
                  <a:gd name="T7" fmla="*/ 13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68 h 68"/>
                  <a:gd name="T18" fmla="*/ 0 w 41"/>
                  <a:gd name="T19" fmla="*/ 68 h 68"/>
                  <a:gd name="T20" fmla="*/ 0 w 41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383"/>
              <p:cNvSpPr>
                <a:spLocks noEditPoints="1"/>
              </p:cNvSpPr>
              <p:nvPr/>
            </p:nvSpPr>
            <p:spPr bwMode="auto">
              <a:xfrm>
                <a:off x="5565" y="3505"/>
                <a:ext cx="55" cy="68"/>
              </a:xfrm>
              <a:custGeom>
                <a:avLst/>
                <a:gdLst>
                  <a:gd name="T0" fmla="*/ 4 w 4"/>
                  <a:gd name="T1" fmla="*/ 3 h 5"/>
                  <a:gd name="T2" fmla="*/ 2 w 4"/>
                  <a:gd name="T3" fmla="*/ 5 h 5"/>
                  <a:gd name="T4" fmla="*/ 1 w 4"/>
                  <a:gd name="T5" fmla="*/ 5 h 5"/>
                  <a:gd name="T6" fmla="*/ 0 w 4"/>
                  <a:gd name="T7" fmla="*/ 3 h 5"/>
                  <a:gd name="T8" fmla="*/ 2 w 4"/>
                  <a:gd name="T9" fmla="*/ 0 h 5"/>
                  <a:gd name="T10" fmla="*/ 4 w 4"/>
                  <a:gd name="T11" fmla="*/ 1 h 5"/>
                  <a:gd name="T12" fmla="*/ 4 w 4"/>
                  <a:gd name="T13" fmla="*/ 3 h 5"/>
                  <a:gd name="T14" fmla="*/ 3 w 4"/>
                  <a:gd name="T15" fmla="*/ 3 h 5"/>
                  <a:gd name="T16" fmla="*/ 3 w 4"/>
                  <a:gd name="T17" fmla="*/ 1 h 5"/>
                  <a:gd name="T18" fmla="*/ 2 w 4"/>
                  <a:gd name="T19" fmla="*/ 1 h 5"/>
                  <a:gd name="T20" fmla="*/ 2 w 4"/>
                  <a:gd name="T21" fmla="*/ 1 h 5"/>
                  <a:gd name="T22" fmla="*/ 2 w 4"/>
                  <a:gd name="T23" fmla="*/ 3 h 5"/>
                  <a:gd name="T24" fmla="*/ 2 w 4"/>
                  <a:gd name="T25" fmla="*/ 4 h 5"/>
                  <a:gd name="T26" fmla="*/ 2 w 4"/>
                  <a:gd name="T27" fmla="*/ 4 h 5"/>
                  <a:gd name="T28" fmla="*/ 3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cubicBezTo>
                      <a:pt x="4" y="4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4" y="1"/>
                      <a:pt x="4" y="2"/>
                      <a:pt x="4" y="3"/>
                    </a:cubicBezTo>
                    <a:close/>
                    <a:moveTo>
                      <a:pt x="3" y="3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384"/>
              <p:cNvSpPr>
                <a:spLocks noEditPoints="1"/>
              </p:cNvSpPr>
              <p:nvPr/>
            </p:nvSpPr>
            <p:spPr bwMode="auto">
              <a:xfrm>
                <a:off x="5633" y="350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85"/>
              <p:cNvSpPr/>
              <p:nvPr/>
            </p:nvSpPr>
            <p:spPr bwMode="auto">
              <a:xfrm>
                <a:off x="5688" y="3505"/>
                <a:ext cx="54" cy="68"/>
              </a:xfrm>
              <a:custGeom>
                <a:avLst/>
                <a:gdLst>
                  <a:gd name="T0" fmla="*/ 0 w 54"/>
                  <a:gd name="T1" fmla="*/ 0 h 68"/>
                  <a:gd name="T2" fmla="*/ 27 w 54"/>
                  <a:gd name="T3" fmla="*/ 0 h 68"/>
                  <a:gd name="T4" fmla="*/ 27 w 54"/>
                  <a:gd name="T5" fmla="*/ 27 h 68"/>
                  <a:gd name="T6" fmla="*/ 40 w 54"/>
                  <a:gd name="T7" fmla="*/ 0 h 68"/>
                  <a:gd name="T8" fmla="*/ 54 w 54"/>
                  <a:gd name="T9" fmla="*/ 0 h 68"/>
                  <a:gd name="T10" fmla="*/ 40 w 54"/>
                  <a:gd name="T11" fmla="*/ 41 h 68"/>
                  <a:gd name="T12" fmla="*/ 40 w 54"/>
                  <a:gd name="T13" fmla="*/ 68 h 68"/>
                  <a:gd name="T14" fmla="*/ 27 w 54"/>
                  <a:gd name="T15" fmla="*/ 68 h 68"/>
                  <a:gd name="T16" fmla="*/ 27 w 54"/>
                  <a:gd name="T17" fmla="*/ 41 h 68"/>
                  <a:gd name="T18" fmla="*/ 0 w 5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68">
                    <a:moveTo>
                      <a:pt x="0" y="0"/>
                    </a:moveTo>
                    <a:lnTo>
                      <a:pt x="27" y="0"/>
                    </a:lnTo>
                    <a:lnTo>
                      <a:pt x="27" y="27"/>
                    </a:lnTo>
                    <a:lnTo>
                      <a:pt x="40" y="0"/>
                    </a:lnTo>
                    <a:lnTo>
                      <a:pt x="54" y="0"/>
                    </a:lnTo>
                    <a:lnTo>
                      <a:pt x="40" y="41"/>
                    </a:lnTo>
                    <a:lnTo>
                      <a:pt x="40" y="68"/>
                    </a:lnTo>
                    <a:lnTo>
                      <a:pt x="27" y="68"/>
                    </a:lnTo>
                    <a:lnTo>
                      <a:pt x="27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86"/>
              <p:cNvSpPr/>
              <p:nvPr/>
            </p:nvSpPr>
            <p:spPr bwMode="auto">
              <a:xfrm>
                <a:off x="5742" y="3505"/>
                <a:ext cx="54" cy="68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1 w 4"/>
                  <a:gd name="T5" fmla="*/ 3 h 5"/>
                  <a:gd name="T6" fmla="*/ 2 w 4"/>
                  <a:gd name="T7" fmla="*/ 4 h 5"/>
                  <a:gd name="T8" fmla="*/ 2 w 4"/>
                  <a:gd name="T9" fmla="*/ 4 h 5"/>
                  <a:gd name="T10" fmla="*/ 2 w 4"/>
                  <a:gd name="T11" fmla="*/ 4 h 5"/>
                  <a:gd name="T12" fmla="*/ 3 w 4"/>
                  <a:gd name="T13" fmla="*/ 4 h 5"/>
                  <a:gd name="T14" fmla="*/ 3 w 4"/>
                  <a:gd name="T15" fmla="*/ 4 h 5"/>
                  <a:gd name="T16" fmla="*/ 3 w 4"/>
                  <a:gd name="T17" fmla="*/ 3 h 5"/>
                  <a:gd name="T18" fmla="*/ 3 w 4"/>
                  <a:gd name="T19" fmla="*/ 0 h 5"/>
                  <a:gd name="T20" fmla="*/ 4 w 4"/>
                  <a:gd name="T21" fmla="*/ 0 h 5"/>
                  <a:gd name="T22" fmla="*/ 4 w 4"/>
                  <a:gd name="T23" fmla="*/ 3 h 5"/>
                  <a:gd name="T24" fmla="*/ 4 w 4"/>
                  <a:gd name="T25" fmla="*/ 4 h 5"/>
                  <a:gd name="T26" fmla="*/ 3 w 4"/>
                  <a:gd name="T27" fmla="*/ 5 h 5"/>
                  <a:gd name="T28" fmla="*/ 2 w 4"/>
                  <a:gd name="T29" fmla="*/ 5 h 5"/>
                  <a:gd name="T30" fmla="*/ 1 w 4"/>
                  <a:gd name="T31" fmla="*/ 5 h 5"/>
                  <a:gd name="T32" fmla="*/ 1 w 4"/>
                  <a:gd name="T33" fmla="*/ 4 h 5"/>
                  <a:gd name="T34" fmla="*/ 0 w 4"/>
                  <a:gd name="T35" fmla="*/ 3 h 5"/>
                  <a:gd name="T36" fmla="*/ 0 w 4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387"/>
              <p:cNvSpPr>
                <a:spLocks noEditPoints="1"/>
              </p:cNvSpPr>
              <p:nvPr/>
            </p:nvSpPr>
            <p:spPr bwMode="auto">
              <a:xfrm>
                <a:off x="5810" y="350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88"/>
              <p:cNvSpPr>
                <a:spLocks noEditPoints="1"/>
              </p:cNvSpPr>
              <p:nvPr/>
            </p:nvSpPr>
            <p:spPr bwMode="auto">
              <a:xfrm>
                <a:off x="5878" y="350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3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1 w 3"/>
                  <a:gd name="T29" fmla="*/ 2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2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89"/>
              <p:cNvSpPr>
                <a:spLocks noEditPoints="1"/>
              </p:cNvSpPr>
              <p:nvPr/>
            </p:nvSpPr>
            <p:spPr bwMode="auto">
              <a:xfrm>
                <a:off x="5932" y="350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3 w 3"/>
                  <a:gd name="T9" fmla="*/ 1 h 5"/>
                  <a:gd name="T10" fmla="*/ 3 w 3"/>
                  <a:gd name="T11" fmla="*/ 2 h 5"/>
                  <a:gd name="T12" fmla="*/ 2 w 3"/>
                  <a:gd name="T13" fmla="*/ 3 h 5"/>
                  <a:gd name="T14" fmla="*/ 3 w 3"/>
                  <a:gd name="T15" fmla="*/ 5 h 5"/>
                  <a:gd name="T16" fmla="*/ 2 w 3"/>
                  <a:gd name="T17" fmla="*/ 5 h 5"/>
                  <a:gd name="T18" fmla="*/ 1 w 3"/>
                  <a:gd name="T19" fmla="*/ 3 h 5"/>
                  <a:gd name="T20" fmla="*/ 1 w 3"/>
                  <a:gd name="T21" fmla="*/ 3 h 5"/>
                  <a:gd name="T22" fmla="*/ 1 w 3"/>
                  <a:gd name="T23" fmla="*/ 5 h 5"/>
                  <a:gd name="T24" fmla="*/ 0 w 3"/>
                  <a:gd name="T25" fmla="*/ 5 h 5"/>
                  <a:gd name="T26" fmla="*/ 0 w 3"/>
                  <a:gd name="T27" fmla="*/ 0 h 5"/>
                  <a:gd name="T28" fmla="*/ 1 w 3"/>
                  <a:gd name="T29" fmla="*/ 1 h 5"/>
                  <a:gd name="T30" fmla="*/ 1 w 3"/>
                  <a:gd name="T31" fmla="*/ 2 h 5"/>
                  <a:gd name="T32" fmla="*/ 1 w 3"/>
                  <a:gd name="T33" fmla="*/ 2 h 5"/>
                  <a:gd name="T34" fmla="*/ 2 w 3"/>
                  <a:gd name="T35" fmla="*/ 2 h 5"/>
                  <a:gd name="T36" fmla="*/ 2 w 3"/>
                  <a:gd name="T37" fmla="*/ 1 h 5"/>
                  <a:gd name="T38" fmla="*/ 2 w 3"/>
                  <a:gd name="T39" fmla="*/ 1 h 5"/>
                  <a:gd name="T40" fmla="*/ 1 w 3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390"/>
              <p:cNvSpPr>
                <a:spLocks noEditPoints="1"/>
              </p:cNvSpPr>
              <p:nvPr/>
            </p:nvSpPr>
            <p:spPr bwMode="auto">
              <a:xfrm>
                <a:off x="5987" y="3505"/>
                <a:ext cx="40" cy="6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5 h 5"/>
                  <a:gd name="T4" fmla="*/ 0 w 3"/>
                  <a:gd name="T5" fmla="*/ 5 h 5"/>
                  <a:gd name="T6" fmla="*/ 0 w 3"/>
                  <a:gd name="T7" fmla="*/ 3 h 5"/>
                  <a:gd name="T8" fmla="*/ 1 w 3"/>
                  <a:gd name="T9" fmla="*/ 0 h 5"/>
                  <a:gd name="T10" fmla="*/ 3 w 3"/>
                  <a:gd name="T11" fmla="*/ 1 h 5"/>
                  <a:gd name="T12" fmla="*/ 3 w 3"/>
                  <a:gd name="T13" fmla="*/ 3 h 5"/>
                  <a:gd name="T14" fmla="*/ 2 w 3"/>
                  <a:gd name="T15" fmla="*/ 3 h 5"/>
                  <a:gd name="T16" fmla="*/ 2 w 3"/>
                  <a:gd name="T17" fmla="*/ 1 h 5"/>
                  <a:gd name="T18" fmla="*/ 1 w 3"/>
                  <a:gd name="T19" fmla="*/ 1 h 5"/>
                  <a:gd name="T20" fmla="*/ 1 w 3"/>
                  <a:gd name="T21" fmla="*/ 1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4 h 5"/>
                  <a:gd name="T28" fmla="*/ 2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3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391"/>
              <p:cNvSpPr/>
              <p:nvPr/>
            </p:nvSpPr>
            <p:spPr bwMode="auto">
              <a:xfrm>
                <a:off x="6027" y="3505"/>
                <a:ext cx="28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3 h 5"/>
                  <a:gd name="T6" fmla="*/ 2 w 2"/>
                  <a:gd name="T7" fmla="*/ 4 h 5"/>
                  <a:gd name="T8" fmla="*/ 2 w 2"/>
                  <a:gd name="T9" fmla="*/ 5 h 5"/>
                  <a:gd name="T10" fmla="*/ 1 w 2"/>
                  <a:gd name="T11" fmla="*/ 5 h 5"/>
                  <a:gd name="T12" fmla="*/ 0 w 2"/>
                  <a:gd name="T13" fmla="*/ 5 h 5"/>
                  <a:gd name="T14" fmla="*/ 0 w 2"/>
                  <a:gd name="T15" fmla="*/ 4 h 5"/>
                  <a:gd name="T16" fmla="*/ 1 w 2"/>
                  <a:gd name="T17" fmla="*/ 4 h 5"/>
                  <a:gd name="T18" fmla="*/ 1 w 2"/>
                  <a:gd name="T19" fmla="*/ 4 h 5"/>
                  <a:gd name="T20" fmla="*/ 1 w 2"/>
                  <a:gd name="T21" fmla="*/ 3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392"/>
              <p:cNvSpPr/>
              <p:nvPr/>
            </p:nvSpPr>
            <p:spPr bwMode="auto">
              <a:xfrm>
                <a:off x="6068" y="350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14 w 41"/>
                  <a:gd name="T7" fmla="*/ 13 h 68"/>
                  <a:gd name="T8" fmla="*/ 14 w 41"/>
                  <a:gd name="T9" fmla="*/ 27 h 68"/>
                  <a:gd name="T10" fmla="*/ 41 w 41"/>
                  <a:gd name="T11" fmla="*/ 27 h 68"/>
                  <a:gd name="T12" fmla="*/ 41 w 41"/>
                  <a:gd name="T13" fmla="*/ 41 h 68"/>
                  <a:gd name="T14" fmla="*/ 14 w 41"/>
                  <a:gd name="T15" fmla="*/ 41 h 68"/>
                  <a:gd name="T16" fmla="*/ 14 w 41"/>
                  <a:gd name="T17" fmla="*/ 54 h 68"/>
                  <a:gd name="T18" fmla="*/ 41 w 41"/>
                  <a:gd name="T19" fmla="*/ 54 h 68"/>
                  <a:gd name="T20" fmla="*/ 41 w 41"/>
                  <a:gd name="T21" fmla="*/ 68 h 68"/>
                  <a:gd name="T22" fmla="*/ 0 w 41"/>
                  <a:gd name="T23" fmla="*/ 68 h 68"/>
                  <a:gd name="T24" fmla="*/ 0 w 41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14" y="13"/>
                    </a:lnTo>
                    <a:lnTo>
                      <a:pt x="14" y="27"/>
                    </a:lnTo>
                    <a:lnTo>
                      <a:pt x="41" y="27"/>
                    </a:lnTo>
                    <a:lnTo>
                      <a:pt x="41" y="41"/>
                    </a:lnTo>
                    <a:lnTo>
                      <a:pt x="14" y="41"/>
                    </a:lnTo>
                    <a:lnTo>
                      <a:pt x="14" y="54"/>
                    </a:lnTo>
                    <a:lnTo>
                      <a:pt x="41" y="54"/>
                    </a:lnTo>
                    <a:lnTo>
                      <a:pt x="41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393"/>
              <p:cNvSpPr/>
              <p:nvPr/>
            </p:nvSpPr>
            <p:spPr bwMode="auto">
              <a:xfrm>
                <a:off x="6123" y="3505"/>
                <a:ext cx="40" cy="68"/>
              </a:xfrm>
              <a:custGeom>
                <a:avLst/>
                <a:gdLst>
                  <a:gd name="T0" fmla="*/ 2 w 3"/>
                  <a:gd name="T1" fmla="*/ 3 h 5"/>
                  <a:gd name="T2" fmla="*/ 3 w 3"/>
                  <a:gd name="T3" fmla="*/ 3 h 5"/>
                  <a:gd name="T4" fmla="*/ 3 w 3"/>
                  <a:gd name="T5" fmla="*/ 5 h 5"/>
                  <a:gd name="T6" fmla="*/ 1 w 3"/>
                  <a:gd name="T7" fmla="*/ 5 h 5"/>
                  <a:gd name="T8" fmla="*/ 0 w 3"/>
                  <a:gd name="T9" fmla="*/ 5 h 5"/>
                  <a:gd name="T10" fmla="*/ 0 w 3"/>
                  <a:gd name="T11" fmla="*/ 3 h 5"/>
                  <a:gd name="T12" fmla="*/ 0 w 3"/>
                  <a:gd name="T13" fmla="*/ 1 h 5"/>
                  <a:gd name="T14" fmla="*/ 1 w 3"/>
                  <a:gd name="T15" fmla="*/ 0 h 5"/>
                  <a:gd name="T16" fmla="*/ 3 w 3"/>
                  <a:gd name="T17" fmla="*/ 2 h 5"/>
                  <a:gd name="T18" fmla="*/ 2 w 3"/>
                  <a:gd name="T19" fmla="*/ 2 h 5"/>
                  <a:gd name="T20" fmla="*/ 1 w 3"/>
                  <a:gd name="T21" fmla="*/ 1 h 5"/>
                  <a:gd name="T22" fmla="*/ 1 w 3"/>
                  <a:gd name="T23" fmla="*/ 1 h 5"/>
                  <a:gd name="T24" fmla="*/ 1 w 3"/>
                  <a:gd name="T25" fmla="*/ 3 h 5"/>
                  <a:gd name="T26" fmla="*/ 1 w 3"/>
                  <a:gd name="T27" fmla="*/ 4 h 5"/>
                  <a:gd name="T28" fmla="*/ 1 w 3"/>
                  <a:gd name="T29" fmla="*/ 4 h 5"/>
                  <a:gd name="T30" fmla="*/ 2 w 3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394"/>
              <p:cNvSpPr/>
              <p:nvPr/>
            </p:nvSpPr>
            <p:spPr bwMode="auto">
              <a:xfrm>
                <a:off x="6163" y="350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8 w 41"/>
                  <a:gd name="T7" fmla="*/ 13 h 68"/>
                  <a:gd name="T8" fmla="*/ 28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8" y="13"/>
                    </a:lnTo>
                    <a:lnTo>
                      <a:pt x="28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395"/>
              <p:cNvSpPr/>
              <p:nvPr/>
            </p:nvSpPr>
            <p:spPr bwMode="auto">
              <a:xfrm>
                <a:off x="6204" y="3505"/>
                <a:ext cx="55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2 w 4"/>
                  <a:gd name="T9" fmla="*/ 1 h 5"/>
                  <a:gd name="T10" fmla="*/ 2 w 4"/>
                  <a:gd name="T11" fmla="*/ 2 h 5"/>
                  <a:gd name="T12" fmla="*/ 3 w 4"/>
                  <a:gd name="T13" fmla="*/ 2 h 5"/>
                  <a:gd name="T14" fmla="*/ 3 w 4"/>
                  <a:gd name="T15" fmla="*/ 2 h 5"/>
                  <a:gd name="T16" fmla="*/ 4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3 w 4"/>
                  <a:gd name="T31" fmla="*/ 4 h 5"/>
                  <a:gd name="T32" fmla="*/ 3 w 4"/>
                  <a:gd name="T33" fmla="*/ 4 h 5"/>
                  <a:gd name="T34" fmla="*/ 3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1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96"/>
              <p:cNvSpPr>
                <a:spLocks noChangeArrowheads="1"/>
              </p:cNvSpPr>
              <p:nvPr/>
            </p:nvSpPr>
            <p:spPr bwMode="auto">
              <a:xfrm>
                <a:off x="6272" y="3559"/>
                <a:ext cx="14" cy="14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397"/>
              <p:cNvSpPr/>
              <p:nvPr/>
            </p:nvSpPr>
            <p:spPr bwMode="auto">
              <a:xfrm>
                <a:off x="6299" y="3505"/>
                <a:ext cx="28" cy="68"/>
              </a:xfrm>
              <a:custGeom>
                <a:avLst/>
                <a:gdLst>
                  <a:gd name="T0" fmla="*/ 1 w 2"/>
                  <a:gd name="T1" fmla="*/ 0 h 5"/>
                  <a:gd name="T2" fmla="*/ 2 w 2"/>
                  <a:gd name="T3" fmla="*/ 0 h 5"/>
                  <a:gd name="T4" fmla="*/ 2 w 2"/>
                  <a:gd name="T5" fmla="*/ 3 h 5"/>
                  <a:gd name="T6" fmla="*/ 2 w 2"/>
                  <a:gd name="T7" fmla="*/ 4 h 5"/>
                  <a:gd name="T8" fmla="*/ 2 w 2"/>
                  <a:gd name="T9" fmla="*/ 5 h 5"/>
                  <a:gd name="T10" fmla="*/ 1 w 2"/>
                  <a:gd name="T11" fmla="*/ 5 h 5"/>
                  <a:gd name="T12" fmla="*/ 0 w 2"/>
                  <a:gd name="T13" fmla="*/ 5 h 5"/>
                  <a:gd name="T14" fmla="*/ 0 w 2"/>
                  <a:gd name="T15" fmla="*/ 4 h 5"/>
                  <a:gd name="T16" fmla="*/ 1 w 2"/>
                  <a:gd name="T17" fmla="*/ 4 h 5"/>
                  <a:gd name="T18" fmla="*/ 1 w 2"/>
                  <a:gd name="T19" fmla="*/ 4 h 5"/>
                  <a:gd name="T20" fmla="*/ 1 w 2"/>
                  <a:gd name="T21" fmla="*/ 3 h 5"/>
                  <a:gd name="T22" fmla="*/ 1 w 2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398"/>
              <p:cNvSpPr/>
              <p:nvPr/>
            </p:nvSpPr>
            <p:spPr bwMode="auto">
              <a:xfrm>
                <a:off x="6340" y="3505"/>
                <a:ext cx="55" cy="68"/>
              </a:xfrm>
              <a:custGeom>
                <a:avLst/>
                <a:gdLst>
                  <a:gd name="T0" fmla="*/ 0 w 4"/>
                  <a:gd name="T1" fmla="*/ 0 h 5"/>
                  <a:gd name="T2" fmla="*/ 1 w 4"/>
                  <a:gd name="T3" fmla="*/ 0 h 5"/>
                  <a:gd name="T4" fmla="*/ 1 w 4"/>
                  <a:gd name="T5" fmla="*/ 3 h 5"/>
                  <a:gd name="T6" fmla="*/ 1 w 4"/>
                  <a:gd name="T7" fmla="*/ 4 h 5"/>
                  <a:gd name="T8" fmla="*/ 2 w 4"/>
                  <a:gd name="T9" fmla="*/ 4 h 5"/>
                  <a:gd name="T10" fmla="*/ 2 w 4"/>
                  <a:gd name="T11" fmla="*/ 4 h 5"/>
                  <a:gd name="T12" fmla="*/ 2 w 4"/>
                  <a:gd name="T13" fmla="*/ 4 h 5"/>
                  <a:gd name="T14" fmla="*/ 3 w 4"/>
                  <a:gd name="T15" fmla="*/ 4 h 5"/>
                  <a:gd name="T16" fmla="*/ 3 w 4"/>
                  <a:gd name="T17" fmla="*/ 3 h 5"/>
                  <a:gd name="T18" fmla="*/ 3 w 4"/>
                  <a:gd name="T19" fmla="*/ 0 h 5"/>
                  <a:gd name="T20" fmla="*/ 4 w 4"/>
                  <a:gd name="T21" fmla="*/ 0 h 5"/>
                  <a:gd name="T22" fmla="*/ 4 w 4"/>
                  <a:gd name="T23" fmla="*/ 3 h 5"/>
                  <a:gd name="T24" fmla="*/ 3 w 4"/>
                  <a:gd name="T25" fmla="*/ 4 h 5"/>
                  <a:gd name="T26" fmla="*/ 3 w 4"/>
                  <a:gd name="T27" fmla="*/ 5 h 5"/>
                  <a:gd name="T28" fmla="*/ 2 w 4"/>
                  <a:gd name="T29" fmla="*/ 5 h 5"/>
                  <a:gd name="T30" fmla="*/ 1 w 4"/>
                  <a:gd name="T31" fmla="*/ 5 h 5"/>
                  <a:gd name="T32" fmla="*/ 0 w 4"/>
                  <a:gd name="T33" fmla="*/ 4 h 5"/>
                  <a:gd name="T34" fmla="*/ 0 w 4"/>
                  <a:gd name="T35" fmla="*/ 3 h 5"/>
                  <a:gd name="T36" fmla="*/ 0 w 4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399"/>
              <p:cNvSpPr/>
              <p:nvPr/>
            </p:nvSpPr>
            <p:spPr bwMode="auto">
              <a:xfrm>
                <a:off x="6395" y="3505"/>
                <a:ext cx="54" cy="68"/>
              </a:xfrm>
              <a:custGeom>
                <a:avLst/>
                <a:gdLst>
                  <a:gd name="T0" fmla="*/ 4 w 4"/>
                  <a:gd name="T1" fmla="*/ 1 h 5"/>
                  <a:gd name="T2" fmla="*/ 3 w 4"/>
                  <a:gd name="T3" fmla="*/ 2 h 5"/>
                  <a:gd name="T4" fmla="*/ 2 w 4"/>
                  <a:gd name="T5" fmla="*/ 1 h 5"/>
                  <a:gd name="T6" fmla="*/ 2 w 4"/>
                  <a:gd name="T7" fmla="*/ 1 h 5"/>
                  <a:gd name="T8" fmla="*/ 1 w 4"/>
                  <a:gd name="T9" fmla="*/ 1 h 5"/>
                  <a:gd name="T10" fmla="*/ 2 w 4"/>
                  <a:gd name="T11" fmla="*/ 2 h 5"/>
                  <a:gd name="T12" fmla="*/ 2 w 4"/>
                  <a:gd name="T13" fmla="*/ 2 h 5"/>
                  <a:gd name="T14" fmla="*/ 3 w 4"/>
                  <a:gd name="T15" fmla="*/ 2 h 5"/>
                  <a:gd name="T16" fmla="*/ 3 w 4"/>
                  <a:gd name="T17" fmla="*/ 3 h 5"/>
                  <a:gd name="T18" fmla="*/ 4 w 4"/>
                  <a:gd name="T19" fmla="*/ 4 h 5"/>
                  <a:gd name="T20" fmla="*/ 3 w 4"/>
                  <a:gd name="T21" fmla="*/ 5 h 5"/>
                  <a:gd name="T22" fmla="*/ 2 w 4"/>
                  <a:gd name="T23" fmla="*/ 5 h 5"/>
                  <a:gd name="T24" fmla="*/ 0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2 w 4"/>
                  <a:gd name="T31" fmla="*/ 4 h 5"/>
                  <a:gd name="T32" fmla="*/ 3 w 4"/>
                  <a:gd name="T33" fmla="*/ 4 h 5"/>
                  <a:gd name="T34" fmla="*/ 2 w 4"/>
                  <a:gd name="T35" fmla="*/ 3 h 5"/>
                  <a:gd name="T36" fmla="*/ 2 w 4"/>
                  <a:gd name="T37" fmla="*/ 3 h 5"/>
                  <a:gd name="T38" fmla="*/ 1 w 4"/>
                  <a:gd name="T39" fmla="*/ 3 h 5"/>
                  <a:gd name="T40" fmla="*/ 1 w 4"/>
                  <a:gd name="T41" fmla="*/ 2 h 5"/>
                  <a:gd name="T42" fmla="*/ 0 w 4"/>
                  <a:gd name="T43" fmla="*/ 2 h 5"/>
                  <a:gd name="T44" fmla="*/ 1 w 4"/>
                  <a:gd name="T45" fmla="*/ 1 h 5"/>
                  <a:gd name="T46" fmla="*/ 2 w 4"/>
                  <a:gd name="T47" fmla="*/ 0 h 5"/>
                  <a:gd name="T48" fmla="*/ 4 w 4"/>
                  <a:gd name="T4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3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400"/>
              <p:cNvSpPr/>
              <p:nvPr/>
            </p:nvSpPr>
            <p:spPr bwMode="auto">
              <a:xfrm>
                <a:off x="6449" y="3505"/>
                <a:ext cx="41" cy="68"/>
              </a:xfrm>
              <a:custGeom>
                <a:avLst/>
                <a:gdLst>
                  <a:gd name="T0" fmla="*/ 0 w 41"/>
                  <a:gd name="T1" fmla="*/ 0 h 68"/>
                  <a:gd name="T2" fmla="*/ 41 w 41"/>
                  <a:gd name="T3" fmla="*/ 0 h 68"/>
                  <a:gd name="T4" fmla="*/ 41 w 41"/>
                  <a:gd name="T5" fmla="*/ 13 h 68"/>
                  <a:gd name="T6" fmla="*/ 27 w 41"/>
                  <a:gd name="T7" fmla="*/ 13 h 68"/>
                  <a:gd name="T8" fmla="*/ 27 w 41"/>
                  <a:gd name="T9" fmla="*/ 68 h 68"/>
                  <a:gd name="T10" fmla="*/ 14 w 41"/>
                  <a:gd name="T11" fmla="*/ 68 h 68"/>
                  <a:gd name="T12" fmla="*/ 14 w 41"/>
                  <a:gd name="T13" fmla="*/ 13 h 68"/>
                  <a:gd name="T14" fmla="*/ 0 w 41"/>
                  <a:gd name="T15" fmla="*/ 13 h 68"/>
                  <a:gd name="T16" fmla="*/ 0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0" y="0"/>
                    </a:moveTo>
                    <a:lnTo>
                      <a:pt x="41" y="0"/>
                    </a:lnTo>
                    <a:lnTo>
                      <a:pt x="41" y="13"/>
                    </a:lnTo>
                    <a:lnTo>
                      <a:pt x="27" y="13"/>
                    </a:lnTo>
                    <a:lnTo>
                      <a:pt x="27" y="68"/>
                    </a:lnTo>
                    <a:lnTo>
                      <a:pt x="14" y="68"/>
                    </a:lnTo>
                    <a:lnTo>
                      <a:pt x="14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401"/>
              <p:cNvSpPr>
                <a:spLocks noEditPoints="1"/>
              </p:cNvSpPr>
              <p:nvPr/>
            </p:nvSpPr>
            <p:spPr bwMode="auto">
              <a:xfrm>
                <a:off x="6517" y="3505"/>
                <a:ext cx="41" cy="68"/>
              </a:xfrm>
              <a:custGeom>
                <a:avLst/>
                <a:gdLst>
                  <a:gd name="T0" fmla="*/ 0 w 3"/>
                  <a:gd name="T1" fmla="*/ 0 h 5"/>
                  <a:gd name="T2" fmla="*/ 1 w 3"/>
                  <a:gd name="T3" fmla="*/ 0 h 5"/>
                  <a:gd name="T4" fmla="*/ 2 w 3"/>
                  <a:gd name="T5" fmla="*/ 0 h 5"/>
                  <a:gd name="T6" fmla="*/ 3 w 3"/>
                  <a:gd name="T7" fmla="*/ 1 h 5"/>
                  <a:gd name="T8" fmla="*/ 3 w 3"/>
                  <a:gd name="T9" fmla="*/ 2 h 5"/>
                  <a:gd name="T10" fmla="*/ 3 w 3"/>
                  <a:gd name="T11" fmla="*/ 3 h 5"/>
                  <a:gd name="T12" fmla="*/ 2 w 3"/>
                  <a:gd name="T13" fmla="*/ 3 h 5"/>
                  <a:gd name="T14" fmla="*/ 1 w 3"/>
                  <a:gd name="T15" fmla="*/ 3 h 5"/>
                  <a:gd name="T16" fmla="*/ 1 w 3"/>
                  <a:gd name="T17" fmla="*/ 3 h 5"/>
                  <a:gd name="T18" fmla="*/ 1 w 3"/>
                  <a:gd name="T19" fmla="*/ 5 h 5"/>
                  <a:gd name="T20" fmla="*/ 0 w 3"/>
                  <a:gd name="T21" fmla="*/ 5 h 5"/>
                  <a:gd name="T22" fmla="*/ 0 w 3"/>
                  <a:gd name="T23" fmla="*/ 0 h 5"/>
                  <a:gd name="T24" fmla="*/ 1 w 3"/>
                  <a:gd name="T25" fmla="*/ 1 h 5"/>
                  <a:gd name="T26" fmla="*/ 1 w 3"/>
                  <a:gd name="T27" fmla="*/ 2 h 5"/>
                  <a:gd name="T28" fmla="*/ 1 w 3"/>
                  <a:gd name="T29" fmla="*/ 2 h 5"/>
                  <a:gd name="T30" fmla="*/ 2 w 3"/>
                  <a:gd name="T31" fmla="*/ 2 h 5"/>
                  <a:gd name="T32" fmla="*/ 2 w 3"/>
                  <a:gd name="T33" fmla="*/ 2 h 5"/>
                  <a:gd name="T34" fmla="*/ 2 w 3"/>
                  <a:gd name="T35" fmla="*/ 1 h 5"/>
                  <a:gd name="T36" fmla="*/ 1 w 3"/>
                  <a:gd name="T37" fmla="*/ 1 h 5"/>
                  <a:gd name="T38" fmla="*/ 1 w 3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402"/>
              <p:cNvSpPr>
                <a:spLocks noChangeArrowheads="1"/>
              </p:cNvSpPr>
              <p:nvPr/>
            </p:nvSpPr>
            <p:spPr bwMode="auto">
              <a:xfrm>
                <a:off x="6558" y="3505"/>
                <a:ext cx="27" cy="68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403"/>
              <p:cNvSpPr/>
              <p:nvPr/>
            </p:nvSpPr>
            <p:spPr bwMode="auto">
              <a:xfrm>
                <a:off x="6585" y="3505"/>
                <a:ext cx="54" cy="68"/>
              </a:xfrm>
              <a:custGeom>
                <a:avLst/>
                <a:gdLst>
                  <a:gd name="T0" fmla="*/ 3 w 4"/>
                  <a:gd name="T1" fmla="*/ 3 h 5"/>
                  <a:gd name="T2" fmla="*/ 4 w 4"/>
                  <a:gd name="T3" fmla="*/ 3 h 5"/>
                  <a:gd name="T4" fmla="*/ 3 w 4"/>
                  <a:gd name="T5" fmla="*/ 5 h 5"/>
                  <a:gd name="T6" fmla="*/ 2 w 4"/>
                  <a:gd name="T7" fmla="*/ 5 h 5"/>
                  <a:gd name="T8" fmla="*/ 1 w 4"/>
                  <a:gd name="T9" fmla="*/ 5 h 5"/>
                  <a:gd name="T10" fmla="*/ 0 w 4"/>
                  <a:gd name="T11" fmla="*/ 3 h 5"/>
                  <a:gd name="T12" fmla="*/ 1 w 4"/>
                  <a:gd name="T13" fmla="*/ 1 h 5"/>
                  <a:gd name="T14" fmla="*/ 2 w 4"/>
                  <a:gd name="T15" fmla="*/ 0 h 5"/>
                  <a:gd name="T16" fmla="*/ 4 w 4"/>
                  <a:gd name="T17" fmla="*/ 2 h 5"/>
                  <a:gd name="T18" fmla="*/ 3 w 4"/>
                  <a:gd name="T19" fmla="*/ 2 h 5"/>
                  <a:gd name="T20" fmla="*/ 2 w 4"/>
                  <a:gd name="T21" fmla="*/ 1 h 5"/>
                  <a:gd name="T22" fmla="*/ 2 w 4"/>
                  <a:gd name="T23" fmla="*/ 1 h 5"/>
                  <a:gd name="T24" fmla="*/ 1 w 4"/>
                  <a:gd name="T25" fmla="*/ 3 h 5"/>
                  <a:gd name="T26" fmla="*/ 2 w 4"/>
                  <a:gd name="T27" fmla="*/ 4 h 5"/>
                  <a:gd name="T28" fmla="*/ 2 w 4"/>
                  <a:gd name="T29" fmla="*/ 4 h 5"/>
                  <a:gd name="T30" fmla="*/ 3 w 4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404"/>
              <p:cNvSpPr/>
              <p:nvPr/>
            </p:nvSpPr>
            <p:spPr bwMode="auto">
              <a:xfrm>
                <a:off x="6639" y="3505"/>
                <a:ext cx="55" cy="68"/>
              </a:xfrm>
              <a:custGeom>
                <a:avLst/>
                <a:gdLst>
                  <a:gd name="T0" fmla="*/ 0 w 55"/>
                  <a:gd name="T1" fmla="*/ 0 h 68"/>
                  <a:gd name="T2" fmla="*/ 28 w 55"/>
                  <a:gd name="T3" fmla="*/ 0 h 68"/>
                  <a:gd name="T4" fmla="*/ 28 w 55"/>
                  <a:gd name="T5" fmla="*/ 27 h 68"/>
                  <a:gd name="T6" fmla="*/ 41 w 55"/>
                  <a:gd name="T7" fmla="*/ 0 h 68"/>
                  <a:gd name="T8" fmla="*/ 55 w 55"/>
                  <a:gd name="T9" fmla="*/ 0 h 68"/>
                  <a:gd name="T10" fmla="*/ 41 w 55"/>
                  <a:gd name="T11" fmla="*/ 27 h 68"/>
                  <a:gd name="T12" fmla="*/ 55 w 55"/>
                  <a:gd name="T13" fmla="*/ 68 h 68"/>
                  <a:gd name="T14" fmla="*/ 41 w 55"/>
                  <a:gd name="T15" fmla="*/ 68 h 68"/>
                  <a:gd name="T16" fmla="*/ 28 w 55"/>
                  <a:gd name="T17" fmla="*/ 41 h 68"/>
                  <a:gd name="T18" fmla="*/ 28 w 55"/>
                  <a:gd name="T19" fmla="*/ 41 h 68"/>
                  <a:gd name="T20" fmla="*/ 28 w 55"/>
                  <a:gd name="T21" fmla="*/ 68 h 68"/>
                  <a:gd name="T22" fmla="*/ 0 w 55"/>
                  <a:gd name="T23" fmla="*/ 68 h 68"/>
                  <a:gd name="T24" fmla="*/ 0 w 55"/>
                  <a:gd name="T2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68">
                    <a:moveTo>
                      <a:pt x="0" y="0"/>
                    </a:moveTo>
                    <a:lnTo>
                      <a:pt x="28" y="0"/>
                    </a:lnTo>
                    <a:lnTo>
                      <a:pt x="28" y="27"/>
                    </a:lnTo>
                    <a:lnTo>
                      <a:pt x="41" y="0"/>
                    </a:lnTo>
                    <a:lnTo>
                      <a:pt x="55" y="0"/>
                    </a:lnTo>
                    <a:lnTo>
                      <a:pt x="41" y="27"/>
                    </a:lnTo>
                    <a:lnTo>
                      <a:pt x="55" y="68"/>
                    </a:lnTo>
                    <a:lnTo>
                      <a:pt x="41" y="68"/>
                    </a:lnTo>
                    <a:lnTo>
                      <a:pt x="28" y="41"/>
                    </a:lnTo>
                    <a:lnTo>
                      <a:pt x="28" y="41"/>
                    </a:lnTo>
                    <a:lnTo>
                      <a:pt x="2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405"/>
              <p:cNvSpPr/>
              <p:nvPr/>
            </p:nvSpPr>
            <p:spPr bwMode="auto">
              <a:xfrm>
                <a:off x="6735" y="3505"/>
                <a:ext cx="68" cy="68"/>
              </a:xfrm>
              <a:custGeom>
                <a:avLst/>
                <a:gdLst>
                  <a:gd name="T0" fmla="*/ 0 w 68"/>
                  <a:gd name="T1" fmla="*/ 0 h 68"/>
                  <a:gd name="T2" fmla="*/ 13 w 68"/>
                  <a:gd name="T3" fmla="*/ 0 h 68"/>
                  <a:gd name="T4" fmla="*/ 13 w 68"/>
                  <a:gd name="T5" fmla="*/ 54 h 68"/>
                  <a:gd name="T6" fmla="*/ 27 w 68"/>
                  <a:gd name="T7" fmla="*/ 0 h 68"/>
                  <a:gd name="T8" fmla="*/ 40 w 68"/>
                  <a:gd name="T9" fmla="*/ 0 h 68"/>
                  <a:gd name="T10" fmla="*/ 40 w 68"/>
                  <a:gd name="T11" fmla="*/ 54 h 68"/>
                  <a:gd name="T12" fmla="*/ 54 w 68"/>
                  <a:gd name="T13" fmla="*/ 0 h 68"/>
                  <a:gd name="T14" fmla="*/ 68 w 68"/>
                  <a:gd name="T15" fmla="*/ 0 h 68"/>
                  <a:gd name="T16" fmla="*/ 54 w 68"/>
                  <a:gd name="T17" fmla="*/ 68 h 68"/>
                  <a:gd name="T18" fmla="*/ 40 w 68"/>
                  <a:gd name="T19" fmla="*/ 68 h 68"/>
                  <a:gd name="T20" fmla="*/ 27 w 68"/>
                  <a:gd name="T21" fmla="*/ 27 h 68"/>
                  <a:gd name="T22" fmla="*/ 27 w 68"/>
                  <a:gd name="T23" fmla="*/ 68 h 68"/>
                  <a:gd name="T24" fmla="*/ 13 w 68"/>
                  <a:gd name="T25" fmla="*/ 68 h 68"/>
                  <a:gd name="T26" fmla="*/ 0 w 68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68">
                    <a:moveTo>
                      <a:pt x="0" y="0"/>
                    </a:moveTo>
                    <a:lnTo>
                      <a:pt x="13" y="0"/>
                    </a:lnTo>
                    <a:lnTo>
                      <a:pt x="13" y="54"/>
                    </a:lnTo>
                    <a:lnTo>
                      <a:pt x="27" y="0"/>
                    </a:lnTo>
                    <a:lnTo>
                      <a:pt x="40" y="0"/>
                    </a:lnTo>
                    <a:lnTo>
                      <a:pt x="40" y="54"/>
                    </a:lnTo>
                    <a:lnTo>
                      <a:pt x="54" y="0"/>
                    </a:lnTo>
                    <a:lnTo>
                      <a:pt x="68" y="0"/>
                    </a:lnTo>
                    <a:lnTo>
                      <a:pt x="54" y="68"/>
                    </a:lnTo>
                    <a:lnTo>
                      <a:pt x="40" y="68"/>
                    </a:lnTo>
                    <a:lnTo>
                      <a:pt x="27" y="27"/>
                    </a:lnTo>
                    <a:lnTo>
                      <a:pt x="27" y="68"/>
                    </a:lnTo>
                    <a:lnTo>
                      <a:pt x="13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407"/>
            <p:cNvSpPr/>
            <p:nvPr/>
          </p:nvSpPr>
          <p:spPr bwMode="auto">
            <a:xfrm>
              <a:off x="10799763" y="5564188"/>
              <a:ext cx="85725" cy="107950"/>
            </a:xfrm>
            <a:custGeom>
              <a:avLst/>
              <a:gdLst>
                <a:gd name="T0" fmla="*/ 0 w 54"/>
                <a:gd name="T1" fmla="*/ 0 h 68"/>
                <a:gd name="T2" fmla="*/ 13 w 54"/>
                <a:gd name="T3" fmla="*/ 0 h 68"/>
                <a:gd name="T4" fmla="*/ 13 w 54"/>
                <a:gd name="T5" fmla="*/ 27 h 68"/>
                <a:gd name="T6" fmla="*/ 40 w 54"/>
                <a:gd name="T7" fmla="*/ 27 h 68"/>
                <a:gd name="T8" fmla="*/ 40 w 54"/>
                <a:gd name="T9" fmla="*/ 0 h 68"/>
                <a:gd name="T10" fmla="*/ 54 w 54"/>
                <a:gd name="T11" fmla="*/ 0 h 68"/>
                <a:gd name="T12" fmla="*/ 54 w 54"/>
                <a:gd name="T13" fmla="*/ 68 h 68"/>
                <a:gd name="T14" fmla="*/ 40 w 54"/>
                <a:gd name="T15" fmla="*/ 68 h 68"/>
                <a:gd name="T16" fmla="*/ 40 w 54"/>
                <a:gd name="T17" fmla="*/ 41 h 68"/>
                <a:gd name="T18" fmla="*/ 13 w 54"/>
                <a:gd name="T19" fmla="*/ 41 h 68"/>
                <a:gd name="T20" fmla="*/ 13 w 54"/>
                <a:gd name="T21" fmla="*/ 68 h 68"/>
                <a:gd name="T22" fmla="*/ 0 w 54"/>
                <a:gd name="T23" fmla="*/ 68 h 68"/>
                <a:gd name="T24" fmla="*/ 0 w 54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8">
                  <a:moveTo>
                    <a:pt x="0" y="0"/>
                  </a:moveTo>
                  <a:lnTo>
                    <a:pt x="13" y="0"/>
                  </a:lnTo>
                  <a:lnTo>
                    <a:pt x="13" y="27"/>
                  </a:lnTo>
                  <a:lnTo>
                    <a:pt x="40" y="27"/>
                  </a:lnTo>
                  <a:lnTo>
                    <a:pt x="40" y="0"/>
                  </a:lnTo>
                  <a:lnTo>
                    <a:pt x="54" y="0"/>
                  </a:lnTo>
                  <a:lnTo>
                    <a:pt x="54" y="68"/>
                  </a:lnTo>
                  <a:lnTo>
                    <a:pt x="40" y="68"/>
                  </a:lnTo>
                  <a:lnTo>
                    <a:pt x="40" y="41"/>
                  </a:lnTo>
                  <a:lnTo>
                    <a:pt x="13" y="41"/>
                  </a:lnTo>
                  <a:lnTo>
                    <a:pt x="13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8"/>
            <p:cNvSpPr>
              <a:spLocks noEditPoints="1"/>
            </p:cNvSpPr>
            <p:nvPr/>
          </p:nvSpPr>
          <p:spPr bwMode="auto">
            <a:xfrm>
              <a:off x="10885488" y="5564188"/>
              <a:ext cx="85725" cy="107950"/>
            </a:xfrm>
            <a:custGeom>
              <a:avLst/>
              <a:gdLst>
                <a:gd name="T0" fmla="*/ 14 w 54"/>
                <a:gd name="T1" fmla="*/ 0 h 68"/>
                <a:gd name="T2" fmla="*/ 41 w 54"/>
                <a:gd name="T3" fmla="*/ 0 h 68"/>
                <a:gd name="T4" fmla="*/ 54 w 54"/>
                <a:gd name="T5" fmla="*/ 68 h 68"/>
                <a:gd name="T6" fmla="*/ 41 w 54"/>
                <a:gd name="T7" fmla="*/ 68 h 68"/>
                <a:gd name="T8" fmla="*/ 41 w 54"/>
                <a:gd name="T9" fmla="*/ 54 h 68"/>
                <a:gd name="T10" fmla="*/ 14 w 54"/>
                <a:gd name="T11" fmla="*/ 54 h 68"/>
                <a:gd name="T12" fmla="*/ 14 w 54"/>
                <a:gd name="T13" fmla="*/ 68 h 68"/>
                <a:gd name="T14" fmla="*/ 0 w 54"/>
                <a:gd name="T15" fmla="*/ 68 h 68"/>
                <a:gd name="T16" fmla="*/ 14 w 54"/>
                <a:gd name="T17" fmla="*/ 0 h 68"/>
                <a:gd name="T18" fmla="*/ 27 w 54"/>
                <a:gd name="T19" fmla="*/ 41 h 68"/>
                <a:gd name="T20" fmla="*/ 27 w 54"/>
                <a:gd name="T21" fmla="*/ 13 h 68"/>
                <a:gd name="T22" fmla="*/ 14 w 54"/>
                <a:gd name="T23" fmla="*/ 41 h 68"/>
                <a:gd name="T24" fmla="*/ 27 w 54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8">
                  <a:moveTo>
                    <a:pt x="14" y="0"/>
                  </a:moveTo>
                  <a:lnTo>
                    <a:pt x="41" y="0"/>
                  </a:lnTo>
                  <a:lnTo>
                    <a:pt x="54" y="68"/>
                  </a:lnTo>
                  <a:lnTo>
                    <a:pt x="41" y="68"/>
                  </a:lnTo>
                  <a:lnTo>
                    <a:pt x="41" y="54"/>
                  </a:lnTo>
                  <a:lnTo>
                    <a:pt x="14" y="54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14" y="0"/>
                  </a:lnTo>
                  <a:close/>
                  <a:moveTo>
                    <a:pt x="27" y="41"/>
                  </a:moveTo>
                  <a:lnTo>
                    <a:pt x="27" y="13"/>
                  </a:lnTo>
                  <a:lnTo>
                    <a:pt x="14" y="41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9"/>
            <p:cNvSpPr/>
            <p:nvPr/>
          </p:nvSpPr>
          <p:spPr bwMode="auto">
            <a:xfrm>
              <a:off x="10971213" y="5564188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41 w 41"/>
                <a:gd name="T3" fmla="*/ 0 h 68"/>
                <a:gd name="T4" fmla="*/ 41 w 41"/>
                <a:gd name="T5" fmla="*/ 13 h 68"/>
                <a:gd name="T6" fmla="*/ 28 w 41"/>
                <a:gd name="T7" fmla="*/ 13 h 68"/>
                <a:gd name="T8" fmla="*/ 28 w 41"/>
                <a:gd name="T9" fmla="*/ 68 h 68"/>
                <a:gd name="T10" fmla="*/ 14 w 41"/>
                <a:gd name="T11" fmla="*/ 68 h 68"/>
                <a:gd name="T12" fmla="*/ 14 w 41"/>
                <a:gd name="T13" fmla="*/ 13 h 68"/>
                <a:gd name="T14" fmla="*/ 0 w 41"/>
                <a:gd name="T15" fmla="*/ 13 h 68"/>
                <a:gd name="T16" fmla="*/ 0 w 41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41" y="0"/>
                  </a:lnTo>
                  <a:lnTo>
                    <a:pt x="41" y="13"/>
                  </a:lnTo>
                  <a:lnTo>
                    <a:pt x="28" y="13"/>
                  </a:lnTo>
                  <a:lnTo>
                    <a:pt x="28" y="68"/>
                  </a:lnTo>
                  <a:lnTo>
                    <a:pt x="14" y="68"/>
                  </a:lnTo>
                  <a:lnTo>
                    <a:pt x="14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0"/>
            <p:cNvSpPr>
              <a:spLocks noEditPoints="1"/>
            </p:cNvSpPr>
            <p:nvPr/>
          </p:nvSpPr>
          <p:spPr bwMode="auto">
            <a:xfrm>
              <a:off x="8489950" y="5283200"/>
              <a:ext cx="63500" cy="107950"/>
            </a:xfrm>
            <a:custGeom>
              <a:avLst/>
              <a:gdLst>
                <a:gd name="T0" fmla="*/ 0 w 3"/>
                <a:gd name="T1" fmla="*/ 0 h 5"/>
                <a:gd name="T2" fmla="*/ 1 w 3"/>
                <a:gd name="T3" fmla="*/ 0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3 w 3"/>
                <a:gd name="T11" fmla="*/ 3 h 5"/>
                <a:gd name="T12" fmla="*/ 2 w 3"/>
                <a:gd name="T13" fmla="*/ 3 h 5"/>
                <a:gd name="T14" fmla="*/ 1 w 3"/>
                <a:gd name="T15" fmla="*/ 3 h 5"/>
                <a:gd name="T16" fmla="*/ 1 w 3"/>
                <a:gd name="T17" fmla="*/ 3 h 5"/>
                <a:gd name="T18" fmla="*/ 1 w 3"/>
                <a:gd name="T19" fmla="*/ 5 h 5"/>
                <a:gd name="T20" fmla="*/ 0 w 3"/>
                <a:gd name="T21" fmla="*/ 5 h 5"/>
                <a:gd name="T22" fmla="*/ 0 w 3"/>
                <a:gd name="T23" fmla="*/ 0 h 5"/>
                <a:gd name="T24" fmla="*/ 1 w 3"/>
                <a:gd name="T25" fmla="*/ 1 h 5"/>
                <a:gd name="T26" fmla="*/ 1 w 3"/>
                <a:gd name="T27" fmla="*/ 3 h 5"/>
                <a:gd name="T28" fmla="*/ 1 w 3"/>
                <a:gd name="T29" fmla="*/ 3 h 5"/>
                <a:gd name="T30" fmla="*/ 2 w 3"/>
                <a:gd name="T31" fmla="*/ 2 h 5"/>
                <a:gd name="T32" fmla="*/ 2 w 3"/>
                <a:gd name="T33" fmla="*/ 2 h 5"/>
                <a:gd name="T34" fmla="*/ 2 w 3"/>
                <a:gd name="T35" fmla="*/ 1 h 5"/>
                <a:gd name="T36" fmla="*/ 2 w 3"/>
                <a:gd name="T37" fmla="*/ 1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8575675" y="5283200"/>
              <a:ext cx="22225" cy="107950"/>
            </a:xfrm>
            <a:prstGeom prst="rect">
              <a:avLst/>
            </a:pr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2"/>
            <p:cNvSpPr/>
            <p:nvPr/>
          </p:nvSpPr>
          <p:spPr bwMode="auto">
            <a:xfrm>
              <a:off x="8597900" y="5283200"/>
              <a:ext cx="85725" cy="107950"/>
            </a:xfrm>
            <a:custGeom>
              <a:avLst/>
              <a:gdLst>
                <a:gd name="T0" fmla="*/ 3 w 4"/>
                <a:gd name="T1" fmla="*/ 4 h 5"/>
                <a:gd name="T2" fmla="*/ 4 w 4"/>
                <a:gd name="T3" fmla="*/ 4 h 5"/>
                <a:gd name="T4" fmla="*/ 3 w 4"/>
                <a:gd name="T5" fmla="*/ 5 h 5"/>
                <a:gd name="T6" fmla="*/ 2 w 4"/>
                <a:gd name="T7" fmla="*/ 5 h 5"/>
                <a:gd name="T8" fmla="*/ 1 w 4"/>
                <a:gd name="T9" fmla="*/ 5 h 5"/>
                <a:gd name="T10" fmla="*/ 0 w 4"/>
                <a:gd name="T11" fmla="*/ 3 h 5"/>
                <a:gd name="T12" fmla="*/ 1 w 4"/>
                <a:gd name="T13" fmla="*/ 1 h 5"/>
                <a:gd name="T14" fmla="*/ 2 w 4"/>
                <a:gd name="T15" fmla="*/ 0 h 5"/>
                <a:gd name="T16" fmla="*/ 4 w 4"/>
                <a:gd name="T17" fmla="*/ 2 h 5"/>
                <a:gd name="T18" fmla="*/ 3 w 4"/>
                <a:gd name="T19" fmla="*/ 2 h 5"/>
                <a:gd name="T20" fmla="*/ 2 w 4"/>
                <a:gd name="T21" fmla="*/ 1 h 5"/>
                <a:gd name="T22" fmla="*/ 2 w 4"/>
                <a:gd name="T23" fmla="*/ 2 h 5"/>
                <a:gd name="T24" fmla="*/ 2 w 4"/>
                <a:gd name="T25" fmla="*/ 3 h 5"/>
                <a:gd name="T26" fmla="*/ 2 w 4"/>
                <a:gd name="T27" fmla="*/ 4 h 5"/>
                <a:gd name="T28" fmla="*/ 2 w 4"/>
                <a:gd name="T29" fmla="*/ 5 h 5"/>
                <a:gd name="T30" fmla="*/ 3 w 4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13"/>
            <p:cNvSpPr/>
            <p:nvPr/>
          </p:nvSpPr>
          <p:spPr bwMode="auto">
            <a:xfrm>
              <a:off x="8705850" y="5283200"/>
              <a:ext cx="63500" cy="107950"/>
            </a:xfrm>
            <a:custGeom>
              <a:avLst/>
              <a:gdLst>
                <a:gd name="T0" fmla="*/ 0 w 40"/>
                <a:gd name="T1" fmla="*/ 0 h 68"/>
                <a:gd name="T2" fmla="*/ 13 w 40"/>
                <a:gd name="T3" fmla="*/ 0 h 68"/>
                <a:gd name="T4" fmla="*/ 13 w 40"/>
                <a:gd name="T5" fmla="*/ 28 h 68"/>
                <a:gd name="T6" fmla="*/ 27 w 40"/>
                <a:gd name="T7" fmla="*/ 0 h 68"/>
                <a:gd name="T8" fmla="*/ 40 w 40"/>
                <a:gd name="T9" fmla="*/ 0 h 68"/>
                <a:gd name="T10" fmla="*/ 27 w 40"/>
                <a:gd name="T11" fmla="*/ 28 h 68"/>
                <a:gd name="T12" fmla="*/ 40 w 40"/>
                <a:gd name="T13" fmla="*/ 68 h 68"/>
                <a:gd name="T14" fmla="*/ 27 w 40"/>
                <a:gd name="T15" fmla="*/ 68 h 68"/>
                <a:gd name="T16" fmla="*/ 13 w 40"/>
                <a:gd name="T17" fmla="*/ 41 h 68"/>
                <a:gd name="T18" fmla="*/ 13 w 40"/>
                <a:gd name="T19" fmla="*/ 55 h 68"/>
                <a:gd name="T20" fmla="*/ 13 w 40"/>
                <a:gd name="T21" fmla="*/ 68 h 68"/>
                <a:gd name="T22" fmla="*/ 0 w 40"/>
                <a:gd name="T23" fmla="*/ 68 h 68"/>
                <a:gd name="T24" fmla="*/ 0 w 40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8">
                  <a:moveTo>
                    <a:pt x="0" y="0"/>
                  </a:moveTo>
                  <a:lnTo>
                    <a:pt x="13" y="0"/>
                  </a:lnTo>
                  <a:lnTo>
                    <a:pt x="13" y="28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27" y="28"/>
                  </a:lnTo>
                  <a:lnTo>
                    <a:pt x="40" y="68"/>
                  </a:lnTo>
                  <a:lnTo>
                    <a:pt x="27" y="68"/>
                  </a:lnTo>
                  <a:lnTo>
                    <a:pt x="13" y="41"/>
                  </a:lnTo>
                  <a:lnTo>
                    <a:pt x="13" y="55"/>
                  </a:lnTo>
                  <a:lnTo>
                    <a:pt x="13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 noEditPoints="1"/>
            </p:cNvSpPr>
            <p:nvPr/>
          </p:nvSpPr>
          <p:spPr bwMode="auto">
            <a:xfrm>
              <a:off x="8791575" y="5283200"/>
              <a:ext cx="85725" cy="107950"/>
            </a:xfrm>
            <a:custGeom>
              <a:avLst/>
              <a:gdLst>
                <a:gd name="T0" fmla="*/ 27 w 54"/>
                <a:gd name="T1" fmla="*/ 0 h 68"/>
                <a:gd name="T2" fmla="*/ 41 w 54"/>
                <a:gd name="T3" fmla="*/ 0 h 68"/>
                <a:gd name="T4" fmla="*/ 54 w 54"/>
                <a:gd name="T5" fmla="*/ 68 h 68"/>
                <a:gd name="T6" fmla="*/ 41 w 54"/>
                <a:gd name="T7" fmla="*/ 68 h 68"/>
                <a:gd name="T8" fmla="*/ 41 w 54"/>
                <a:gd name="T9" fmla="*/ 55 h 68"/>
                <a:gd name="T10" fmla="*/ 14 w 54"/>
                <a:gd name="T11" fmla="*/ 55 h 68"/>
                <a:gd name="T12" fmla="*/ 14 w 54"/>
                <a:gd name="T13" fmla="*/ 68 h 68"/>
                <a:gd name="T14" fmla="*/ 0 w 54"/>
                <a:gd name="T15" fmla="*/ 68 h 68"/>
                <a:gd name="T16" fmla="*/ 27 w 54"/>
                <a:gd name="T17" fmla="*/ 0 h 68"/>
                <a:gd name="T18" fmla="*/ 41 w 54"/>
                <a:gd name="T19" fmla="*/ 41 h 68"/>
                <a:gd name="T20" fmla="*/ 27 w 54"/>
                <a:gd name="T21" fmla="*/ 14 h 68"/>
                <a:gd name="T22" fmla="*/ 27 w 54"/>
                <a:gd name="T23" fmla="*/ 41 h 68"/>
                <a:gd name="T24" fmla="*/ 41 w 54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8">
                  <a:moveTo>
                    <a:pt x="27" y="0"/>
                  </a:moveTo>
                  <a:lnTo>
                    <a:pt x="41" y="0"/>
                  </a:lnTo>
                  <a:lnTo>
                    <a:pt x="54" y="68"/>
                  </a:lnTo>
                  <a:lnTo>
                    <a:pt x="41" y="68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27" y="0"/>
                  </a:lnTo>
                  <a:close/>
                  <a:moveTo>
                    <a:pt x="41" y="41"/>
                  </a:moveTo>
                  <a:lnTo>
                    <a:pt x="27" y="14"/>
                  </a:lnTo>
                  <a:lnTo>
                    <a:pt x="27" y="41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5"/>
            <p:cNvSpPr/>
            <p:nvPr/>
          </p:nvSpPr>
          <p:spPr bwMode="auto">
            <a:xfrm>
              <a:off x="8877300" y="5283200"/>
              <a:ext cx="87313" cy="107950"/>
            </a:xfrm>
            <a:custGeom>
              <a:avLst/>
              <a:gdLst>
                <a:gd name="T0" fmla="*/ 4 w 4"/>
                <a:gd name="T1" fmla="*/ 1 h 5"/>
                <a:gd name="T2" fmla="*/ 3 w 4"/>
                <a:gd name="T3" fmla="*/ 2 h 5"/>
                <a:gd name="T4" fmla="*/ 2 w 4"/>
                <a:gd name="T5" fmla="*/ 1 h 5"/>
                <a:gd name="T6" fmla="*/ 2 w 4"/>
                <a:gd name="T7" fmla="*/ 1 h 5"/>
                <a:gd name="T8" fmla="*/ 2 w 4"/>
                <a:gd name="T9" fmla="*/ 2 h 5"/>
                <a:gd name="T10" fmla="*/ 2 w 4"/>
                <a:gd name="T11" fmla="*/ 2 h 5"/>
                <a:gd name="T12" fmla="*/ 2 w 4"/>
                <a:gd name="T13" fmla="*/ 2 h 5"/>
                <a:gd name="T14" fmla="*/ 3 w 4"/>
                <a:gd name="T15" fmla="*/ 3 h 5"/>
                <a:gd name="T16" fmla="*/ 4 w 4"/>
                <a:gd name="T17" fmla="*/ 3 h 5"/>
                <a:gd name="T18" fmla="*/ 4 w 4"/>
                <a:gd name="T19" fmla="*/ 4 h 5"/>
                <a:gd name="T20" fmla="*/ 3 w 4"/>
                <a:gd name="T21" fmla="*/ 5 h 5"/>
                <a:gd name="T22" fmla="*/ 2 w 4"/>
                <a:gd name="T23" fmla="*/ 5 h 5"/>
                <a:gd name="T24" fmla="*/ 0 w 4"/>
                <a:gd name="T25" fmla="*/ 4 h 5"/>
                <a:gd name="T26" fmla="*/ 1 w 4"/>
                <a:gd name="T27" fmla="*/ 4 h 5"/>
                <a:gd name="T28" fmla="*/ 2 w 4"/>
                <a:gd name="T29" fmla="*/ 5 h 5"/>
                <a:gd name="T30" fmla="*/ 2 w 4"/>
                <a:gd name="T31" fmla="*/ 4 h 5"/>
                <a:gd name="T32" fmla="*/ 3 w 4"/>
                <a:gd name="T33" fmla="*/ 4 h 5"/>
                <a:gd name="T34" fmla="*/ 3 w 4"/>
                <a:gd name="T35" fmla="*/ 4 h 5"/>
                <a:gd name="T36" fmla="*/ 2 w 4"/>
                <a:gd name="T37" fmla="*/ 3 h 5"/>
                <a:gd name="T38" fmla="*/ 1 w 4"/>
                <a:gd name="T39" fmla="*/ 3 h 5"/>
                <a:gd name="T40" fmla="*/ 1 w 4"/>
                <a:gd name="T41" fmla="*/ 3 h 5"/>
                <a:gd name="T42" fmla="*/ 0 w 4"/>
                <a:gd name="T43" fmla="*/ 2 h 5"/>
                <a:gd name="T44" fmla="*/ 1 w 4"/>
                <a:gd name="T45" fmla="*/ 1 h 5"/>
                <a:gd name="T46" fmla="*/ 2 w 4"/>
                <a:gd name="T47" fmla="*/ 0 h 5"/>
                <a:gd name="T48" fmla="*/ 4 w 4"/>
                <a:gd name="T4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6"/>
            <p:cNvSpPr/>
            <p:nvPr/>
          </p:nvSpPr>
          <p:spPr bwMode="auto">
            <a:xfrm>
              <a:off x="9007475" y="5283200"/>
              <a:ext cx="85725" cy="107950"/>
            </a:xfrm>
            <a:custGeom>
              <a:avLst/>
              <a:gdLst>
                <a:gd name="T0" fmla="*/ 0 w 54"/>
                <a:gd name="T1" fmla="*/ 0 h 68"/>
                <a:gd name="T2" fmla="*/ 14 w 54"/>
                <a:gd name="T3" fmla="*/ 0 h 68"/>
                <a:gd name="T4" fmla="*/ 27 w 54"/>
                <a:gd name="T5" fmla="*/ 41 h 68"/>
                <a:gd name="T6" fmla="*/ 41 w 54"/>
                <a:gd name="T7" fmla="*/ 0 h 68"/>
                <a:gd name="T8" fmla="*/ 54 w 54"/>
                <a:gd name="T9" fmla="*/ 0 h 68"/>
                <a:gd name="T10" fmla="*/ 54 w 54"/>
                <a:gd name="T11" fmla="*/ 68 h 68"/>
                <a:gd name="T12" fmla="*/ 41 w 54"/>
                <a:gd name="T13" fmla="*/ 68 h 68"/>
                <a:gd name="T14" fmla="*/ 41 w 54"/>
                <a:gd name="T15" fmla="*/ 14 h 68"/>
                <a:gd name="T16" fmla="*/ 27 w 54"/>
                <a:gd name="T17" fmla="*/ 68 h 68"/>
                <a:gd name="T18" fmla="*/ 27 w 54"/>
                <a:gd name="T19" fmla="*/ 68 h 68"/>
                <a:gd name="T20" fmla="*/ 14 w 54"/>
                <a:gd name="T21" fmla="*/ 14 h 68"/>
                <a:gd name="T22" fmla="*/ 14 w 54"/>
                <a:gd name="T23" fmla="*/ 68 h 68"/>
                <a:gd name="T24" fmla="*/ 0 w 54"/>
                <a:gd name="T25" fmla="*/ 68 h 68"/>
                <a:gd name="T26" fmla="*/ 0 w 54"/>
                <a:gd name="T2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8">
                  <a:moveTo>
                    <a:pt x="0" y="0"/>
                  </a:moveTo>
                  <a:lnTo>
                    <a:pt x="14" y="0"/>
                  </a:lnTo>
                  <a:lnTo>
                    <a:pt x="27" y="41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54" y="68"/>
                  </a:lnTo>
                  <a:lnTo>
                    <a:pt x="41" y="68"/>
                  </a:lnTo>
                  <a:lnTo>
                    <a:pt x="41" y="14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14" y="14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7"/>
            <p:cNvSpPr/>
            <p:nvPr/>
          </p:nvSpPr>
          <p:spPr bwMode="auto">
            <a:xfrm>
              <a:off x="9115425" y="5283200"/>
              <a:ext cx="85725" cy="107950"/>
            </a:xfrm>
            <a:custGeom>
              <a:avLst/>
              <a:gdLst>
                <a:gd name="T0" fmla="*/ 0 w 4"/>
                <a:gd name="T1" fmla="*/ 0 h 5"/>
                <a:gd name="T2" fmla="*/ 1 w 4"/>
                <a:gd name="T3" fmla="*/ 0 h 5"/>
                <a:gd name="T4" fmla="*/ 1 w 4"/>
                <a:gd name="T5" fmla="*/ 3 h 5"/>
                <a:gd name="T6" fmla="*/ 1 w 4"/>
                <a:gd name="T7" fmla="*/ 4 h 5"/>
                <a:gd name="T8" fmla="*/ 2 w 4"/>
                <a:gd name="T9" fmla="*/ 4 h 5"/>
                <a:gd name="T10" fmla="*/ 2 w 4"/>
                <a:gd name="T11" fmla="*/ 5 h 5"/>
                <a:gd name="T12" fmla="*/ 2 w 4"/>
                <a:gd name="T13" fmla="*/ 4 h 5"/>
                <a:gd name="T14" fmla="*/ 3 w 4"/>
                <a:gd name="T15" fmla="*/ 4 h 5"/>
                <a:gd name="T16" fmla="*/ 3 w 4"/>
                <a:gd name="T17" fmla="*/ 3 h 5"/>
                <a:gd name="T18" fmla="*/ 3 w 4"/>
                <a:gd name="T19" fmla="*/ 0 h 5"/>
                <a:gd name="T20" fmla="*/ 4 w 4"/>
                <a:gd name="T21" fmla="*/ 0 h 5"/>
                <a:gd name="T22" fmla="*/ 4 w 4"/>
                <a:gd name="T23" fmla="*/ 3 h 5"/>
                <a:gd name="T24" fmla="*/ 4 w 4"/>
                <a:gd name="T25" fmla="*/ 4 h 5"/>
                <a:gd name="T26" fmla="*/ 3 w 4"/>
                <a:gd name="T27" fmla="*/ 5 h 5"/>
                <a:gd name="T28" fmla="*/ 2 w 4"/>
                <a:gd name="T29" fmla="*/ 5 h 5"/>
                <a:gd name="T30" fmla="*/ 1 w 4"/>
                <a:gd name="T31" fmla="*/ 5 h 5"/>
                <a:gd name="T32" fmla="*/ 0 w 4"/>
                <a:gd name="T33" fmla="*/ 5 h 5"/>
                <a:gd name="T34" fmla="*/ 0 w 4"/>
                <a:gd name="T35" fmla="*/ 3 h 5"/>
                <a:gd name="T36" fmla="*/ 0 w 4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8"/>
            <p:cNvSpPr/>
            <p:nvPr/>
          </p:nvSpPr>
          <p:spPr bwMode="auto">
            <a:xfrm>
              <a:off x="9201150" y="5283200"/>
              <a:ext cx="87313" cy="107950"/>
            </a:xfrm>
            <a:custGeom>
              <a:avLst/>
              <a:gdLst>
                <a:gd name="T0" fmla="*/ 3 w 4"/>
                <a:gd name="T1" fmla="*/ 4 h 5"/>
                <a:gd name="T2" fmla="*/ 4 w 4"/>
                <a:gd name="T3" fmla="*/ 4 h 5"/>
                <a:gd name="T4" fmla="*/ 3 w 4"/>
                <a:gd name="T5" fmla="*/ 5 h 5"/>
                <a:gd name="T6" fmla="*/ 2 w 4"/>
                <a:gd name="T7" fmla="*/ 5 h 5"/>
                <a:gd name="T8" fmla="*/ 1 w 4"/>
                <a:gd name="T9" fmla="*/ 5 h 5"/>
                <a:gd name="T10" fmla="*/ 0 w 4"/>
                <a:gd name="T11" fmla="*/ 3 h 5"/>
                <a:gd name="T12" fmla="*/ 1 w 4"/>
                <a:gd name="T13" fmla="*/ 1 h 5"/>
                <a:gd name="T14" fmla="*/ 2 w 4"/>
                <a:gd name="T15" fmla="*/ 0 h 5"/>
                <a:gd name="T16" fmla="*/ 4 w 4"/>
                <a:gd name="T17" fmla="*/ 2 h 5"/>
                <a:gd name="T18" fmla="*/ 3 w 4"/>
                <a:gd name="T19" fmla="*/ 2 h 5"/>
                <a:gd name="T20" fmla="*/ 2 w 4"/>
                <a:gd name="T21" fmla="*/ 1 h 5"/>
                <a:gd name="T22" fmla="*/ 2 w 4"/>
                <a:gd name="T23" fmla="*/ 2 h 5"/>
                <a:gd name="T24" fmla="*/ 2 w 4"/>
                <a:gd name="T25" fmla="*/ 3 h 5"/>
                <a:gd name="T26" fmla="*/ 2 w 4"/>
                <a:gd name="T27" fmla="*/ 4 h 5"/>
                <a:gd name="T28" fmla="*/ 2 w 4"/>
                <a:gd name="T29" fmla="*/ 5 h 5"/>
                <a:gd name="T30" fmla="*/ 3 w 4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9"/>
            <p:cNvSpPr/>
            <p:nvPr/>
          </p:nvSpPr>
          <p:spPr bwMode="auto">
            <a:xfrm>
              <a:off x="9309100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14 w 41"/>
                <a:gd name="T3" fmla="*/ 0 h 68"/>
                <a:gd name="T4" fmla="*/ 14 w 41"/>
                <a:gd name="T5" fmla="*/ 28 h 68"/>
                <a:gd name="T6" fmla="*/ 28 w 41"/>
                <a:gd name="T7" fmla="*/ 28 h 68"/>
                <a:gd name="T8" fmla="*/ 28 w 41"/>
                <a:gd name="T9" fmla="*/ 0 h 68"/>
                <a:gd name="T10" fmla="*/ 41 w 41"/>
                <a:gd name="T11" fmla="*/ 0 h 68"/>
                <a:gd name="T12" fmla="*/ 41 w 41"/>
                <a:gd name="T13" fmla="*/ 68 h 68"/>
                <a:gd name="T14" fmla="*/ 28 w 41"/>
                <a:gd name="T15" fmla="*/ 68 h 68"/>
                <a:gd name="T16" fmla="*/ 28 w 41"/>
                <a:gd name="T17" fmla="*/ 41 h 68"/>
                <a:gd name="T18" fmla="*/ 14 w 41"/>
                <a:gd name="T19" fmla="*/ 41 h 68"/>
                <a:gd name="T20" fmla="*/ 14 w 41"/>
                <a:gd name="T21" fmla="*/ 68 h 68"/>
                <a:gd name="T22" fmla="*/ 0 w 41"/>
                <a:gd name="T23" fmla="*/ 68 h 68"/>
                <a:gd name="T24" fmla="*/ 0 w 4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14" y="0"/>
                  </a:lnTo>
                  <a:lnTo>
                    <a:pt x="14" y="28"/>
                  </a:lnTo>
                  <a:lnTo>
                    <a:pt x="28" y="28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41" y="68"/>
                  </a:lnTo>
                  <a:lnTo>
                    <a:pt x="28" y="68"/>
                  </a:lnTo>
                  <a:lnTo>
                    <a:pt x="28" y="41"/>
                  </a:lnTo>
                  <a:lnTo>
                    <a:pt x="14" y="41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 noEditPoints="1"/>
            </p:cNvSpPr>
            <p:nvPr/>
          </p:nvSpPr>
          <p:spPr bwMode="auto">
            <a:xfrm>
              <a:off x="9417050" y="5283200"/>
              <a:ext cx="87313" cy="107950"/>
            </a:xfrm>
            <a:custGeom>
              <a:avLst/>
              <a:gdLst>
                <a:gd name="T0" fmla="*/ 14 w 55"/>
                <a:gd name="T1" fmla="*/ 0 h 68"/>
                <a:gd name="T2" fmla="*/ 27 w 55"/>
                <a:gd name="T3" fmla="*/ 0 h 68"/>
                <a:gd name="T4" fmla="*/ 55 w 55"/>
                <a:gd name="T5" fmla="*/ 68 h 68"/>
                <a:gd name="T6" fmla="*/ 27 w 55"/>
                <a:gd name="T7" fmla="*/ 68 h 68"/>
                <a:gd name="T8" fmla="*/ 27 w 55"/>
                <a:gd name="T9" fmla="*/ 55 h 68"/>
                <a:gd name="T10" fmla="*/ 14 w 55"/>
                <a:gd name="T11" fmla="*/ 55 h 68"/>
                <a:gd name="T12" fmla="*/ 14 w 55"/>
                <a:gd name="T13" fmla="*/ 68 h 68"/>
                <a:gd name="T14" fmla="*/ 0 w 55"/>
                <a:gd name="T15" fmla="*/ 68 h 68"/>
                <a:gd name="T16" fmla="*/ 14 w 55"/>
                <a:gd name="T17" fmla="*/ 0 h 68"/>
                <a:gd name="T18" fmla="*/ 27 w 55"/>
                <a:gd name="T19" fmla="*/ 41 h 68"/>
                <a:gd name="T20" fmla="*/ 27 w 55"/>
                <a:gd name="T21" fmla="*/ 14 h 68"/>
                <a:gd name="T22" fmla="*/ 14 w 55"/>
                <a:gd name="T23" fmla="*/ 41 h 68"/>
                <a:gd name="T24" fmla="*/ 27 w 55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68">
                  <a:moveTo>
                    <a:pt x="14" y="0"/>
                  </a:moveTo>
                  <a:lnTo>
                    <a:pt x="27" y="0"/>
                  </a:lnTo>
                  <a:lnTo>
                    <a:pt x="55" y="68"/>
                  </a:lnTo>
                  <a:lnTo>
                    <a:pt x="27" y="68"/>
                  </a:lnTo>
                  <a:lnTo>
                    <a:pt x="27" y="55"/>
                  </a:lnTo>
                  <a:lnTo>
                    <a:pt x="14" y="55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14" y="0"/>
                  </a:lnTo>
                  <a:close/>
                  <a:moveTo>
                    <a:pt x="27" y="41"/>
                  </a:moveTo>
                  <a:lnTo>
                    <a:pt x="27" y="14"/>
                  </a:lnTo>
                  <a:lnTo>
                    <a:pt x="14" y="41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21"/>
            <p:cNvSpPr/>
            <p:nvPr/>
          </p:nvSpPr>
          <p:spPr bwMode="auto">
            <a:xfrm>
              <a:off x="9504363" y="5283200"/>
              <a:ext cx="63500" cy="107950"/>
            </a:xfrm>
            <a:custGeom>
              <a:avLst/>
              <a:gdLst>
                <a:gd name="T0" fmla="*/ 3 w 3"/>
                <a:gd name="T1" fmla="*/ 1 h 5"/>
                <a:gd name="T2" fmla="*/ 2 w 3"/>
                <a:gd name="T3" fmla="*/ 2 h 5"/>
                <a:gd name="T4" fmla="*/ 1 w 3"/>
                <a:gd name="T5" fmla="*/ 1 h 5"/>
                <a:gd name="T6" fmla="*/ 1 w 3"/>
                <a:gd name="T7" fmla="*/ 1 h 5"/>
                <a:gd name="T8" fmla="*/ 1 w 3"/>
                <a:gd name="T9" fmla="*/ 2 h 5"/>
                <a:gd name="T10" fmla="*/ 1 w 3"/>
                <a:gd name="T11" fmla="*/ 2 h 5"/>
                <a:gd name="T12" fmla="*/ 2 w 3"/>
                <a:gd name="T13" fmla="*/ 2 h 5"/>
                <a:gd name="T14" fmla="*/ 2 w 3"/>
                <a:gd name="T15" fmla="*/ 3 h 5"/>
                <a:gd name="T16" fmla="*/ 3 w 3"/>
                <a:gd name="T17" fmla="*/ 3 h 5"/>
                <a:gd name="T18" fmla="*/ 3 w 3"/>
                <a:gd name="T19" fmla="*/ 4 h 5"/>
                <a:gd name="T20" fmla="*/ 3 w 3"/>
                <a:gd name="T21" fmla="*/ 5 h 5"/>
                <a:gd name="T22" fmla="*/ 1 w 3"/>
                <a:gd name="T23" fmla="*/ 5 h 5"/>
                <a:gd name="T24" fmla="*/ 0 w 3"/>
                <a:gd name="T25" fmla="*/ 4 h 5"/>
                <a:gd name="T26" fmla="*/ 1 w 3"/>
                <a:gd name="T27" fmla="*/ 4 h 5"/>
                <a:gd name="T28" fmla="*/ 1 w 3"/>
                <a:gd name="T29" fmla="*/ 5 h 5"/>
                <a:gd name="T30" fmla="*/ 2 w 3"/>
                <a:gd name="T31" fmla="*/ 4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3 h 5"/>
                <a:gd name="T38" fmla="*/ 0 w 3"/>
                <a:gd name="T39" fmla="*/ 3 h 5"/>
                <a:gd name="T40" fmla="*/ 0 w 3"/>
                <a:gd name="T41" fmla="*/ 3 h 5"/>
                <a:gd name="T42" fmla="*/ 0 w 3"/>
                <a:gd name="T43" fmla="*/ 2 h 5"/>
                <a:gd name="T44" fmla="*/ 0 w 3"/>
                <a:gd name="T45" fmla="*/ 1 h 5"/>
                <a:gd name="T46" fmla="*/ 1 w 3"/>
                <a:gd name="T47" fmla="*/ 0 h 5"/>
                <a:gd name="T48" fmla="*/ 3 w 3"/>
                <a:gd name="T4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22"/>
            <p:cNvSpPr/>
            <p:nvPr/>
          </p:nvSpPr>
          <p:spPr bwMode="auto">
            <a:xfrm>
              <a:off x="9590088" y="5283200"/>
              <a:ext cx="85725" cy="107950"/>
            </a:xfrm>
            <a:custGeom>
              <a:avLst/>
              <a:gdLst>
                <a:gd name="T0" fmla="*/ 0 w 54"/>
                <a:gd name="T1" fmla="*/ 0 h 68"/>
                <a:gd name="T2" fmla="*/ 27 w 54"/>
                <a:gd name="T3" fmla="*/ 0 h 68"/>
                <a:gd name="T4" fmla="*/ 27 w 54"/>
                <a:gd name="T5" fmla="*/ 28 h 68"/>
                <a:gd name="T6" fmla="*/ 41 w 54"/>
                <a:gd name="T7" fmla="*/ 0 h 68"/>
                <a:gd name="T8" fmla="*/ 54 w 54"/>
                <a:gd name="T9" fmla="*/ 0 h 68"/>
                <a:gd name="T10" fmla="*/ 41 w 54"/>
                <a:gd name="T11" fmla="*/ 41 h 68"/>
                <a:gd name="T12" fmla="*/ 41 w 54"/>
                <a:gd name="T13" fmla="*/ 68 h 68"/>
                <a:gd name="T14" fmla="*/ 27 w 54"/>
                <a:gd name="T15" fmla="*/ 68 h 68"/>
                <a:gd name="T16" fmla="*/ 27 w 54"/>
                <a:gd name="T17" fmla="*/ 41 h 68"/>
                <a:gd name="T18" fmla="*/ 0 w 5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8">
                  <a:moveTo>
                    <a:pt x="0" y="0"/>
                  </a:moveTo>
                  <a:lnTo>
                    <a:pt x="27" y="0"/>
                  </a:lnTo>
                  <a:lnTo>
                    <a:pt x="27" y="28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41" y="41"/>
                  </a:lnTo>
                  <a:lnTo>
                    <a:pt x="41" y="68"/>
                  </a:lnTo>
                  <a:lnTo>
                    <a:pt x="27" y="68"/>
                  </a:lnTo>
                  <a:lnTo>
                    <a:pt x="2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23"/>
            <p:cNvSpPr>
              <a:spLocks noEditPoints="1"/>
            </p:cNvSpPr>
            <p:nvPr/>
          </p:nvSpPr>
          <p:spPr bwMode="auto">
            <a:xfrm>
              <a:off x="9675813" y="5283200"/>
              <a:ext cx="87313" cy="107950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1 w 4"/>
                <a:gd name="T5" fmla="*/ 5 h 5"/>
                <a:gd name="T6" fmla="*/ 0 w 4"/>
                <a:gd name="T7" fmla="*/ 3 h 5"/>
                <a:gd name="T8" fmla="*/ 2 w 4"/>
                <a:gd name="T9" fmla="*/ 0 h 5"/>
                <a:gd name="T10" fmla="*/ 3 w 4"/>
                <a:gd name="T11" fmla="*/ 1 h 5"/>
                <a:gd name="T12" fmla="*/ 4 w 4"/>
                <a:gd name="T13" fmla="*/ 3 h 5"/>
                <a:gd name="T14" fmla="*/ 3 w 4"/>
                <a:gd name="T15" fmla="*/ 3 h 5"/>
                <a:gd name="T16" fmla="*/ 2 w 4"/>
                <a:gd name="T17" fmla="*/ 2 h 5"/>
                <a:gd name="T18" fmla="*/ 2 w 4"/>
                <a:gd name="T19" fmla="*/ 1 h 5"/>
                <a:gd name="T20" fmla="*/ 1 w 4"/>
                <a:gd name="T21" fmla="*/ 2 h 5"/>
                <a:gd name="T22" fmla="*/ 1 w 4"/>
                <a:gd name="T23" fmla="*/ 3 h 5"/>
                <a:gd name="T24" fmla="*/ 1 w 4"/>
                <a:gd name="T25" fmla="*/ 4 h 5"/>
                <a:gd name="T26" fmla="*/ 2 w 4"/>
                <a:gd name="T27" fmla="*/ 5 h 5"/>
                <a:gd name="T28" fmla="*/ 2 w 4"/>
                <a:gd name="T29" fmla="*/ 4 h 5"/>
                <a:gd name="T30" fmla="*/ 3 w 4"/>
                <a:gd name="T3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  <a:moveTo>
                    <a:pt x="3" y="3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24"/>
            <p:cNvSpPr/>
            <p:nvPr/>
          </p:nvSpPr>
          <p:spPr bwMode="auto">
            <a:xfrm>
              <a:off x="9763125" y="5283200"/>
              <a:ext cx="85725" cy="107950"/>
            </a:xfrm>
            <a:custGeom>
              <a:avLst/>
              <a:gdLst>
                <a:gd name="T0" fmla="*/ 0 w 4"/>
                <a:gd name="T1" fmla="*/ 0 h 5"/>
                <a:gd name="T2" fmla="*/ 1 w 4"/>
                <a:gd name="T3" fmla="*/ 0 h 5"/>
                <a:gd name="T4" fmla="*/ 1 w 4"/>
                <a:gd name="T5" fmla="*/ 3 h 5"/>
                <a:gd name="T6" fmla="*/ 2 w 4"/>
                <a:gd name="T7" fmla="*/ 4 h 5"/>
                <a:gd name="T8" fmla="*/ 2 w 4"/>
                <a:gd name="T9" fmla="*/ 4 h 5"/>
                <a:gd name="T10" fmla="*/ 2 w 4"/>
                <a:gd name="T11" fmla="*/ 5 h 5"/>
                <a:gd name="T12" fmla="*/ 3 w 4"/>
                <a:gd name="T13" fmla="*/ 4 h 5"/>
                <a:gd name="T14" fmla="*/ 3 w 4"/>
                <a:gd name="T15" fmla="*/ 4 h 5"/>
                <a:gd name="T16" fmla="*/ 3 w 4"/>
                <a:gd name="T17" fmla="*/ 3 h 5"/>
                <a:gd name="T18" fmla="*/ 3 w 4"/>
                <a:gd name="T19" fmla="*/ 0 h 5"/>
                <a:gd name="T20" fmla="*/ 4 w 4"/>
                <a:gd name="T21" fmla="*/ 0 h 5"/>
                <a:gd name="T22" fmla="*/ 4 w 4"/>
                <a:gd name="T23" fmla="*/ 3 h 5"/>
                <a:gd name="T24" fmla="*/ 4 w 4"/>
                <a:gd name="T25" fmla="*/ 4 h 5"/>
                <a:gd name="T26" fmla="*/ 3 w 4"/>
                <a:gd name="T27" fmla="*/ 5 h 5"/>
                <a:gd name="T28" fmla="*/ 2 w 4"/>
                <a:gd name="T29" fmla="*/ 5 h 5"/>
                <a:gd name="T30" fmla="*/ 1 w 4"/>
                <a:gd name="T31" fmla="*/ 5 h 5"/>
                <a:gd name="T32" fmla="*/ 1 w 4"/>
                <a:gd name="T33" fmla="*/ 5 h 5"/>
                <a:gd name="T34" fmla="*/ 0 w 4"/>
                <a:gd name="T35" fmla="*/ 3 h 5"/>
                <a:gd name="T36" fmla="*/ 0 w 4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25"/>
            <p:cNvSpPr/>
            <p:nvPr/>
          </p:nvSpPr>
          <p:spPr bwMode="auto">
            <a:xfrm>
              <a:off x="9891713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14 w 41"/>
                <a:gd name="T3" fmla="*/ 0 h 68"/>
                <a:gd name="T4" fmla="*/ 28 w 41"/>
                <a:gd name="T5" fmla="*/ 41 h 68"/>
                <a:gd name="T6" fmla="*/ 28 w 41"/>
                <a:gd name="T7" fmla="*/ 0 h 68"/>
                <a:gd name="T8" fmla="*/ 41 w 41"/>
                <a:gd name="T9" fmla="*/ 0 h 68"/>
                <a:gd name="T10" fmla="*/ 41 w 41"/>
                <a:gd name="T11" fmla="*/ 68 h 68"/>
                <a:gd name="T12" fmla="*/ 28 w 41"/>
                <a:gd name="T13" fmla="*/ 68 h 68"/>
                <a:gd name="T14" fmla="*/ 14 w 41"/>
                <a:gd name="T15" fmla="*/ 28 h 68"/>
                <a:gd name="T16" fmla="*/ 14 w 41"/>
                <a:gd name="T17" fmla="*/ 68 h 68"/>
                <a:gd name="T18" fmla="*/ 0 w 41"/>
                <a:gd name="T19" fmla="*/ 68 h 68"/>
                <a:gd name="T20" fmla="*/ 0 w 41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14" y="0"/>
                  </a:lnTo>
                  <a:lnTo>
                    <a:pt x="28" y="41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41" y="68"/>
                  </a:lnTo>
                  <a:lnTo>
                    <a:pt x="28" y="68"/>
                  </a:lnTo>
                  <a:lnTo>
                    <a:pt x="14" y="28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26"/>
            <p:cNvSpPr/>
            <p:nvPr/>
          </p:nvSpPr>
          <p:spPr bwMode="auto">
            <a:xfrm>
              <a:off x="9979025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41 w 41"/>
                <a:gd name="T3" fmla="*/ 0 h 68"/>
                <a:gd name="T4" fmla="*/ 41 w 41"/>
                <a:gd name="T5" fmla="*/ 14 h 68"/>
                <a:gd name="T6" fmla="*/ 13 w 41"/>
                <a:gd name="T7" fmla="*/ 14 h 68"/>
                <a:gd name="T8" fmla="*/ 13 w 41"/>
                <a:gd name="T9" fmla="*/ 28 h 68"/>
                <a:gd name="T10" fmla="*/ 41 w 41"/>
                <a:gd name="T11" fmla="*/ 28 h 68"/>
                <a:gd name="T12" fmla="*/ 41 w 41"/>
                <a:gd name="T13" fmla="*/ 41 h 68"/>
                <a:gd name="T14" fmla="*/ 13 w 41"/>
                <a:gd name="T15" fmla="*/ 41 h 68"/>
                <a:gd name="T16" fmla="*/ 13 w 41"/>
                <a:gd name="T17" fmla="*/ 55 h 68"/>
                <a:gd name="T18" fmla="*/ 41 w 41"/>
                <a:gd name="T19" fmla="*/ 55 h 68"/>
                <a:gd name="T20" fmla="*/ 41 w 41"/>
                <a:gd name="T21" fmla="*/ 68 h 68"/>
                <a:gd name="T22" fmla="*/ 0 w 41"/>
                <a:gd name="T23" fmla="*/ 68 h 68"/>
                <a:gd name="T24" fmla="*/ 0 w 4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41" y="0"/>
                  </a:lnTo>
                  <a:lnTo>
                    <a:pt x="41" y="14"/>
                  </a:lnTo>
                  <a:lnTo>
                    <a:pt x="13" y="14"/>
                  </a:lnTo>
                  <a:lnTo>
                    <a:pt x="13" y="28"/>
                  </a:lnTo>
                  <a:lnTo>
                    <a:pt x="41" y="28"/>
                  </a:lnTo>
                  <a:lnTo>
                    <a:pt x="41" y="41"/>
                  </a:lnTo>
                  <a:lnTo>
                    <a:pt x="13" y="41"/>
                  </a:lnTo>
                  <a:lnTo>
                    <a:pt x="13" y="55"/>
                  </a:lnTo>
                  <a:lnTo>
                    <a:pt x="41" y="55"/>
                  </a:lnTo>
                  <a:lnTo>
                    <a:pt x="4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27"/>
            <p:cNvSpPr/>
            <p:nvPr/>
          </p:nvSpPr>
          <p:spPr bwMode="auto">
            <a:xfrm>
              <a:off x="10064750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41 w 41"/>
                <a:gd name="T3" fmla="*/ 0 h 68"/>
                <a:gd name="T4" fmla="*/ 41 w 41"/>
                <a:gd name="T5" fmla="*/ 14 h 68"/>
                <a:gd name="T6" fmla="*/ 14 w 41"/>
                <a:gd name="T7" fmla="*/ 14 h 68"/>
                <a:gd name="T8" fmla="*/ 14 w 41"/>
                <a:gd name="T9" fmla="*/ 28 h 68"/>
                <a:gd name="T10" fmla="*/ 27 w 41"/>
                <a:gd name="T11" fmla="*/ 28 h 68"/>
                <a:gd name="T12" fmla="*/ 27 w 41"/>
                <a:gd name="T13" fmla="*/ 41 h 68"/>
                <a:gd name="T14" fmla="*/ 14 w 41"/>
                <a:gd name="T15" fmla="*/ 41 h 68"/>
                <a:gd name="T16" fmla="*/ 14 w 41"/>
                <a:gd name="T17" fmla="*/ 55 h 68"/>
                <a:gd name="T18" fmla="*/ 41 w 41"/>
                <a:gd name="T19" fmla="*/ 55 h 68"/>
                <a:gd name="T20" fmla="*/ 41 w 41"/>
                <a:gd name="T21" fmla="*/ 68 h 68"/>
                <a:gd name="T22" fmla="*/ 0 w 41"/>
                <a:gd name="T23" fmla="*/ 68 h 68"/>
                <a:gd name="T24" fmla="*/ 0 w 4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41" y="0"/>
                  </a:lnTo>
                  <a:lnTo>
                    <a:pt x="41" y="14"/>
                  </a:lnTo>
                  <a:lnTo>
                    <a:pt x="14" y="14"/>
                  </a:lnTo>
                  <a:lnTo>
                    <a:pt x="14" y="28"/>
                  </a:lnTo>
                  <a:lnTo>
                    <a:pt x="27" y="28"/>
                  </a:lnTo>
                  <a:lnTo>
                    <a:pt x="27" y="41"/>
                  </a:lnTo>
                  <a:lnTo>
                    <a:pt x="14" y="41"/>
                  </a:lnTo>
                  <a:lnTo>
                    <a:pt x="14" y="55"/>
                  </a:lnTo>
                  <a:lnTo>
                    <a:pt x="41" y="55"/>
                  </a:lnTo>
                  <a:lnTo>
                    <a:pt x="4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28"/>
            <p:cNvSpPr>
              <a:spLocks noEditPoints="1"/>
            </p:cNvSpPr>
            <p:nvPr/>
          </p:nvSpPr>
          <p:spPr bwMode="auto">
            <a:xfrm>
              <a:off x="10129838" y="5283200"/>
              <a:ext cx="85725" cy="107950"/>
            </a:xfrm>
            <a:custGeom>
              <a:avLst/>
              <a:gdLst>
                <a:gd name="T0" fmla="*/ 0 w 4"/>
                <a:gd name="T1" fmla="*/ 0 h 5"/>
                <a:gd name="T2" fmla="*/ 1 w 4"/>
                <a:gd name="T3" fmla="*/ 0 h 5"/>
                <a:gd name="T4" fmla="*/ 3 w 4"/>
                <a:gd name="T5" fmla="*/ 1 h 5"/>
                <a:gd name="T6" fmla="*/ 3 w 4"/>
                <a:gd name="T7" fmla="*/ 1 h 5"/>
                <a:gd name="T8" fmla="*/ 4 w 4"/>
                <a:gd name="T9" fmla="*/ 3 h 5"/>
                <a:gd name="T10" fmla="*/ 3 w 4"/>
                <a:gd name="T11" fmla="*/ 4 h 5"/>
                <a:gd name="T12" fmla="*/ 3 w 4"/>
                <a:gd name="T13" fmla="*/ 5 h 5"/>
                <a:gd name="T14" fmla="*/ 2 w 4"/>
                <a:gd name="T15" fmla="*/ 5 h 5"/>
                <a:gd name="T16" fmla="*/ 2 w 4"/>
                <a:gd name="T17" fmla="*/ 5 h 5"/>
                <a:gd name="T18" fmla="*/ 0 w 4"/>
                <a:gd name="T19" fmla="*/ 5 h 5"/>
                <a:gd name="T20" fmla="*/ 0 w 4"/>
                <a:gd name="T21" fmla="*/ 0 h 5"/>
                <a:gd name="T22" fmla="*/ 1 w 4"/>
                <a:gd name="T23" fmla="*/ 1 h 5"/>
                <a:gd name="T24" fmla="*/ 1 w 4"/>
                <a:gd name="T25" fmla="*/ 4 h 5"/>
                <a:gd name="T26" fmla="*/ 1 w 4"/>
                <a:gd name="T27" fmla="*/ 4 h 5"/>
                <a:gd name="T28" fmla="*/ 2 w 4"/>
                <a:gd name="T29" fmla="*/ 4 h 5"/>
                <a:gd name="T30" fmla="*/ 2 w 4"/>
                <a:gd name="T31" fmla="*/ 4 h 5"/>
                <a:gd name="T32" fmla="*/ 3 w 4"/>
                <a:gd name="T33" fmla="*/ 3 h 5"/>
                <a:gd name="T34" fmla="*/ 2 w 4"/>
                <a:gd name="T35" fmla="*/ 2 h 5"/>
                <a:gd name="T36" fmla="*/ 2 w 4"/>
                <a:gd name="T37" fmla="*/ 1 h 5"/>
                <a:gd name="T38" fmla="*/ 1 w 4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  <a:moveTo>
                    <a:pt x="1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29"/>
            <p:cNvSpPr>
              <a:spLocks noEditPoints="1"/>
            </p:cNvSpPr>
            <p:nvPr/>
          </p:nvSpPr>
          <p:spPr bwMode="auto">
            <a:xfrm>
              <a:off x="10237788" y="5283200"/>
              <a:ext cx="85725" cy="107950"/>
            </a:xfrm>
            <a:custGeom>
              <a:avLst/>
              <a:gdLst>
                <a:gd name="T0" fmla="*/ 27 w 54"/>
                <a:gd name="T1" fmla="*/ 0 h 68"/>
                <a:gd name="T2" fmla="*/ 41 w 54"/>
                <a:gd name="T3" fmla="*/ 0 h 68"/>
                <a:gd name="T4" fmla="*/ 54 w 54"/>
                <a:gd name="T5" fmla="*/ 68 h 68"/>
                <a:gd name="T6" fmla="*/ 41 w 54"/>
                <a:gd name="T7" fmla="*/ 68 h 68"/>
                <a:gd name="T8" fmla="*/ 41 w 54"/>
                <a:gd name="T9" fmla="*/ 55 h 68"/>
                <a:gd name="T10" fmla="*/ 14 w 54"/>
                <a:gd name="T11" fmla="*/ 55 h 68"/>
                <a:gd name="T12" fmla="*/ 14 w 54"/>
                <a:gd name="T13" fmla="*/ 68 h 68"/>
                <a:gd name="T14" fmla="*/ 0 w 54"/>
                <a:gd name="T15" fmla="*/ 68 h 68"/>
                <a:gd name="T16" fmla="*/ 27 w 54"/>
                <a:gd name="T17" fmla="*/ 0 h 68"/>
                <a:gd name="T18" fmla="*/ 41 w 54"/>
                <a:gd name="T19" fmla="*/ 41 h 68"/>
                <a:gd name="T20" fmla="*/ 27 w 54"/>
                <a:gd name="T21" fmla="*/ 14 h 68"/>
                <a:gd name="T22" fmla="*/ 27 w 54"/>
                <a:gd name="T23" fmla="*/ 41 h 68"/>
                <a:gd name="T24" fmla="*/ 41 w 54"/>
                <a:gd name="T25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8">
                  <a:moveTo>
                    <a:pt x="27" y="0"/>
                  </a:moveTo>
                  <a:lnTo>
                    <a:pt x="41" y="0"/>
                  </a:lnTo>
                  <a:lnTo>
                    <a:pt x="54" y="68"/>
                  </a:lnTo>
                  <a:lnTo>
                    <a:pt x="41" y="68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27" y="0"/>
                  </a:lnTo>
                  <a:close/>
                  <a:moveTo>
                    <a:pt x="41" y="41"/>
                  </a:moveTo>
                  <a:lnTo>
                    <a:pt x="27" y="14"/>
                  </a:lnTo>
                  <a:lnTo>
                    <a:pt x="27" y="41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30"/>
            <p:cNvSpPr/>
            <p:nvPr/>
          </p:nvSpPr>
          <p:spPr bwMode="auto">
            <a:xfrm>
              <a:off x="10323513" y="5283200"/>
              <a:ext cx="87313" cy="107950"/>
            </a:xfrm>
            <a:custGeom>
              <a:avLst/>
              <a:gdLst>
                <a:gd name="T0" fmla="*/ 0 w 55"/>
                <a:gd name="T1" fmla="*/ 0 h 68"/>
                <a:gd name="T2" fmla="*/ 28 w 55"/>
                <a:gd name="T3" fmla="*/ 0 h 68"/>
                <a:gd name="T4" fmla="*/ 41 w 55"/>
                <a:gd name="T5" fmla="*/ 41 h 68"/>
                <a:gd name="T6" fmla="*/ 41 w 55"/>
                <a:gd name="T7" fmla="*/ 0 h 68"/>
                <a:gd name="T8" fmla="*/ 55 w 55"/>
                <a:gd name="T9" fmla="*/ 0 h 68"/>
                <a:gd name="T10" fmla="*/ 55 w 55"/>
                <a:gd name="T11" fmla="*/ 68 h 68"/>
                <a:gd name="T12" fmla="*/ 41 w 55"/>
                <a:gd name="T13" fmla="*/ 68 h 68"/>
                <a:gd name="T14" fmla="*/ 14 w 55"/>
                <a:gd name="T15" fmla="*/ 28 h 68"/>
                <a:gd name="T16" fmla="*/ 14 w 55"/>
                <a:gd name="T17" fmla="*/ 68 h 68"/>
                <a:gd name="T18" fmla="*/ 0 w 55"/>
                <a:gd name="T19" fmla="*/ 68 h 68"/>
                <a:gd name="T20" fmla="*/ 0 w 55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lnTo>
                    <a:pt x="28" y="0"/>
                  </a:lnTo>
                  <a:lnTo>
                    <a:pt x="41" y="41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55" y="68"/>
                  </a:lnTo>
                  <a:lnTo>
                    <a:pt x="41" y="68"/>
                  </a:lnTo>
                  <a:lnTo>
                    <a:pt x="14" y="28"/>
                  </a:lnTo>
                  <a:lnTo>
                    <a:pt x="14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31"/>
            <p:cNvSpPr>
              <a:spLocks noEditPoints="1"/>
            </p:cNvSpPr>
            <p:nvPr/>
          </p:nvSpPr>
          <p:spPr bwMode="auto">
            <a:xfrm>
              <a:off x="10431463" y="5283200"/>
              <a:ext cx="65088" cy="107950"/>
            </a:xfrm>
            <a:custGeom>
              <a:avLst/>
              <a:gdLst>
                <a:gd name="T0" fmla="*/ 0 w 3"/>
                <a:gd name="T1" fmla="*/ 0 h 5"/>
                <a:gd name="T2" fmla="*/ 1 w 3"/>
                <a:gd name="T3" fmla="*/ 0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3 h 5"/>
                <a:gd name="T10" fmla="*/ 3 w 3"/>
                <a:gd name="T11" fmla="*/ 4 h 5"/>
                <a:gd name="T12" fmla="*/ 2 w 3"/>
                <a:gd name="T13" fmla="*/ 5 h 5"/>
                <a:gd name="T14" fmla="*/ 2 w 3"/>
                <a:gd name="T15" fmla="*/ 5 h 5"/>
                <a:gd name="T16" fmla="*/ 1 w 3"/>
                <a:gd name="T17" fmla="*/ 5 h 5"/>
                <a:gd name="T18" fmla="*/ 0 w 3"/>
                <a:gd name="T19" fmla="*/ 5 h 5"/>
                <a:gd name="T20" fmla="*/ 0 w 3"/>
                <a:gd name="T21" fmla="*/ 0 h 5"/>
                <a:gd name="T22" fmla="*/ 1 w 3"/>
                <a:gd name="T23" fmla="*/ 1 h 5"/>
                <a:gd name="T24" fmla="*/ 1 w 3"/>
                <a:gd name="T25" fmla="*/ 4 h 5"/>
                <a:gd name="T26" fmla="*/ 1 w 3"/>
                <a:gd name="T27" fmla="*/ 4 h 5"/>
                <a:gd name="T28" fmla="*/ 1 w 3"/>
                <a:gd name="T29" fmla="*/ 4 h 5"/>
                <a:gd name="T30" fmla="*/ 2 w 3"/>
                <a:gd name="T31" fmla="*/ 4 h 5"/>
                <a:gd name="T32" fmla="*/ 2 w 3"/>
                <a:gd name="T33" fmla="*/ 3 h 5"/>
                <a:gd name="T34" fmla="*/ 2 w 3"/>
                <a:gd name="T35" fmla="*/ 2 h 5"/>
                <a:gd name="T36" fmla="*/ 1 w 3"/>
                <a:gd name="T37" fmla="*/ 1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  <a:moveTo>
                    <a:pt x="1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32"/>
            <p:cNvSpPr/>
            <p:nvPr/>
          </p:nvSpPr>
          <p:spPr bwMode="auto">
            <a:xfrm>
              <a:off x="10539413" y="5283200"/>
              <a:ext cx="87313" cy="107950"/>
            </a:xfrm>
            <a:custGeom>
              <a:avLst/>
              <a:gdLst>
                <a:gd name="T0" fmla="*/ 3 w 4"/>
                <a:gd name="T1" fmla="*/ 4 h 5"/>
                <a:gd name="T2" fmla="*/ 4 w 4"/>
                <a:gd name="T3" fmla="*/ 4 h 5"/>
                <a:gd name="T4" fmla="*/ 3 w 4"/>
                <a:gd name="T5" fmla="*/ 5 h 5"/>
                <a:gd name="T6" fmla="*/ 2 w 4"/>
                <a:gd name="T7" fmla="*/ 5 h 5"/>
                <a:gd name="T8" fmla="*/ 0 w 4"/>
                <a:gd name="T9" fmla="*/ 5 h 5"/>
                <a:gd name="T10" fmla="*/ 0 w 4"/>
                <a:gd name="T11" fmla="*/ 3 h 5"/>
                <a:gd name="T12" fmla="*/ 0 w 4"/>
                <a:gd name="T13" fmla="*/ 1 h 5"/>
                <a:gd name="T14" fmla="*/ 2 w 4"/>
                <a:gd name="T15" fmla="*/ 0 h 5"/>
                <a:gd name="T16" fmla="*/ 3 w 4"/>
                <a:gd name="T17" fmla="*/ 2 h 5"/>
                <a:gd name="T18" fmla="*/ 3 w 4"/>
                <a:gd name="T19" fmla="*/ 2 h 5"/>
                <a:gd name="T20" fmla="*/ 2 w 4"/>
                <a:gd name="T21" fmla="*/ 1 h 5"/>
                <a:gd name="T22" fmla="*/ 1 w 4"/>
                <a:gd name="T23" fmla="*/ 2 h 5"/>
                <a:gd name="T24" fmla="*/ 1 w 4"/>
                <a:gd name="T25" fmla="*/ 3 h 5"/>
                <a:gd name="T26" fmla="*/ 1 w 4"/>
                <a:gd name="T27" fmla="*/ 4 h 5"/>
                <a:gd name="T28" fmla="*/ 2 w 4"/>
                <a:gd name="T29" fmla="*/ 5 h 5"/>
                <a:gd name="T30" fmla="*/ 3 w 4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33"/>
            <p:cNvSpPr/>
            <p:nvPr/>
          </p:nvSpPr>
          <p:spPr bwMode="auto">
            <a:xfrm>
              <a:off x="10626725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13 w 41"/>
                <a:gd name="T3" fmla="*/ 0 h 68"/>
                <a:gd name="T4" fmla="*/ 13 w 41"/>
                <a:gd name="T5" fmla="*/ 28 h 68"/>
                <a:gd name="T6" fmla="*/ 27 w 41"/>
                <a:gd name="T7" fmla="*/ 28 h 68"/>
                <a:gd name="T8" fmla="*/ 27 w 41"/>
                <a:gd name="T9" fmla="*/ 0 h 68"/>
                <a:gd name="T10" fmla="*/ 41 w 41"/>
                <a:gd name="T11" fmla="*/ 0 h 68"/>
                <a:gd name="T12" fmla="*/ 41 w 41"/>
                <a:gd name="T13" fmla="*/ 68 h 68"/>
                <a:gd name="T14" fmla="*/ 27 w 41"/>
                <a:gd name="T15" fmla="*/ 68 h 68"/>
                <a:gd name="T16" fmla="*/ 27 w 41"/>
                <a:gd name="T17" fmla="*/ 41 h 68"/>
                <a:gd name="T18" fmla="*/ 13 w 41"/>
                <a:gd name="T19" fmla="*/ 41 h 68"/>
                <a:gd name="T20" fmla="*/ 13 w 41"/>
                <a:gd name="T21" fmla="*/ 68 h 68"/>
                <a:gd name="T22" fmla="*/ 0 w 41"/>
                <a:gd name="T23" fmla="*/ 68 h 68"/>
                <a:gd name="T24" fmla="*/ 0 w 4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13" y="0"/>
                  </a:lnTo>
                  <a:lnTo>
                    <a:pt x="13" y="28"/>
                  </a:lnTo>
                  <a:lnTo>
                    <a:pt x="27" y="28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41" y="68"/>
                  </a:lnTo>
                  <a:lnTo>
                    <a:pt x="27" y="68"/>
                  </a:lnTo>
                  <a:lnTo>
                    <a:pt x="27" y="41"/>
                  </a:lnTo>
                  <a:lnTo>
                    <a:pt x="13" y="41"/>
                  </a:lnTo>
                  <a:lnTo>
                    <a:pt x="13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34"/>
            <p:cNvSpPr>
              <a:spLocks noEditPoints="1"/>
            </p:cNvSpPr>
            <p:nvPr/>
          </p:nvSpPr>
          <p:spPr bwMode="auto">
            <a:xfrm>
              <a:off x="10712450" y="5283200"/>
              <a:ext cx="87313" cy="107950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1 w 4"/>
                <a:gd name="T5" fmla="*/ 5 h 5"/>
                <a:gd name="T6" fmla="*/ 0 w 4"/>
                <a:gd name="T7" fmla="*/ 3 h 5"/>
                <a:gd name="T8" fmla="*/ 2 w 4"/>
                <a:gd name="T9" fmla="*/ 0 h 5"/>
                <a:gd name="T10" fmla="*/ 3 w 4"/>
                <a:gd name="T11" fmla="*/ 1 h 5"/>
                <a:gd name="T12" fmla="*/ 4 w 4"/>
                <a:gd name="T13" fmla="*/ 3 h 5"/>
                <a:gd name="T14" fmla="*/ 3 w 4"/>
                <a:gd name="T15" fmla="*/ 3 h 5"/>
                <a:gd name="T16" fmla="*/ 3 w 4"/>
                <a:gd name="T17" fmla="*/ 2 h 5"/>
                <a:gd name="T18" fmla="*/ 2 w 4"/>
                <a:gd name="T19" fmla="*/ 1 h 5"/>
                <a:gd name="T20" fmla="*/ 2 w 4"/>
                <a:gd name="T21" fmla="*/ 2 h 5"/>
                <a:gd name="T22" fmla="*/ 1 w 4"/>
                <a:gd name="T23" fmla="*/ 3 h 5"/>
                <a:gd name="T24" fmla="*/ 2 w 4"/>
                <a:gd name="T25" fmla="*/ 4 h 5"/>
                <a:gd name="T26" fmla="*/ 2 w 4"/>
                <a:gd name="T27" fmla="*/ 5 h 5"/>
                <a:gd name="T28" fmla="*/ 3 w 4"/>
                <a:gd name="T29" fmla="*/ 4 h 5"/>
                <a:gd name="T30" fmla="*/ 3 w 4"/>
                <a:gd name="T3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35"/>
            <p:cNvSpPr>
              <a:spLocks noEditPoints="1"/>
            </p:cNvSpPr>
            <p:nvPr/>
          </p:nvSpPr>
          <p:spPr bwMode="auto">
            <a:xfrm>
              <a:off x="10799763" y="5283200"/>
              <a:ext cx="85725" cy="107950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1 w 4"/>
                <a:gd name="T5" fmla="*/ 5 h 5"/>
                <a:gd name="T6" fmla="*/ 0 w 4"/>
                <a:gd name="T7" fmla="*/ 3 h 5"/>
                <a:gd name="T8" fmla="*/ 2 w 4"/>
                <a:gd name="T9" fmla="*/ 0 h 5"/>
                <a:gd name="T10" fmla="*/ 3 w 4"/>
                <a:gd name="T11" fmla="*/ 1 h 5"/>
                <a:gd name="T12" fmla="*/ 4 w 4"/>
                <a:gd name="T13" fmla="*/ 3 h 5"/>
                <a:gd name="T14" fmla="*/ 3 w 4"/>
                <a:gd name="T15" fmla="*/ 3 h 5"/>
                <a:gd name="T16" fmla="*/ 3 w 4"/>
                <a:gd name="T17" fmla="*/ 2 h 5"/>
                <a:gd name="T18" fmla="*/ 2 w 4"/>
                <a:gd name="T19" fmla="*/ 1 h 5"/>
                <a:gd name="T20" fmla="*/ 2 w 4"/>
                <a:gd name="T21" fmla="*/ 2 h 5"/>
                <a:gd name="T22" fmla="*/ 2 w 4"/>
                <a:gd name="T23" fmla="*/ 3 h 5"/>
                <a:gd name="T24" fmla="*/ 2 w 4"/>
                <a:gd name="T25" fmla="*/ 4 h 5"/>
                <a:gd name="T26" fmla="*/ 2 w 4"/>
                <a:gd name="T27" fmla="*/ 5 h 5"/>
                <a:gd name="T28" fmla="*/ 3 w 4"/>
                <a:gd name="T29" fmla="*/ 4 h 5"/>
                <a:gd name="T30" fmla="*/ 3 w 4"/>
                <a:gd name="T3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5"/>
                    <a:pt x="3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36"/>
            <p:cNvSpPr/>
            <p:nvPr/>
          </p:nvSpPr>
          <p:spPr bwMode="auto">
            <a:xfrm>
              <a:off x="10885488" y="5283200"/>
              <a:ext cx="85725" cy="107950"/>
            </a:xfrm>
            <a:custGeom>
              <a:avLst/>
              <a:gdLst>
                <a:gd name="T0" fmla="*/ 4 w 4"/>
                <a:gd name="T1" fmla="*/ 1 h 5"/>
                <a:gd name="T2" fmla="*/ 3 w 4"/>
                <a:gd name="T3" fmla="*/ 2 h 5"/>
                <a:gd name="T4" fmla="*/ 2 w 4"/>
                <a:gd name="T5" fmla="*/ 1 h 5"/>
                <a:gd name="T6" fmla="*/ 2 w 4"/>
                <a:gd name="T7" fmla="*/ 1 h 5"/>
                <a:gd name="T8" fmla="*/ 2 w 4"/>
                <a:gd name="T9" fmla="*/ 2 h 5"/>
                <a:gd name="T10" fmla="*/ 2 w 4"/>
                <a:gd name="T11" fmla="*/ 2 h 5"/>
                <a:gd name="T12" fmla="*/ 2 w 4"/>
                <a:gd name="T13" fmla="*/ 2 h 5"/>
                <a:gd name="T14" fmla="*/ 3 w 4"/>
                <a:gd name="T15" fmla="*/ 3 h 5"/>
                <a:gd name="T16" fmla="*/ 4 w 4"/>
                <a:gd name="T17" fmla="*/ 3 h 5"/>
                <a:gd name="T18" fmla="*/ 4 w 4"/>
                <a:gd name="T19" fmla="*/ 4 h 5"/>
                <a:gd name="T20" fmla="*/ 3 w 4"/>
                <a:gd name="T21" fmla="*/ 5 h 5"/>
                <a:gd name="T22" fmla="*/ 2 w 4"/>
                <a:gd name="T23" fmla="*/ 5 h 5"/>
                <a:gd name="T24" fmla="*/ 0 w 4"/>
                <a:gd name="T25" fmla="*/ 4 h 5"/>
                <a:gd name="T26" fmla="*/ 1 w 4"/>
                <a:gd name="T27" fmla="*/ 4 h 5"/>
                <a:gd name="T28" fmla="*/ 2 w 4"/>
                <a:gd name="T29" fmla="*/ 5 h 5"/>
                <a:gd name="T30" fmla="*/ 3 w 4"/>
                <a:gd name="T31" fmla="*/ 4 h 5"/>
                <a:gd name="T32" fmla="*/ 3 w 4"/>
                <a:gd name="T33" fmla="*/ 4 h 5"/>
                <a:gd name="T34" fmla="*/ 3 w 4"/>
                <a:gd name="T35" fmla="*/ 4 h 5"/>
                <a:gd name="T36" fmla="*/ 2 w 4"/>
                <a:gd name="T37" fmla="*/ 3 h 5"/>
                <a:gd name="T38" fmla="*/ 1 w 4"/>
                <a:gd name="T39" fmla="*/ 3 h 5"/>
                <a:gd name="T40" fmla="*/ 1 w 4"/>
                <a:gd name="T41" fmla="*/ 3 h 5"/>
                <a:gd name="T42" fmla="*/ 1 w 4"/>
                <a:gd name="T43" fmla="*/ 2 h 5"/>
                <a:gd name="T44" fmla="*/ 1 w 4"/>
                <a:gd name="T45" fmla="*/ 1 h 5"/>
                <a:gd name="T46" fmla="*/ 2 w 4"/>
                <a:gd name="T47" fmla="*/ 0 h 5"/>
                <a:gd name="T48" fmla="*/ 4 w 4"/>
                <a:gd name="T4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5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37"/>
            <p:cNvSpPr/>
            <p:nvPr/>
          </p:nvSpPr>
          <p:spPr bwMode="auto">
            <a:xfrm>
              <a:off x="10971213" y="5283200"/>
              <a:ext cx="65088" cy="107950"/>
            </a:xfrm>
            <a:custGeom>
              <a:avLst/>
              <a:gdLst>
                <a:gd name="T0" fmla="*/ 0 w 41"/>
                <a:gd name="T1" fmla="*/ 0 h 68"/>
                <a:gd name="T2" fmla="*/ 41 w 41"/>
                <a:gd name="T3" fmla="*/ 0 h 68"/>
                <a:gd name="T4" fmla="*/ 41 w 41"/>
                <a:gd name="T5" fmla="*/ 14 h 68"/>
                <a:gd name="T6" fmla="*/ 28 w 41"/>
                <a:gd name="T7" fmla="*/ 14 h 68"/>
                <a:gd name="T8" fmla="*/ 28 w 41"/>
                <a:gd name="T9" fmla="*/ 28 h 68"/>
                <a:gd name="T10" fmla="*/ 41 w 41"/>
                <a:gd name="T11" fmla="*/ 28 h 68"/>
                <a:gd name="T12" fmla="*/ 41 w 41"/>
                <a:gd name="T13" fmla="*/ 41 h 68"/>
                <a:gd name="T14" fmla="*/ 28 w 41"/>
                <a:gd name="T15" fmla="*/ 41 h 68"/>
                <a:gd name="T16" fmla="*/ 28 w 41"/>
                <a:gd name="T17" fmla="*/ 55 h 68"/>
                <a:gd name="T18" fmla="*/ 41 w 41"/>
                <a:gd name="T19" fmla="*/ 55 h 68"/>
                <a:gd name="T20" fmla="*/ 41 w 41"/>
                <a:gd name="T21" fmla="*/ 68 h 68"/>
                <a:gd name="T22" fmla="*/ 0 w 41"/>
                <a:gd name="T23" fmla="*/ 68 h 68"/>
                <a:gd name="T24" fmla="*/ 0 w 41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8">
                  <a:moveTo>
                    <a:pt x="0" y="0"/>
                  </a:moveTo>
                  <a:lnTo>
                    <a:pt x="41" y="0"/>
                  </a:lnTo>
                  <a:lnTo>
                    <a:pt x="41" y="14"/>
                  </a:lnTo>
                  <a:lnTo>
                    <a:pt x="28" y="14"/>
                  </a:lnTo>
                  <a:lnTo>
                    <a:pt x="28" y="28"/>
                  </a:lnTo>
                  <a:lnTo>
                    <a:pt x="41" y="28"/>
                  </a:lnTo>
                  <a:lnTo>
                    <a:pt x="41" y="41"/>
                  </a:lnTo>
                  <a:lnTo>
                    <a:pt x="28" y="41"/>
                  </a:lnTo>
                  <a:lnTo>
                    <a:pt x="28" y="55"/>
                  </a:lnTo>
                  <a:lnTo>
                    <a:pt x="41" y="55"/>
                  </a:lnTo>
                  <a:lnTo>
                    <a:pt x="4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38"/>
            <p:cNvSpPr/>
            <p:nvPr/>
          </p:nvSpPr>
          <p:spPr bwMode="auto">
            <a:xfrm>
              <a:off x="10021888" y="5068888"/>
              <a:ext cx="777875" cy="1184275"/>
            </a:xfrm>
            <a:custGeom>
              <a:avLst/>
              <a:gdLst>
                <a:gd name="T0" fmla="*/ 29 w 36"/>
                <a:gd name="T1" fmla="*/ 55 h 55"/>
                <a:gd name="T2" fmla="*/ 24 w 36"/>
                <a:gd name="T3" fmla="*/ 52 h 55"/>
                <a:gd name="T4" fmla="*/ 1 w 36"/>
                <a:gd name="T5" fmla="*/ 9 h 55"/>
                <a:gd name="T6" fmla="*/ 3 w 36"/>
                <a:gd name="T7" fmla="*/ 2 h 55"/>
                <a:gd name="T8" fmla="*/ 11 w 36"/>
                <a:gd name="T9" fmla="*/ 4 h 55"/>
                <a:gd name="T10" fmla="*/ 34 w 36"/>
                <a:gd name="T11" fmla="*/ 47 h 55"/>
                <a:gd name="T12" fmla="*/ 32 w 36"/>
                <a:gd name="T13" fmla="*/ 54 h 55"/>
                <a:gd name="T14" fmla="*/ 29 w 3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55">
                  <a:moveTo>
                    <a:pt x="29" y="55"/>
                  </a:moveTo>
                  <a:cubicBezTo>
                    <a:pt x="27" y="55"/>
                    <a:pt x="25" y="54"/>
                    <a:pt x="24" y="5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1" y="3"/>
                    <a:pt x="3" y="2"/>
                  </a:cubicBezTo>
                  <a:cubicBezTo>
                    <a:pt x="6" y="0"/>
                    <a:pt x="10" y="1"/>
                    <a:pt x="11" y="4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35" y="53"/>
                    <a:pt x="32" y="54"/>
                  </a:cubicBezTo>
                  <a:cubicBezTo>
                    <a:pt x="31" y="54"/>
                    <a:pt x="30" y="55"/>
                    <a:pt x="29" y="55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9"/>
            <p:cNvSpPr>
              <a:spLocks noEditPoints="1"/>
            </p:cNvSpPr>
            <p:nvPr/>
          </p:nvSpPr>
          <p:spPr bwMode="auto">
            <a:xfrm>
              <a:off x="9007475" y="3754438"/>
              <a:ext cx="1531938" cy="1528763"/>
            </a:xfrm>
            <a:custGeom>
              <a:avLst/>
              <a:gdLst>
                <a:gd name="T0" fmla="*/ 35 w 71"/>
                <a:gd name="T1" fmla="*/ 71 h 71"/>
                <a:gd name="T2" fmla="*/ 0 w 71"/>
                <a:gd name="T3" fmla="*/ 36 h 71"/>
                <a:gd name="T4" fmla="*/ 35 w 71"/>
                <a:gd name="T5" fmla="*/ 0 h 71"/>
                <a:gd name="T6" fmla="*/ 71 w 71"/>
                <a:gd name="T7" fmla="*/ 36 h 71"/>
                <a:gd name="T8" fmla="*/ 35 w 71"/>
                <a:gd name="T9" fmla="*/ 71 h 71"/>
                <a:gd name="T10" fmla="*/ 35 w 71"/>
                <a:gd name="T11" fmla="*/ 7 h 71"/>
                <a:gd name="T12" fmla="*/ 6 w 71"/>
                <a:gd name="T13" fmla="*/ 36 h 71"/>
                <a:gd name="T14" fmla="*/ 35 w 71"/>
                <a:gd name="T15" fmla="*/ 64 h 71"/>
                <a:gd name="T16" fmla="*/ 64 w 71"/>
                <a:gd name="T17" fmla="*/ 36 h 71"/>
                <a:gd name="T18" fmla="*/ 35 w 71"/>
                <a:gd name="T1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55"/>
                    <a:pt x="55" y="71"/>
                    <a:pt x="35" y="71"/>
                  </a:cubicBezTo>
                  <a:close/>
                  <a:moveTo>
                    <a:pt x="35" y="7"/>
                  </a:moveTo>
                  <a:cubicBezTo>
                    <a:pt x="19" y="7"/>
                    <a:pt x="6" y="20"/>
                    <a:pt x="6" y="36"/>
                  </a:cubicBezTo>
                  <a:cubicBezTo>
                    <a:pt x="6" y="51"/>
                    <a:pt x="19" y="64"/>
                    <a:pt x="35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0"/>
                    <a:pt x="51" y="7"/>
                    <a:pt x="35" y="7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92" y="3588920"/>
            <a:ext cx="3269080" cy="326908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838320" y="465222"/>
            <a:ext cx="7682057" cy="3609473"/>
          </a:xfrm>
          <a:prstGeom prst="wedgeRoundRectCallout">
            <a:avLst>
              <a:gd name="adj1" fmla="val 51251"/>
              <a:gd name="adj2" fmla="val 73420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1923" y="900459"/>
            <a:ext cx="70070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其实，上述观点都是本人意淫出来的，大部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分内容都是在扯淡，完全没有事实依据，如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有雷同，纯属巧合。今天就聊到这里吧，谢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谢！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5" y="800100"/>
            <a:ext cx="2592388" cy="82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294188" y="1989138"/>
            <a:ext cx="36036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1600" kern="1200" cap="none" spc="6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为您提供专业</a:t>
            </a:r>
            <a:r>
              <a:rPr kumimoji="0" lang="en-US" altLang="zh-CN" sz="1600" kern="1200" cap="none" spc="6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PPT</a:t>
            </a:r>
            <a:r>
              <a:rPr kumimoji="0" lang="zh-CN" altLang="en-US" sz="1600" kern="1200" cap="none" spc="6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定制服务</a:t>
            </a:r>
            <a:endParaRPr kumimoji="0" lang="zh-CN" altLang="en-US" sz="1600" kern="1200" cap="none" spc="600" normalizeH="0" baseline="0" noProof="0">
              <a:solidFill>
                <a:schemeClr val="bg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2888" y="2139950"/>
            <a:ext cx="1441450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97800" y="2135188"/>
            <a:ext cx="1439863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59150" y="2835275"/>
            <a:ext cx="47640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kern="1200" cap="none" spc="3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仅用于个人使用，不可用于商业用途。</a:t>
            </a:r>
            <a:endParaRPr kumimoji="0" lang="zh-CN" altLang="en-US" kern="1200" cap="none" spc="300" normalizeH="0" baseline="0" noProof="0">
              <a:solidFill>
                <a:schemeClr val="bg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2056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88" y="2781300"/>
            <a:ext cx="479425" cy="477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888" y="3609975"/>
            <a:ext cx="479425" cy="47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3359150" y="3579813"/>
            <a:ext cx="6110288" cy="874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3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如果没有您想要的，我们提供更专业的定制服务，</a:t>
            </a:r>
            <a:endParaRPr kumimoji="0" lang="en-US" altLang="zh-CN" kern="1200" cap="none" spc="300" normalizeH="0" baseline="0" noProof="0">
              <a:solidFill>
                <a:schemeClr val="bg1"/>
              </a:solidFill>
              <a:latin typeface="微软雅黑" charset="-122"/>
              <a:ea typeface="微软雅黑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3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场景贴切、高效服务、价格实惠。。</a:t>
            </a:r>
            <a:endParaRPr kumimoji="0" lang="zh-CN" altLang="en-US" kern="1200" cap="none" spc="300" normalizeH="0" baseline="0" noProof="0">
              <a:solidFill>
                <a:schemeClr val="bg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13050" y="4881563"/>
            <a:ext cx="6408738" cy="4333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64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0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38" y="4979988"/>
            <a:ext cx="241300" cy="24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1" name="文本框 17"/>
          <p:cNvSpPr txBox="1">
            <a:spLocks noChangeArrowheads="1"/>
          </p:cNvSpPr>
          <p:nvPr/>
        </p:nvSpPr>
        <p:spPr bwMode="auto">
          <a:xfrm>
            <a:off x="4008438" y="4913313"/>
            <a:ext cx="423703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D9BCB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  <a:hlinkClick r:id="rId6"/>
              </a:rPr>
              <a:t>https://www.ppter8.com/customized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D9BCB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3688" y="5516563"/>
            <a:ext cx="38401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1600" kern="1200" cap="none" spc="300" normalizeH="0" baseline="0" noProof="0">
                <a:solidFill>
                  <a:schemeClr val="bg1"/>
                </a:solidFill>
                <a:latin typeface="微软雅黑" charset="-122"/>
                <a:ea typeface="微软雅黑" charset="-122"/>
                <a:cs typeface="+mn-cs"/>
              </a:rPr>
              <a:t>快速专人对接，为您保障设计质量</a:t>
            </a:r>
            <a:endParaRPr kumimoji="0" lang="zh-CN" altLang="en-US" sz="1600" kern="1200" cap="none" spc="300" normalizeH="0" baseline="0" noProof="0">
              <a:solidFill>
                <a:schemeClr val="bg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74471" y="518700"/>
            <a:ext cx="3443058" cy="2708434"/>
            <a:chOff x="3015915" y="1622647"/>
            <a:chExt cx="3443058" cy="2708434"/>
          </a:xfrm>
        </p:grpSpPr>
        <p:sp>
          <p:nvSpPr>
            <p:cNvPr id="3" name="文本框 2"/>
            <p:cNvSpPr txBox="1"/>
            <p:nvPr/>
          </p:nvSpPr>
          <p:spPr>
            <a:xfrm>
              <a:off x="3015915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17279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74695" y="3472282"/>
              <a:ext cx="2245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rPr>
                <a:t>Early or late</a:t>
              </a:r>
              <a:endParaRPr lang="zh-CN" altLang="en-US" sz="2400" dirty="0">
                <a:solidFill>
                  <a:schemeClr val="bg1"/>
                </a:solidFill>
                <a:latin typeface="Arial Black" panose="020B0A040201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>
            <a:grpSpLocks noChangeAspect="1"/>
          </p:cNvGrpSpPr>
          <p:nvPr/>
        </p:nvGrpSpPr>
        <p:grpSpPr>
          <a:xfrm>
            <a:off x="718806" y="4163305"/>
            <a:ext cx="2008060" cy="2012906"/>
            <a:chOff x="2325688" y="4616450"/>
            <a:chExt cx="1316037" cy="1319213"/>
          </a:xfrm>
        </p:grpSpPr>
        <p:sp>
          <p:nvSpPr>
            <p:cNvPr id="31" name="Freeform 24"/>
            <p:cNvSpPr/>
            <p:nvPr/>
          </p:nvSpPr>
          <p:spPr bwMode="auto">
            <a:xfrm>
              <a:off x="2984500" y="4679950"/>
              <a:ext cx="600075" cy="593725"/>
            </a:xfrm>
            <a:custGeom>
              <a:avLst/>
              <a:gdLst>
                <a:gd name="T0" fmla="*/ 1 w 159"/>
                <a:gd name="T1" fmla="*/ 0 h 157"/>
                <a:gd name="T2" fmla="*/ 0 w 159"/>
                <a:gd name="T3" fmla="*/ 0 h 157"/>
                <a:gd name="T4" fmla="*/ 0 w 159"/>
                <a:gd name="T5" fmla="*/ 6 h 157"/>
                <a:gd name="T6" fmla="*/ 0 w 159"/>
                <a:gd name="T7" fmla="*/ 106 h 157"/>
                <a:gd name="T8" fmla="*/ 0 w 159"/>
                <a:gd name="T9" fmla="*/ 157 h 157"/>
                <a:gd name="T10" fmla="*/ 159 w 159"/>
                <a:gd name="T11" fmla="*/ 157 h 157"/>
                <a:gd name="T12" fmla="*/ 159 w 159"/>
                <a:gd name="T13" fmla="*/ 157 h 157"/>
                <a:gd name="T14" fmla="*/ 1 w 159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70"/>
                    <a:pt x="88" y="0"/>
                    <a:pt x="1" y="0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2325688" y="4616450"/>
              <a:ext cx="1316037" cy="1319213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4 h 349"/>
                <a:gd name="T4" fmla="*/ 174 w 348"/>
                <a:gd name="T5" fmla="*/ 0 h 349"/>
                <a:gd name="T6" fmla="*/ 348 w 348"/>
                <a:gd name="T7" fmla="*/ 174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4 h 349"/>
                <a:gd name="T14" fmla="*/ 174 w 348"/>
                <a:gd name="T15" fmla="*/ 339 h 349"/>
                <a:gd name="T16" fmla="*/ 339 w 348"/>
                <a:gd name="T17" fmla="*/ 174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4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4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4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4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2979738" y="4748213"/>
              <a:ext cx="7937" cy="15240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979738" y="5640388"/>
              <a:ext cx="7937" cy="155575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2462213" y="5267325"/>
              <a:ext cx="153987" cy="6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357563" y="5267325"/>
              <a:ext cx="152400" cy="6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187700" y="4813300"/>
              <a:ext cx="60325" cy="101600"/>
            </a:xfrm>
            <a:custGeom>
              <a:avLst/>
              <a:gdLst>
                <a:gd name="T0" fmla="*/ 3 w 38"/>
                <a:gd name="T1" fmla="*/ 64 h 64"/>
                <a:gd name="T2" fmla="*/ 0 w 38"/>
                <a:gd name="T3" fmla="*/ 59 h 64"/>
                <a:gd name="T4" fmla="*/ 34 w 38"/>
                <a:gd name="T5" fmla="*/ 0 h 64"/>
                <a:gd name="T6" fmla="*/ 38 w 38"/>
                <a:gd name="T7" fmla="*/ 2 h 64"/>
                <a:gd name="T8" fmla="*/ 3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" y="64"/>
                  </a:moveTo>
                  <a:lnTo>
                    <a:pt x="0" y="59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3" y="64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3343275" y="5005388"/>
              <a:ext cx="98425" cy="60325"/>
            </a:xfrm>
            <a:custGeom>
              <a:avLst/>
              <a:gdLst>
                <a:gd name="T0" fmla="*/ 2 w 62"/>
                <a:gd name="T1" fmla="*/ 38 h 38"/>
                <a:gd name="T2" fmla="*/ 0 w 62"/>
                <a:gd name="T3" fmla="*/ 34 h 38"/>
                <a:gd name="T4" fmla="*/ 59 w 62"/>
                <a:gd name="T5" fmla="*/ 0 h 38"/>
                <a:gd name="T6" fmla="*/ 62 w 62"/>
                <a:gd name="T7" fmla="*/ 5 h 38"/>
                <a:gd name="T8" fmla="*/ 2 w 6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2" y="38"/>
                  </a:moveTo>
                  <a:lnTo>
                    <a:pt x="0" y="34"/>
                  </a:lnTo>
                  <a:lnTo>
                    <a:pt x="59" y="0"/>
                  </a:lnTo>
                  <a:lnTo>
                    <a:pt x="62" y="5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2719388" y="5626100"/>
              <a:ext cx="60325" cy="101600"/>
            </a:xfrm>
            <a:custGeom>
              <a:avLst/>
              <a:gdLst>
                <a:gd name="T0" fmla="*/ 5 w 38"/>
                <a:gd name="T1" fmla="*/ 64 h 64"/>
                <a:gd name="T2" fmla="*/ 0 w 38"/>
                <a:gd name="T3" fmla="*/ 59 h 64"/>
                <a:gd name="T4" fmla="*/ 36 w 38"/>
                <a:gd name="T5" fmla="*/ 0 h 64"/>
                <a:gd name="T6" fmla="*/ 38 w 38"/>
                <a:gd name="T7" fmla="*/ 5 h 64"/>
                <a:gd name="T8" fmla="*/ 5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5" y="64"/>
                  </a:moveTo>
                  <a:lnTo>
                    <a:pt x="0" y="59"/>
                  </a:lnTo>
                  <a:lnTo>
                    <a:pt x="36" y="0"/>
                  </a:lnTo>
                  <a:lnTo>
                    <a:pt x="38" y="5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2530475" y="5475288"/>
              <a:ext cx="101600" cy="60325"/>
            </a:xfrm>
            <a:custGeom>
              <a:avLst/>
              <a:gdLst>
                <a:gd name="T0" fmla="*/ 2 w 64"/>
                <a:gd name="T1" fmla="*/ 38 h 38"/>
                <a:gd name="T2" fmla="*/ 0 w 64"/>
                <a:gd name="T3" fmla="*/ 35 h 38"/>
                <a:gd name="T4" fmla="*/ 62 w 64"/>
                <a:gd name="T5" fmla="*/ 0 h 38"/>
                <a:gd name="T6" fmla="*/ 64 w 64"/>
                <a:gd name="T7" fmla="*/ 4 h 38"/>
                <a:gd name="T8" fmla="*/ 2 w 6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2" y="38"/>
                  </a:moveTo>
                  <a:lnTo>
                    <a:pt x="0" y="35"/>
                  </a:lnTo>
                  <a:lnTo>
                    <a:pt x="62" y="0"/>
                  </a:lnTo>
                  <a:lnTo>
                    <a:pt x="64" y="4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2530475" y="5005388"/>
              <a:ext cx="101600" cy="65088"/>
            </a:xfrm>
            <a:custGeom>
              <a:avLst/>
              <a:gdLst>
                <a:gd name="T0" fmla="*/ 62 w 64"/>
                <a:gd name="T1" fmla="*/ 41 h 41"/>
                <a:gd name="T2" fmla="*/ 0 w 64"/>
                <a:gd name="T3" fmla="*/ 5 h 41"/>
                <a:gd name="T4" fmla="*/ 2 w 64"/>
                <a:gd name="T5" fmla="*/ 0 h 41"/>
                <a:gd name="T6" fmla="*/ 64 w 64"/>
                <a:gd name="T7" fmla="*/ 36 h 41"/>
                <a:gd name="T8" fmla="*/ 62 w 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1">
                  <a:moveTo>
                    <a:pt x="62" y="41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4" y="36"/>
                  </a:lnTo>
                  <a:lnTo>
                    <a:pt x="62" y="4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3343275" y="5475288"/>
              <a:ext cx="98425" cy="60325"/>
            </a:xfrm>
            <a:custGeom>
              <a:avLst/>
              <a:gdLst>
                <a:gd name="T0" fmla="*/ 59 w 62"/>
                <a:gd name="T1" fmla="*/ 38 h 38"/>
                <a:gd name="T2" fmla="*/ 0 w 62"/>
                <a:gd name="T3" fmla="*/ 4 h 38"/>
                <a:gd name="T4" fmla="*/ 2 w 62"/>
                <a:gd name="T5" fmla="*/ 0 h 38"/>
                <a:gd name="T6" fmla="*/ 62 w 62"/>
                <a:gd name="T7" fmla="*/ 35 h 38"/>
                <a:gd name="T8" fmla="*/ 59 w 6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59" y="38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2" y="35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3179763" y="5637213"/>
              <a:ext cx="61912" cy="98425"/>
            </a:xfrm>
            <a:custGeom>
              <a:avLst/>
              <a:gdLst>
                <a:gd name="T0" fmla="*/ 34 w 39"/>
                <a:gd name="T1" fmla="*/ 62 h 62"/>
                <a:gd name="T2" fmla="*/ 0 w 39"/>
                <a:gd name="T3" fmla="*/ 2 h 62"/>
                <a:gd name="T4" fmla="*/ 5 w 39"/>
                <a:gd name="T5" fmla="*/ 0 h 62"/>
                <a:gd name="T6" fmla="*/ 39 w 39"/>
                <a:gd name="T7" fmla="*/ 60 h 62"/>
                <a:gd name="T8" fmla="*/ 34 w 3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2">
                  <a:moveTo>
                    <a:pt x="34" y="6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39" y="60"/>
                  </a:lnTo>
                  <a:lnTo>
                    <a:pt x="34" y="62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2708275" y="4824413"/>
              <a:ext cx="60325" cy="98425"/>
            </a:xfrm>
            <a:custGeom>
              <a:avLst/>
              <a:gdLst>
                <a:gd name="T0" fmla="*/ 35 w 38"/>
                <a:gd name="T1" fmla="*/ 62 h 62"/>
                <a:gd name="T2" fmla="*/ 0 w 38"/>
                <a:gd name="T3" fmla="*/ 2 h 62"/>
                <a:gd name="T4" fmla="*/ 4 w 38"/>
                <a:gd name="T5" fmla="*/ 0 h 62"/>
                <a:gd name="T6" fmla="*/ 38 w 38"/>
                <a:gd name="T7" fmla="*/ 59 h 62"/>
                <a:gd name="T8" fmla="*/ 35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5" y="6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38" y="59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984500" y="5267325"/>
              <a:ext cx="536575" cy="14288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949575" y="5237163"/>
              <a:ext cx="68262" cy="66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>
            <a:grpSpLocks noChangeAspect="1"/>
          </p:cNvGrpSpPr>
          <p:nvPr/>
        </p:nvGrpSpPr>
        <p:grpSpPr>
          <a:xfrm>
            <a:off x="3654789" y="4186995"/>
            <a:ext cx="1984428" cy="1989216"/>
            <a:chOff x="5140325" y="4479925"/>
            <a:chExt cx="1316038" cy="1319213"/>
          </a:xfrm>
        </p:grpSpPr>
        <p:sp>
          <p:nvSpPr>
            <p:cNvPr id="50" name="Freeform 43"/>
            <p:cNvSpPr/>
            <p:nvPr/>
          </p:nvSpPr>
          <p:spPr bwMode="auto">
            <a:xfrm>
              <a:off x="5797550" y="4543425"/>
              <a:ext cx="601663" cy="593725"/>
            </a:xfrm>
            <a:custGeom>
              <a:avLst/>
              <a:gdLst>
                <a:gd name="T0" fmla="*/ 1 w 159"/>
                <a:gd name="T1" fmla="*/ 0 h 157"/>
                <a:gd name="T2" fmla="*/ 0 w 159"/>
                <a:gd name="T3" fmla="*/ 0 h 157"/>
                <a:gd name="T4" fmla="*/ 0 w 159"/>
                <a:gd name="T5" fmla="*/ 6 h 157"/>
                <a:gd name="T6" fmla="*/ 0 w 159"/>
                <a:gd name="T7" fmla="*/ 106 h 157"/>
                <a:gd name="T8" fmla="*/ 0 w 159"/>
                <a:gd name="T9" fmla="*/ 157 h 157"/>
                <a:gd name="T10" fmla="*/ 159 w 159"/>
                <a:gd name="T11" fmla="*/ 157 h 157"/>
                <a:gd name="T12" fmla="*/ 159 w 159"/>
                <a:gd name="T13" fmla="*/ 157 h 157"/>
                <a:gd name="T14" fmla="*/ 1 w 159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70"/>
                    <a:pt x="88" y="0"/>
                    <a:pt x="1" y="0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5802313" y="5137150"/>
              <a:ext cx="596900" cy="601663"/>
            </a:xfrm>
            <a:custGeom>
              <a:avLst/>
              <a:gdLst>
                <a:gd name="T0" fmla="*/ 158 w 158"/>
                <a:gd name="T1" fmla="*/ 2 h 159"/>
                <a:gd name="T2" fmla="*/ 158 w 158"/>
                <a:gd name="T3" fmla="*/ 0 h 159"/>
                <a:gd name="T4" fmla="*/ 152 w 158"/>
                <a:gd name="T5" fmla="*/ 0 h 159"/>
                <a:gd name="T6" fmla="*/ 52 w 158"/>
                <a:gd name="T7" fmla="*/ 0 h 159"/>
                <a:gd name="T8" fmla="*/ 0 w 158"/>
                <a:gd name="T9" fmla="*/ 0 h 159"/>
                <a:gd name="T10" fmla="*/ 0 w 158"/>
                <a:gd name="T11" fmla="*/ 159 h 159"/>
                <a:gd name="T12" fmla="*/ 1 w 158"/>
                <a:gd name="T13" fmla="*/ 159 h 159"/>
                <a:gd name="T14" fmla="*/ 158 w 158"/>
                <a:gd name="T15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59">
                  <a:moveTo>
                    <a:pt x="158" y="2"/>
                  </a:moveTo>
                  <a:cubicBezTo>
                    <a:pt x="158" y="2"/>
                    <a:pt x="158" y="1"/>
                    <a:pt x="15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1" y="159"/>
                  </a:cubicBezTo>
                  <a:cubicBezTo>
                    <a:pt x="87" y="159"/>
                    <a:pt x="158" y="89"/>
                    <a:pt x="158" y="2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 noEditPoints="1"/>
            </p:cNvSpPr>
            <p:nvPr/>
          </p:nvSpPr>
          <p:spPr bwMode="auto">
            <a:xfrm>
              <a:off x="5140325" y="4479925"/>
              <a:ext cx="1316038" cy="1319213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4 h 349"/>
                <a:gd name="T4" fmla="*/ 174 w 348"/>
                <a:gd name="T5" fmla="*/ 0 h 349"/>
                <a:gd name="T6" fmla="*/ 348 w 348"/>
                <a:gd name="T7" fmla="*/ 174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4 h 349"/>
                <a:gd name="T14" fmla="*/ 174 w 348"/>
                <a:gd name="T15" fmla="*/ 339 h 349"/>
                <a:gd name="T16" fmla="*/ 339 w 348"/>
                <a:gd name="T17" fmla="*/ 174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4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4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4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4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5794375" y="4611688"/>
              <a:ext cx="7938" cy="15240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5794375" y="5503863"/>
              <a:ext cx="7938" cy="155575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5276850" y="5130800"/>
              <a:ext cx="153988" cy="6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169025" y="5130800"/>
              <a:ext cx="155575" cy="635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6002338" y="4676775"/>
              <a:ext cx="60325" cy="101600"/>
            </a:xfrm>
            <a:custGeom>
              <a:avLst/>
              <a:gdLst>
                <a:gd name="T0" fmla="*/ 2 w 38"/>
                <a:gd name="T1" fmla="*/ 64 h 64"/>
                <a:gd name="T2" fmla="*/ 0 w 38"/>
                <a:gd name="T3" fmla="*/ 59 h 64"/>
                <a:gd name="T4" fmla="*/ 33 w 38"/>
                <a:gd name="T5" fmla="*/ 0 h 64"/>
                <a:gd name="T6" fmla="*/ 38 w 38"/>
                <a:gd name="T7" fmla="*/ 2 h 64"/>
                <a:gd name="T8" fmla="*/ 2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2" y="64"/>
                  </a:moveTo>
                  <a:lnTo>
                    <a:pt x="0" y="59"/>
                  </a:lnTo>
                  <a:lnTo>
                    <a:pt x="33" y="0"/>
                  </a:lnTo>
                  <a:lnTo>
                    <a:pt x="38" y="2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6157913" y="4868863"/>
              <a:ext cx="98425" cy="60325"/>
            </a:xfrm>
            <a:custGeom>
              <a:avLst/>
              <a:gdLst>
                <a:gd name="T0" fmla="*/ 2 w 62"/>
                <a:gd name="T1" fmla="*/ 38 h 38"/>
                <a:gd name="T2" fmla="*/ 0 w 62"/>
                <a:gd name="T3" fmla="*/ 34 h 38"/>
                <a:gd name="T4" fmla="*/ 59 w 62"/>
                <a:gd name="T5" fmla="*/ 0 h 38"/>
                <a:gd name="T6" fmla="*/ 62 w 62"/>
                <a:gd name="T7" fmla="*/ 5 h 38"/>
                <a:gd name="T8" fmla="*/ 2 w 6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2" y="38"/>
                  </a:moveTo>
                  <a:lnTo>
                    <a:pt x="0" y="34"/>
                  </a:lnTo>
                  <a:lnTo>
                    <a:pt x="59" y="0"/>
                  </a:lnTo>
                  <a:lnTo>
                    <a:pt x="62" y="5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5534025" y="5489575"/>
              <a:ext cx="60325" cy="101600"/>
            </a:xfrm>
            <a:custGeom>
              <a:avLst/>
              <a:gdLst>
                <a:gd name="T0" fmla="*/ 4 w 38"/>
                <a:gd name="T1" fmla="*/ 64 h 64"/>
                <a:gd name="T2" fmla="*/ 0 w 38"/>
                <a:gd name="T3" fmla="*/ 59 h 64"/>
                <a:gd name="T4" fmla="*/ 33 w 38"/>
                <a:gd name="T5" fmla="*/ 0 h 64"/>
                <a:gd name="T6" fmla="*/ 38 w 38"/>
                <a:gd name="T7" fmla="*/ 5 h 64"/>
                <a:gd name="T8" fmla="*/ 4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4" y="64"/>
                  </a:moveTo>
                  <a:lnTo>
                    <a:pt x="0" y="59"/>
                  </a:lnTo>
                  <a:lnTo>
                    <a:pt x="33" y="0"/>
                  </a:lnTo>
                  <a:lnTo>
                    <a:pt x="38" y="5"/>
                  </a:lnTo>
                  <a:lnTo>
                    <a:pt x="4" y="64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345113" y="5338763"/>
              <a:ext cx="101600" cy="60325"/>
            </a:xfrm>
            <a:custGeom>
              <a:avLst/>
              <a:gdLst>
                <a:gd name="T0" fmla="*/ 2 w 64"/>
                <a:gd name="T1" fmla="*/ 38 h 38"/>
                <a:gd name="T2" fmla="*/ 0 w 64"/>
                <a:gd name="T3" fmla="*/ 35 h 38"/>
                <a:gd name="T4" fmla="*/ 62 w 64"/>
                <a:gd name="T5" fmla="*/ 0 h 38"/>
                <a:gd name="T6" fmla="*/ 64 w 64"/>
                <a:gd name="T7" fmla="*/ 4 h 38"/>
                <a:gd name="T8" fmla="*/ 2 w 6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2" y="38"/>
                  </a:moveTo>
                  <a:lnTo>
                    <a:pt x="0" y="35"/>
                  </a:lnTo>
                  <a:lnTo>
                    <a:pt x="62" y="0"/>
                  </a:lnTo>
                  <a:lnTo>
                    <a:pt x="64" y="4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5345113" y="4868863"/>
              <a:ext cx="101600" cy="65088"/>
            </a:xfrm>
            <a:custGeom>
              <a:avLst/>
              <a:gdLst>
                <a:gd name="T0" fmla="*/ 62 w 64"/>
                <a:gd name="T1" fmla="*/ 41 h 41"/>
                <a:gd name="T2" fmla="*/ 0 w 64"/>
                <a:gd name="T3" fmla="*/ 5 h 41"/>
                <a:gd name="T4" fmla="*/ 2 w 64"/>
                <a:gd name="T5" fmla="*/ 0 h 41"/>
                <a:gd name="T6" fmla="*/ 64 w 64"/>
                <a:gd name="T7" fmla="*/ 36 h 41"/>
                <a:gd name="T8" fmla="*/ 62 w 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1">
                  <a:moveTo>
                    <a:pt x="62" y="41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4" y="36"/>
                  </a:lnTo>
                  <a:lnTo>
                    <a:pt x="62" y="41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6157913" y="5338763"/>
              <a:ext cx="98425" cy="60325"/>
            </a:xfrm>
            <a:custGeom>
              <a:avLst/>
              <a:gdLst>
                <a:gd name="T0" fmla="*/ 59 w 62"/>
                <a:gd name="T1" fmla="*/ 38 h 38"/>
                <a:gd name="T2" fmla="*/ 0 w 62"/>
                <a:gd name="T3" fmla="*/ 4 h 38"/>
                <a:gd name="T4" fmla="*/ 2 w 62"/>
                <a:gd name="T5" fmla="*/ 0 h 38"/>
                <a:gd name="T6" fmla="*/ 62 w 62"/>
                <a:gd name="T7" fmla="*/ 35 h 38"/>
                <a:gd name="T8" fmla="*/ 59 w 6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59" y="38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2" y="35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5994400" y="5500688"/>
              <a:ext cx="60325" cy="98425"/>
            </a:xfrm>
            <a:custGeom>
              <a:avLst/>
              <a:gdLst>
                <a:gd name="T0" fmla="*/ 34 w 38"/>
                <a:gd name="T1" fmla="*/ 62 h 62"/>
                <a:gd name="T2" fmla="*/ 0 w 38"/>
                <a:gd name="T3" fmla="*/ 2 h 62"/>
                <a:gd name="T4" fmla="*/ 5 w 38"/>
                <a:gd name="T5" fmla="*/ 0 h 62"/>
                <a:gd name="T6" fmla="*/ 38 w 38"/>
                <a:gd name="T7" fmla="*/ 60 h 62"/>
                <a:gd name="T8" fmla="*/ 34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4" y="6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38" y="60"/>
                  </a:lnTo>
                  <a:lnTo>
                    <a:pt x="34" y="62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522913" y="4687888"/>
              <a:ext cx="60325" cy="98425"/>
            </a:xfrm>
            <a:custGeom>
              <a:avLst/>
              <a:gdLst>
                <a:gd name="T0" fmla="*/ 35 w 38"/>
                <a:gd name="T1" fmla="*/ 62 h 62"/>
                <a:gd name="T2" fmla="*/ 0 w 38"/>
                <a:gd name="T3" fmla="*/ 2 h 62"/>
                <a:gd name="T4" fmla="*/ 4 w 38"/>
                <a:gd name="T5" fmla="*/ 0 h 62"/>
                <a:gd name="T6" fmla="*/ 38 w 38"/>
                <a:gd name="T7" fmla="*/ 59 h 62"/>
                <a:gd name="T8" fmla="*/ 35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5" y="6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38" y="59"/>
                  </a:lnTo>
                  <a:lnTo>
                    <a:pt x="35" y="62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58"/>
            <p:cNvSpPr>
              <a:spLocks noChangeArrowheads="1"/>
            </p:cNvSpPr>
            <p:nvPr/>
          </p:nvSpPr>
          <p:spPr bwMode="auto">
            <a:xfrm>
              <a:off x="5791200" y="5130800"/>
              <a:ext cx="14288" cy="531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59"/>
            <p:cNvSpPr>
              <a:spLocks noChangeArrowheads="1"/>
            </p:cNvSpPr>
            <p:nvPr/>
          </p:nvSpPr>
          <p:spPr bwMode="auto">
            <a:xfrm>
              <a:off x="5764213" y="5100638"/>
              <a:ext cx="68263" cy="66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>
            <a:grpSpLocks noChangeAspect="1"/>
          </p:cNvGrpSpPr>
          <p:nvPr/>
        </p:nvGrpSpPr>
        <p:grpSpPr>
          <a:xfrm>
            <a:off x="6567140" y="4174251"/>
            <a:ext cx="2004374" cy="2001960"/>
            <a:chOff x="7570788" y="4483100"/>
            <a:chExt cx="1317625" cy="1316038"/>
          </a:xfrm>
        </p:grpSpPr>
        <p:sp>
          <p:nvSpPr>
            <p:cNvPr id="70" name="Freeform 63"/>
            <p:cNvSpPr/>
            <p:nvPr/>
          </p:nvSpPr>
          <p:spPr bwMode="auto">
            <a:xfrm>
              <a:off x="8229601" y="4543425"/>
              <a:ext cx="601663" cy="598488"/>
            </a:xfrm>
            <a:custGeom>
              <a:avLst/>
              <a:gdLst>
                <a:gd name="T0" fmla="*/ 1 w 159"/>
                <a:gd name="T1" fmla="*/ 0 h 158"/>
                <a:gd name="T2" fmla="*/ 0 w 159"/>
                <a:gd name="T3" fmla="*/ 0 h 158"/>
                <a:gd name="T4" fmla="*/ 0 w 159"/>
                <a:gd name="T5" fmla="*/ 6 h 158"/>
                <a:gd name="T6" fmla="*/ 0 w 159"/>
                <a:gd name="T7" fmla="*/ 106 h 158"/>
                <a:gd name="T8" fmla="*/ 0 w 159"/>
                <a:gd name="T9" fmla="*/ 158 h 158"/>
                <a:gd name="T10" fmla="*/ 159 w 159"/>
                <a:gd name="T11" fmla="*/ 158 h 158"/>
                <a:gd name="T12" fmla="*/ 159 w 159"/>
                <a:gd name="T13" fmla="*/ 158 h 158"/>
                <a:gd name="T14" fmla="*/ 1 w 15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8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71"/>
                    <a:pt x="88" y="0"/>
                    <a:pt x="1" y="0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8232776" y="5141913"/>
              <a:ext cx="598488" cy="601663"/>
            </a:xfrm>
            <a:custGeom>
              <a:avLst/>
              <a:gdLst>
                <a:gd name="T0" fmla="*/ 158 w 158"/>
                <a:gd name="T1" fmla="*/ 1 h 159"/>
                <a:gd name="T2" fmla="*/ 158 w 158"/>
                <a:gd name="T3" fmla="*/ 0 h 159"/>
                <a:gd name="T4" fmla="*/ 152 w 158"/>
                <a:gd name="T5" fmla="*/ 0 h 159"/>
                <a:gd name="T6" fmla="*/ 52 w 158"/>
                <a:gd name="T7" fmla="*/ 0 h 159"/>
                <a:gd name="T8" fmla="*/ 0 w 158"/>
                <a:gd name="T9" fmla="*/ 0 h 159"/>
                <a:gd name="T10" fmla="*/ 0 w 158"/>
                <a:gd name="T11" fmla="*/ 159 h 159"/>
                <a:gd name="T12" fmla="*/ 1 w 158"/>
                <a:gd name="T13" fmla="*/ 159 h 159"/>
                <a:gd name="T14" fmla="*/ 158 w 158"/>
                <a:gd name="T1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59">
                  <a:moveTo>
                    <a:pt x="158" y="1"/>
                  </a:moveTo>
                  <a:cubicBezTo>
                    <a:pt x="158" y="1"/>
                    <a:pt x="158" y="0"/>
                    <a:pt x="158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1" y="159"/>
                  </a:cubicBezTo>
                  <a:cubicBezTo>
                    <a:pt x="87" y="159"/>
                    <a:pt x="158" y="88"/>
                    <a:pt x="158" y="1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7631113" y="5141913"/>
              <a:ext cx="601663" cy="596900"/>
            </a:xfrm>
            <a:custGeom>
              <a:avLst/>
              <a:gdLst>
                <a:gd name="T0" fmla="*/ 158 w 159"/>
                <a:gd name="T1" fmla="*/ 158 h 158"/>
                <a:gd name="T2" fmla="*/ 159 w 159"/>
                <a:gd name="T3" fmla="*/ 158 h 158"/>
                <a:gd name="T4" fmla="*/ 159 w 159"/>
                <a:gd name="T5" fmla="*/ 152 h 158"/>
                <a:gd name="T6" fmla="*/ 159 w 159"/>
                <a:gd name="T7" fmla="*/ 52 h 158"/>
                <a:gd name="T8" fmla="*/ 159 w 159"/>
                <a:gd name="T9" fmla="*/ 0 h 158"/>
                <a:gd name="T10" fmla="*/ 0 w 159"/>
                <a:gd name="T11" fmla="*/ 0 h 158"/>
                <a:gd name="T12" fmla="*/ 0 w 159"/>
                <a:gd name="T13" fmla="*/ 1 h 158"/>
                <a:gd name="T14" fmla="*/ 158 w 159"/>
                <a:gd name="T1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8">
                  <a:moveTo>
                    <a:pt x="158" y="158"/>
                  </a:moveTo>
                  <a:cubicBezTo>
                    <a:pt x="158" y="158"/>
                    <a:pt x="159" y="158"/>
                    <a:pt x="159" y="15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8"/>
                    <a:pt x="71" y="158"/>
                    <a:pt x="158" y="158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 noEditPoints="1"/>
            </p:cNvSpPr>
            <p:nvPr/>
          </p:nvSpPr>
          <p:spPr bwMode="auto">
            <a:xfrm>
              <a:off x="7570788" y="4483100"/>
              <a:ext cx="1317625" cy="1316038"/>
            </a:xfrm>
            <a:custGeom>
              <a:avLst/>
              <a:gdLst>
                <a:gd name="T0" fmla="*/ 174 w 348"/>
                <a:gd name="T1" fmla="*/ 348 h 348"/>
                <a:gd name="T2" fmla="*/ 0 w 348"/>
                <a:gd name="T3" fmla="*/ 174 h 348"/>
                <a:gd name="T4" fmla="*/ 174 w 348"/>
                <a:gd name="T5" fmla="*/ 0 h 348"/>
                <a:gd name="T6" fmla="*/ 348 w 348"/>
                <a:gd name="T7" fmla="*/ 174 h 348"/>
                <a:gd name="T8" fmla="*/ 174 w 348"/>
                <a:gd name="T9" fmla="*/ 348 h 348"/>
                <a:gd name="T10" fmla="*/ 174 w 348"/>
                <a:gd name="T11" fmla="*/ 9 h 348"/>
                <a:gd name="T12" fmla="*/ 9 w 348"/>
                <a:gd name="T13" fmla="*/ 174 h 348"/>
                <a:gd name="T14" fmla="*/ 174 w 348"/>
                <a:gd name="T15" fmla="*/ 339 h 348"/>
                <a:gd name="T16" fmla="*/ 339 w 348"/>
                <a:gd name="T17" fmla="*/ 174 h 348"/>
                <a:gd name="T18" fmla="*/ 174 w 348"/>
                <a:gd name="T19" fmla="*/ 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8">
                  <a:moveTo>
                    <a:pt x="174" y="348"/>
                  </a:moveTo>
                  <a:cubicBezTo>
                    <a:pt x="78" y="348"/>
                    <a:pt x="0" y="270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ubicBezTo>
                    <a:pt x="270" y="0"/>
                    <a:pt x="348" y="78"/>
                    <a:pt x="348" y="174"/>
                  </a:cubicBezTo>
                  <a:cubicBezTo>
                    <a:pt x="348" y="270"/>
                    <a:pt x="270" y="348"/>
                    <a:pt x="174" y="348"/>
                  </a:cubicBezTo>
                  <a:close/>
                  <a:moveTo>
                    <a:pt x="174" y="9"/>
                  </a:moveTo>
                  <a:cubicBezTo>
                    <a:pt x="83" y="9"/>
                    <a:pt x="9" y="83"/>
                    <a:pt x="9" y="174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4"/>
                  </a:cubicBezTo>
                  <a:cubicBezTo>
                    <a:pt x="339" y="83"/>
                    <a:pt x="265" y="9"/>
                    <a:pt x="174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8226426" y="4611688"/>
              <a:ext cx="6350" cy="155575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8226426" y="5508625"/>
              <a:ext cx="6350" cy="150813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7707313" y="5130800"/>
              <a:ext cx="155575" cy="635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8601076" y="5130800"/>
              <a:ext cx="153988" cy="635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1"/>
            <p:cNvSpPr/>
            <p:nvPr/>
          </p:nvSpPr>
          <p:spPr bwMode="auto">
            <a:xfrm>
              <a:off x="8434388" y="4676775"/>
              <a:ext cx="60325" cy="101600"/>
            </a:xfrm>
            <a:custGeom>
              <a:avLst/>
              <a:gdLst>
                <a:gd name="T0" fmla="*/ 2 w 38"/>
                <a:gd name="T1" fmla="*/ 64 h 64"/>
                <a:gd name="T2" fmla="*/ 0 w 38"/>
                <a:gd name="T3" fmla="*/ 62 h 64"/>
                <a:gd name="T4" fmla="*/ 33 w 38"/>
                <a:gd name="T5" fmla="*/ 0 h 64"/>
                <a:gd name="T6" fmla="*/ 38 w 38"/>
                <a:gd name="T7" fmla="*/ 2 h 64"/>
                <a:gd name="T8" fmla="*/ 2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2" y="64"/>
                  </a:moveTo>
                  <a:lnTo>
                    <a:pt x="0" y="62"/>
                  </a:lnTo>
                  <a:lnTo>
                    <a:pt x="33" y="0"/>
                  </a:lnTo>
                  <a:lnTo>
                    <a:pt x="38" y="2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2"/>
            <p:cNvSpPr/>
            <p:nvPr/>
          </p:nvSpPr>
          <p:spPr bwMode="auto">
            <a:xfrm>
              <a:off x="8589963" y="4868863"/>
              <a:ext cx="98425" cy="65088"/>
            </a:xfrm>
            <a:custGeom>
              <a:avLst/>
              <a:gdLst>
                <a:gd name="T0" fmla="*/ 2 w 62"/>
                <a:gd name="T1" fmla="*/ 41 h 41"/>
                <a:gd name="T2" fmla="*/ 0 w 62"/>
                <a:gd name="T3" fmla="*/ 36 h 41"/>
                <a:gd name="T4" fmla="*/ 59 w 62"/>
                <a:gd name="T5" fmla="*/ 0 h 41"/>
                <a:gd name="T6" fmla="*/ 62 w 62"/>
                <a:gd name="T7" fmla="*/ 5 h 41"/>
                <a:gd name="T8" fmla="*/ 2 w 6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2" y="41"/>
                  </a:moveTo>
                  <a:lnTo>
                    <a:pt x="0" y="36"/>
                  </a:lnTo>
                  <a:lnTo>
                    <a:pt x="59" y="0"/>
                  </a:lnTo>
                  <a:lnTo>
                    <a:pt x="62" y="5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3"/>
            <p:cNvSpPr/>
            <p:nvPr/>
          </p:nvSpPr>
          <p:spPr bwMode="auto">
            <a:xfrm>
              <a:off x="7964488" y="5492750"/>
              <a:ext cx="60325" cy="98425"/>
            </a:xfrm>
            <a:custGeom>
              <a:avLst/>
              <a:gdLst>
                <a:gd name="T0" fmla="*/ 5 w 38"/>
                <a:gd name="T1" fmla="*/ 62 h 62"/>
                <a:gd name="T2" fmla="*/ 0 w 38"/>
                <a:gd name="T3" fmla="*/ 60 h 62"/>
                <a:gd name="T4" fmla="*/ 33 w 38"/>
                <a:gd name="T5" fmla="*/ 0 h 62"/>
                <a:gd name="T6" fmla="*/ 38 w 38"/>
                <a:gd name="T7" fmla="*/ 3 h 62"/>
                <a:gd name="T8" fmla="*/ 5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5" y="62"/>
                  </a:moveTo>
                  <a:lnTo>
                    <a:pt x="0" y="6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5" y="62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4"/>
            <p:cNvSpPr/>
            <p:nvPr/>
          </p:nvSpPr>
          <p:spPr bwMode="auto">
            <a:xfrm>
              <a:off x="7775576" y="5338763"/>
              <a:ext cx="101600" cy="63500"/>
            </a:xfrm>
            <a:custGeom>
              <a:avLst/>
              <a:gdLst>
                <a:gd name="T0" fmla="*/ 2 w 64"/>
                <a:gd name="T1" fmla="*/ 40 h 40"/>
                <a:gd name="T2" fmla="*/ 0 w 64"/>
                <a:gd name="T3" fmla="*/ 35 h 40"/>
                <a:gd name="T4" fmla="*/ 62 w 64"/>
                <a:gd name="T5" fmla="*/ 0 h 40"/>
                <a:gd name="T6" fmla="*/ 64 w 64"/>
                <a:gd name="T7" fmla="*/ 4 h 40"/>
                <a:gd name="T8" fmla="*/ 2 w 6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2" y="40"/>
                  </a:moveTo>
                  <a:lnTo>
                    <a:pt x="0" y="35"/>
                  </a:lnTo>
                  <a:lnTo>
                    <a:pt x="62" y="0"/>
                  </a:lnTo>
                  <a:lnTo>
                    <a:pt x="64" y="4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5"/>
            <p:cNvSpPr/>
            <p:nvPr/>
          </p:nvSpPr>
          <p:spPr bwMode="auto">
            <a:xfrm>
              <a:off x="7775576" y="4873625"/>
              <a:ext cx="101600" cy="60325"/>
            </a:xfrm>
            <a:custGeom>
              <a:avLst/>
              <a:gdLst>
                <a:gd name="T0" fmla="*/ 62 w 64"/>
                <a:gd name="T1" fmla="*/ 38 h 38"/>
                <a:gd name="T2" fmla="*/ 0 w 64"/>
                <a:gd name="T3" fmla="*/ 2 h 38"/>
                <a:gd name="T4" fmla="*/ 2 w 64"/>
                <a:gd name="T5" fmla="*/ 0 h 38"/>
                <a:gd name="T6" fmla="*/ 64 w 64"/>
                <a:gd name="T7" fmla="*/ 33 h 38"/>
                <a:gd name="T8" fmla="*/ 62 w 6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62" y="38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64" y="33"/>
                  </a:lnTo>
                  <a:lnTo>
                    <a:pt x="62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76"/>
            <p:cNvSpPr/>
            <p:nvPr/>
          </p:nvSpPr>
          <p:spPr bwMode="auto">
            <a:xfrm>
              <a:off x="8589963" y="5341938"/>
              <a:ext cx="98425" cy="60325"/>
            </a:xfrm>
            <a:custGeom>
              <a:avLst/>
              <a:gdLst>
                <a:gd name="T0" fmla="*/ 59 w 62"/>
                <a:gd name="T1" fmla="*/ 38 h 38"/>
                <a:gd name="T2" fmla="*/ 0 w 62"/>
                <a:gd name="T3" fmla="*/ 5 h 38"/>
                <a:gd name="T4" fmla="*/ 2 w 62"/>
                <a:gd name="T5" fmla="*/ 0 h 38"/>
                <a:gd name="T6" fmla="*/ 62 w 62"/>
                <a:gd name="T7" fmla="*/ 33 h 38"/>
                <a:gd name="T8" fmla="*/ 59 w 6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8">
                  <a:moveTo>
                    <a:pt x="59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2" y="33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77"/>
            <p:cNvSpPr/>
            <p:nvPr/>
          </p:nvSpPr>
          <p:spPr bwMode="auto">
            <a:xfrm>
              <a:off x="8426451" y="5500688"/>
              <a:ext cx="60325" cy="98425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2 h 62"/>
                <a:gd name="T4" fmla="*/ 5 w 38"/>
                <a:gd name="T5" fmla="*/ 0 h 62"/>
                <a:gd name="T6" fmla="*/ 38 w 38"/>
                <a:gd name="T7" fmla="*/ 60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38" y="60"/>
                  </a:lnTo>
                  <a:lnTo>
                    <a:pt x="33" y="62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8"/>
            <p:cNvSpPr/>
            <p:nvPr/>
          </p:nvSpPr>
          <p:spPr bwMode="auto">
            <a:xfrm>
              <a:off x="7953376" y="4687888"/>
              <a:ext cx="60325" cy="101600"/>
            </a:xfrm>
            <a:custGeom>
              <a:avLst/>
              <a:gdLst>
                <a:gd name="T0" fmla="*/ 36 w 38"/>
                <a:gd name="T1" fmla="*/ 64 h 64"/>
                <a:gd name="T2" fmla="*/ 0 w 38"/>
                <a:gd name="T3" fmla="*/ 2 h 64"/>
                <a:gd name="T4" fmla="*/ 5 w 38"/>
                <a:gd name="T5" fmla="*/ 0 h 64"/>
                <a:gd name="T6" fmla="*/ 38 w 38"/>
                <a:gd name="T7" fmla="*/ 62 h 64"/>
                <a:gd name="T8" fmla="*/ 36 w 3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6" y="64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38" y="62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7F8C90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79"/>
            <p:cNvSpPr>
              <a:spLocks noChangeArrowheads="1"/>
            </p:cNvSpPr>
            <p:nvPr/>
          </p:nvSpPr>
          <p:spPr bwMode="auto">
            <a:xfrm>
              <a:off x="7666038" y="5130800"/>
              <a:ext cx="533400" cy="19050"/>
            </a:xfrm>
            <a:prstGeom prst="rect">
              <a:avLst/>
            </a:prstGeom>
            <a:solidFill>
              <a:srgbClr val="7F8C90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Oval 80"/>
            <p:cNvSpPr>
              <a:spLocks noChangeArrowheads="1"/>
            </p:cNvSpPr>
            <p:nvPr/>
          </p:nvSpPr>
          <p:spPr bwMode="auto">
            <a:xfrm>
              <a:off x="8194676" y="5103813"/>
              <a:ext cx="68263" cy="682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>
            <a:grpSpLocks noChangeAspect="1"/>
          </p:cNvGrpSpPr>
          <p:nvPr/>
        </p:nvGrpSpPr>
        <p:grpSpPr>
          <a:xfrm>
            <a:off x="9499436" y="4172959"/>
            <a:ext cx="2003252" cy="2003252"/>
            <a:chOff x="8831263" y="2116138"/>
            <a:chExt cx="1316037" cy="1316037"/>
          </a:xfrm>
        </p:grpSpPr>
        <p:sp>
          <p:nvSpPr>
            <p:cNvPr id="91" name="Freeform 84"/>
            <p:cNvSpPr/>
            <p:nvPr/>
          </p:nvSpPr>
          <p:spPr bwMode="auto">
            <a:xfrm>
              <a:off x="9490075" y="2176463"/>
              <a:ext cx="600075" cy="598487"/>
            </a:xfrm>
            <a:custGeom>
              <a:avLst/>
              <a:gdLst>
                <a:gd name="T0" fmla="*/ 2 w 159"/>
                <a:gd name="T1" fmla="*/ 0 h 158"/>
                <a:gd name="T2" fmla="*/ 0 w 159"/>
                <a:gd name="T3" fmla="*/ 0 h 158"/>
                <a:gd name="T4" fmla="*/ 0 w 159"/>
                <a:gd name="T5" fmla="*/ 6 h 158"/>
                <a:gd name="T6" fmla="*/ 0 w 159"/>
                <a:gd name="T7" fmla="*/ 106 h 158"/>
                <a:gd name="T8" fmla="*/ 0 w 159"/>
                <a:gd name="T9" fmla="*/ 158 h 158"/>
                <a:gd name="T10" fmla="*/ 159 w 159"/>
                <a:gd name="T11" fmla="*/ 158 h 158"/>
                <a:gd name="T12" fmla="*/ 159 w 159"/>
                <a:gd name="T13" fmla="*/ 158 h 158"/>
                <a:gd name="T14" fmla="*/ 2 w 15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8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9" y="71"/>
                    <a:pt x="89" y="0"/>
                    <a:pt x="2" y="0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5"/>
            <p:cNvSpPr/>
            <p:nvPr/>
          </p:nvSpPr>
          <p:spPr bwMode="auto">
            <a:xfrm>
              <a:off x="8896350" y="2173288"/>
              <a:ext cx="596900" cy="601662"/>
            </a:xfrm>
            <a:custGeom>
              <a:avLst/>
              <a:gdLst>
                <a:gd name="T0" fmla="*/ 0 w 158"/>
                <a:gd name="T1" fmla="*/ 158 h 159"/>
                <a:gd name="T2" fmla="*/ 0 w 158"/>
                <a:gd name="T3" fmla="*/ 159 h 159"/>
                <a:gd name="T4" fmla="*/ 6 w 158"/>
                <a:gd name="T5" fmla="*/ 159 h 159"/>
                <a:gd name="T6" fmla="*/ 106 w 158"/>
                <a:gd name="T7" fmla="*/ 159 h 159"/>
                <a:gd name="T8" fmla="*/ 158 w 158"/>
                <a:gd name="T9" fmla="*/ 159 h 159"/>
                <a:gd name="T10" fmla="*/ 158 w 158"/>
                <a:gd name="T11" fmla="*/ 0 h 159"/>
                <a:gd name="T12" fmla="*/ 158 w 158"/>
                <a:gd name="T13" fmla="*/ 0 h 159"/>
                <a:gd name="T14" fmla="*/ 0 w 158"/>
                <a:gd name="T15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59">
                  <a:moveTo>
                    <a:pt x="0" y="158"/>
                  </a:moveTo>
                  <a:cubicBezTo>
                    <a:pt x="0" y="158"/>
                    <a:pt x="0" y="159"/>
                    <a:pt x="0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1" y="0"/>
                    <a:pt x="0" y="71"/>
                    <a:pt x="0" y="158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86"/>
            <p:cNvSpPr/>
            <p:nvPr/>
          </p:nvSpPr>
          <p:spPr bwMode="auto">
            <a:xfrm>
              <a:off x="9496425" y="2774950"/>
              <a:ext cx="593725" cy="601662"/>
            </a:xfrm>
            <a:custGeom>
              <a:avLst/>
              <a:gdLst>
                <a:gd name="T0" fmla="*/ 157 w 157"/>
                <a:gd name="T1" fmla="*/ 1 h 159"/>
                <a:gd name="T2" fmla="*/ 157 w 157"/>
                <a:gd name="T3" fmla="*/ 0 h 159"/>
                <a:gd name="T4" fmla="*/ 151 w 157"/>
                <a:gd name="T5" fmla="*/ 0 h 159"/>
                <a:gd name="T6" fmla="*/ 51 w 157"/>
                <a:gd name="T7" fmla="*/ 0 h 159"/>
                <a:gd name="T8" fmla="*/ 0 w 157"/>
                <a:gd name="T9" fmla="*/ 0 h 159"/>
                <a:gd name="T10" fmla="*/ 0 w 157"/>
                <a:gd name="T11" fmla="*/ 159 h 159"/>
                <a:gd name="T12" fmla="*/ 0 w 157"/>
                <a:gd name="T13" fmla="*/ 159 h 159"/>
                <a:gd name="T14" fmla="*/ 157 w 157"/>
                <a:gd name="T1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59">
                  <a:moveTo>
                    <a:pt x="157" y="1"/>
                  </a:moveTo>
                  <a:cubicBezTo>
                    <a:pt x="157" y="1"/>
                    <a:pt x="157" y="0"/>
                    <a:pt x="157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87" y="159"/>
                    <a:pt x="157" y="88"/>
                    <a:pt x="157" y="1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87"/>
            <p:cNvSpPr/>
            <p:nvPr/>
          </p:nvSpPr>
          <p:spPr bwMode="auto">
            <a:xfrm>
              <a:off x="8896350" y="2774950"/>
              <a:ext cx="600075" cy="596900"/>
            </a:xfrm>
            <a:custGeom>
              <a:avLst/>
              <a:gdLst>
                <a:gd name="T0" fmla="*/ 157 w 159"/>
                <a:gd name="T1" fmla="*/ 158 h 158"/>
                <a:gd name="T2" fmla="*/ 159 w 159"/>
                <a:gd name="T3" fmla="*/ 158 h 158"/>
                <a:gd name="T4" fmla="*/ 159 w 159"/>
                <a:gd name="T5" fmla="*/ 152 h 158"/>
                <a:gd name="T6" fmla="*/ 159 w 159"/>
                <a:gd name="T7" fmla="*/ 52 h 158"/>
                <a:gd name="T8" fmla="*/ 159 w 159"/>
                <a:gd name="T9" fmla="*/ 0 h 158"/>
                <a:gd name="T10" fmla="*/ 0 w 159"/>
                <a:gd name="T11" fmla="*/ 0 h 158"/>
                <a:gd name="T12" fmla="*/ 0 w 159"/>
                <a:gd name="T13" fmla="*/ 1 h 158"/>
                <a:gd name="T14" fmla="*/ 157 w 159"/>
                <a:gd name="T1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58">
                  <a:moveTo>
                    <a:pt x="157" y="158"/>
                  </a:moveTo>
                  <a:cubicBezTo>
                    <a:pt x="158" y="158"/>
                    <a:pt x="158" y="158"/>
                    <a:pt x="159" y="15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8"/>
                    <a:pt x="70" y="158"/>
                    <a:pt x="157" y="158"/>
                  </a:cubicBezTo>
                  <a:close/>
                </a:path>
              </a:pathLst>
            </a:custGeom>
            <a:solidFill>
              <a:srgbClr val="F3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88"/>
            <p:cNvSpPr>
              <a:spLocks noEditPoints="1"/>
            </p:cNvSpPr>
            <p:nvPr/>
          </p:nvSpPr>
          <p:spPr bwMode="auto">
            <a:xfrm>
              <a:off x="8831263" y="2116138"/>
              <a:ext cx="1316037" cy="1316037"/>
            </a:xfrm>
            <a:custGeom>
              <a:avLst/>
              <a:gdLst>
                <a:gd name="T0" fmla="*/ 174 w 348"/>
                <a:gd name="T1" fmla="*/ 348 h 348"/>
                <a:gd name="T2" fmla="*/ 0 w 348"/>
                <a:gd name="T3" fmla="*/ 174 h 348"/>
                <a:gd name="T4" fmla="*/ 174 w 348"/>
                <a:gd name="T5" fmla="*/ 0 h 348"/>
                <a:gd name="T6" fmla="*/ 348 w 348"/>
                <a:gd name="T7" fmla="*/ 174 h 348"/>
                <a:gd name="T8" fmla="*/ 174 w 348"/>
                <a:gd name="T9" fmla="*/ 348 h 348"/>
                <a:gd name="T10" fmla="*/ 174 w 348"/>
                <a:gd name="T11" fmla="*/ 9 h 348"/>
                <a:gd name="T12" fmla="*/ 9 w 348"/>
                <a:gd name="T13" fmla="*/ 174 h 348"/>
                <a:gd name="T14" fmla="*/ 174 w 348"/>
                <a:gd name="T15" fmla="*/ 339 h 348"/>
                <a:gd name="T16" fmla="*/ 339 w 348"/>
                <a:gd name="T17" fmla="*/ 174 h 348"/>
                <a:gd name="T18" fmla="*/ 174 w 348"/>
                <a:gd name="T19" fmla="*/ 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8">
                  <a:moveTo>
                    <a:pt x="174" y="348"/>
                  </a:moveTo>
                  <a:cubicBezTo>
                    <a:pt x="78" y="348"/>
                    <a:pt x="0" y="270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ubicBezTo>
                    <a:pt x="270" y="0"/>
                    <a:pt x="348" y="78"/>
                    <a:pt x="348" y="174"/>
                  </a:cubicBezTo>
                  <a:cubicBezTo>
                    <a:pt x="348" y="270"/>
                    <a:pt x="270" y="348"/>
                    <a:pt x="174" y="348"/>
                  </a:cubicBezTo>
                  <a:close/>
                  <a:moveTo>
                    <a:pt x="174" y="9"/>
                  </a:moveTo>
                  <a:cubicBezTo>
                    <a:pt x="83" y="9"/>
                    <a:pt x="9" y="83"/>
                    <a:pt x="9" y="174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4"/>
                  </a:cubicBezTo>
                  <a:cubicBezTo>
                    <a:pt x="339" y="83"/>
                    <a:pt x="265" y="9"/>
                    <a:pt x="174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89"/>
            <p:cNvSpPr>
              <a:spLocks noChangeArrowheads="1"/>
            </p:cNvSpPr>
            <p:nvPr/>
          </p:nvSpPr>
          <p:spPr bwMode="auto">
            <a:xfrm>
              <a:off x="9490075" y="2244725"/>
              <a:ext cx="6350" cy="155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90"/>
            <p:cNvSpPr>
              <a:spLocks noChangeArrowheads="1"/>
            </p:cNvSpPr>
            <p:nvPr/>
          </p:nvSpPr>
          <p:spPr bwMode="auto">
            <a:xfrm>
              <a:off x="9490075" y="3141663"/>
              <a:ext cx="6350" cy="150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8970963" y="2763838"/>
              <a:ext cx="155575" cy="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9863138" y="2763838"/>
              <a:ext cx="155575" cy="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3"/>
            <p:cNvSpPr/>
            <p:nvPr/>
          </p:nvSpPr>
          <p:spPr bwMode="auto">
            <a:xfrm>
              <a:off x="9693275" y="2309813"/>
              <a:ext cx="65087" cy="101600"/>
            </a:xfrm>
            <a:custGeom>
              <a:avLst/>
              <a:gdLst>
                <a:gd name="T0" fmla="*/ 5 w 41"/>
                <a:gd name="T1" fmla="*/ 64 h 64"/>
                <a:gd name="T2" fmla="*/ 0 w 41"/>
                <a:gd name="T3" fmla="*/ 62 h 64"/>
                <a:gd name="T4" fmla="*/ 36 w 41"/>
                <a:gd name="T5" fmla="*/ 0 h 64"/>
                <a:gd name="T6" fmla="*/ 41 w 41"/>
                <a:gd name="T7" fmla="*/ 2 h 64"/>
                <a:gd name="T8" fmla="*/ 5 w 4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4">
                  <a:moveTo>
                    <a:pt x="5" y="64"/>
                  </a:moveTo>
                  <a:lnTo>
                    <a:pt x="0" y="62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4"/>
            <p:cNvSpPr/>
            <p:nvPr/>
          </p:nvSpPr>
          <p:spPr bwMode="auto">
            <a:xfrm>
              <a:off x="9852025" y="2501900"/>
              <a:ext cx="98425" cy="65087"/>
            </a:xfrm>
            <a:custGeom>
              <a:avLst/>
              <a:gdLst>
                <a:gd name="T0" fmla="*/ 3 w 62"/>
                <a:gd name="T1" fmla="*/ 41 h 41"/>
                <a:gd name="T2" fmla="*/ 0 w 62"/>
                <a:gd name="T3" fmla="*/ 36 h 41"/>
                <a:gd name="T4" fmla="*/ 60 w 62"/>
                <a:gd name="T5" fmla="*/ 0 h 41"/>
                <a:gd name="T6" fmla="*/ 62 w 62"/>
                <a:gd name="T7" fmla="*/ 5 h 41"/>
                <a:gd name="T8" fmla="*/ 3 w 6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3" y="41"/>
                  </a:moveTo>
                  <a:lnTo>
                    <a:pt x="0" y="36"/>
                  </a:lnTo>
                  <a:lnTo>
                    <a:pt x="60" y="0"/>
                  </a:lnTo>
                  <a:lnTo>
                    <a:pt x="62" y="5"/>
                  </a:lnTo>
                  <a:lnTo>
                    <a:pt x="3" y="4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5"/>
            <p:cNvSpPr/>
            <p:nvPr/>
          </p:nvSpPr>
          <p:spPr bwMode="auto">
            <a:xfrm>
              <a:off x="9224963" y="3125788"/>
              <a:ext cx="63500" cy="98425"/>
            </a:xfrm>
            <a:custGeom>
              <a:avLst/>
              <a:gdLst>
                <a:gd name="T0" fmla="*/ 5 w 40"/>
                <a:gd name="T1" fmla="*/ 62 h 62"/>
                <a:gd name="T2" fmla="*/ 0 w 40"/>
                <a:gd name="T3" fmla="*/ 60 h 62"/>
                <a:gd name="T4" fmla="*/ 36 w 40"/>
                <a:gd name="T5" fmla="*/ 0 h 62"/>
                <a:gd name="T6" fmla="*/ 40 w 40"/>
                <a:gd name="T7" fmla="*/ 3 h 62"/>
                <a:gd name="T8" fmla="*/ 5 w 40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2">
                  <a:moveTo>
                    <a:pt x="5" y="62"/>
                  </a:moveTo>
                  <a:lnTo>
                    <a:pt x="0" y="60"/>
                  </a:lnTo>
                  <a:lnTo>
                    <a:pt x="36" y="0"/>
                  </a:lnTo>
                  <a:lnTo>
                    <a:pt x="40" y="3"/>
                  </a:lnTo>
                  <a:lnTo>
                    <a:pt x="5" y="6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6"/>
            <p:cNvSpPr/>
            <p:nvPr/>
          </p:nvSpPr>
          <p:spPr bwMode="auto">
            <a:xfrm>
              <a:off x="9039225" y="2971800"/>
              <a:ext cx="101600" cy="63500"/>
            </a:xfrm>
            <a:custGeom>
              <a:avLst/>
              <a:gdLst>
                <a:gd name="T0" fmla="*/ 2 w 64"/>
                <a:gd name="T1" fmla="*/ 40 h 40"/>
                <a:gd name="T2" fmla="*/ 0 w 64"/>
                <a:gd name="T3" fmla="*/ 35 h 40"/>
                <a:gd name="T4" fmla="*/ 62 w 64"/>
                <a:gd name="T5" fmla="*/ 0 h 40"/>
                <a:gd name="T6" fmla="*/ 64 w 64"/>
                <a:gd name="T7" fmla="*/ 4 h 40"/>
                <a:gd name="T8" fmla="*/ 2 w 6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2" y="40"/>
                  </a:moveTo>
                  <a:lnTo>
                    <a:pt x="0" y="35"/>
                  </a:lnTo>
                  <a:lnTo>
                    <a:pt x="62" y="0"/>
                  </a:lnTo>
                  <a:lnTo>
                    <a:pt x="64" y="4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97"/>
            <p:cNvSpPr/>
            <p:nvPr/>
          </p:nvSpPr>
          <p:spPr bwMode="auto">
            <a:xfrm>
              <a:off x="9039225" y="2506663"/>
              <a:ext cx="101600" cy="60325"/>
            </a:xfrm>
            <a:custGeom>
              <a:avLst/>
              <a:gdLst>
                <a:gd name="T0" fmla="*/ 60 w 64"/>
                <a:gd name="T1" fmla="*/ 38 h 38"/>
                <a:gd name="T2" fmla="*/ 0 w 64"/>
                <a:gd name="T3" fmla="*/ 2 h 38"/>
                <a:gd name="T4" fmla="*/ 2 w 64"/>
                <a:gd name="T5" fmla="*/ 0 h 38"/>
                <a:gd name="T6" fmla="*/ 64 w 64"/>
                <a:gd name="T7" fmla="*/ 33 h 38"/>
                <a:gd name="T8" fmla="*/ 60 w 6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60" y="38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64" y="33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98"/>
            <p:cNvSpPr/>
            <p:nvPr/>
          </p:nvSpPr>
          <p:spPr bwMode="auto">
            <a:xfrm>
              <a:off x="9852025" y="2974975"/>
              <a:ext cx="95250" cy="60325"/>
            </a:xfrm>
            <a:custGeom>
              <a:avLst/>
              <a:gdLst>
                <a:gd name="T0" fmla="*/ 57 w 60"/>
                <a:gd name="T1" fmla="*/ 38 h 38"/>
                <a:gd name="T2" fmla="*/ 0 w 60"/>
                <a:gd name="T3" fmla="*/ 5 h 38"/>
                <a:gd name="T4" fmla="*/ 3 w 60"/>
                <a:gd name="T5" fmla="*/ 0 h 38"/>
                <a:gd name="T6" fmla="*/ 60 w 60"/>
                <a:gd name="T7" fmla="*/ 33 h 38"/>
                <a:gd name="T8" fmla="*/ 57 w 60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8">
                  <a:moveTo>
                    <a:pt x="57" y="38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60" y="33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99"/>
            <p:cNvSpPr/>
            <p:nvPr/>
          </p:nvSpPr>
          <p:spPr bwMode="auto">
            <a:xfrm>
              <a:off x="9685338" y="3133725"/>
              <a:ext cx="61912" cy="98425"/>
            </a:xfrm>
            <a:custGeom>
              <a:avLst/>
              <a:gdLst>
                <a:gd name="T0" fmla="*/ 36 w 39"/>
                <a:gd name="T1" fmla="*/ 62 h 62"/>
                <a:gd name="T2" fmla="*/ 0 w 39"/>
                <a:gd name="T3" fmla="*/ 2 h 62"/>
                <a:gd name="T4" fmla="*/ 5 w 39"/>
                <a:gd name="T5" fmla="*/ 0 h 62"/>
                <a:gd name="T6" fmla="*/ 39 w 39"/>
                <a:gd name="T7" fmla="*/ 60 h 62"/>
                <a:gd name="T8" fmla="*/ 36 w 39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2">
                  <a:moveTo>
                    <a:pt x="36" y="6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39" y="60"/>
                  </a:lnTo>
                  <a:lnTo>
                    <a:pt x="36" y="6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0"/>
            <p:cNvSpPr/>
            <p:nvPr/>
          </p:nvSpPr>
          <p:spPr bwMode="auto">
            <a:xfrm>
              <a:off x="9213850" y="2320925"/>
              <a:ext cx="63500" cy="101600"/>
            </a:xfrm>
            <a:custGeom>
              <a:avLst/>
              <a:gdLst>
                <a:gd name="T0" fmla="*/ 35 w 40"/>
                <a:gd name="T1" fmla="*/ 64 h 64"/>
                <a:gd name="T2" fmla="*/ 0 w 40"/>
                <a:gd name="T3" fmla="*/ 2 h 64"/>
                <a:gd name="T4" fmla="*/ 4 w 40"/>
                <a:gd name="T5" fmla="*/ 0 h 64"/>
                <a:gd name="T6" fmla="*/ 40 w 40"/>
                <a:gd name="T7" fmla="*/ 62 h 64"/>
                <a:gd name="T8" fmla="*/ 35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35" y="6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62"/>
                  </a:lnTo>
                  <a:lnTo>
                    <a:pt x="3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9482138" y="2236788"/>
              <a:ext cx="14287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Oval 102"/>
            <p:cNvSpPr>
              <a:spLocks noChangeArrowheads="1"/>
            </p:cNvSpPr>
            <p:nvPr/>
          </p:nvSpPr>
          <p:spPr bwMode="auto">
            <a:xfrm>
              <a:off x="9458325" y="2736850"/>
              <a:ext cx="68262" cy="682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313" y="799050"/>
            <a:ext cx="11165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经常迟到，或者屡次修改会见时间的创业者，风险投资人肯定不喜欢。连自己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的时间都管不好，又怎么来管公司？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0" name="文本框 599"/>
          <p:cNvSpPr txBox="1"/>
          <p:nvPr/>
        </p:nvSpPr>
        <p:spPr>
          <a:xfrm>
            <a:off x="853397" y="23004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堵车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，不是理由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1" name="组合 750"/>
          <p:cNvGrpSpPr/>
          <p:nvPr/>
        </p:nvGrpSpPr>
        <p:grpSpPr>
          <a:xfrm>
            <a:off x="984376" y="3803918"/>
            <a:ext cx="10223248" cy="2154802"/>
            <a:chOff x="992855" y="3803918"/>
            <a:chExt cx="10223248" cy="2154802"/>
          </a:xfrm>
        </p:grpSpPr>
        <p:grpSp>
          <p:nvGrpSpPr>
            <p:cNvPr id="601" name="组合 600"/>
            <p:cNvGrpSpPr/>
            <p:nvPr/>
          </p:nvGrpSpPr>
          <p:grpSpPr>
            <a:xfrm>
              <a:off x="6270707" y="3803918"/>
              <a:ext cx="4945396" cy="2154802"/>
              <a:chOff x="1024939" y="3852044"/>
              <a:chExt cx="4945396" cy="2154802"/>
            </a:xfrm>
          </p:grpSpPr>
          <p:grpSp>
            <p:nvGrpSpPr>
              <p:cNvPr id="501" name="组合 500"/>
              <p:cNvGrpSpPr/>
              <p:nvPr/>
            </p:nvGrpSpPr>
            <p:grpSpPr>
              <a:xfrm>
                <a:off x="1024939" y="5502021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416" name="组合 415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405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7" name="组合 416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418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9" name="组合 428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430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1" name="组合 440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442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02" name="组合 501"/>
              <p:cNvGrpSpPr/>
              <p:nvPr/>
            </p:nvGrpSpPr>
            <p:grpSpPr>
              <a:xfrm>
                <a:off x="1024939" y="4677033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503" name="组合 502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40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4" name="组合 503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29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5" name="组合 504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18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6" name="组合 505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07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9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4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1" name="组合 550"/>
              <p:cNvGrpSpPr/>
              <p:nvPr/>
            </p:nvGrpSpPr>
            <p:grpSpPr>
              <a:xfrm>
                <a:off x="1024939" y="3852044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552" name="组合 551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89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6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7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8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9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3" name="组合 552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78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4" name="组合 553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67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5" name="组合 554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556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603" name="组合 602"/>
            <p:cNvGrpSpPr/>
            <p:nvPr/>
          </p:nvGrpSpPr>
          <p:grpSpPr>
            <a:xfrm>
              <a:off x="992855" y="3803918"/>
              <a:ext cx="4945396" cy="2154802"/>
              <a:chOff x="1024939" y="3852044"/>
              <a:chExt cx="4945396" cy="2154802"/>
            </a:xfrm>
          </p:grpSpPr>
          <p:grpSp>
            <p:nvGrpSpPr>
              <p:cNvPr id="604" name="组合 603"/>
              <p:cNvGrpSpPr/>
              <p:nvPr/>
            </p:nvGrpSpPr>
            <p:grpSpPr>
              <a:xfrm>
                <a:off x="1024939" y="5502021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703" name="组合 702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740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4" name="组合 703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729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5" name="组合 704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718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6" name="组合 705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707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" name="组合 604"/>
              <p:cNvGrpSpPr/>
              <p:nvPr/>
            </p:nvGrpSpPr>
            <p:grpSpPr>
              <a:xfrm>
                <a:off x="1024939" y="4677033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655" name="组合 654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92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6" name="组合 655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81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2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3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4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5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7" name="组合 656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70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2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3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4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5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8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9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0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8" name="组合 657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59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rgbClr val="F3B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rgbClr val="F3B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1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rgbClr val="F3B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2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rgbClr val="F3B3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3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4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5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7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8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9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rgbClr val="F3B30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6" name="组合 605"/>
              <p:cNvGrpSpPr/>
              <p:nvPr/>
            </p:nvGrpSpPr>
            <p:grpSpPr>
              <a:xfrm>
                <a:off x="1024939" y="3852044"/>
                <a:ext cx="4945396" cy="504825"/>
                <a:chOff x="623888" y="5068887"/>
                <a:chExt cx="4945396" cy="504825"/>
              </a:xfrm>
            </p:grpSpPr>
            <p:grpSp>
              <p:nvGrpSpPr>
                <p:cNvPr id="607" name="组合 606"/>
                <p:cNvGrpSpPr/>
                <p:nvPr/>
              </p:nvGrpSpPr>
              <p:grpSpPr>
                <a:xfrm>
                  <a:off x="62388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44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7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8" name="组合 607"/>
                <p:cNvGrpSpPr/>
                <p:nvPr/>
              </p:nvGrpSpPr>
              <p:grpSpPr>
                <a:xfrm>
                  <a:off x="195167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33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4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9" name="组合 608"/>
                <p:cNvGrpSpPr/>
                <p:nvPr/>
              </p:nvGrpSpPr>
              <p:grpSpPr>
                <a:xfrm>
                  <a:off x="3279468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22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0" name="组合 609"/>
                <p:cNvGrpSpPr/>
                <p:nvPr/>
              </p:nvGrpSpPr>
              <p:grpSpPr>
                <a:xfrm>
                  <a:off x="4607259" y="5068887"/>
                  <a:ext cx="962025" cy="504825"/>
                  <a:chOff x="6784975" y="3213100"/>
                  <a:chExt cx="962025" cy="504825"/>
                </a:xfrm>
              </p:grpSpPr>
              <p:sp>
                <p:nvSpPr>
                  <p:cNvPr id="611" name="Freeform 314"/>
                  <p:cNvSpPr/>
                  <p:nvPr/>
                </p:nvSpPr>
                <p:spPr bwMode="auto">
                  <a:xfrm>
                    <a:off x="6784975" y="3213100"/>
                    <a:ext cx="906463" cy="363538"/>
                  </a:xfrm>
                  <a:custGeom>
                    <a:avLst/>
                    <a:gdLst>
                      <a:gd name="T0" fmla="*/ 4 w 241"/>
                      <a:gd name="T1" fmla="*/ 83 h 95"/>
                      <a:gd name="T2" fmla="*/ 22 w 241"/>
                      <a:gd name="T3" fmla="*/ 20 h 95"/>
                      <a:gd name="T4" fmla="*/ 137 w 241"/>
                      <a:gd name="T5" fmla="*/ 5 h 95"/>
                      <a:gd name="T6" fmla="*/ 209 w 241"/>
                      <a:gd name="T7" fmla="*/ 58 h 95"/>
                      <a:gd name="T8" fmla="*/ 241 w 241"/>
                      <a:gd name="T9" fmla="*/ 95 h 95"/>
                      <a:gd name="T10" fmla="*/ 49 w 241"/>
                      <a:gd name="T11" fmla="*/ 95 h 95"/>
                      <a:gd name="T12" fmla="*/ 4 w 241"/>
                      <a:gd name="T13" fmla="*/ 83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1" h="95">
                        <a:moveTo>
                          <a:pt x="4" y="83"/>
                        </a:moveTo>
                        <a:cubicBezTo>
                          <a:pt x="1" y="82"/>
                          <a:pt x="0" y="40"/>
                          <a:pt x="22" y="20"/>
                        </a:cubicBezTo>
                        <a:cubicBezTo>
                          <a:pt x="44" y="0"/>
                          <a:pt x="111" y="2"/>
                          <a:pt x="137" y="5"/>
                        </a:cubicBezTo>
                        <a:cubicBezTo>
                          <a:pt x="176" y="10"/>
                          <a:pt x="189" y="28"/>
                          <a:pt x="209" y="58"/>
                        </a:cubicBezTo>
                        <a:cubicBezTo>
                          <a:pt x="221" y="74"/>
                          <a:pt x="241" y="95"/>
                          <a:pt x="241" y="95"/>
                        </a:cubicBezTo>
                        <a:cubicBezTo>
                          <a:pt x="49" y="95"/>
                          <a:pt x="49" y="95"/>
                          <a:pt x="49" y="95"/>
                        </a:cubicBezTo>
                        <a:lnTo>
                          <a:pt x="4" y="8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6796088" y="3530600"/>
                    <a:ext cx="895350" cy="650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7653338" y="3498850"/>
                    <a:ext cx="71438" cy="619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7724775" y="3503613"/>
                    <a:ext cx="22225" cy="492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6867525" y="3530600"/>
                    <a:ext cx="195263" cy="182563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6905625" y="3568700"/>
                    <a:ext cx="123825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7375525" y="3533775"/>
                    <a:ext cx="195263" cy="184150"/>
                  </a:xfrm>
                  <a:prstGeom prst="ellipse">
                    <a:avLst/>
                  </a:prstGeom>
                  <a:solidFill>
                    <a:srgbClr val="4530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7412038" y="3568700"/>
                    <a:ext cx="125413" cy="1174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Freeform 322"/>
                  <p:cNvSpPr/>
                  <p:nvPr/>
                </p:nvSpPr>
                <p:spPr bwMode="auto">
                  <a:xfrm>
                    <a:off x="6905625" y="3338513"/>
                    <a:ext cx="153988" cy="122238"/>
                  </a:xfrm>
                  <a:custGeom>
                    <a:avLst/>
                    <a:gdLst>
                      <a:gd name="T0" fmla="*/ 0 w 41"/>
                      <a:gd name="T1" fmla="*/ 24 h 32"/>
                      <a:gd name="T2" fmla="*/ 13 w 41"/>
                      <a:gd name="T3" fmla="*/ 1 h 32"/>
                      <a:gd name="T4" fmla="*/ 39 w 41"/>
                      <a:gd name="T5" fmla="*/ 11 h 32"/>
                      <a:gd name="T6" fmla="*/ 39 w 41"/>
                      <a:gd name="T7" fmla="*/ 32 h 32"/>
                      <a:gd name="T8" fmla="*/ 0 w 41"/>
                      <a:gd name="T9" fmla="*/ 32 h 32"/>
                      <a:gd name="T10" fmla="*/ 0 w 41"/>
                      <a:gd name="T11" fmla="*/ 24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32">
                        <a:moveTo>
                          <a:pt x="0" y="24"/>
                        </a:moveTo>
                        <a:cubicBezTo>
                          <a:pt x="0" y="24"/>
                          <a:pt x="0" y="3"/>
                          <a:pt x="13" y="1"/>
                        </a:cubicBezTo>
                        <a:cubicBezTo>
                          <a:pt x="25" y="0"/>
                          <a:pt x="36" y="0"/>
                          <a:pt x="39" y="11"/>
                        </a:cubicBezTo>
                        <a:cubicBezTo>
                          <a:pt x="41" y="23"/>
                          <a:pt x="39" y="32"/>
                          <a:pt x="39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Freeform 323"/>
                  <p:cNvSpPr/>
                  <p:nvPr/>
                </p:nvSpPr>
                <p:spPr bwMode="auto">
                  <a:xfrm>
                    <a:off x="7213600" y="3327400"/>
                    <a:ext cx="206375" cy="141288"/>
                  </a:xfrm>
                  <a:custGeom>
                    <a:avLst/>
                    <a:gdLst>
                      <a:gd name="T0" fmla="*/ 0 w 55"/>
                      <a:gd name="T1" fmla="*/ 27 h 37"/>
                      <a:gd name="T2" fmla="*/ 17 w 55"/>
                      <a:gd name="T3" fmla="*/ 2 h 37"/>
                      <a:gd name="T4" fmla="*/ 52 w 55"/>
                      <a:gd name="T5" fmla="*/ 14 h 37"/>
                      <a:gd name="T6" fmla="*/ 52 w 55"/>
                      <a:gd name="T7" fmla="*/ 37 h 37"/>
                      <a:gd name="T8" fmla="*/ 0 w 55"/>
                      <a:gd name="T9" fmla="*/ 37 h 37"/>
                      <a:gd name="T10" fmla="*/ 0 w 55"/>
                      <a:gd name="T11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" h="37">
                        <a:moveTo>
                          <a:pt x="0" y="27"/>
                        </a:moveTo>
                        <a:cubicBezTo>
                          <a:pt x="0" y="27"/>
                          <a:pt x="0" y="4"/>
                          <a:pt x="17" y="2"/>
                        </a:cubicBezTo>
                        <a:cubicBezTo>
                          <a:pt x="34" y="0"/>
                          <a:pt x="49" y="1"/>
                          <a:pt x="52" y="14"/>
                        </a:cubicBezTo>
                        <a:cubicBezTo>
                          <a:pt x="55" y="26"/>
                          <a:pt x="52" y="37"/>
                          <a:pt x="52" y="37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1B1C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Freeform 324"/>
                  <p:cNvSpPr/>
                  <p:nvPr/>
                </p:nvSpPr>
                <p:spPr bwMode="auto">
                  <a:xfrm>
                    <a:off x="6946900" y="3221038"/>
                    <a:ext cx="465138" cy="79375"/>
                  </a:xfrm>
                  <a:custGeom>
                    <a:avLst/>
                    <a:gdLst>
                      <a:gd name="T0" fmla="*/ 108 w 124"/>
                      <a:gd name="T1" fmla="*/ 15 h 21"/>
                      <a:gd name="T2" fmla="*/ 35 w 124"/>
                      <a:gd name="T3" fmla="*/ 19 h 21"/>
                      <a:gd name="T4" fmla="*/ 15 w 124"/>
                      <a:gd name="T5" fmla="*/ 6 h 21"/>
                      <a:gd name="T6" fmla="*/ 89 w 124"/>
                      <a:gd name="T7" fmla="*/ 3 h 21"/>
                      <a:gd name="T8" fmla="*/ 108 w 124"/>
                      <a:gd name="T9" fmla="*/ 1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4" h="21">
                        <a:moveTo>
                          <a:pt x="108" y="15"/>
                        </a:moveTo>
                        <a:cubicBezTo>
                          <a:pt x="93" y="20"/>
                          <a:pt x="60" y="21"/>
                          <a:pt x="35" y="19"/>
                        </a:cubicBezTo>
                        <a:cubicBezTo>
                          <a:pt x="9" y="16"/>
                          <a:pt x="0" y="10"/>
                          <a:pt x="15" y="6"/>
                        </a:cubicBezTo>
                        <a:cubicBezTo>
                          <a:pt x="30" y="2"/>
                          <a:pt x="63" y="0"/>
                          <a:pt x="89" y="3"/>
                        </a:cubicBezTo>
                        <a:cubicBezTo>
                          <a:pt x="115" y="5"/>
                          <a:pt x="124" y="11"/>
                          <a:pt x="108" y="1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198009" y="518702"/>
            <a:ext cx="3795982" cy="2708434"/>
            <a:chOff x="2807369" y="1622647"/>
            <a:chExt cx="3795982" cy="2708434"/>
          </a:xfrm>
        </p:grpSpPr>
        <p:sp>
          <p:nvSpPr>
            <p:cNvPr id="3" name="文本框 2"/>
            <p:cNvSpPr txBox="1"/>
            <p:nvPr/>
          </p:nvSpPr>
          <p:spPr>
            <a:xfrm>
              <a:off x="2807369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61657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年龄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315324" y="3440198"/>
              <a:ext cx="2264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young</a:t>
              </a:r>
              <a:r>
                <a:rPr lang="zh-CN" altLang="en-US" dirty="0"/>
                <a:t> </a:t>
              </a:r>
              <a:r>
                <a:rPr lang="en-US" altLang="zh-CN" dirty="0"/>
                <a:t>or old</a:t>
              </a:r>
              <a:endParaRPr lang="zh-CN" altLang="en-US" dirty="0"/>
            </a:p>
          </p:txBody>
        </p:sp>
      </p:grpSp>
      <p:grpSp>
        <p:nvGrpSpPr>
          <p:cNvPr id="88" name="组合 87"/>
          <p:cNvGrpSpPr>
            <a:grpSpLocks noChangeAspect="1"/>
          </p:cNvGrpSpPr>
          <p:nvPr/>
        </p:nvGrpSpPr>
        <p:grpSpPr>
          <a:xfrm>
            <a:off x="7445178" y="4141493"/>
            <a:ext cx="1397243" cy="1978457"/>
            <a:chOff x="10434998" y="3072632"/>
            <a:chExt cx="954088" cy="1350962"/>
          </a:xfrm>
        </p:grpSpPr>
        <p:sp>
          <p:nvSpPr>
            <p:cNvPr id="89" name="Oval 13"/>
            <p:cNvSpPr>
              <a:spLocks noChangeArrowheads="1"/>
            </p:cNvSpPr>
            <p:nvPr/>
          </p:nvSpPr>
          <p:spPr bwMode="auto">
            <a:xfrm>
              <a:off x="10723923" y="3072632"/>
              <a:ext cx="2667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"/>
            <p:cNvSpPr/>
            <p:nvPr/>
          </p:nvSpPr>
          <p:spPr bwMode="auto">
            <a:xfrm>
              <a:off x="10434998" y="3283769"/>
              <a:ext cx="954088" cy="1139825"/>
            </a:xfrm>
            <a:custGeom>
              <a:avLst/>
              <a:gdLst>
                <a:gd name="T0" fmla="*/ 75 w 86"/>
                <a:gd name="T1" fmla="*/ 24 h 102"/>
                <a:gd name="T2" fmla="*/ 74 w 86"/>
                <a:gd name="T3" fmla="*/ 22 h 102"/>
                <a:gd name="T4" fmla="*/ 56 w 86"/>
                <a:gd name="T5" fmla="*/ 0 h 102"/>
                <a:gd name="T6" fmla="*/ 56 w 86"/>
                <a:gd name="T7" fmla="*/ 0 h 102"/>
                <a:gd name="T8" fmla="*/ 56 w 86"/>
                <a:gd name="T9" fmla="*/ 0 h 102"/>
                <a:gd name="T10" fmla="*/ 52 w 86"/>
                <a:gd name="T11" fmla="*/ 0 h 102"/>
                <a:gd name="T12" fmla="*/ 25 w 86"/>
                <a:gd name="T13" fmla="*/ 0 h 102"/>
                <a:gd name="T14" fmla="*/ 21 w 86"/>
                <a:gd name="T15" fmla="*/ 0 h 102"/>
                <a:gd name="T16" fmla="*/ 2 w 86"/>
                <a:gd name="T17" fmla="*/ 22 h 102"/>
                <a:gd name="T18" fmla="*/ 4 w 86"/>
                <a:gd name="T19" fmla="*/ 30 h 102"/>
                <a:gd name="T20" fmla="*/ 18 w 86"/>
                <a:gd name="T21" fmla="*/ 41 h 102"/>
                <a:gd name="T22" fmla="*/ 14 w 86"/>
                <a:gd name="T23" fmla="*/ 24 h 102"/>
                <a:gd name="T24" fmla="*/ 21 w 86"/>
                <a:gd name="T25" fmla="*/ 29 h 102"/>
                <a:gd name="T26" fmla="*/ 21 w 86"/>
                <a:gd name="T27" fmla="*/ 51 h 102"/>
                <a:gd name="T28" fmla="*/ 12 w 86"/>
                <a:gd name="T29" fmla="*/ 72 h 102"/>
                <a:gd name="T30" fmla="*/ 11 w 86"/>
                <a:gd name="T31" fmla="*/ 77 h 102"/>
                <a:gd name="T32" fmla="*/ 28 w 86"/>
                <a:gd name="T33" fmla="*/ 101 h 102"/>
                <a:gd name="T34" fmla="*/ 25 w 86"/>
                <a:gd name="T35" fmla="*/ 75 h 102"/>
                <a:gd name="T36" fmla="*/ 33 w 86"/>
                <a:gd name="T37" fmla="*/ 56 h 102"/>
                <a:gd name="T38" fmla="*/ 51 w 86"/>
                <a:gd name="T39" fmla="*/ 74 h 102"/>
                <a:gd name="T40" fmla="*/ 49 w 86"/>
                <a:gd name="T41" fmla="*/ 100 h 102"/>
                <a:gd name="T42" fmla="*/ 65 w 86"/>
                <a:gd name="T43" fmla="*/ 76 h 102"/>
                <a:gd name="T44" fmla="*/ 65 w 86"/>
                <a:gd name="T45" fmla="*/ 71 h 102"/>
                <a:gd name="T46" fmla="*/ 56 w 86"/>
                <a:gd name="T47" fmla="*/ 15 h 102"/>
                <a:gd name="T48" fmla="*/ 65 w 86"/>
                <a:gd name="T49" fmla="*/ 29 h 102"/>
                <a:gd name="T50" fmla="*/ 75 w 86"/>
                <a:gd name="T51" fmla="*/ 49 h 102"/>
                <a:gd name="T52" fmla="*/ 76 w 86"/>
                <a:gd name="T53" fmla="*/ 100 h 102"/>
                <a:gd name="T54" fmla="*/ 78 w 86"/>
                <a:gd name="T55" fmla="*/ 49 h 102"/>
                <a:gd name="T56" fmla="*/ 82 w 86"/>
                <a:gd name="T57" fmla="*/ 44 h 102"/>
                <a:gd name="T58" fmla="*/ 83 w 86"/>
                <a:gd name="T59" fmla="*/ 47 h 102"/>
                <a:gd name="T60" fmla="*/ 86 w 86"/>
                <a:gd name="T61" fmla="*/ 47 h 102"/>
                <a:gd name="T62" fmla="*/ 86 w 86"/>
                <a:gd name="T63" fmla="*/ 47 h 102"/>
                <a:gd name="T64" fmla="*/ 81 w 86"/>
                <a:gd name="T65" fmla="*/ 4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102">
                  <a:moveTo>
                    <a:pt x="81" y="41"/>
                  </a:moveTo>
                  <a:cubicBezTo>
                    <a:pt x="75" y="24"/>
                    <a:pt x="75" y="24"/>
                    <a:pt x="75" y="24"/>
                  </a:cubicBezTo>
                  <a:cubicBezTo>
                    <a:pt x="75" y="23"/>
                    <a:pt x="75" y="23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5"/>
                    <a:pt x="44" y="9"/>
                    <a:pt x="38" y="9"/>
                  </a:cubicBezTo>
                  <a:cubicBezTo>
                    <a:pt x="32" y="9"/>
                    <a:pt x="27" y="5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1"/>
                    <a:pt x="15" y="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4"/>
                    <a:pt x="1" y="28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1" y="75"/>
                    <a:pt x="11" y="76"/>
                    <a:pt x="11" y="7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20" y="100"/>
                    <a:pt x="24" y="102"/>
                    <a:pt x="28" y="101"/>
                  </a:cubicBezTo>
                  <a:cubicBezTo>
                    <a:pt x="31" y="99"/>
                    <a:pt x="33" y="95"/>
                    <a:pt x="32" y="92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6"/>
                    <a:pt x="33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4" y="94"/>
                    <a:pt x="45" y="98"/>
                    <a:pt x="49" y="100"/>
                  </a:cubicBezTo>
                  <a:cubicBezTo>
                    <a:pt x="53" y="101"/>
                    <a:pt x="56" y="99"/>
                    <a:pt x="58" y="9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6" y="75"/>
                    <a:pt x="66" y="74"/>
                    <a:pt x="66" y="73"/>
                  </a:cubicBezTo>
                  <a:cubicBezTo>
                    <a:pt x="66" y="72"/>
                    <a:pt x="65" y="71"/>
                    <a:pt x="65" y="71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9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2" y="47"/>
                    <a:pt x="73" y="49"/>
                    <a:pt x="75" y="4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5" y="99"/>
                    <a:pt x="76" y="100"/>
                    <a:pt x="76" y="100"/>
                  </a:cubicBezTo>
                  <a:cubicBezTo>
                    <a:pt x="77" y="100"/>
                    <a:pt x="78" y="99"/>
                    <a:pt x="78" y="9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0" y="48"/>
                    <a:pt x="82" y="46"/>
                    <a:pt x="82" y="44"/>
                  </a:cubicBezTo>
                  <a:cubicBezTo>
                    <a:pt x="83" y="45"/>
                    <a:pt x="83" y="46"/>
                    <a:pt x="83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48"/>
                    <a:pt x="84" y="48"/>
                    <a:pt x="85" y="48"/>
                  </a:cubicBezTo>
                  <a:cubicBezTo>
                    <a:pt x="86" y="48"/>
                    <a:pt x="86" y="48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4"/>
                    <a:pt x="84" y="42"/>
                    <a:pt x="8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4" name="组合 113"/>
          <p:cNvGrpSpPr>
            <a:grpSpLocks noChangeAspect="1"/>
          </p:cNvGrpSpPr>
          <p:nvPr/>
        </p:nvGrpSpPr>
        <p:grpSpPr>
          <a:xfrm>
            <a:off x="3731123" y="3925999"/>
            <a:ext cx="948532" cy="2193951"/>
            <a:chOff x="7063148" y="1564507"/>
            <a:chExt cx="598488" cy="1384300"/>
          </a:xfrm>
        </p:grpSpPr>
        <p:sp>
          <p:nvSpPr>
            <p:cNvPr id="115" name="Oval 6"/>
            <p:cNvSpPr>
              <a:spLocks noChangeArrowheads="1"/>
            </p:cNvSpPr>
            <p:nvPr/>
          </p:nvSpPr>
          <p:spPr bwMode="auto">
            <a:xfrm>
              <a:off x="7240948" y="1564507"/>
              <a:ext cx="242888" cy="246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7063148" y="1832794"/>
              <a:ext cx="598488" cy="1116013"/>
            </a:xfrm>
            <a:custGeom>
              <a:avLst/>
              <a:gdLst>
                <a:gd name="T0" fmla="*/ 53 w 54"/>
                <a:gd name="T1" fmla="*/ 4 h 100"/>
                <a:gd name="T2" fmla="*/ 47 w 54"/>
                <a:gd name="T3" fmla="*/ 0 h 100"/>
                <a:gd name="T4" fmla="*/ 44 w 54"/>
                <a:gd name="T5" fmla="*/ 0 h 100"/>
                <a:gd name="T6" fmla="*/ 43 w 54"/>
                <a:gd name="T7" fmla="*/ 0 h 100"/>
                <a:gd name="T8" fmla="*/ 43 w 54"/>
                <a:gd name="T9" fmla="*/ 0 h 100"/>
                <a:gd name="T10" fmla="*/ 40 w 54"/>
                <a:gd name="T11" fmla="*/ 0 h 100"/>
                <a:gd name="T12" fmla="*/ 11 w 54"/>
                <a:gd name="T13" fmla="*/ 0 h 100"/>
                <a:gd name="T14" fmla="*/ 11 w 54"/>
                <a:gd name="T15" fmla="*/ 0 h 100"/>
                <a:gd name="T16" fmla="*/ 11 w 54"/>
                <a:gd name="T17" fmla="*/ 0 h 100"/>
                <a:gd name="T18" fmla="*/ 11 w 54"/>
                <a:gd name="T19" fmla="*/ 0 h 100"/>
                <a:gd name="T20" fmla="*/ 7 w 54"/>
                <a:gd name="T21" fmla="*/ 0 h 100"/>
                <a:gd name="T22" fmla="*/ 0 w 54"/>
                <a:gd name="T23" fmla="*/ 8 h 100"/>
                <a:gd name="T24" fmla="*/ 0 w 54"/>
                <a:gd name="T25" fmla="*/ 8 h 100"/>
                <a:gd name="T26" fmla="*/ 0 w 54"/>
                <a:gd name="T27" fmla="*/ 8 h 100"/>
                <a:gd name="T28" fmla="*/ 0 w 54"/>
                <a:gd name="T29" fmla="*/ 41 h 100"/>
                <a:gd name="T30" fmla="*/ 5 w 54"/>
                <a:gd name="T31" fmla="*/ 46 h 100"/>
                <a:gd name="T32" fmla="*/ 10 w 54"/>
                <a:gd name="T33" fmla="*/ 41 h 100"/>
                <a:gd name="T34" fmla="*/ 10 w 54"/>
                <a:gd name="T35" fmla="*/ 10 h 100"/>
                <a:gd name="T36" fmla="*/ 11 w 54"/>
                <a:gd name="T37" fmla="*/ 10 h 100"/>
                <a:gd name="T38" fmla="*/ 11 w 54"/>
                <a:gd name="T39" fmla="*/ 50 h 100"/>
                <a:gd name="T40" fmla="*/ 11 w 54"/>
                <a:gd name="T41" fmla="*/ 50 h 100"/>
                <a:gd name="T42" fmla="*/ 11 w 54"/>
                <a:gd name="T43" fmla="*/ 51 h 100"/>
                <a:gd name="T44" fmla="*/ 11 w 54"/>
                <a:gd name="T45" fmla="*/ 94 h 100"/>
                <a:gd name="T46" fmla="*/ 17 w 54"/>
                <a:gd name="T47" fmla="*/ 100 h 100"/>
                <a:gd name="T48" fmla="*/ 23 w 54"/>
                <a:gd name="T49" fmla="*/ 94 h 100"/>
                <a:gd name="T50" fmla="*/ 23 w 54"/>
                <a:gd name="T51" fmla="*/ 51 h 100"/>
                <a:gd name="T52" fmla="*/ 23 w 54"/>
                <a:gd name="T53" fmla="*/ 50 h 100"/>
                <a:gd name="T54" fmla="*/ 23 w 54"/>
                <a:gd name="T55" fmla="*/ 50 h 100"/>
                <a:gd name="T56" fmla="*/ 23 w 54"/>
                <a:gd name="T57" fmla="*/ 50 h 100"/>
                <a:gd name="T58" fmla="*/ 27 w 54"/>
                <a:gd name="T59" fmla="*/ 47 h 100"/>
                <a:gd name="T60" fmla="*/ 30 w 54"/>
                <a:gd name="T61" fmla="*/ 50 h 100"/>
                <a:gd name="T62" fmla="*/ 30 w 54"/>
                <a:gd name="T63" fmla="*/ 50 h 100"/>
                <a:gd name="T64" fmla="*/ 30 w 54"/>
                <a:gd name="T65" fmla="*/ 50 h 100"/>
                <a:gd name="T66" fmla="*/ 30 w 54"/>
                <a:gd name="T67" fmla="*/ 51 h 100"/>
                <a:gd name="T68" fmla="*/ 30 w 54"/>
                <a:gd name="T69" fmla="*/ 94 h 100"/>
                <a:gd name="T70" fmla="*/ 36 w 54"/>
                <a:gd name="T71" fmla="*/ 100 h 100"/>
                <a:gd name="T72" fmla="*/ 43 w 54"/>
                <a:gd name="T73" fmla="*/ 94 h 100"/>
                <a:gd name="T74" fmla="*/ 43 w 54"/>
                <a:gd name="T75" fmla="*/ 51 h 100"/>
                <a:gd name="T76" fmla="*/ 43 w 54"/>
                <a:gd name="T77" fmla="*/ 50 h 100"/>
                <a:gd name="T78" fmla="*/ 43 w 54"/>
                <a:gd name="T79" fmla="*/ 50 h 100"/>
                <a:gd name="T80" fmla="*/ 43 w 54"/>
                <a:gd name="T81" fmla="*/ 10 h 100"/>
                <a:gd name="T82" fmla="*/ 44 w 54"/>
                <a:gd name="T83" fmla="*/ 10 h 100"/>
                <a:gd name="T84" fmla="*/ 44 w 54"/>
                <a:gd name="T85" fmla="*/ 41 h 100"/>
                <a:gd name="T86" fmla="*/ 49 w 54"/>
                <a:gd name="T87" fmla="*/ 46 h 100"/>
                <a:gd name="T88" fmla="*/ 54 w 54"/>
                <a:gd name="T89" fmla="*/ 41 h 100"/>
                <a:gd name="T90" fmla="*/ 54 w 54"/>
                <a:gd name="T91" fmla="*/ 8 h 100"/>
                <a:gd name="T92" fmla="*/ 53 w 54"/>
                <a:gd name="T93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100">
                  <a:moveTo>
                    <a:pt x="53" y="4"/>
                  </a:moveTo>
                  <a:cubicBezTo>
                    <a:pt x="51" y="2"/>
                    <a:pt x="49" y="1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4" y="1"/>
                    <a:pt x="0" y="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5" y="46"/>
                  </a:cubicBezTo>
                  <a:cubicBezTo>
                    <a:pt x="8" y="46"/>
                    <a:pt x="10" y="44"/>
                    <a:pt x="10" y="4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8"/>
                    <a:pt x="14" y="100"/>
                    <a:pt x="17" y="100"/>
                  </a:cubicBezTo>
                  <a:cubicBezTo>
                    <a:pt x="21" y="100"/>
                    <a:pt x="23" y="98"/>
                    <a:pt x="23" y="94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8"/>
                    <a:pt x="25" y="47"/>
                    <a:pt x="27" y="47"/>
                  </a:cubicBezTo>
                  <a:cubicBezTo>
                    <a:pt x="29" y="47"/>
                    <a:pt x="30" y="48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8"/>
                    <a:pt x="33" y="100"/>
                    <a:pt x="36" y="100"/>
                  </a:cubicBezTo>
                  <a:cubicBezTo>
                    <a:pt x="40" y="100"/>
                    <a:pt x="43" y="98"/>
                    <a:pt x="43" y="94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4"/>
                    <a:pt x="46" y="46"/>
                    <a:pt x="49" y="46"/>
                  </a:cubicBezTo>
                  <a:cubicBezTo>
                    <a:pt x="51" y="46"/>
                    <a:pt x="54" y="44"/>
                    <a:pt x="54" y="4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6"/>
                    <a:pt x="53" y="5"/>
                    <a:pt x="5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17446" y="3719161"/>
            <a:ext cx="1149427" cy="425203"/>
            <a:chOff x="2534653" y="3783931"/>
            <a:chExt cx="1149427" cy="425203"/>
          </a:xfrm>
        </p:grpSpPr>
        <p:sp>
          <p:nvSpPr>
            <p:cNvPr id="5" name="圆角矩形标注 4"/>
            <p:cNvSpPr/>
            <p:nvPr/>
          </p:nvSpPr>
          <p:spPr>
            <a:xfrm>
              <a:off x="2534653" y="3783931"/>
              <a:ext cx="1149427" cy="425203"/>
            </a:xfrm>
            <a:prstGeom prst="wedgeRoundRectCallout">
              <a:avLst>
                <a:gd name="adj1" fmla="val 44473"/>
                <a:gd name="adj2" fmla="val 85137"/>
                <a:gd name="adj3" fmla="val 16667"/>
              </a:avLst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85845" y="381133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你妹</a:t>
              </a:r>
              <a:endPara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6698" y="3499271"/>
            <a:ext cx="1569660" cy="709863"/>
            <a:chOff x="8792305" y="3429000"/>
            <a:chExt cx="1569660" cy="709863"/>
          </a:xfrm>
        </p:grpSpPr>
        <p:sp>
          <p:nvSpPr>
            <p:cNvPr id="2" name="圆角矩形标注 1"/>
            <p:cNvSpPr/>
            <p:nvPr/>
          </p:nvSpPr>
          <p:spPr>
            <a:xfrm>
              <a:off x="8839200" y="3429000"/>
              <a:ext cx="1443789" cy="709863"/>
            </a:xfrm>
            <a:prstGeom prst="wedgeRoundRectCallout">
              <a:avLst>
                <a:gd name="adj1" fmla="val -46389"/>
                <a:gd name="adj2" fmla="val 91879"/>
                <a:gd name="adj3" fmla="val 16667"/>
              </a:avLst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792305" y="355666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老头别折腾了</a:t>
              </a:r>
              <a:endParaRPr lang="zh-CN" altLang="en-US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2723" y="798282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一般来说，已经秃顶，或者白发斑斑的创业者，尤其是第一次创业的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后，风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险投资人基本上不会投的，他们最喜欢的创业者年龄是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30—35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岁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810467" y="4943067"/>
            <a:ext cx="2398871" cy="1663813"/>
            <a:chOff x="4059646" y="5070429"/>
            <a:chExt cx="2398871" cy="1663813"/>
          </a:xfrm>
        </p:grpSpPr>
        <p:sp>
          <p:nvSpPr>
            <p:cNvPr id="6" name="Freeform 5"/>
            <p:cNvSpPr/>
            <p:nvPr/>
          </p:nvSpPr>
          <p:spPr bwMode="auto">
            <a:xfrm>
              <a:off x="5316197" y="5070429"/>
              <a:ext cx="1142320" cy="1663813"/>
            </a:xfrm>
            <a:custGeom>
              <a:avLst/>
              <a:gdLst>
                <a:gd name="T0" fmla="*/ 28 w 96"/>
                <a:gd name="T1" fmla="*/ 127 h 139"/>
                <a:gd name="T2" fmla="*/ 30 w 96"/>
                <a:gd name="T3" fmla="*/ 112 h 139"/>
                <a:gd name="T4" fmla="*/ 32 w 96"/>
                <a:gd name="T5" fmla="*/ 102 h 139"/>
                <a:gd name="T6" fmla="*/ 34 w 96"/>
                <a:gd name="T7" fmla="*/ 93 h 139"/>
                <a:gd name="T8" fmla="*/ 33 w 96"/>
                <a:gd name="T9" fmla="*/ 102 h 139"/>
                <a:gd name="T10" fmla="*/ 37 w 96"/>
                <a:gd name="T11" fmla="*/ 113 h 139"/>
                <a:gd name="T12" fmla="*/ 44 w 96"/>
                <a:gd name="T13" fmla="*/ 123 h 139"/>
                <a:gd name="T14" fmla="*/ 58 w 96"/>
                <a:gd name="T15" fmla="*/ 130 h 139"/>
                <a:gd name="T16" fmla="*/ 74 w 96"/>
                <a:gd name="T17" fmla="*/ 128 h 139"/>
                <a:gd name="T18" fmla="*/ 88 w 96"/>
                <a:gd name="T19" fmla="*/ 117 h 139"/>
                <a:gd name="T20" fmla="*/ 96 w 96"/>
                <a:gd name="T21" fmla="*/ 98 h 139"/>
                <a:gd name="T22" fmla="*/ 96 w 96"/>
                <a:gd name="T23" fmla="*/ 75 h 139"/>
                <a:gd name="T24" fmla="*/ 92 w 96"/>
                <a:gd name="T25" fmla="*/ 52 h 139"/>
                <a:gd name="T26" fmla="*/ 80 w 96"/>
                <a:gd name="T27" fmla="*/ 28 h 139"/>
                <a:gd name="T28" fmla="*/ 64 w 96"/>
                <a:gd name="T29" fmla="*/ 10 h 139"/>
                <a:gd name="T30" fmla="*/ 47 w 96"/>
                <a:gd name="T31" fmla="*/ 1 h 139"/>
                <a:gd name="T32" fmla="*/ 34 w 96"/>
                <a:gd name="T33" fmla="*/ 1 h 139"/>
                <a:gd name="T34" fmla="*/ 20 w 96"/>
                <a:gd name="T35" fmla="*/ 9 h 139"/>
                <a:gd name="T36" fmla="*/ 14 w 96"/>
                <a:gd name="T37" fmla="*/ 17 h 139"/>
                <a:gd name="T38" fmla="*/ 9 w 96"/>
                <a:gd name="T39" fmla="*/ 29 h 139"/>
                <a:gd name="T40" fmla="*/ 9 w 96"/>
                <a:gd name="T41" fmla="*/ 43 h 139"/>
                <a:gd name="T42" fmla="*/ 13 w 96"/>
                <a:gd name="T43" fmla="*/ 53 h 139"/>
                <a:gd name="T44" fmla="*/ 22 w 96"/>
                <a:gd name="T45" fmla="*/ 60 h 139"/>
                <a:gd name="T46" fmla="*/ 32 w 96"/>
                <a:gd name="T47" fmla="*/ 61 h 139"/>
                <a:gd name="T48" fmla="*/ 33 w 96"/>
                <a:gd name="T49" fmla="*/ 62 h 139"/>
                <a:gd name="T50" fmla="*/ 21 w 96"/>
                <a:gd name="T51" fmla="*/ 65 h 139"/>
                <a:gd name="T52" fmla="*/ 10 w 96"/>
                <a:gd name="T53" fmla="*/ 64 h 139"/>
                <a:gd name="T54" fmla="*/ 6 w 96"/>
                <a:gd name="T55" fmla="*/ 67 h 139"/>
                <a:gd name="T56" fmla="*/ 0 w 96"/>
                <a:gd name="T57" fmla="*/ 79 h 139"/>
                <a:gd name="T58" fmla="*/ 4 w 96"/>
                <a:gd name="T59" fmla="*/ 84 h 139"/>
                <a:gd name="T60" fmla="*/ 19 w 96"/>
                <a:gd name="T61" fmla="*/ 88 h 139"/>
                <a:gd name="T62" fmla="*/ 24 w 96"/>
                <a:gd name="T63" fmla="*/ 88 h 139"/>
                <a:gd name="T64" fmla="*/ 21 w 96"/>
                <a:gd name="T65" fmla="*/ 108 h 139"/>
                <a:gd name="T66" fmla="*/ 20 w 96"/>
                <a:gd name="T67" fmla="*/ 125 h 139"/>
                <a:gd name="T68" fmla="*/ 20 w 96"/>
                <a:gd name="T69" fmla="*/ 137 h 139"/>
                <a:gd name="T70" fmla="*/ 27 w 96"/>
                <a:gd name="T7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39">
                  <a:moveTo>
                    <a:pt x="27" y="138"/>
                  </a:moveTo>
                  <a:cubicBezTo>
                    <a:pt x="29" y="136"/>
                    <a:pt x="28" y="130"/>
                    <a:pt x="28" y="127"/>
                  </a:cubicBezTo>
                  <a:cubicBezTo>
                    <a:pt x="28" y="125"/>
                    <a:pt x="29" y="122"/>
                    <a:pt x="29" y="121"/>
                  </a:cubicBezTo>
                  <a:cubicBezTo>
                    <a:pt x="29" y="118"/>
                    <a:pt x="30" y="112"/>
                    <a:pt x="30" y="112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9" y="117"/>
                    <a:pt x="40" y="118"/>
                  </a:cubicBezTo>
                  <a:cubicBezTo>
                    <a:pt x="41" y="119"/>
                    <a:pt x="43" y="122"/>
                    <a:pt x="44" y="123"/>
                  </a:cubicBezTo>
                  <a:cubicBezTo>
                    <a:pt x="46" y="124"/>
                    <a:pt x="49" y="127"/>
                    <a:pt x="51" y="128"/>
                  </a:cubicBezTo>
                  <a:cubicBezTo>
                    <a:pt x="52" y="129"/>
                    <a:pt x="56" y="130"/>
                    <a:pt x="58" y="130"/>
                  </a:cubicBezTo>
                  <a:cubicBezTo>
                    <a:pt x="60" y="130"/>
                    <a:pt x="64" y="131"/>
                    <a:pt x="67" y="130"/>
                  </a:cubicBezTo>
                  <a:cubicBezTo>
                    <a:pt x="68" y="130"/>
                    <a:pt x="72" y="129"/>
                    <a:pt x="74" y="128"/>
                  </a:cubicBezTo>
                  <a:cubicBezTo>
                    <a:pt x="76" y="127"/>
                    <a:pt x="81" y="124"/>
                    <a:pt x="83" y="122"/>
                  </a:cubicBezTo>
                  <a:cubicBezTo>
                    <a:pt x="84" y="121"/>
                    <a:pt x="87" y="119"/>
                    <a:pt x="88" y="117"/>
                  </a:cubicBezTo>
                  <a:cubicBezTo>
                    <a:pt x="90" y="115"/>
                    <a:pt x="93" y="111"/>
                    <a:pt x="94" y="109"/>
                  </a:cubicBezTo>
                  <a:cubicBezTo>
                    <a:pt x="95" y="106"/>
                    <a:pt x="95" y="101"/>
                    <a:pt x="96" y="98"/>
                  </a:cubicBezTo>
                  <a:cubicBezTo>
                    <a:pt x="96" y="95"/>
                    <a:pt x="96" y="88"/>
                    <a:pt x="96" y="85"/>
                  </a:cubicBezTo>
                  <a:cubicBezTo>
                    <a:pt x="96" y="83"/>
                    <a:pt x="96" y="78"/>
                    <a:pt x="96" y="75"/>
                  </a:cubicBezTo>
                  <a:cubicBezTo>
                    <a:pt x="95" y="73"/>
                    <a:pt x="95" y="68"/>
                    <a:pt x="95" y="65"/>
                  </a:cubicBezTo>
                  <a:cubicBezTo>
                    <a:pt x="95" y="62"/>
                    <a:pt x="93" y="55"/>
                    <a:pt x="92" y="52"/>
                  </a:cubicBezTo>
                  <a:cubicBezTo>
                    <a:pt x="91" y="49"/>
                    <a:pt x="89" y="43"/>
                    <a:pt x="87" y="40"/>
                  </a:cubicBezTo>
                  <a:cubicBezTo>
                    <a:pt x="85" y="37"/>
                    <a:pt x="82" y="31"/>
                    <a:pt x="80" y="28"/>
                  </a:cubicBezTo>
                  <a:cubicBezTo>
                    <a:pt x="78" y="25"/>
                    <a:pt x="74" y="20"/>
                    <a:pt x="72" y="18"/>
                  </a:cubicBezTo>
                  <a:cubicBezTo>
                    <a:pt x="70" y="16"/>
                    <a:pt x="66" y="12"/>
                    <a:pt x="64" y="10"/>
                  </a:cubicBezTo>
                  <a:cubicBezTo>
                    <a:pt x="62" y="8"/>
                    <a:pt x="58" y="5"/>
                    <a:pt x="55" y="4"/>
                  </a:cubicBezTo>
                  <a:cubicBezTo>
                    <a:pt x="53" y="3"/>
                    <a:pt x="49" y="2"/>
                    <a:pt x="47" y="1"/>
                  </a:cubicBezTo>
                  <a:cubicBezTo>
                    <a:pt x="45" y="1"/>
                    <a:pt x="42" y="0"/>
                    <a:pt x="40" y="0"/>
                  </a:cubicBezTo>
                  <a:cubicBezTo>
                    <a:pt x="39" y="0"/>
                    <a:pt x="34" y="1"/>
                    <a:pt x="34" y="1"/>
                  </a:cubicBezTo>
                  <a:cubicBezTo>
                    <a:pt x="34" y="1"/>
                    <a:pt x="29" y="3"/>
                    <a:pt x="27" y="4"/>
                  </a:cubicBezTo>
                  <a:cubicBezTo>
                    <a:pt x="25" y="5"/>
                    <a:pt x="22" y="8"/>
                    <a:pt x="20" y="9"/>
                  </a:cubicBezTo>
                  <a:cubicBezTo>
                    <a:pt x="19" y="10"/>
                    <a:pt x="18" y="13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3" y="19"/>
                    <a:pt x="11" y="22"/>
                    <a:pt x="10" y="24"/>
                  </a:cubicBezTo>
                  <a:cubicBezTo>
                    <a:pt x="10" y="25"/>
                    <a:pt x="9" y="28"/>
                    <a:pt x="9" y="29"/>
                  </a:cubicBezTo>
                  <a:cubicBezTo>
                    <a:pt x="9" y="30"/>
                    <a:pt x="9" y="33"/>
                    <a:pt x="9" y="34"/>
                  </a:cubicBezTo>
                  <a:cubicBezTo>
                    <a:pt x="9" y="36"/>
                    <a:pt x="8" y="41"/>
                    <a:pt x="9" y="43"/>
                  </a:cubicBezTo>
                  <a:cubicBezTo>
                    <a:pt x="9" y="44"/>
                    <a:pt x="10" y="47"/>
                    <a:pt x="10" y="48"/>
                  </a:cubicBezTo>
                  <a:cubicBezTo>
                    <a:pt x="11" y="49"/>
                    <a:pt x="12" y="52"/>
                    <a:pt x="13" y="53"/>
                  </a:cubicBezTo>
                  <a:cubicBezTo>
                    <a:pt x="14" y="54"/>
                    <a:pt x="17" y="57"/>
                    <a:pt x="17" y="5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16" y="65"/>
                    <a:pt x="15" y="65"/>
                  </a:cubicBezTo>
                  <a:cubicBezTo>
                    <a:pt x="14" y="65"/>
                    <a:pt x="10" y="64"/>
                    <a:pt x="10" y="64"/>
                  </a:cubicBezTo>
                  <a:cubicBezTo>
                    <a:pt x="10" y="64"/>
                    <a:pt x="9" y="65"/>
                    <a:pt x="8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5" y="68"/>
                    <a:pt x="3" y="71"/>
                    <a:pt x="2" y="73"/>
                  </a:cubicBezTo>
                  <a:cubicBezTo>
                    <a:pt x="1" y="75"/>
                    <a:pt x="0" y="78"/>
                    <a:pt x="0" y="79"/>
                  </a:cubicBezTo>
                  <a:cubicBezTo>
                    <a:pt x="0" y="80"/>
                    <a:pt x="0" y="82"/>
                    <a:pt x="0" y="82"/>
                  </a:cubicBezTo>
                  <a:cubicBezTo>
                    <a:pt x="1" y="83"/>
                    <a:pt x="3" y="84"/>
                    <a:pt x="4" y="84"/>
                  </a:cubicBezTo>
                  <a:cubicBezTo>
                    <a:pt x="6" y="85"/>
                    <a:pt x="10" y="86"/>
                    <a:pt x="12" y="87"/>
                  </a:cubicBezTo>
                  <a:cubicBezTo>
                    <a:pt x="14" y="87"/>
                    <a:pt x="17" y="88"/>
                    <a:pt x="19" y="88"/>
                  </a:cubicBezTo>
                  <a:cubicBezTo>
                    <a:pt x="20" y="88"/>
                    <a:pt x="22" y="88"/>
                    <a:pt x="23" y="88"/>
                  </a:cubicBezTo>
                  <a:cubicBezTo>
                    <a:pt x="23" y="88"/>
                    <a:pt x="24" y="87"/>
                    <a:pt x="24" y="88"/>
                  </a:cubicBezTo>
                  <a:cubicBezTo>
                    <a:pt x="25" y="89"/>
                    <a:pt x="23" y="93"/>
                    <a:pt x="23" y="95"/>
                  </a:cubicBezTo>
                  <a:cubicBezTo>
                    <a:pt x="22" y="98"/>
                    <a:pt x="21" y="105"/>
                    <a:pt x="21" y="108"/>
                  </a:cubicBezTo>
                  <a:cubicBezTo>
                    <a:pt x="21" y="111"/>
                    <a:pt x="21" y="115"/>
                    <a:pt x="21" y="117"/>
                  </a:cubicBezTo>
                  <a:cubicBezTo>
                    <a:pt x="21" y="119"/>
                    <a:pt x="20" y="123"/>
                    <a:pt x="20" y="125"/>
                  </a:cubicBezTo>
                  <a:cubicBezTo>
                    <a:pt x="20" y="127"/>
                    <a:pt x="20" y="132"/>
                    <a:pt x="20" y="135"/>
                  </a:cubicBezTo>
                  <a:cubicBezTo>
                    <a:pt x="20" y="135"/>
                    <a:pt x="20" y="137"/>
                    <a:pt x="20" y="13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39"/>
                    <a:pt x="26" y="139"/>
                    <a:pt x="27" y="138"/>
                  </a:cubicBezTo>
                  <a:close/>
                </a:path>
              </a:pathLst>
            </a:custGeom>
            <a:solidFill>
              <a:srgbClr val="F3B300"/>
            </a:solidFill>
            <a:ln w="9525">
              <a:solidFill>
                <a:srgbClr val="F3B3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059646" y="5070429"/>
              <a:ext cx="1137353" cy="1663813"/>
            </a:xfrm>
            <a:custGeom>
              <a:avLst/>
              <a:gdLst>
                <a:gd name="T0" fmla="*/ 67 w 96"/>
                <a:gd name="T1" fmla="*/ 127 h 139"/>
                <a:gd name="T2" fmla="*/ 65 w 96"/>
                <a:gd name="T3" fmla="*/ 112 h 139"/>
                <a:gd name="T4" fmla="*/ 64 w 96"/>
                <a:gd name="T5" fmla="*/ 102 h 139"/>
                <a:gd name="T6" fmla="*/ 62 w 96"/>
                <a:gd name="T7" fmla="*/ 93 h 139"/>
                <a:gd name="T8" fmla="*/ 63 w 96"/>
                <a:gd name="T9" fmla="*/ 102 h 139"/>
                <a:gd name="T10" fmla="*/ 59 w 96"/>
                <a:gd name="T11" fmla="*/ 113 h 139"/>
                <a:gd name="T12" fmla="*/ 51 w 96"/>
                <a:gd name="T13" fmla="*/ 123 h 139"/>
                <a:gd name="T14" fmla="*/ 38 w 96"/>
                <a:gd name="T15" fmla="*/ 130 h 139"/>
                <a:gd name="T16" fmla="*/ 21 w 96"/>
                <a:gd name="T17" fmla="*/ 128 h 139"/>
                <a:gd name="T18" fmla="*/ 7 w 96"/>
                <a:gd name="T19" fmla="*/ 117 h 139"/>
                <a:gd name="T20" fmla="*/ 0 w 96"/>
                <a:gd name="T21" fmla="*/ 98 h 139"/>
                <a:gd name="T22" fmla="*/ 0 w 96"/>
                <a:gd name="T23" fmla="*/ 75 h 139"/>
                <a:gd name="T24" fmla="*/ 3 w 96"/>
                <a:gd name="T25" fmla="*/ 52 h 139"/>
                <a:gd name="T26" fmla="*/ 16 w 96"/>
                <a:gd name="T27" fmla="*/ 28 h 139"/>
                <a:gd name="T28" fmla="*/ 31 w 96"/>
                <a:gd name="T29" fmla="*/ 10 h 139"/>
                <a:gd name="T30" fmla="*/ 49 w 96"/>
                <a:gd name="T31" fmla="*/ 1 h 139"/>
                <a:gd name="T32" fmla="*/ 61 w 96"/>
                <a:gd name="T33" fmla="*/ 1 h 139"/>
                <a:gd name="T34" fmla="*/ 75 w 96"/>
                <a:gd name="T35" fmla="*/ 9 h 139"/>
                <a:gd name="T36" fmla="*/ 81 w 96"/>
                <a:gd name="T37" fmla="*/ 17 h 139"/>
                <a:gd name="T38" fmla="*/ 86 w 96"/>
                <a:gd name="T39" fmla="*/ 29 h 139"/>
                <a:gd name="T40" fmla="*/ 87 w 96"/>
                <a:gd name="T41" fmla="*/ 43 h 139"/>
                <a:gd name="T42" fmla="*/ 82 w 96"/>
                <a:gd name="T43" fmla="*/ 53 h 139"/>
                <a:gd name="T44" fmla="*/ 73 w 96"/>
                <a:gd name="T45" fmla="*/ 60 h 139"/>
                <a:gd name="T46" fmla="*/ 64 w 96"/>
                <a:gd name="T47" fmla="*/ 61 h 139"/>
                <a:gd name="T48" fmla="*/ 63 w 96"/>
                <a:gd name="T49" fmla="*/ 62 h 139"/>
                <a:gd name="T50" fmla="*/ 74 w 96"/>
                <a:gd name="T51" fmla="*/ 65 h 139"/>
                <a:gd name="T52" fmla="*/ 85 w 96"/>
                <a:gd name="T53" fmla="*/ 64 h 139"/>
                <a:gd name="T54" fmla="*/ 90 w 96"/>
                <a:gd name="T55" fmla="*/ 67 h 139"/>
                <a:gd name="T56" fmla="*/ 95 w 96"/>
                <a:gd name="T57" fmla="*/ 79 h 139"/>
                <a:gd name="T58" fmla="*/ 91 w 96"/>
                <a:gd name="T59" fmla="*/ 84 h 139"/>
                <a:gd name="T60" fmla="*/ 76 w 96"/>
                <a:gd name="T61" fmla="*/ 88 h 139"/>
                <a:gd name="T62" fmla="*/ 72 w 96"/>
                <a:gd name="T63" fmla="*/ 88 h 139"/>
                <a:gd name="T64" fmla="*/ 74 w 96"/>
                <a:gd name="T65" fmla="*/ 108 h 139"/>
                <a:gd name="T66" fmla="*/ 75 w 96"/>
                <a:gd name="T67" fmla="*/ 125 h 139"/>
                <a:gd name="T68" fmla="*/ 75 w 96"/>
                <a:gd name="T69" fmla="*/ 137 h 139"/>
                <a:gd name="T70" fmla="*/ 69 w 96"/>
                <a:gd name="T7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39">
                  <a:moveTo>
                    <a:pt x="69" y="138"/>
                  </a:moveTo>
                  <a:cubicBezTo>
                    <a:pt x="67" y="136"/>
                    <a:pt x="68" y="130"/>
                    <a:pt x="67" y="127"/>
                  </a:cubicBezTo>
                  <a:cubicBezTo>
                    <a:pt x="67" y="125"/>
                    <a:pt x="67" y="122"/>
                    <a:pt x="67" y="121"/>
                  </a:cubicBezTo>
                  <a:cubicBezTo>
                    <a:pt x="66" y="118"/>
                    <a:pt x="65" y="112"/>
                    <a:pt x="65" y="112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59" y="113"/>
                    <a:pt x="56" y="117"/>
                    <a:pt x="55" y="118"/>
                  </a:cubicBezTo>
                  <a:cubicBezTo>
                    <a:pt x="54" y="119"/>
                    <a:pt x="52" y="122"/>
                    <a:pt x="51" y="123"/>
                  </a:cubicBezTo>
                  <a:cubicBezTo>
                    <a:pt x="49" y="124"/>
                    <a:pt x="46" y="127"/>
                    <a:pt x="45" y="128"/>
                  </a:cubicBezTo>
                  <a:cubicBezTo>
                    <a:pt x="43" y="129"/>
                    <a:pt x="39" y="130"/>
                    <a:pt x="38" y="130"/>
                  </a:cubicBezTo>
                  <a:cubicBezTo>
                    <a:pt x="36" y="130"/>
                    <a:pt x="31" y="131"/>
                    <a:pt x="29" y="130"/>
                  </a:cubicBezTo>
                  <a:cubicBezTo>
                    <a:pt x="27" y="130"/>
                    <a:pt x="23" y="129"/>
                    <a:pt x="21" y="128"/>
                  </a:cubicBezTo>
                  <a:cubicBezTo>
                    <a:pt x="19" y="127"/>
                    <a:pt x="15" y="124"/>
                    <a:pt x="13" y="122"/>
                  </a:cubicBezTo>
                  <a:cubicBezTo>
                    <a:pt x="11" y="121"/>
                    <a:pt x="8" y="119"/>
                    <a:pt x="7" y="117"/>
                  </a:cubicBezTo>
                  <a:cubicBezTo>
                    <a:pt x="5" y="115"/>
                    <a:pt x="2" y="111"/>
                    <a:pt x="1" y="109"/>
                  </a:cubicBezTo>
                  <a:cubicBezTo>
                    <a:pt x="0" y="106"/>
                    <a:pt x="0" y="101"/>
                    <a:pt x="0" y="98"/>
                  </a:cubicBezTo>
                  <a:cubicBezTo>
                    <a:pt x="0" y="95"/>
                    <a:pt x="0" y="88"/>
                    <a:pt x="0" y="85"/>
                  </a:cubicBezTo>
                  <a:cubicBezTo>
                    <a:pt x="0" y="83"/>
                    <a:pt x="0" y="78"/>
                    <a:pt x="0" y="75"/>
                  </a:cubicBezTo>
                  <a:cubicBezTo>
                    <a:pt x="0" y="73"/>
                    <a:pt x="0" y="68"/>
                    <a:pt x="0" y="65"/>
                  </a:cubicBezTo>
                  <a:cubicBezTo>
                    <a:pt x="1" y="62"/>
                    <a:pt x="2" y="55"/>
                    <a:pt x="3" y="52"/>
                  </a:cubicBezTo>
                  <a:cubicBezTo>
                    <a:pt x="4" y="49"/>
                    <a:pt x="7" y="43"/>
                    <a:pt x="8" y="40"/>
                  </a:cubicBezTo>
                  <a:cubicBezTo>
                    <a:pt x="10" y="37"/>
                    <a:pt x="14" y="31"/>
                    <a:pt x="16" y="28"/>
                  </a:cubicBezTo>
                  <a:cubicBezTo>
                    <a:pt x="17" y="25"/>
                    <a:pt x="22" y="20"/>
                    <a:pt x="24" y="18"/>
                  </a:cubicBezTo>
                  <a:cubicBezTo>
                    <a:pt x="26" y="16"/>
                    <a:pt x="29" y="12"/>
                    <a:pt x="31" y="10"/>
                  </a:cubicBezTo>
                  <a:cubicBezTo>
                    <a:pt x="34" y="8"/>
                    <a:pt x="38" y="5"/>
                    <a:pt x="40" y="4"/>
                  </a:cubicBezTo>
                  <a:cubicBezTo>
                    <a:pt x="42" y="3"/>
                    <a:pt x="46" y="2"/>
                    <a:pt x="49" y="1"/>
                  </a:cubicBezTo>
                  <a:cubicBezTo>
                    <a:pt x="50" y="1"/>
                    <a:pt x="54" y="0"/>
                    <a:pt x="55" y="0"/>
                  </a:cubicBezTo>
                  <a:cubicBezTo>
                    <a:pt x="57" y="0"/>
                    <a:pt x="61" y="1"/>
                    <a:pt x="61" y="1"/>
                  </a:cubicBezTo>
                  <a:cubicBezTo>
                    <a:pt x="61" y="1"/>
                    <a:pt x="67" y="3"/>
                    <a:pt x="69" y="4"/>
                  </a:cubicBezTo>
                  <a:cubicBezTo>
                    <a:pt x="70" y="5"/>
                    <a:pt x="74" y="8"/>
                    <a:pt x="75" y="9"/>
                  </a:cubicBezTo>
                  <a:cubicBezTo>
                    <a:pt x="76" y="10"/>
                    <a:pt x="78" y="13"/>
                    <a:pt x="78" y="14"/>
                  </a:cubicBezTo>
                  <a:cubicBezTo>
                    <a:pt x="79" y="15"/>
                    <a:pt x="80" y="16"/>
                    <a:pt x="81" y="17"/>
                  </a:cubicBezTo>
                  <a:cubicBezTo>
                    <a:pt x="82" y="19"/>
                    <a:pt x="84" y="22"/>
                    <a:pt x="85" y="24"/>
                  </a:cubicBezTo>
                  <a:cubicBezTo>
                    <a:pt x="86" y="25"/>
                    <a:pt x="86" y="28"/>
                    <a:pt x="86" y="29"/>
                  </a:cubicBezTo>
                  <a:cubicBezTo>
                    <a:pt x="86" y="30"/>
                    <a:pt x="87" y="33"/>
                    <a:pt x="87" y="34"/>
                  </a:cubicBezTo>
                  <a:cubicBezTo>
                    <a:pt x="87" y="36"/>
                    <a:pt x="87" y="41"/>
                    <a:pt x="87" y="43"/>
                  </a:cubicBezTo>
                  <a:cubicBezTo>
                    <a:pt x="87" y="44"/>
                    <a:pt x="86" y="47"/>
                    <a:pt x="85" y="48"/>
                  </a:cubicBezTo>
                  <a:cubicBezTo>
                    <a:pt x="85" y="49"/>
                    <a:pt x="83" y="52"/>
                    <a:pt x="82" y="53"/>
                  </a:cubicBezTo>
                  <a:cubicBezTo>
                    <a:pt x="81" y="54"/>
                    <a:pt x="78" y="57"/>
                    <a:pt x="78" y="57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9" y="65"/>
                    <a:pt x="81" y="65"/>
                  </a:cubicBezTo>
                  <a:cubicBezTo>
                    <a:pt x="82" y="65"/>
                    <a:pt x="85" y="64"/>
                    <a:pt x="85" y="64"/>
                  </a:cubicBezTo>
                  <a:cubicBezTo>
                    <a:pt x="85" y="64"/>
                    <a:pt x="87" y="65"/>
                    <a:pt x="87" y="65"/>
                  </a:cubicBezTo>
                  <a:cubicBezTo>
                    <a:pt x="88" y="65"/>
                    <a:pt x="89" y="66"/>
                    <a:pt x="90" y="67"/>
                  </a:cubicBezTo>
                  <a:cubicBezTo>
                    <a:pt x="91" y="68"/>
                    <a:pt x="93" y="71"/>
                    <a:pt x="93" y="73"/>
                  </a:cubicBezTo>
                  <a:cubicBezTo>
                    <a:pt x="94" y="75"/>
                    <a:pt x="95" y="78"/>
                    <a:pt x="95" y="79"/>
                  </a:cubicBezTo>
                  <a:cubicBezTo>
                    <a:pt x="95" y="80"/>
                    <a:pt x="96" y="82"/>
                    <a:pt x="95" y="82"/>
                  </a:cubicBezTo>
                  <a:cubicBezTo>
                    <a:pt x="95" y="83"/>
                    <a:pt x="92" y="84"/>
                    <a:pt x="91" y="84"/>
                  </a:cubicBezTo>
                  <a:cubicBezTo>
                    <a:pt x="90" y="85"/>
                    <a:pt x="86" y="86"/>
                    <a:pt x="84" y="87"/>
                  </a:cubicBezTo>
                  <a:cubicBezTo>
                    <a:pt x="82" y="87"/>
                    <a:pt x="78" y="88"/>
                    <a:pt x="76" y="88"/>
                  </a:cubicBezTo>
                  <a:cubicBezTo>
                    <a:pt x="75" y="88"/>
                    <a:pt x="73" y="88"/>
                    <a:pt x="72" y="88"/>
                  </a:cubicBezTo>
                  <a:cubicBezTo>
                    <a:pt x="72" y="88"/>
                    <a:pt x="72" y="87"/>
                    <a:pt x="72" y="88"/>
                  </a:cubicBezTo>
                  <a:cubicBezTo>
                    <a:pt x="70" y="89"/>
                    <a:pt x="72" y="93"/>
                    <a:pt x="73" y="95"/>
                  </a:cubicBezTo>
                  <a:cubicBezTo>
                    <a:pt x="74" y="98"/>
                    <a:pt x="74" y="105"/>
                    <a:pt x="74" y="108"/>
                  </a:cubicBezTo>
                  <a:cubicBezTo>
                    <a:pt x="74" y="111"/>
                    <a:pt x="74" y="115"/>
                    <a:pt x="75" y="117"/>
                  </a:cubicBezTo>
                  <a:cubicBezTo>
                    <a:pt x="75" y="119"/>
                    <a:pt x="75" y="123"/>
                    <a:pt x="75" y="125"/>
                  </a:cubicBezTo>
                  <a:cubicBezTo>
                    <a:pt x="75" y="127"/>
                    <a:pt x="75" y="132"/>
                    <a:pt x="75" y="135"/>
                  </a:cubicBezTo>
                  <a:cubicBezTo>
                    <a:pt x="75" y="135"/>
                    <a:pt x="75" y="137"/>
                    <a:pt x="75" y="137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4" y="139"/>
                    <a:pt x="70" y="139"/>
                    <a:pt x="69" y="138"/>
                  </a:cubicBezTo>
                  <a:close/>
                </a:path>
              </a:pathLst>
            </a:custGeom>
            <a:solidFill>
              <a:srgbClr val="F3B300"/>
            </a:solidFill>
            <a:ln w="9525">
              <a:solidFill>
                <a:srgbClr val="F3B3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53397" y="250364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精力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，很重要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481943" y="4962184"/>
            <a:ext cx="2409371" cy="954798"/>
          </a:xfrm>
          <a:prstGeom prst="wedgeRoundRectCallout">
            <a:avLst>
              <a:gd name="adj1" fmla="val -36496"/>
              <a:gd name="adj2" fmla="val 75000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6270" y="5211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人家还要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......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270169" y="4085343"/>
            <a:ext cx="2278743" cy="978430"/>
          </a:xfrm>
          <a:prstGeom prst="wedgeRoundRectCallout">
            <a:avLst>
              <a:gd name="adj1" fmla="val 49868"/>
              <a:gd name="adj2" fmla="val 76807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47765" y="41120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能考虑一下</a:t>
            </a:r>
            <a:endParaRPr lang="en-US" altLang="zh-CN" sz="2400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26272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哥的感受么</a:t>
            </a:r>
            <a:endParaRPr lang="zh-CN" altLang="en-US" sz="2400" dirty="0">
              <a:solidFill>
                <a:srgbClr val="2627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19314475">
            <a:off x="1465942" y="642982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啊</a:t>
            </a:r>
            <a:endParaRPr lang="zh-CN" altLang="en-US" sz="3200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19314475">
            <a:off x="1858822" y="62315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啊</a:t>
            </a:r>
            <a:endParaRPr lang="zh-CN" altLang="en-US" sz="1600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19314475">
            <a:off x="2215590" y="62776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啊</a:t>
            </a:r>
            <a:endParaRPr lang="zh-CN" altLang="en-US" sz="1000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9314475">
            <a:off x="2545015" y="62469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啊</a:t>
            </a:r>
            <a:endParaRPr lang="zh-CN" altLang="en-US" sz="800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65925" y="502658"/>
            <a:ext cx="3860150" cy="2708434"/>
            <a:chOff x="2743201" y="1622647"/>
            <a:chExt cx="3860150" cy="2708434"/>
          </a:xfrm>
        </p:grpSpPr>
        <p:sp>
          <p:nvSpPr>
            <p:cNvPr id="7" name="文本框 6"/>
            <p:cNvSpPr txBox="1"/>
            <p:nvPr/>
          </p:nvSpPr>
          <p:spPr>
            <a:xfrm>
              <a:off x="2743201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61657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速度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99282" y="3440198"/>
              <a:ext cx="2157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fast</a:t>
              </a:r>
              <a:r>
                <a:rPr lang="zh-CN" altLang="en-US" dirty="0"/>
                <a:t> </a:t>
              </a:r>
              <a:r>
                <a:rPr lang="en-US" altLang="zh-CN" dirty="0"/>
                <a:t>or slow</a:t>
              </a:r>
              <a:endParaRPr lang="zh-CN" altLang="en-US" dirty="0"/>
            </a:p>
          </p:txBody>
        </p:sp>
      </p:grpSp>
      <p:sp>
        <p:nvSpPr>
          <p:cNvPr id="15" name="Freeform 5"/>
          <p:cNvSpPr>
            <a:spLocks noChangeAspect="1"/>
          </p:cNvSpPr>
          <p:nvPr/>
        </p:nvSpPr>
        <p:spPr bwMode="auto">
          <a:xfrm>
            <a:off x="1816437" y="4183893"/>
            <a:ext cx="1845903" cy="1815854"/>
          </a:xfrm>
          <a:custGeom>
            <a:avLst/>
            <a:gdLst>
              <a:gd name="T0" fmla="*/ 52 w 122"/>
              <a:gd name="T1" fmla="*/ 9 h 120"/>
              <a:gd name="T2" fmla="*/ 70 w 122"/>
              <a:gd name="T3" fmla="*/ 9 h 120"/>
              <a:gd name="T4" fmla="*/ 70 w 122"/>
              <a:gd name="T5" fmla="*/ 45 h 120"/>
              <a:gd name="T6" fmla="*/ 122 w 122"/>
              <a:gd name="T7" fmla="*/ 76 h 120"/>
              <a:gd name="T8" fmla="*/ 122 w 122"/>
              <a:gd name="T9" fmla="*/ 89 h 120"/>
              <a:gd name="T10" fmla="*/ 70 w 122"/>
              <a:gd name="T11" fmla="*/ 73 h 120"/>
              <a:gd name="T12" fmla="*/ 70 w 122"/>
              <a:gd name="T13" fmla="*/ 100 h 120"/>
              <a:gd name="T14" fmla="*/ 84 w 122"/>
              <a:gd name="T15" fmla="*/ 109 h 120"/>
              <a:gd name="T16" fmla="*/ 84 w 122"/>
              <a:gd name="T17" fmla="*/ 120 h 120"/>
              <a:gd name="T18" fmla="*/ 61 w 122"/>
              <a:gd name="T19" fmla="*/ 114 h 120"/>
              <a:gd name="T20" fmla="*/ 37 w 122"/>
              <a:gd name="T21" fmla="*/ 120 h 120"/>
              <a:gd name="T22" fmla="*/ 37 w 122"/>
              <a:gd name="T23" fmla="*/ 109 h 120"/>
              <a:gd name="T24" fmla="*/ 52 w 122"/>
              <a:gd name="T25" fmla="*/ 100 h 120"/>
              <a:gd name="T26" fmla="*/ 52 w 122"/>
              <a:gd name="T27" fmla="*/ 73 h 120"/>
              <a:gd name="T28" fmla="*/ 0 w 122"/>
              <a:gd name="T29" fmla="*/ 89 h 120"/>
              <a:gd name="T30" fmla="*/ 0 w 122"/>
              <a:gd name="T31" fmla="*/ 76 h 120"/>
              <a:gd name="T32" fmla="*/ 52 w 122"/>
              <a:gd name="T33" fmla="*/ 45 h 120"/>
              <a:gd name="T34" fmla="*/ 52 w 122"/>
              <a:gd name="T35" fmla="*/ 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" h="120">
                <a:moveTo>
                  <a:pt x="52" y="9"/>
                </a:moveTo>
                <a:cubicBezTo>
                  <a:pt x="52" y="0"/>
                  <a:pt x="70" y="0"/>
                  <a:pt x="70" y="9"/>
                </a:cubicBezTo>
                <a:cubicBezTo>
                  <a:pt x="70" y="45"/>
                  <a:pt x="70" y="45"/>
                  <a:pt x="70" y="4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70" y="73"/>
                  <a:pt x="70" y="73"/>
                  <a:pt x="70" y="73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73"/>
                  <a:pt x="52" y="73"/>
                  <a:pt x="52" y="73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6"/>
                  <a:pt x="0" y="76"/>
                  <a:pt x="0" y="76"/>
                </a:cubicBezTo>
                <a:cubicBezTo>
                  <a:pt x="52" y="45"/>
                  <a:pt x="52" y="45"/>
                  <a:pt x="52" y="45"/>
                </a:cubicBezTo>
                <a:lnTo>
                  <a:pt x="52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9"/>
          <p:cNvSpPr>
            <a:spLocks noChangeAspect="1" noEditPoints="1"/>
          </p:cNvSpPr>
          <p:nvPr/>
        </p:nvSpPr>
        <p:spPr bwMode="auto">
          <a:xfrm>
            <a:off x="5440633" y="4221163"/>
            <a:ext cx="1279036" cy="1836102"/>
          </a:xfrm>
          <a:custGeom>
            <a:avLst/>
            <a:gdLst>
              <a:gd name="T0" fmla="*/ 79 w 84"/>
              <a:gd name="T1" fmla="*/ 58 h 122"/>
              <a:gd name="T2" fmla="*/ 72 w 84"/>
              <a:gd name="T3" fmla="*/ 66 h 122"/>
              <a:gd name="T4" fmla="*/ 17 w 84"/>
              <a:gd name="T5" fmla="*/ 66 h 122"/>
              <a:gd name="T6" fmla="*/ 9 w 84"/>
              <a:gd name="T7" fmla="*/ 58 h 122"/>
              <a:gd name="T8" fmla="*/ 9 w 84"/>
              <a:gd name="T9" fmla="*/ 41 h 122"/>
              <a:gd name="T10" fmla="*/ 17 w 84"/>
              <a:gd name="T11" fmla="*/ 33 h 122"/>
              <a:gd name="T12" fmla="*/ 72 w 84"/>
              <a:gd name="T13" fmla="*/ 33 h 122"/>
              <a:gd name="T14" fmla="*/ 79 w 84"/>
              <a:gd name="T15" fmla="*/ 41 h 122"/>
              <a:gd name="T16" fmla="*/ 79 w 84"/>
              <a:gd name="T17" fmla="*/ 58 h 122"/>
              <a:gd name="T18" fmla="*/ 67 w 84"/>
              <a:gd name="T19" fmla="*/ 96 h 122"/>
              <a:gd name="T20" fmla="*/ 60 w 84"/>
              <a:gd name="T21" fmla="*/ 89 h 122"/>
              <a:gd name="T22" fmla="*/ 67 w 84"/>
              <a:gd name="T23" fmla="*/ 82 h 122"/>
              <a:gd name="T24" fmla="*/ 74 w 84"/>
              <a:gd name="T25" fmla="*/ 89 h 122"/>
              <a:gd name="T26" fmla="*/ 67 w 84"/>
              <a:gd name="T27" fmla="*/ 96 h 122"/>
              <a:gd name="T28" fmla="*/ 16 w 84"/>
              <a:gd name="T29" fmla="*/ 96 h 122"/>
              <a:gd name="T30" fmla="*/ 9 w 84"/>
              <a:gd name="T31" fmla="*/ 89 h 122"/>
              <a:gd name="T32" fmla="*/ 16 w 84"/>
              <a:gd name="T33" fmla="*/ 82 h 122"/>
              <a:gd name="T34" fmla="*/ 23 w 84"/>
              <a:gd name="T35" fmla="*/ 89 h 122"/>
              <a:gd name="T36" fmla="*/ 16 w 84"/>
              <a:gd name="T37" fmla="*/ 96 h 122"/>
              <a:gd name="T38" fmla="*/ 68 w 84"/>
              <a:gd name="T39" fmla="*/ 14 h 122"/>
              <a:gd name="T40" fmla="*/ 15 w 84"/>
              <a:gd name="T41" fmla="*/ 14 h 122"/>
              <a:gd name="T42" fmla="*/ 0 w 84"/>
              <a:gd name="T43" fmla="*/ 31 h 122"/>
              <a:gd name="T44" fmla="*/ 0 w 84"/>
              <a:gd name="T45" fmla="*/ 89 h 122"/>
              <a:gd name="T46" fmla="*/ 13 w 84"/>
              <a:gd name="T47" fmla="*/ 105 h 122"/>
              <a:gd name="T48" fmla="*/ 0 w 84"/>
              <a:gd name="T49" fmla="*/ 122 h 122"/>
              <a:gd name="T50" fmla="*/ 14 w 84"/>
              <a:gd name="T51" fmla="*/ 122 h 122"/>
              <a:gd name="T52" fmla="*/ 29 w 84"/>
              <a:gd name="T53" fmla="*/ 103 h 122"/>
              <a:gd name="T54" fmla="*/ 56 w 84"/>
              <a:gd name="T55" fmla="*/ 103 h 122"/>
              <a:gd name="T56" fmla="*/ 70 w 84"/>
              <a:gd name="T57" fmla="*/ 122 h 122"/>
              <a:gd name="T58" fmla="*/ 84 w 84"/>
              <a:gd name="T59" fmla="*/ 122 h 122"/>
              <a:gd name="T60" fmla="*/ 71 w 84"/>
              <a:gd name="T61" fmla="*/ 105 h 122"/>
              <a:gd name="T62" fmla="*/ 84 w 84"/>
              <a:gd name="T63" fmla="*/ 89 h 122"/>
              <a:gd name="T64" fmla="*/ 84 w 84"/>
              <a:gd name="T65" fmla="*/ 30 h 122"/>
              <a:gd name="T66" fmla="*/ 68 w 84"/>
              <a:gd name="T67" fmla="*/ 14 h 122"/>
              <a:gd name="T68" fmla="*/ 54 w 84"/>
              <a:gd name="T69" fmla="*/ 5 h 122"/>
              <a:gd name="T70" fmla="*/ 49 w 84"/>
              <a:gd name="T71" fmla="*/ 0 h 122"/>
              <a:gd name="T72" fmla="*/ 45 w 84"/>
              <a:gd name="T73" fmla="*/ 5 h 122"/>
              <a:gd name="T74" fmla="*/ 49 w 84"/>
              <a:gd name="T75" fmla="*/ 9 h 122"/>
              <a:gd name="T76" fmla="*/ 54 w 84"/>
              <a:gd name="T77" fmla="*/ 5 h 122"/>
              <a:gd name="T78" fmla="*/ 40 w 84"/>
              <a:gd name="T79" fmla="*/ 5 h 122"/>
              <a:gd name="T80" fmla="*/ 35 w 84"/>
              <a:gd name="T81" fmla="*/ 0 h 122"/>
              <a:gd name="T82" fmla="*/ 31 w 84"/>
              <a:gd name="T83" fmla="*/ 5 h 122"/>
              <a:gd name="T84" fmla="*/ 35 w 84"/>
              <a:gd name="T85" fmla="*/ 9 h 122"/>
              <a:gd name="T86" fmla="*/ 40 w 84"/>
              <a:gd name="T87" fmla="*/ 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" h="122">
                <a:moveTo>
                  <a:pt x="79" y="58"/>
                </a:moveTo>
                <a:cubicBezTo>
                  <a:pt x="79" y="62"/>
                  <a:pt x="76" y="66"/>
                  <a:pt x="72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3" y="66"/>
                  <a:pt x="9" y="62"/>
                  <a:pt x="9" y="58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36"/>
                  <a:pt x="13" y="33"/>
                  <a:pt x="17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6" y="33"/>
                  <a:pt x="79" y="36"/>
                  <a:pt x="79" y="41"/>
                </a:cubicBezTo>
                <a:lnTo>
                  <a:pt x="79" y="58"/>
                </a:lnTo>
                <a:close/>
                <a:moveTo>
                  <a:pt x="67" y="96"/>
                </a:moveTo>
                <a:cubicBezTo>
                  <a:pt x="63" y="96"/>
                  <a:pt x="60" y="93"/>
                  <a:pt x="60" y="89"/>
                </a:cubicBezTo>
                <a:cubicBezTo>
                  <a:pt x="60" y="85"/>
                  <a:pt x="63" y="82"/>
                  <a:pt x="67" y="82"/>
                </a:cubicBezTo>
                <a:cubicBezTo>
                  <a:pt x="71" y="82"/>
                  <a:pt x="74" y="85"/>
                  <a:pt x="74" y="89"/>
                </a:cubicBezTo>
                <a:cubicBezTo>
                  <a:pt x="74" y="93"/>
                  <a:pt x="71" y="96"/>
                  <a:pt x="67" y="96"/>
                </a:cubicBezTo>
                <a:close/>
                <a:moveTo>
                  <a:pt x="16" y="96"/>
                </a:moveTo>
                <a:cubicBezTo>
                  <a:pt x="12" y="96"/>
                  <a:pt x="9" y="93"/>
                  <a:pt x="9" y="89"/>
                </a:cubicBezTo>
                <a:cubicBezTo>
                  <a:pt x="9" y="85"/>
                  <a:pt x="12" y="82"/>
                  <a:pt x="16" y="82"/>
                </a:cubicBezTo>
                <a:cubicBezTo>
                  <a:pt x="20" y="82"/>
                  <a:pt x="23" y="85"/>
                  <a:pt x="23" y="89"/>
                </a:cubicBezTo>
                <a:cubicBezTo>
                  <a:pt x="23" y="93"/>
                  <a:pt x="20" y="96"/>
                  <a:pt x="16" y="96"/>
                </a:cubicBezTo>
                <a:close/>
                <a:moveTo>
                  <a:pt x="68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7" y="14"/>
                  <a:pt x="0" y="22"/>
                  <a:pt x="0" y="3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7"/>
                  <a:pt x="6" y="104"/>
                  <a:pt x="13" y="105"/>
                </a:cubicBezTo>
                <a:cubicBezTo>
                  <a:pt x="0" y="122"/>
                  <a:pt x="0" y="122"/>
                  <a:pt x="0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29" y="103"/>
                  <a:pt x="29" y="103"/>
                  <a:pt x="29" y="10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9" y="103"/>
                  <a:pt x="84" y="97"/>
                  <a:pt x="84" y="89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21"/>
                  <a:pt x="77" y="14"/>
                  <a:pt x="68" y="14"/>
                </a:cubicBezTo>
                <a:close/>
                <a:moveTo>
                  <a:pt x="54" y="5"/>
                </a:moveTo>
                <a:cubicBezTo>
                  <a:pt x="54" y="2"/>
                  <a:pt x="52" y="0"/>
                  <a:pt x="49" y="0"/>
                </a:cubicBezTo>
                <a:cubicBezTo>
                  <a:pt x="47" y="0"/>
                  <a:pt x="45" y="2"/>
                  <a:pt x="45" y="5"/>
                </a:cubicBezTo>
                <a:cubicBezTo>
                  <a:pt x="45" y="7"/>
                  <a:pt x="47" y="9"/>
                  <a:pt x="49" y="9"/>
                </a:cubicBezTo>
                <a:cubicBezTo>
                  <a:pt x="52" y="9"/>
                  <a:pt x="54" y="7"/>
                  <a:pt x="54" y="5"/>
                </a:cubicBezTo>
                <a:close/>
                <a:moveTo>
                  <a:pt x="40" y="5"/>
                </a:moveTo>
                <a:cubicBezTo>
                  <a:pt x="40" y="2"/>
                  <a:pt x="38" y="0"/>
                  <a:pt x="35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7"/>
                  <a:pt x="33" y="9"/>
                  <a:pt x="35" y="9"/>
                </a:cubicBezTo>
                <a:cubicBezTo>
                  <a:pt x="38" y="9"/>
                  <a:pt x="40" y="7"/>
                  <a:pt x="4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8340474" y="4221163"/>
            <a:ext cx="2070856" cy="1772513"/>
          </a:xfrm>
          <a:custGeom>
            <a:avLst/>
            <a:gdLst>
              <a:gd name="T0" fmla="*/ 24 w 122"/>
              <a:gd name="T1" fmla="*/ 99 h 104"/>
              <a:gd name="T2" fmla="*/ 4 w 122"/>
              <a:gd name="T3" fmla="*/ 79 h 104"/>
              <a:gd name="T4" fmla="*/ 24 w 122"/>
              <a:gd name="T5" fmla="*/ 59 h 104"/>
              <a:gd name="T6" fmla="*/ 44 w 122"/>
              <a:gd name="T7" fmla="*/ 79 h 104"/>
              <a:gd name="T8" fmla="*/ 24 w 122"/>
              <a:gd name="T9" fmla="*/ 99 h 104"/>
              <a:gd name="T10" fmla="*/ 0 w 122"/>
              <a:gd name="T11" fmla="*/ 79 h 104"/>
              <a:gd name="T12" fmla="*/ 24 w 122"/>
              <a:gd name="T13" fmla="*/ 103 h 104"/>
              <a:gd name="T14" fmla="*/ 49 w 122"/>
              <a:gd name="T15" fmla="*/ 79 h 104"/>
              <a:gd name="T16" fmla="*/ 24 w 122"/>
              <a:gd name="T17" fmla="*/ 54 h 104"/>
              <a:gd name="T18" fmla="*/ 0 w 122"/>
              <a:gd name="T19" fmla="*/ 79 h 104"/>
              <a:gd name="T20" fmla="*/ 97 w 122"/>
              <a:gd name="T21" fmla="*/ 99 h 104"/>
              <a:gd name="T22" fmla="*/ 77 w 122"/>
              <a:gd name="T23" fmla="*/ 79 h 104"/>
              <a:gd name="T24" fmla="*/ 97 w 122"/>
              <a:gd name="T25" fmla="*/ 59 h 104"/>
              <a:gd name="T26" fmla="*/ 117 w 122"/>
              <a:gd name="T27" fmla="*/ 79 h 104"/>
              <a:gd name="T28" fmla="*/ 97 w 122"/>
              <a:gd name="T29" fmla="*/ 99 h 104"/>
              <a:gd name="T30" fmla="*/ 72 w 122"/>
              <a:gd name="T31" fmla="*/ 79 h 104"/>
              <a:gd name="T32" fmla="*/ 97 w 122"/>
              <a:gd name="T33" fmla="*/ 104 h 104"/>
              <a:gd name="T34" fmla="*/ 122 w 122"/>
              <a:gd name="T35" fmla="*/ 79 h 104"/>
              <a:gd name="T36" fmla="*/ 97 w 122"/>
              <a:gd name="T37" fmla="*/ 54 h 104"/>
              <a:gd name="T38" fmla="*/ 72 w 122"/>
              <a:gd name="T39" fmla="*/ 79 h 104"/>
              <a:gd name="T40" fmla="*/ 72 w 122"/>
              <a:gd name="T41" fmla="*/ 19 h 104"/>
              <a:gd name="T42" fmla="*/ 82 w 122"/>
              <a:gd name="T43" fmla="*/ 10 h 104"/>
              <a:gd name="T44" fmla="*/ 72 w 122"/>
              <a:gd name="T45" fmla="*/ 0 h 104"/>
              <a:gd name="T46" fmla="*/ 63 w 122"/>
              <a:gd name="T47" fmla="*/ 10 h 104"/>
              <a:gd name="T48" fmla="*/ 72 w 122"/>
              <a:gd name="T49" fmla="*/ 19 h 104"/>
              <a:gd name="T50" fmla="*/ 73 w 122"/>
              <a:gd name="T51" fmla="*/ 43 h 104"/>
              <a:gd name="T52" fmla="*/ 91 w 122"/>
              <a:gd name="T53" fmla="*/ 43 h 104"/>
              <a:gd name="T54" fmla="*/ 91 w 122"/>
              <a:gd name="T55" fmla="*/ 33 h 104"/>
              <a:gd name="T56" fmla="*/ 75 w 122"/>
              <a:gd name="T57" fmla="*/ 33 h 104"/>
              <a:gd name="T58" fmla="*/ 65 w 122"/>
              <a:gd name="T59" fmla="*/ 17 h 104"/>
              <a:gd name="T60" fmla="*/ 59 w 122"/>
              <a:gd name="T61" fmla="*/ 14 h 104"/>
              <a:gd name="T62" fmla="*/ 53 w 122"/>
              <a:gd name="T63" fmla="*/ 17 h 104"/>
              <a:gd name="T64" fmla="*/ 33 w 122"/>
              <a:gd name="T65" fmla="*/ 36 h 104"/>
              <a:gd name="T66" fmla="*/ 31 w 122"/>
              <a:gd name="T67" fmla="*/ 42 h 104"/>
              <a:gd name="T68" fmla="*/ 36 w 122"/>
              <a:gd name="T69" fmla="*/ 48 h 104"/>
              <a:gd name="T70" fmla="*/ 56 w 122"/>
              <a:gd name="T71" fmla="*/ 60 h 104"/>
              <a:gd name="T72" fmla="*/ 56 w 122"/>
              <a:gd name="T73" fmla="*/ 80 h 104"/>
              <a:gd name="T74" fmla="*/ 61 w 122"/>
              <a:gd name="T75" fmla="*/ 86 h 104"/>
              <a:gd name="T76" fmla="*/ 65 w 122"/>
              <a:gd name="T77" fmla="*/ 80 h 104"/>
              <a:gd name="T78" fmla="*/ 65 w 122"/>
              <a:gd name="T79" fmla="*/ 54 h 104"/>
              <a:gd name="T80" fmla="*/ 61 w 122"/>
              <a:gd name="T81" fmla="*/ 48 h 104"/>
              <a:gd name="T82" fmla="*/ 50 w 122"/>
              <a:gd name="T83" fmla="*/ 42 h 104"/>
              <a:gd name="T84" fmla="*/ 63 w 122"/>
              <a:gd name="T85" fmla="*/ 30 h 104"/>
              <a:gd name="T86" fmla="*/ 69 w 122"/>
              <a:gd name="T87" fmla="*/ 39 h 104"/>
              <a:gd name="T88" fmla="*/ 73 w 122"/>
              <a:gd name="T89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104">
                <a:moveTo>
                  <a:pt x="24" y="99"/>
                </a:moveTo>
                <a:cubicBezTo>
                  <a:pt x="13" y="99"/>
                  <a:pt x="4" y="90"/>
                  <a:pt x="4" y="79"/>
                </a:cubicBezTo>
                <a:cubicBezTo>
                  <a:pt x="4" y="68"/>
                  <a:pt x="13" y="59"/>
                  <a:pt x="24" y="59"/>
                </a:cubicBezTo>
                <a:cubicBezTo>
                  <a:pt x="35" y="59"/>
                  <a:pt x="44" y="68"/>
                  <a:pt x="44" y="79"/>
                </a:cubicBezTo>
                <a:cubicBezTo>
                  <a:pt x="44" y="90"/>
                  <a:pt x="35" y="99"/>
                  <a:pt x="24" y="99"/>
                </a:cubicBezTo>
                <a:close/>
                <a:moveTo>
                  <a:pt x="0" y="79"/>
                </a:moveTo>
                <a:cubicBezTo>
                  <a:pt x="0" y="92"/>
                  <a:pt x="11" y="103"/>
                  <a:pt x="24" y="103"/>
                </a:cubicBezTo>
                <a:cubicBezTo>
                  <a:pt x="38" y="103"/>
                  <a:pt x="49" y="92"/>
                  <a:pt x="49" y="79"/>
                </a:cubicBezTo>
                <a:cubicBezTo>
                  <a:pt x="49" y="65"/>
                  <a:pt x="38" y="54"/>
                  <a:pt x="24" y="54"/>
                </a:cubicBezTo>
                <a:cubicBezTo>
                  <a:pt x="11" y="54"/>
                  <a:pt x="0" y="65"/>
                  <a:pt x="0" y="79"/>
                </a:cubicBezTo>
                <a:close/>
                <a:moveTo>
                  <a:pt x="97" y="99"/>
                </a:moveTo>
                <a:cubicBezTo>
                  <a:pt x="86" y="99"/>
                  <a:pt x="77" y="90"/>
                  <a:pt x="77" y="79"/>
                </a:cubicBezTo>
                <a:cubicBezTo>
                  <a:pt x="77" y="68"/>
                  <a:pt x="86" y="59"/>
                  <a:pt x="97" y="59"/>
                </a:cubicBezTo>
                <a:cubicBezTo>
                  <a:pt x="108" y="59"/>
                  <a:pt x="117" y="68"/>
                  <a:pt x="117" y="79"/>
                </a:cubicBezTo>
                <a:cubicBezTo>
                  <a:pt x="117" y="90"/>
                  <a:pt x="108" y="99"/>
                  <a:pt x="97" y="99"/>
                </a:cubicBezTo>
                <a:close/>
                <a:moveTo>
                  <a:pt x="72" y="79"/>
                </a:moveTo>
                <a:cubicBezTo>
                  <a:pt x="72" y="93"/>
                  <a:pt x="83" y="104"/>
                  <a:pt x="97" y="104"/>
                </a:cubicBezTo>
                <a:cubicBezTo>
                  <a:pt x="111" y="104"/>
                  <a:pt x="122" y="93"/>
                  <a:pt x="122" y="79"/>
                </a:cubicBezTo>
                <a:cubicBezTo>
                  <a:pt x="122" y="65"/>
                  <a:pt x="111" y="54"/>
                  <a:pt x="97" y="54"/>
                </a:cubicBezTo>
                <a:cubicBezTo>
                  <a:pt x="83" y="54"/>
                  <a:pt x="72" y="65"/>
                  <a:pt x="72" y="79"/>
                </a:cubicBezTo>
                <a:close/>
                <a:moveTo>
                  <a:pt x="72" y="19"/>
                </a:moveTo>
                <a:cubicBezTo>
                  <a:pt x="77" y="19"/>
                  <a:pt x="82" y="15"/>
                  <a:pt x="82" y="10"/>
                </a:cubicBezTo>
                <a:cubicBezTo>
                  <a:pt x="82" y="4"/>
                  <a:pt x="77" y="0"/>
                  <a:pt x="72" y="0"/>
                </a:cubicBezTo>
                <a:cubicBezTo>
                  <a:pt x="67" y="0"/>
                  <a:pt x="63" y="4"/>
                  <a:pt x="63" y="10"/>
                </a:cubicBezTo>
                <a:cubicBezTo>
                  <a:pt x="63" y="15"/>
                  <a:pt x="67" y="19"/>
                  <a:pt x="72" y="19"/>
                </a:cubicBezTo>
                <a:close/>
                <a:moveTo>
                  <a:pt x="73" y="43"/>
                </a:moveTo>
                <a:cubicBezTo>
                  <a:pt x="91" y="43"/>
                  <a:pt x="91" y="43"/>
                  <a:pt x="91" y="43"/>
                </a:cubicBezTo>
                <a:cubicBezTo>
                  <a:pt x="96" y="43"/>
                  <a:pt x="96" y="33"/>
                  <a:pt x="91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3" y="14"/>
                  <a:pt x="59" y="14"/>
                </a:cubicBezTo>
                <a:cubicBezTo>
                  <a:pt x="59" y="14"/>
                  <a:pt x="55" y="14"/>
                  <a:pt x="53" y="17"/>
                </a:cubicBezTo>
                <a:cubicBezTo>
                  <a:pt x="33" y="36"/>
                  <a:pt x="33" y="36"/>
                  <a:pt x="33" y="36"/>
                </a:cubicBezTo>
                <a:cubicBezTo>
                  <a:pt x="32" y="38"/>
                  <a:pt x="31" y="40"/>
                  <a:pt x="31" y="42"/>
                </a:cubicBezTo>
                <a:cubicBezTo>
                  <a:pt x="31" y="45"/>
                  <a:pt x="34" y="47"/>
                  <a:pt x="36" y="48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3"/>
                  <a:pt x="58" y="86"/>
                  <a:pt x="61" y="86"/>
                </a:cubicBezTo>
                <a:cubicBezTo>
                  <a:pt x="64" y="86"/>
                  <a:pt x="65" y="83"/>
                  <a:pt x="65" y="80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0"/>
                  <a:pt x="61" y="48"/>
                </a:cubicBezTo>
                <a:cubicBezTo>
                  <a:pt x="50" y="42"/>
                  <a:pt x="50" y="42"/>
                  <a:pt x="50" y="42"/>
                </a:cubicBezTo>
                <a:cubicBezTo>
                  <a:pt x="63" y="30"/>
                  <a:pt x="63" y="30"/>
                  <a:pt x="63" y="30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41"/>
                  <a:pt x="71" y="43"/>
                  <a:pt x="73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3208421" y="3930315"/>
            <a:ext cx="957504" cy="433137"/>
          </a:xfrm>
          <a:prstGeom prst="wedgeRoundRectCallout">
            <a:avLst>
              <a:gd name="adj1" fmla="val -66069"/>
              <a:gd name="adj2" fmla="val 46221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3105" y="38904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我飞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017760" y="5197641"/>
            <a:ext cx="957504" cy="433137"/>
          </a:xfrm>
          <a:prstGeom prst="wedgeRoundRectCallout">
            <a:avLst>
              <a:gd name="adj1" fmla="val -66069"/>
              <a:gd name="adj2" fmla="val 46221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12444" y="51577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我跑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073707" y="3930315"/>
            <a:ext cx="957504" cy="433137"/>
          </a:xfrm>
          <a:prstGeom prst="wedgeRoundRectCallout">
            <a:avLst>
              <a:gd name="adj1" fmla="val 46183"/>
              <a:gd name="adj2" fmla="val 83258"/>
              <a:gd name="adj3" fmla="val 16667"/>
            </a:avLst>
          </a:prstGeom>
          <a:solidFill>
            <a:srgbClr val="F3B300"/>
          </a:solidFill>
          <a:ln>
            <a:solidFill>
              <a:srgbClr val="F3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26447" y="389044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我*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149" y="784003"/>
            <a:ext cx="10956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在风险投资人眼里，首先，创业者以前必须挣过大钱，要不连启动资金都没有，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凭什么相信你能赚钱？其次，公司成立时间不能过长，公司就像女人，越早结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婚越合适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397" y="308421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</a:t>
            </a:r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，才是王道</a:t>
            </a:r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5943600" y="4787220"/>
            <a:ext cx="2243138" cy="2214563"/>
          </a:xfrm>
          <a:custGeom>
            <a:avLst/>
            <a:gdLst>
              <a:gd name="T0" fmla="*/ 1413 w 1413"/>
              <a:gd name="T1" fmla="*/ 1395 h 1395"/>
              <a:gd name="T2" fmla="*/ 0 w 1413"/>
              <a:gd name="T3" fmla="*/ 1395 h 1395"/>
              <a:gd name="T4" fmla="*/ 0 w 1413"/>
              <a:gd name="T5" fmla="*/ 604 h 1395"/>
              <a:gd name="T6" fmla="*/ 158 w 1413"/>
              <a:gd name="T7" fmla="*/ 574 h 1395"/>
              <a:gd name="T8" fmla="*/ 237 w 1413"/>
              <a:gd name="T9" fmla="*/ 594 h 1395"/>
              <a:gd name="T10" fmla="*/ 237 w 1413"/>
              <a:gd name="T11" fmla="*/ 79 h 1395"/>
              <a:gd name="T12" fmla="*/ 613 w 1413"/>
              <a:gd name="T13" fmla="*/ 0 h 1395"/>
              <a:gd name="T14" fmla="*/ 1127 w 1413"/>
              <a:gd name="T15" fmla="*/ 109 h 1395"/>
              <a:gd name="T16" fmla="*/ 1127 w 1413"/>
              <a:gd name="T17" fmla="*/ 772 h 1395"/>
              <a:gd name="T18" fmla="*/ 1176 w 1413"/>
              <a:gd name="T19" fmla="*/ 782 h 1395"/>
              <a:gd name="T20" fmla="*/ 1176 w 1413"/>
              <a:gd name="T21" fmla="*/ 574 h 1395"/>
              <a:gd name="T22" fmla="*/ 1275 w 1413"/>
              <a:gd name="T23" fmla="*/ 554 h 1395"/>
              <a:gd name="T24" fmla="*/ 1413 w 1413"/>
              <a:gd name="T25" fmla="*/ 584 h 1395"/>
              <a:gd name="T26" fmla="*/ 1413 w 1413"/>
              <a:gd name="T27" fmla="*/ 1395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3" h="1395">
                <a:moveTo>
                  <a:pt x="1413" y="1395"/>
                </a:moveTo>
                <a:lnTo>
                  <a:pt x="0" y="1395"/>
                </a:lnTo>
                <a:lnTo>
                  <a:pt x="0" y="604"/>
                </a:lnTo>
                <a:lnTo>
                  <a:pt x="158" y="574"/>
                </a:lnTo>
                <a:lnTo>
                  <a:pt x="237" y="594"/>
                </a:lnTo>
                <a:lnTo>
                  <a:pt x="237" y="79"/>
                </a:lnTo>
                <a:lnTo>
                  <a:pt x="613" y="0"/>
                </a:lnTo>
                <a:lnTo>
                  <a:pt x="1127" y="109"/>
                </a:lnTo>
                <a:lnTo>
                  <a:pt x="1127" y="772"/>
                </a:lnTo>
                <a:lnTo>
                  <a:pt x="1176" y="782"/>
                </a:lnTo>
                <a:lnTo>
                  <a:pt x="1176" y="574"/>
                </a:lnTo>
                <a:lnTo>
                  <a:pt x="1275" y="554"/>
                </a:lnTo>
                <a:lnTo>
                  <a:pt x="1413" y="584"/>
                </a:lnTo>
                <a:lnTo>
                  <a:pt x="1413" y="1395"/>
                </a:lnTo>
                <a:close/>
              </a:path>
            </a:pathLst>
          </a:custGeom>
          <a:solidFill>
            <a:srgbClr val="F3B3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6884988" y="5180920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19 h 118"/>
              <a:gd name="T4" fmla="*/ 494 w 494"/>
              <a:gd name="T5" fmla="*/ 118 h 118"/>
              <a:gd name="T6" fmla="*/ 494 w 494"/>
              <a:gd name="T7" fmla="*/ 98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19"/>
                </a:lnTo>
                <a:lnTo>
                  <a:pt x="494" y="118"/>
                </a:lnTo>
                <a:lnTo>
                  <a:pt x="494" y="98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6884988" y="5258707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6884988" y="5336495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8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6884988" y="5399995"/>
            <a:ext cx="784225" cy="204788"/>
          </a:xfrm>
          <a:custGeom>
            <a:avLst/>
            <a:gdLst>
              <a:gd name="T0" fmla="*/ 0 w 494"/>
              <a:gd name="T1" fmla="*/ 0 h 129"/>
              <a:gd name="T2" fmla="*/ 0 w 494"/>
              <a:gd name="T3" fmla="*/ 30 h 129"/>
              <a:gd name="T4" fmla="*/ 494 w 494"/>
              <a:gd name="T5" fmla="*/ 129 h 129"/>
              <a:gd name="T6" fmla="*/ 494 w 494"/>
              <a:gd name="T7" fmla="*/ 99 h 129"/>
              <a:gd name="T8" fmla="*/ 0 w 494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">
                <a:moveTo>
                  <a:pt x="0" y="0"/>
                </a:moveTo>
                <a:lnTo>
                  <a:pt x="0" y="30"/>
                </a:lnTo>
                <a:lnTo>
                  <a:pt x="494" y="12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6884988" y="5477782"/>
            <a:ext cx="784225" cy="204788"/>
          </a:xfrm>
          <a:custGeom>
            <a:avLst/>
            <a:gdLst>
              <a:gd name="T0" fmla="*/ 0 w 494"/>
              <a:gd name="T1" fmla="*/ 0 h 129"/>
              <a:gd name="T2" fmla="*/ 0 w 494"/>
              <a:gd name="T3" fmla="*/ 30 h 129"/>
              <a:gd name="T4" fmla="*/ 494 w 494"/>
              <a:gd name="T5" fmla="*/ 129 h 129"/>
              <a:gd name="T6" fmla="*/ 494 w 494"/>
              <a:gd name="T7" fmla="*/ 99 h 129"/>
              <a:gd name="T8" fmla="*/ 0 w 494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">
                <a:moveTo>
                  <a:pt x="0" y="0"/>
                </a:moveTo>
                <a:lnTo>
                  <a:pt x="0" y="30"/>
                </a:lnTo>
                <a:lnTo>
                  <a:pt x="494" y="12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2"/>
          <p:cNvSpPr/>
          <p:nvPr/>
        </p:nvSpPr>
        <p:spPr bwMode="auto">
          <a:xfrm>
            <a:off x="6884988" y="5634945"/>
            <a:ext cx="784225" cy="204788"/>
          </a:xfrm>
          <a:custGeom>
            <a:avLst/>
            <a:gdLst>
              <a:gd name="T0" fmla="*/ 494 w 494"/>
              <a:gd name="T1" fmla="*/ 99 h 129"/>
              <a:gd name="T2" fmla="*/ 0 w 494"/>
              <a:gd name="T3" fmla="*/ 0 h 129"/>
              <a:gd name="T4" fmla="*/ 0 w 494"/>
              <a:gd name="T5" fmla="*/ 30 h 129"/>
              <a:gd name="T6" fmla="*/ 494 w 494"/>
              <a:gd name="T7" fmla="*/ 129 h 129"/>
              <a:gd name="T8" fmla="*/ 494 w 494"/>
              <a:gd name="T9" fmla="*/ 9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">
                <a:moveTo>
                  <a:pt x="494" y="99"/>
                </a:moveTo>
                <a:lnTo>
                  <a:pt x="0" y="0"/>
                </a:lnTo>
                <a:lnTo>
                  <a:pt x="0" y="30"/>
                </a:lnTo>
                <a:lnTo>
                  <a:pt x="494" y="129"/>
                </a:lnTo>
                <a:lnTo>
                  <a:pt x="494" y="9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3"/>
          <p:cNvSpPr/>
          <p:nvPr/>
        </p:nvSpPr>
        <p:spPr bwMode="auto">
          <a:xfrm>
            <a:off x="6884988" y="5557157"/>
            <a:ext cx="784225" cy="203200"/>
          </a:xfrm>
          <a:custGeom>
            <a:avLst/>
            <a:gdLst>
              <a:gd name="T0" fmla="*/ 0 w 494"/>
              <a:gd name="T1" fmla="*/ 0 h 128"/>
              <a:gd name="T2" fmla="*/ 0 w 494"/>
              <a:gd name="T3" fmla="*/ 30 h 128"/>
              <a:gd name="T4" fmla="*/ 494 w 494"/>
              <a:gd name="T5" fmla="*/ 128 h 128"/>
              <a:gd name="T6" fmla="*/ 494 w 494"/>
              <a:gd name="T7" fmla="*/ 99 h 128"/>
              <a:gd name="T8" fmla="*/ 0 w 494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8">
                <a:moveTo>
                  <a:pt x="0" y="0"/>
                </a:moveTo>
                <a:lnTo>
                  <a:pt x="0" y="30"/>
                </a:lnTo>
                <a:lnTo>
                  <a:pt x="494" y="128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4"/>
          <p:cNvSpPr/>
          <p:nvPr/>
        </p:nvSpPr>
        <p:spPr bwMode="auto">
          <a:xfrm>
            <a:off x="6884988" y="4866595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29 h 118"/>
              <a:gd name="T4" fmla="*/ 494 w 494"/>
              <a:gd name="T5" fmla="*/ 118 h 118"/>
              <a:gd name="T6" fmla="*/ 494 w 494"/>
              <a:gd name="T7" fmla="*/ 99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29"/>
                </a:lnTo>
                <a:lnTo>
                  <a:pt x="494" y="118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5"/>
          <p:cNvSpPr/>
          <p:nvPr/>
        </p:nvSpPr>
        <p:spPr bwMode="auto">
          <a:xfrm>
            <a:off x="6884988" y="5101545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6884988" y="4787220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6884988" y="5023757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19 h 118"/>
              <a:gd name="T4" fmla="*/ 494 w 494"/>
              <a:gd name="T5" fmla="*/ 118 h 118"/>
              <a:gd name="T6" fmla="*/ 494 w 494"/>
              <a:gd name="T7" fmla="*/ 99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19"/>
                </a:lnTo>
                <a:lnTo>
                  <a:pt x="494" y="118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6884988" y="4944382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/>
          <p:nvPr/>
        </p:nvSpPr>
        <p:spPr bwMode="auto">
          <a:xfrm>
            <a:off x="6884988" y="6106432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/>
          <p:nvPr/>
        </p:nvSpPr>
        <p:spPr bwMode="auto">
          <a:xfrm>
            <a:off x="6884988" y="6184220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1"/>
          <p:cNvSpPr/>
          <p:nvPr/>
        </p:nvSpPr>
        <p:spPr bwMode="auto">
          <a:xfrm>
            <a:off x="6884988" y="6263595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6884988" y="6341382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8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3"/>
          <p:cNvSpPr/>
          <p:nvPr/>
        </p:nvSpPr>
        <p:spPr bwMode="auto">
          <a:xfrm>
            <a:off x="6884988" y="5792107"/>
            <a:ext cx="784225" cy="204788"/>
          </a:xfrm>
          <a:custGeom>
            <a:avLst/>
            <a:gdLst>
              <a:gd name="T0" fmla="*/ 0 w 494"/>
              <a:gd name="T1" fmla="*/ 0 h 129"/>
              <a:gd name="T2" fmla="*/ 0 w 494"/>
              <a:gd name="T3" fmla="*/ 30 h 129"/>
              <a:gd name="T4" fmla="*/ 494 w 494"/>
              <a:gd name="T5" fmla="*/ 129 h 129"/>
              <a:gd name="T6" fmla="*/ 494 w 494"/>
              <a:gd name="T7" fmla="*/ 99 h 129"/>
              <a:gd name="T8" fmla="*/ 0 w 494"/>
              <a:gd name="T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">
                <a:moveTo>
                  <a:pt x="0" y="0"/>
                </a:moveTo>
                <a:lnTo>
                  <a:pt x="0" y="30"/>
                </a:lnTo>
                <a:lnTo>
                  <a:pt x="494" y="12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4"/>
          <p:cNvSpPr/>
          <p:nvPr/>
        </p:nvSpPr>
        <p:spPr bwMode="auto">
          <a:xfrm>
            <a:off x="6884988" y="6028645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19 h 118"/>
              <a:gd name="T4" fmla="*/ 494 w 494"/>
              <a:gd name="T5" fmla="*/ 118 h 118"/>
              <a:gd name="T6" fmla="*/ 494 w 494"/>
              <a:gd name="T7" fmla="*/ 98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19"/>
                </a:lnTo>
                <a:lnTo>
                  <a:pt x="494" y="118"/>
                </a:lnTo>
                <a:lnTo>
                  <a:pt x="494" y="98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5"/>
          <p:cNvSpPr/>
          <p:nvPr/>
        </p:nvSpPr>
        <p:spPr bwMode="auto">
          <a:xfrm>
            <a:off x="6884988" y="5714320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20 h 118"/>
              <a:gd name="T4" fmla="*/ 494 w 494"/>
              <a:gd name="T5" fmla="*/ 118 h 118"/>
              <a:gd name="T6" fmla="*/ 494 w 494"/>
              <a:gd name="T7" fmla="*/ 99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20"/>
                </a:lnTo>
                <a:lnTo>
                  <a:pt x="494" y="118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6"/>
          <p:cNvSpPr/>
          <p:nvPr/>
        </p:nvSpPr>
        <p:spPr bwMode="auto">
          <a:xfrm>
            <a:off x="6884988" y="5949270"/>
            <a:ext cx="784225" cy="188913"/>
          </a:xfrm>
          <a:custGeom>
            <a:avLst/>
            <a:gdLst>
              <a:gd name="T0" fmla="*/ 0 w 494"/>
              <a:gd name="T1" fmla="*/ 0 h 119"/>
              <a:gd name="T2" fmla="*/ 0 w 494"/>
              <a:gd name="T3" fmla="*/ 20 h 119"/>
              <a:gd name="T4" fmla="*/ 494 w 494"/>
              <a:gd name="T5" fmla="*/ 119 h 119"/>
              <a:gd name="T6" fmla="*/ 494 w 494"/>
              <a:gd name="T7" fmla="*/ 99 h 119"/>
              <a:gd name="T8" fmla="*/ 0 w 494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9">
                <a:moveTo>
                  <a:pt x="0" y="0"/>
                </a:moveTo>
                <a:lnTo>
                  <a:pt x="0" y="20"/>
                </a:lnTo>
                <a:lnTo>
                  <a:pt x="494" y="119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7"/>
          <p:cNvSpPr/>
          <p:nvPr/>
        </p:nvSpPr>
        <p:spPr bwMode="auto">
          <a:xfrm>
            <a:off x="6884988" y="5871482"/>
            <a:ext cx="784225" cy="187325"/>
          </a:xfrm>
          <a:custGeom>
            <a:avLst/>
            <a:gdLst>
              <a:gd name="T0" fmla="*/ 0 w 494"/>
              <a:gd name="T1" fmla="*/ 0 h 118"/>
              <a:gd name="T2" fmla="*/ 0 w 494"/>
              <a:gd name="T3" fmla="*/ 29 h 118"/>
              <a:gd name="T4" fmla="*/ 494 w 494"/>
              <a:gd name="T5" fmla="*/ 118 h 118"/>
              <a:gd name="T6" fmla="*/ 494 w 494"/>
              <a:gd name="T7" fmla="*/ 99 h 118"/>
              <a:gd name="T8" fmla="*/ 0 w 494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18">
                <a:moveTo>
                  <a:pt x="0" y="0"/>
                </a:moveTo>
                <a:lnTo>
                  <a:pt x="0" y="29"/>
                </a:lnTo>
                <a:lnTo>
                  <a:pt x="494" y="118"/>
                </a:lnTo>
                <a:lnTo>
                  <a:pt x="494" y="9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8"/>
          <p:cNvSpPr/>
          <p:nvPr/>
        </p:nvSpPr>
        <p:spPr bwMode="auto">
          <a:xfrm>
            <a:off x="7685088" y="6154057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10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10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9"/>
          <p:cNvSpPr/>
          <p:nvPr/>
        </p:nvSpPr>
        <p:spPr bwMode="auto">
          <a:xfrm>
            <a:off x="7685088" y="6184220"/>
            <a:ext cx="344488" cy="95250"/>
          </a:xfrm>
          <a:custGeom>
            <a:avLst/>
            <a:gdLst>
              <a:gd name="T0" fmla="*/ 0 w 217"/>
              <a:gd name="T1" fmla="*/ 0 h 60"/>
              <a:gd name="T2" fmla="*/ 0 w 217"/>
              <a:gd name="T3" fmla="*/ 10 h 60"/>
              <a:gd name="T4" fmla="*/ 217 w 217"/>
              <a:gd name="T5" fmla="*/ 60 h 60"/>
              <a:gd name="T6" fmla="*/ 217 w 217"/>
              <a:gd name="T7" fmla="*/ 40 h 60"/>
              <a:gd name="T8" fmla="*/ 0 w 21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60">
                <a:moveTo>
                  <a:pt x="0" y="0"/>
                </a:moveTo>
                <a:lnTo>
                  <a:pt x="0" y="10"/>
                </a:lnTo>
                <a:lnTo>
                  <a:pt x="217" y="60"/>
                </a:lnTo>
                <a:lnTo>
                  <a:pt x="217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0"/>
          <p:cNvSpPr/>
          <p:nvPr/>
        </p:nvSpPr>
        <p:spPr bwMode="auto">
          <a:xfrm>
            <a:off x="7685088" y="6215970"/>
            <a:ext cx="344488" cy="95250"/>
          </a:xfrm>
          <a:custGeom>
            <a:avLst/>
            <a:gdLst>
              <a:gd name="T0" fmla="*/ 0 w 217"/>
              <a:gd name="T1" fmla="*/ 0 h 60"/>
              <a:gd name="T2" fmla="*/ 0 w 217"/>
              <a:gd name="T3" fmla="*/ 10 h 60"/>
              <a:gd name="T4" fmla="*/ 217 w 217"/>
              <a:gd name="T5" fmla="*/ 60 h 60"/>
              <a:gd name="T6" fmla="*/ 217 w 217"/>
              <a:gd name="T7" fmla="*/ 50 h 60"/>
              <a:gd name="T8" fmla="*/ 0 w 217"/>
              <a:gd name="T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60">
                <a:moveTo>
                  <a:pt x="0" y="0"/>
                </a:moveTo>
                <a:lnTo>
                  <a:pt x="0" y="10"/>
                </a:lnTo>
                <a:lnTo>
                  <a:pt x="217" y="60"/>
                </a:lnTo>
                <a:lnTo>
                  <a:pt x="217" y="5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1"/>
          <p:cNvSpPr/>
          <p:nvPr/>
        </p:nvSpPr>
        <p:spPr bwMode="auto">
          <a:xfrm>
            <a:off x="7685088" y="6247720"/>
            <a:ext cx="344488" cy="93663"/>
          </a:xfrm>
          <a:custGeom>
            <a:avLst/>
            <a:gdLst>
              <a:gd name="T0" fmla="*/ 0 w 217"/>
              <a:gd name="T1" fmla="*/ 0 h 59"/>
              <a:gd name="T2" fmla="*/ 0 w 217"/>
              <a:gd name="T3" fmla="*/ 20 h 59"/>
              <a:gd name="T4" fmla="*/ 217 w 217"/>
              <a:gd name="T5" fmla="*/ 59 h 59"/>
              <a:gd name="T6" fmla="*/ 217 w 217"/>
              <a:gd name="T7" fmla="*/ 49 h 59"/>
              <a:gd name="T8" fmla="*/ 0 w 21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9">
                <a:moveTo>
                  <a:pt x="0" y="0"/>
                </a:moveTo>
                <a:lnTo>
                  <a:pt x="0" y="20"/>
                </a:lnTo>
                <a:lnTo>
                  <a:pt x="217" y="59"/>
                </a:lnTo>
                <a:lnTo>
                  <a:pt x="217" y="4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2"/>
          <p:cNvSpPr/>
          <p:nvPr/>
        </p:nvSpPr>
        <p:spPr bwMode="auto">
          <a:xfrm>
            <a:off x="7685088" y="6295345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10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10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3"/>
          <p:cNvSpPr/>
          <p:nvPr/>
        </p:nvSpPr>
        <p:spPr bwMode="auto">
          <a:xfrm>
            <a:off x="7685088" y="6357257"/>
            <a:ext cx="344488" cy="79375"/>
          </a:xfrm>
          <a:custGeom>
            <a:avLst/>
            <a:gdLst>
              <a:gd name="T0" fmla="*/ 217 w 217"/>
              <a:gd name="T1" fmla="*/ 40 h 50"/>
              <a:gd name="T2" fmla="*/ 0 w 217"/>
              <a:gd name="T3" fmla="*/ 0 h 50"/>
              <a:gd name="T4" fmla="*/ 0 w 217"/>
              <a:gd name="T5" fmla="*/ 10 h 50"/>
              <a:gd name="T6" fmla="*/ 217 w 217"/>
              <a:gd name="T7" fmla="*/ 50 h 50"/>
              <a:gd name="T8" fmla="*/ 217 w 217"/>
              <a:gd name="T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217" y="40"/>
                </a:moveTo>
                <a:lnTo>
                  <a:pt x="0" y="0"/>
                </a:ln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4"/>
          <p:cNvSpPr/>
          <p:nvPr/>
        </p:nvSpPr>
        <p:spPr bwMode="auto">
          <a:xfrm>
            <a:off x="7685088" y="6325507"/>
            <a:ext cx="344488" cy="79375"/>
          </a:xfrm>
          <a:custGeom>
            <a:avLst/>
            <a:gdLst>
              <a:gd name="T0" fmla="*/ 0 w 217"/>
              <a:gd name="T1" fmla="*/ 0 h 50"/>
              <a:gd name="T2" fmla="*/ 0 w 217"/>
              <a:gd name="T3" fmla="*/ 10 h 50"/>
              <a:gd name="T4" fmla="*/ 217 w 217"/>
              <a:gd name="T5" fmla="*/ 50 h 50"/>
              <a:gd name="T6" fmla="*/ 217 w 217"/>
              <a:gd name="T7" fmla="*/ 40 h 50"/>
              <a:gd name="T8" fmla="*/ 0 w 2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0" y="0"/>
                </a:move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5"/>
          <p:cNvSpPr/>
          <p:nvPr/>
        </p:nvSpPr>
        <p:spPr bwMode="auto">
          <a:xfrm>
            <a:off x="7685088" y="6028645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9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9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6"/>
          <p:cNvSpPr/>
          <p:nvPr/>
        </p:nvSpPr>
        <p:spPr bwMode="auto">
          <a:xfrm>
            <a:off x="7685088" y="6122307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10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10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7"/>
          <p:cNvSpPr/>
          <p:nvPr/>
        </p:nvSpPr>
        <p:spPr bwMode="auto">
          <a:xfrm>
            <a:off x="7685088" y="5981020"/>
            <a:ext cx="344488" cy="93663"/>
          </a:xfrm>
          <a:custGeom>
            <a:avLst/>
            <a:gdLst>
              <a:gd name="T0" fmla="*/ 0 w 217"/>
              <a:gd name="T1" fmla="*/ 0 h 59"/>
              <a:gd name="T2" fmla="*/ 0 w 217"/>
              <a:gd name="T3" fmla="*/ 10 h 59"/>
              <a:gd name="T4" fmla="*/ 217 w 217"/>
              <a:gd name="T5" fmla="*/ 59 h 59"/>
              <a:gd name="T6" fmla="*/ 217 w 217"/>
              <a:gd name="T7" fmla="*/ 49 h 59"/>
              <a:gd name="T8" fmla="*/ 0 w 217"/>
              <a:gd name="T9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9">
                <a:moveTo>
                  <a:pt x="0" y="0"/>
                </a:moveTo>
                <a:lnTo>
                  <a:pt x="0" y="10"/>
                </a:lnTo>
                <a:lnTo>
                  <a:pt x="217" y="59"/>
                </a:lnTo>
                <a:lnTo>
                  <a:pt x="217" y="4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8"/>
          <p:cNvSpPr/>
          <p:nvPr/>
        </p:nvSpPr>
        <p:spPr bwMode="auto">
          <a:xfrm>
            <a:off x="7685088" y="6090557"/>
            <a:ext cx="344488" cy="79375"/>
          </a:xfrm>
          <a:custGeom>
            <a:avLst/>
            <a:gdLst>
              <a:gd name="T0" fmla="*/ 0 w 217"/>
              <a:gd name="T1" fmla="*/ 0 h 50"/>
              <a:gd name="T2" fmla="*/ 0 w 217"/>
              <a:gd name="T3" fmla="*/ 10 h 50"/>
              <a:gd name="T4" fmla="*/ 217 w 217"/>
              <a:gd name="T5" fmla="*/ 50 h 50"/>
              <a:gd name="T6" fmla="*/ 217 w 217"/>
              <a:gd name="T7" fmla="*/ 40 h 50"/>
              <a:gd name="T8" fmla="*/ 0 w 2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0" y="0"/>
                </a:move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9"/>
          <p:cNvSpPr/>
          <p:nvPr/>
        </p:nvSpPr>
        <p:spPr bwMode="auto">
          <a:xfrm>
            <a:off x="7685088" y="6058807"/>
            <a:ext cx="344488" cy="79375"/>
          </a:xfrm>
          <a:custGeom>
            <a:avLst/>
            <a:gdLst>
              <a:gd name="T0" fmla="*/ 0 w 217"/>
              <a:gd name="T1" fmla="*/ 0 h 50"/>
              <a:gd name="T2" fmla="*/ 0 w 217"/>
              <a:gd name="T3" fmla="*/ 10 h 50"/>
              <a:gd name="T4" fmla="*/ 217 w 217"/>
              <a:gd name="T5" fmla="*/ 50 h 50"/>
              <a:gd name="T6" fmla="*/ 217 w 217"/>
              <a:gd name="T7" fmla="*/ 40 h 50"/>
              <a:gd name="T8" fmla="*/ 0 w 2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0" y="0"/>
                </a:move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0"/>
          <p:cNvSpPr/>
          <p:nvPr/>
        </p:nvSpPr>
        <p:spPr bwMode="auto">
          <a:xfrm>
            <a:off x="7685088" y="6420757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10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10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1"/>
          <p:cNvSpPr/>
          <p:nvPr/>
        </p:nvSpPr>
        <p:spPr bwMode="auto">
          <a:xfrm>
            <a:off x="7685088" y="6389007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10 h 49"/>
              <a:gd name="T4" fmla="*/ 217 w 217"/>
              <a:gd name="T5" fmla="*/ 49 h 49"/>
              <a:gd name="T6" fmla="*/ 217 w 217"/>
              <a:gd name="T7" fmla="*/ 40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10"/>
                </a:lnTo>
                <a:lnTo>
                  <a:pt x="217" y="49"/>
                </a:lnTo>
                <a:lnTo>
                  <a:pt x="217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2"/>
          <p:cNvSpPr/>
          <p:nvPr/>
        </p:nvSpPr>
        <p:spPr bwMode="auto">
          <a:xfrm>
            <a:off x="7685088" y="6452507"/>
            <a:ext cx="344488" cy="77788"/>
          </a:xfrm>
          <a:custGeom>
            <a:avLst/>
            <a:gdLst>
              <a:gd name="T0" fmla="*/ 0 w 217"/>
              <a:gd name="T1" fmla="*/ 0 h 49"/>
              <a:gd name="T2" fmla="*/ 0 w 217"/>
              <a:gd name="T3" fmla="*/ 9 h 49"/>
              <a:gd name="T4" fmla="*/ 217 w 217"/>
              <a:gd name="T5" fmla="*/ 49 h 49"/>
              <a:gd name="T6" fmla="*/ 217 w 217"/>
              <a:gd name="T7" fmla="*/ 39 h 49"/>
              <a:gd name="T8" fmla="*/ 0 w 217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0" y="0"/>
                </a:moveTo>
                <a:lnTo>
                  <a:pt x="0" y="9"/>
                </a:lnTo>
                <a:lnTo>
                  <a:pt x="217" y="49"/>
                </a:lnTo>
                <a:lnTo>
                  <a:pt x="217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3"/>
          <p:cNvSpPr/>
          <p:nvPr/>
        </p:nvSpPr>
        <p:spPr bwMode="auto">
          <a:xfrm>
            <a:off x="6162675" y="5823857"/>
            <a:ext cx="282575" cy="63500"/>
          </a:xfrm>
          <a:custGeom>
            <a:avLst/>
            <a:gdLst>
              <a:gd name="T0" fmla="*/ 0 w 178"/>
              <a:gd name="T1" fmla="*/ 0 h 40"/>
              <a:gd name="T2" fmla="*/ 0 w 178"/>
              <a:gd name="T3" fmla="*/ 10 h 40"/>
              <a:gd name="T4" fmla="*/ 178 w 178"/>
              <a:gd name="T5" fmla="*/ 40 h 40"/>
              <a:gd name="T6" fmla="*/ 178 w 178"/>
              <a:gd name="T7" fmla="*/ 40 h 40"/>
              <a:gd name="T8" fmla="*/ 0 w 178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0" y="0"/>
                </a:moveTo>
                <a:lnTo>
                  <a:pt x="0" y="10"/>
                </a:lnTo>
                <a:lnTo>
                  <a:pt x="178" y="4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4"/>
          <p:cNvSpPr/>
          <p:nvPr/>
        </p:nvSpPr>
        <p:spPr bwMode="auto">
          <a:xfrm>
            <a:off x="6162675" y="5855607"/>
            <a:ext cx="282575" cy="61913"/>
          </a:xfrm>
          <a:custGeom>
            <a:avLst/>
            <a:gdLst>
              <a:gd name="T0" fmla="*/ 0 w 178"/>
              <a:gd name="T1" fmla="*/ 0 h 39"/>
              <a:gd name="T2" fmla="*/ 0 w 178"/>
              <a:gd name="T3" fmla="*/ 10 h 39"/>
              <a:gd name="T4" fmla="*/ 178 w 178"/>
              <a:gd name="T5" fmla="*/ 39 h 39"/>
              <a:gd name="T6" fmla="*/ 178 w 178"/>
              <a:gd name="T7" fmla="*/ 29 h 39"/>
              <a:gd name="T8" fmla="*/ 0 w 178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0" y="0"/>
                </a:moveTo>
                <a:lnTo>
                  <a:pt x="0" y="10"/>
                </a:lnTo>
                <a:lnTo>
                  <a:pt x="178" y="39"/>
                </a:lnTo>
                <a:lnTo>
                  <a:pt x="17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5"/>
          <p:cNvSpPr/>
          <p:nvPr/>
        </p:nvSpPr>
        <p:spPr bwMode="auto">
          <a:xfrm>
            <a:off x="6162675" y="5871482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6"/>
          <p:cNvSpPr/>
          <p:nvPr/>
        </p:nvSpPr>
        <p:spPr bwMode="auto">
          <a:xfrm>
            <a:off x="6162675" y="5901645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7"/>
          <p:cNvSpPr/>
          <p:nvPr/>
        </p:nvSpPr>
        <p:spPr bwMode="auto">
          <a:xfrm>
            <a:off x="6162675" y="5933395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8"/>
          <p:cNvSpPr/>
          <p:nvPr/>
        </p:nvSpPr>
        <p:spPr bwMode="auto">
          <a:xfrm>
            <a:off x="6162675" y="5996895"/>
            <a:ext cx="282575" cy="61913"/>
          </a:xfrm>
          <a:custGeom>
            <a:avLst/>
            <a:gdLst>
              <a:gd name="T0" fmla="*/ 178 w 178"/>
              <a:gd name="T1" fmla="*/ 29 h 39"/>
              <a:gd name="T2" fmla="*/ 0 w 178"/>
              <a:gd name="T3" fmla="*/ 0 h 39"/>
              <a:gd name="T4" fmla="*/ 0 w 178"/>
              <a:gd name="T5" fmla="*/ 10 h 39"/>
              <a:gd name="T6" fmla="*/ 178 w 178"/>
              <a:gd name="T7" fmla="*/ 39 h 39"/>
              <a:gd name="T8" fmla="*/ 178 w 178"/>
              <a:gd name="T9" fmla="*/ 2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178" y="29"/>
                </a:moveTo>
                <a:lnTo>
                  <a:pt x="0" y="0"/>
                </a:lnTo>
                <a:lnTo>
                  <a:pt x="0" y="10"/>
                </a:lnTo>
                <a:lnTo>
                  <a:pt x="178" y="39"/>
                </a:lnTo>
                <a:lnTo>
                  <a:pt x="178" y="2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49"/>
          <p:cNvSpPr/>
          <p:nvPr/>
        </p:nvSpPr>
        <p:spPr bwMode="auto">
          <a:xfrm>
            <a:off x="6162675" y="5965145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40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0"/>
          <p:cNvSpPr/>
          <p:nvPr/>
        </p:nvSpPr>
        <p:spPr bwMode="auto">
          <a:xfrm>
            <a:off x="6162675" y="5714320"/>
            <a:ext cx="282575" cy="61913"/>
          </a:xfrm>
          <a:custGeom>
            <a:avLst/>
            <a:gdLst>
              <a:gd name="T0" fmla="*/ 0 w 178"/>
              <a:gd name="T1" fmla="*/ 0 h 39"/>
              <a:gd name="T2" fmla="*/ 0 w 178"/>
              <a:gd name="T3" fmla="*/ 0 h 39"/>
              <a:gd name="T4" fmla="*/ 178 w 178"/>
              <a:gd name="T5" fmla="*/ 39 h 39"/>
              <a:gd name="T6" fmla="*/ 178 w 178"/>
              <a:gd name="T7" fmla="*/ 29 h 39"/>
              <a:gd name="T8" fmla="*/ 0 w 178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0" y="0"/>
                </a:moveTo>
                <a:lnTo>
                  <a:pt x="0" y="0"/>
                </a:lnTo>
                <a:lnTo>
                  <a:pt x="178" y="39"/>
                </a:lnTo>
                <a:lnTo>
                  <a:pt x="17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1"/>
          <p:cNvSpPr/>
          <p:nvPr/>
        </p:nvSpPr>
        <p:spPr bwMode="auto">
          <a:xfrm>
            <a:off x="6162675" y="5792107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6162675" y="5682570"/>
            <a:ext cx="282575" cy="63500"/>
          </a:xfrm>
          <a:custGeom>
            <a:avLst/>
            <a:gdLst>
              <a:gd name="T0" fmla="*/ 0 w 178"/>
              <a:gd name="T1" fmla="*/ 0 h 40"/>
              <a:gd name="T2" fmla="*/ 0 w 178"/>
              <a:gd name="T3" fmla="*/ 10 h 40"/>
              <a:gd name="T4" fmla="*/ 178 w 178"/>
              <a:gd name="T5" fmla="*/ 40 h 40"/>
              <a:gd name="T6" fmla="*/ 178 w 178"/>
              <a:gd name="T7" fmla="*/ 30 h 40"/>
              <a:gd name="T8" fmla="*/ 0 w 178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0" y="0"/>
                </a:moveTo>
                <a:lnTo>
                  <a:pt x="0" y="10"/>
                </a:lnTo>
                <a:lnTo>
                  <a:pt x="178" y="40"/>
                </a:lnTo>
                <a:lnTo>
                  <a:pt x="178" y="3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3"/>
          <p:cNvSpPr/>
          <p:nvPr/>
        </p:nvSpPr>
        <p:spPr bwMode="auto">
          <a:xfrm>
            <a:off x="6162675" y="5760357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4"/>
          <p:cNvSpPr/>
          <p:nvPr/>
        </p:nvSpPr>
        <p:spPr bwMode="auto">
          <a:xfrm>
            <a:off x="6162675" y="5730195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5"/>
          <p:cNvSpPr/>
          <p:nvPr/>
        </p:nvSpPr>
        <p:spPr bwMode="auto">
          <a:xfrm>
            <a:off x="6162675" y="6169932"/>
            <a:ext cx="282575" cy="61913"/>
          </a:xfrm>
          <a:custGeom>
            <a:avLst/>
            <a:gdLst>
              <a:gd name="T0" fmla="*/ 0 w 178"/>
              <a:gd name="T1" fmla="*/ 0 h 39"/>
              <a:gd name="T2" fmla="*/ 0 w 178"/>
              <a:gd name="T3" fmla="*/ 9 h 39"/>
              <a:gd name="T4" fmla="*/ 178 w 178"/>
              <a:gd name="T5" fmla="*/ 39 h 39"/>
              <a:gd name="T6" fmla="*/ 178 w 178"/>
              <a:gd name="T7" fmla="*/ 29 h 39"/>
              <a:gd name="T8" fmla="*/ 0 w 178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0" y="0"/>
                </a:moveTo>
                <a:lnTo>
                  <a:pt x="0" y="9"/>
                </a:lnTo>
                <a:lnTo>
                  <a:pt x="178" y="39"/>
                </a:lnTo>
                <a:lnTo>
                  <a:pt x="17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6"/>
          <p:cNvSpPr/>
          <p:nvPr/>
        </p:nvSpPr>
        <p:spPr bwMode="auto">
          <a:xfrm>
            <a:off x="6162675" y="6200095"/>
            <a:ext cx="282575" cy="63500"/>
          </a:xfrm>
          <a:custGeom>
            <a:avLst/>
            <a:gdLst>
              <a:gd name="T0" fmla="*/ 0 w 178"/>
              <a:gd name="T1" fmla="*/ 0 h 40"/>
              <a:gd name="T2" fmla="*/ 0 w 178"/>
              <a:gd name="T3" fmla="*/ 10 h 40"/>
              <a:gd name="T4" fmla="*/ 178 w 178"/>
              <a:gd name="T5" fmla="*/ 40 h 40"/>
              <a:gd name="T6" fmla="*/ 178 w 178"/>
              <a:gd name="T7" fmla="*/ 30 h 40"/>
              <a:gd name="T8" fmla="*/ 0 w 178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0" y="0"/>
                </a:moveTo>
                <a:lnTo>
                  <a:pt x="0" y="10"/>
                </a:lnTo>
                <a:lnTo>
                  <a:pt x="178" y="40"/>
                </a:lnTo>
                <a:lnTo>
                  <a:pt x="178" y="3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7"/>
          <p:cNvSpPr/>
          <p:nvPr/>
        </p:nvSpPr>
        <p:spPr bwMode="auto">
          <a:xfrm>
            <a:off x="6162675" y="6215970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58"/>
          <p:cNvSpPr/>
          <p:nvPr/>
        </p:nvSpPr>
        <p:spPr bwMode="auto">
          <a:xfrm>
            <a:off x="6162675" y="6247720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40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9"/>
          <p:cNvSpPr/>
          <p:nvPr/>
        </p:nvSpPr>
        <p:spPr bwMode="auto">
          <a:xfrm>
            <a:off x="6162675" y="6279470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60"/>
          <p:cNvSpPr/>
          <p:nvPr/>
        </p:nvSpPr>
        <p:spPr bwMode="auto">
          <a:xfrm>
            <a:off x="6162675" y="6341382"/>
            <a:ext cx="282575" cy="63500"/>
          </a:xfrm>
          <a:custGeom>
            <a:avLst/>
            <a:gdLst>
              <a:gd name="T0" fmla="*/ 178 w 178"/>
              <a:gd name="T1" fmla="*/ 30 h 40"/>
              <a:gd name="T2" fmla="*/ 0 w 178"/>
              <a:gd name="T3" fmla="*/ 0 h 40"/>
              <a:gd name="T4" fmla="*/ 0 w 178"/>
              <a:gd name="T5" fmla="*/ 10 h 40"/>
              <a:gd name="T6" fmla="*/ 178 w 178"/>
              <a:gd name="T7" fmla="*/ 40 h 40"/>
              <a:gd name="T8" fmla="*/ 178 w 178"/>
              <a:gd name="T9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178" y="30"/>
                </a:moveTo>
                <a:lnTo>
                  <a:pt x="0" y="0"/>
                </a:lnTo>
                <a:lnTo>
                  <a:pt x="0" y="10"/>
                </a:lnTo>
                <a:lnTo>
                  <a:pt x="178" y="40"/>
                </a:lnTo>
                <a:lnTo>
                  <a:pt x="178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1"/>
          <p:cNvSpPr/>
          <p:nvPr/>
        </p:nvSpPr>
        <p:spPr bwMode="auto">
          <a:xfrm>
            <a:off x="6162675" y="6311220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9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9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2"/>
          <p:cNvSpPr/>
          <p:nvPr/>
        </p:nvSpPr>
        <p:spPr bwMode="auto">
          <a:xfrm>
            <a:off x="6162675" y="6042932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"/>
          <p:cNvSpPr/>
          <p:nvPr/>
        </p:nvSpPr>
        <p:spPr bwMode="auto">
          <a:xfrm>
            <a:off x="6162675" y="6138182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64"/>
          <p:cNvSpPr/>
          <p:nvPr/>
        </p:nvSpPr>
        <p:spPr bwMode="auto">
          <a:xfrm>
            <a:off x="6162675" y="6028645"/>
            <a:ext cx="282575" cy="61913"/>
          </a:xfrm>
          <a:custGeom>
            <a:avLst/>
            <a:gdLst>
              <a:gd name="T0" fmla="*/ 0 w 178"/>
              <a:gd name="T1" fmla="*/ 0 h 39"/>
              <a:gd name="T2" fmla="*/ 0 w 178"/>
              <a:gd name="T3" fmla="*/ 0 h 39"/>
              <a:gd name="T4" fmla="*/ 178 w 178"/>
              <a:gd name="T5" fmla="*/ 39 h 39"/>
              <a:gd name="T6" fmla="*/ 178 w 178"/>
              <a:gd name="T7" fmla="*/ 29 h 39"/>
              <a:gd name="T8" fmla="*/ 0 w 178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0" y="0"/>
                </a:moveTo>
                <a:lnTo>
                  <a:pt x="0" y="0"/>
                </a:lnTo>
                <a:lnTo>
                  <a:pt x="178" y="39"/>
                </a:lnTo>
                <a:lnTo>
                  <a:pt x="17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5"/>
          <p:cNvSpPr/>
          <p:nvPr/>
        </p:nvSpPr>
        <p:spPr bwMode="auto">
          <a:xfrm>
            <a:off x="6162675" y="6106432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40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66"/>
          <p:cNvSpPr/>
          <p:nvPr/>
        </p:nvSpPr>
        <p:spPr bwMode="auto">
          <a:xfrm>
            <a:off x="6162675" y="6074682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67"/>
          <p:cNvSpPr/>
          <p:nvPr/>
        </p:nvSpPr>
        <p:spPr bwMode="auto">
          <a:xfrm>
            <a:off x="6162675" y="6389007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40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68"/>
          <p:cNvSpPr/>
          <p:nvPr/>
        </p:nvSpPr>
        <p:spPr bwMode="auto">
          <a:xfrm>
            <a:off x="6162675" y="6482670"/>
            <a:ext cx="282575" cy="79375"/>
          </a:xfrm>
          <a:custGeom>
            <a:avLst/>
            <a:gdLst>
              <a:gd name="T0" fmla="*/ 0 w 178"/>
              <a:gd name="T1" fmla="*/ 0 h 50"/>
              <a:gd name="T2" fmla="*/ 0 w 178"/>
              <a:gd name="T3" fmla="*/ 10 h 50"/>
              <a:gd name="T4" fmla="*/ 178 w 178"/>
              <a:gd name="T5" fmla="*/ 50 h 50"/>
              <a:gd name="T6" fmla="*/ 178 w 178"/>
              <a:gd name="T7" fmla="*/ 40 h 50"/>
              <a:gd name="T8" fmla="*/ 0 w 178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0" y="0"/>
                </a:move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69"/>
          <p:cNvSpPr/>
          <p:nvPr/>
        </p:nvSpPr>
        <p:spPr bwMode="auto">
          <a:xfrm>
            <a:off x="6162675" y="6373132"/>
            <a:ext cx="282575" cy="63500"/>
          </a:xfrm>
          <a:custGeom>
            <a:avLst/>
            <a:gdLst>
              <a:gd name="T0" fmla="*/ 0 w 178"/>
              <a:gd name="T1" fmla="*/ 0 h 40"/>
              <a:gd name="T2" fmla="*/ 0 w 178"/>
              <a:gd name="T3" fmla="*/ 10 h 40"/>
              <a:gd name="T4" fmla="*/ 178 w 178"/>
              <a:gd name="T5" fmla="*/ 40 h 40"/>
              <a:gd name="T6" fmla="*/ 178 w 178"/>
              <a:gd name="T7" fmla="*/ 30 h 40"/>
              <a:gd name="T8" fmla="*/ 0 w 178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0" y="0"/>
                </a:moveTo>
                <a:lnTo>
                  <a:pt x="0" y="10"/>
                </a:lnTo>
                <a:lnTo>
                  <a:pt x="178" y="40"/>
                </a:lnTo>
                <a:lnTo>
                  <a:pt x="178" y="3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70"/>
          <p:cNvSpPr/>
          <p:nvPr/>
        </p:nvSpPr>
        <p:spPr bwMode="auto">
          <a:xfrm>
            <a:off x="6162675" y="6452507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9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9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71"/>
          <p:cNvSpPr/>
          <p:nvPr/>
        </p:nvSpPr>
        <p:spPr bwMode="auto">
          <a:xfrm>
            <a:off x="6162675" y="6420757"/>
            <a:ext cx="282575" cy="77788"/>
          </a:xfrm>
          <a:custGeom>
            <a:avLst/>
            <a:gdLst>
              <a:gd name="T0" fmla="*/ 0 w 178"/>
              <a:gd name="T1" fmla="*/ 0 h 49"/>
              <a:gd name="T2" fmla="*/ 0 w 178"/>
              <a:gd name="T3" fmla="*/ 10 h 49"/>
              <a:gd name="T4" fmla="*/ 178 w 178"/>
              <a:gd name="T5" fmla="*/ 49 h 49"/>
              <a:gd name="T6" fmla="*/ 178 w 178"/>
              <a:gd name="T7" fmla="*/ 39 h 49"/>
              <a:gd name="T8" fmla="*/ 0 w 178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0" y="0"/>
                </a:move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2"/>
          <p:cNvSpPr/>
          <p:nvPr/>
        </p:nvSpPr>
        <p:spPr bwMode="auto">
          <a:xfrm>
            <a:off x="6884988" y="6404882"/>
            <a:ext cx="784225" cy="203200"/>
          </a:xfrm>
          <a:custGeom>
            <a:avLst/>
            <a:gdLst>
              <a:gd name="T0" fmla="*/ 494 w 494"/>
              <a:gd name="T1" fmla="*/ 99 h 128"/>
              <a:gd name="T2" fmla="*/ 0 w 494"/>
              <a:gd name="T3" fmla="*/ 0 h 128"/>
              <a:gd name="T4" fmla="*/ 0 w 494"/>
              <a:gd name="T5" fmla="*/ 30 h 128"/>
              <a:gd name="T6" fmla="*/ 494 w 494"/>
              <a:gd name="T7" fmla="*/ 128 h 128"/>
              <a:gd name="T8" fmla="*/ 494 w 494"/>
              <a:gd name="T9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8">
                <a:moveTo>
                  <a:pt x="494" y="99"/>
                </a:moveTo>
                <a:lnTo>
                  <a:pt x="0" y="0"/>
                </a:lnTo>
                <a:lnTo>
                  <a:pt x="0" y="30"/>
                </a:lnTo>
                <a:lnTo>
                  <a:pt x="494" y="128"/>
                </a:lnTo>
                <a:lnTo>
                  <a:pt x="494" y="9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73"/>
          <p:cNvSpPr/>
          <p:nvPr/>
        </p:nvSpPr>
        <p:spPr bwMode="auto">
          <a:xfrm>
            <a:off x="6884988" y="6562045"/>
            <a:ext cx="784225" cy="203200"/>
          </a:xfrm>
          <a:custGeom>
            <a:avLst/>
            <a:gdLst>
              <a:gd name="T0" fmla="*/ 494 w 494"/>
              <a:gd name="T1" fmla="*/ 99 h 128"/>
              <a:gd name="T2" fmla="*/ 0 w 494"/>
              <a:gd name="T3" fmla="*/ 0 h 128"/>
              <a:gd name="T4" fmla="*/ 0 w 494"/>
              <a:gd name="T5" fmla="*/ 29 h 128"/>
              <a:gd name="T6" fmla="*/ 494 w 494"/>
              <a:gd name="T7" fmla="*/ 128 h 128"/>
              <a:gd name="T8" fmla="*/ 494 w 494"/>
              <a:gd name="T9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8">
                <a:moveTo>
                  <a:pt x="494" y="99"/>
                </a:moveTo>
                <a:lnTo>
                  <a:pt x="0" y="0"/>
                </a:lnTo>
                <a:lnTo>
                  <a:pt x="0" y="29"/>
                </a:lnTo>
                <a:lnTo>
                  <a:pt x="494" y="128"/>
                </a:lnTo>
                <a:lnTo>
                  <a:pt x="494" y="9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4"/>
          <p:cNvSpPr/>
          <p:nvPr/>
        </p:nvSpPr>
        <p:spPr bwMode="auto">
          <a:xfrm>
            <a:off x="6884988" y="6482670"/>
            <a:ext cx="784225" cy="204788"/>
          </a:xfrm>
          <a:custGeom>
            <a:avLst/>
            <a:gdLst>
              <a:gd name="T0" fmla="*/ 494 w 494"/>
              <a:gd name="T1" fmla="*/ 99 h 129"/>
              <a:gd name="T2" fmla="*/ 0 w 494"/>
              <a:gd name="T3" fmla="*/ 0 h 129"/>
              <a:gd name="T4" fmla="*/ 0 w 494"/>
              <a:gd name="T5" fmla="*/ 30 h 129"/>
              <a:gd name="T6" fmla="*/ 494 w 494"/>
              <a:gd name="T7" fmla="*/ 129 h 129"/>
              <a:gd name="T8" fmla="*/ 494 w 494"/>
              <a:gd name="T9" fmla="*/ 9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">
                <a:moveTo>
                  <a:pt x="494" y="99"/>
                </a:moveTo>
                <a:lnTo>
                  <a:pt x="0" y="0"/>
                </a:lnTo>
                <a:lnTo>
                  <a:pt x="0" y="30"/>
                </a:lnTo>
                <a:lnTo>
                  <a:pt x="494" y="129"/>
                </a:lnTo>
                <a:lnTo>
                  <a:pt x="494" y="9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5"/>
          <p:cNvSpPr/>
          <p:nvPr/>
        </p:nvSpPr>
        <p:spPr bwMode="auto">
          <a:xfrm>
            <a:off x="6884988" y="6639832"/>
            <a:ext cx="768350" cy="157163"/>
          </a:xfrm>
          <a:custGeom>
            <a:avLst/>
            <a:gdLst>
              <a:gd name="T0" fmla="*/ 0 w 484"/>
              <a:gd name="T1" fmla="*/ 30 h 99"/>
              <a:gd name="T2" fmla="*/ 366 w 484"/>
              <a:gd name="T3" fmla="*/ 99 h 99"/>
              <a:gd name="T4" fmla="*/ 484 w 484"/>
              <a:gd name="T5" fmla="*/ 99 h 99"/>
              <a:gd name="T6" fmla="*/ 0 w 484"/>
              <a:gd name="T7" fmla="*/ 0 h 99"/>
              <a:gd name="T8" fmla="*/ 0 w 484"/>
              <a:gd name="T9" fmla="*/ 3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99">
                <a:moveTo>
                  <a:pt x="0" y="30"/>
                </a:moveTo>
                <a:lnTo>
                  <a:pt x="366" y="99"/>
                </a:lnTo>
                <a:lnTo>
                  <a:pt x="484" y="99"/>
                </a:lnTo>
                <a:lnTo>
                  <a:pt x="0" y="0"/>
                </a:lnTo>
                <a:lnTo>
                  <a:pt x="0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6"/>
          <p:cNvSpPr/>
          <p:nvPr/>
        </p:nvSpPr>
        <p:spPr bwMode="auto">
          <a:xfrm>
            <a:off x="6884988" y="6719207"/>
            <a:ext cx="392113" cy="77788"/>
          </a:xfrm>
          <a:custGeom>
            <a:avLst/>
            <a:gdLst>
              <a:gd name="T0" fmla="*/ 0 w 247"/>
              <a:gd name="T1" fmla="*/ 29 h 49"/>
              <a:gd name="T2" fmla="*/ 118 w 247"/>
              <a:gd name="T3" fmla="*/ 49 h 49"/>
              <a:gd name="T4" fmla="*/ 247 w 247"/>
              <a:gd name="T5" fmla="*/ 49 h 49"/>
              <a:gd name="T6" fmla="*/ 0 w 247"/>
              <a:gd name="T7" fmla="*/ 0 h 49"/>
              <a:gd name="T8" fmla="*/ 0 w 247"/>
              <a:gd name="T9" fmla="*/ 2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49">
                <a:moveTo>
                  <a:pt x="0" y="29"/>
                </a:moveTo>
                <a:lnTo>
                  <a:pt x="118" y="49"/>
                </a:lnTo>
                <a:lnTo>
                  <a:pt x="247" y="49"/>
                </a:lnTo>
                <a:lnTo>
                  <a:pt x="0" y="0"/>
                </a:lnTo>
                <a:lnTo>
                  <a:pt x="0" y="2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77"/>
          <p:cNvSpPr/>
          <p:nvPr/>
        </p:nvSpPr>
        <p:spPr bwMode="auto">
          <a:xfrm>
            <a:off x="7685088" y="6546170"/>
            <a:ext cx="344488" cy="93663"/>
          </a:xfrm>
          <a:custGeom>
            <a:avLst/>
            <a:gdLst>
              <a:gd name="T0" fmla="*/ 217 w 217"/>
              <a:gd name="T1" fmla="*/ 49 h 59"/>
              <a:gd name="T2" fmla="*/ 0 w 217"/>
              <a:gd name="T3" fmla="*/ 0 h 59"/>
              <a:gd name="T4" fmla="*/ 0 w 217"/>
              <a:gd name="T5" fmla="*/ 20 h 59"/>
              <a:gd name="T6" fmla="*/ 217 w 217"/>
              <a:gd name="T7" fmla="*/ 59 h 59"/>
              <a:gd name="T8" fmla="*/ 217 w 217"/>
              <a:gd name="T9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9">
                <a:moveTo>
                  <a:pt x="217" y="49"/>
                </a:moveTo>
                <a:lnTo>
                  <a:pt x="0" y="0"/>
                </a:lnTo>
                <a:lnTo>
                  <a:pt x="0" y="20"/>
                </a:lnTo>
                <a:lnTo>
                  <a:pt x="217" y="59"/>
                </a:lnTo>
                <a:lnTo>
                  <a:pt x="217" y="4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78"/>
          <p:cNvSpPr/>
          <p:nvPr/>
        </p:nvSpPr>
        <p:spPr bwMode="auto">
          <a:xfrm>
            <a:off x="7685088" y="6593795"/>
            <a:ext cx="344488" cy="77788"/>
          </a:xfrm>
          <a:custGeom>
            <a:avLst/>
            <a:gdLst>
              <a:gd name="T0" fmla="*/ 217 w 217"/>
              <a:gd name="T1" fmla="*/ 39 h 49"/>
              <a:gd name="T2" fmla="*/ 0 w 217"/>
              <a:gd name="T3" fmla="*/ 0 h 49"/>
              <a:gd name="T4" fmla="*/ 0 w 217"/>
              <a:gd name="T5" fmla="*/ 9 h 49"/>
              <a:gd name="T6" fmla="*/ 217 w 217"/>
              <a:gd name="T7" fmla="*/ 49 h 49"/>
              <a:gd name="T8" fmla="*/ 217 w 217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217" y="39"/>
                </a:moveTo>
                <a:lnTo>
                  <a:pt x="0" y="0"/>
                </a:lnTo>
                <a:lnTo>
                  <a:pt x="0" y="9"/>
                </a:lnTo>
                <a:lnTo>
                  <a:pt x="217" y="49"/>
                </a:lnTo>
                <a:lnTo>
                  <a:pt x="217" y="3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79"/>
          <p:cNvSpPr/>
          <p:nvPr/>
        </p:nvSpPr>
        <p:spPr bwMode="auto">
          <a:xfrm>
            <a:off x="7685088" y="6623957"/>
            <a:ext cx="344488" cy="79375"/>
          </a:xfrm>
          <a:custGeom>
            <a:avLst/>
            <a:gdLst>
              <a:gd name="T0" fmla="*/ 217 w 217"/>
              <a:gd name="T1" fmla="*/ 40 h 50"/>
              <a:gd name="T2" fmla="*/ 0 w 217"/>
              <a:gd name="T3" fmla="*/ 0 h 50"/>
              <a:gd name="T4" fmla="*/ 0 w 217"/>
              <a:gd name="T5" fmla="*/ 10 h 50"/>
              <a:gd name="T6" fmla="*/ 217 w 217"/>
              <a:gd name="T7" fmla="*/ 50 h 50"/>
              <a:gd name="T8" fmla="*/ 217 w 217"/>
              <a:gd name="T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217" y="40"/>
                </a:moveTo>
                <a:lnTo>
                  <a:pt x="0" y="0"/>
                </a:ln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80"/>
          <p:cNvSpPr/>
          <p:nvPr/>
        </p:nvSpPr>
        <p:spPr bwMode="auto">
          <a:xfrm>
            <a:off x="7685088" y="6655707"/>
            <a:ext cx="344488" cy="79375"/>
          </a:xfrm>
          <a:custGeom>
            <a:avLst/>
            <a:gdLst>
              <a:gd name="T0" fmla="*/ 217 w 217"/>
              <a:gd name="T1" fmla="*/ 40 h 50"/>
              <a:gd name="T2" fmla="*/ 0 w 217"/>
              <a:gd name="T3" fmla="*/ 0 h 50"/>
              <a:gd name="T4" fmla="*/ 0 w 217"/>
              <a:gd name="T5" fmla="*/ 10 h 50"/>
              <a:gd name="T6" fmla="*/ 217 w 217"/>
              <a:gd name="T7" fmla="*/ 50 h 50"/>
              <a:gd name="T8" fmla="*/ 217 w 217"/>
              <a:gd name="T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0">
                <a:moveTo>
                  <a:pt x="217" y="40"/>
                </a:moveTo>
                <a:lnTo>
                  <a:pt x="0" y="0"/>
                </a:lnTo>
                <a:lnTo>
                  <a:pt x="0" y="10"/>
                </a:lnTo>
                <a:lnTo>
                  <a:pt x="217" y="50"/>
                </a:lnTo>
                <a:lnTo>
                  <a:pt x="217" y="4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81"/>
          <p:cNvSpPr/>
          <p:nvPr/>
        </p:nvSpPr>
        <p:spPr bwMode="auto">
          <a:xfrm>
            <a:off x="7685088" y="6687457"/>
            <a:ext cx="344488" cy="77788"/>
          </a:xfrm>
          <a:custGeom>
            <a:avLst/>
            <a:gdLst>
              <a:gd name="T0" fmla="*/ 217 w 217"/>
              <a:gd name="T1" fmla="*/ 39 h 49"/>
              <a:gd name="T2" fmla="*/ 0 w 217"/>
              <a:gd name="T3" fmla="*/ 0 h 49"/>
              <a:gd name="T4" fmla="*/ 0 w 217"/>
              <a:gd name="T5" fmla="*/ 10 h 49"/>
              <a:gd name="T6" fmla="*/ 217 w 217"/>
              <a:gd name="T7" fmla="*/ 49 h 49"/>
              <a:gd name="T8" fmla="*/ 217 w 217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9">
                <a:moveTo>
                  <a:pt x="217" y="39"/>
                </a:moveTo>
                <a:lnTo>
                  <a:pt x="0" y="0"/>
                </a:lnTo>
                <a:lnTo>
                  <a:pt x="0" y="10"/>
                </a:lnTo>
                <a:lnTo>
                  <a:pt x="217" y="49"/>
                </a:lnTo>
                <a:lnTo>
                  <a:pt x="217" y="3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82"/>
          <p:cNvSpPr/>
          <p:nvPr/>
        </p:nvSpPr>
        <p:spPr bwMode="auto">
          <a:xfrm>
            <a:off x="7685088" y="6749370"/>
            <a:ext cx="234950" cy="47625"/>
          </a:xfrm>
          <a:custGeom>
            <a:avLst/>
            <a:gdLst>
              <a:gd name="T0" fmla="*/ 0 w 148"/>
              <a:gd name="T1" fmla="*/ 10 h 30"/>
              <a:gd name="T2" fmla="*/ 89 w 148"/>
              <a:gd name="T3" fmla="*/ 30 h 30"/>
              <a:gd name="T4" fmla="*/ 148 w 148"/>
              <a:gd name="T5" fmla="*/ 30 h 30"/>
              <a:gd name="T6" fmla="*/ 0 w 148"/>
              <a:gd name="T7" fmla="*/ 0 h 30"/>
              <a:gd name="T8" fmla="*/ 0 w 148"/>
              <a:gd name="T9" fmla="*/ 1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30">
                <a:moveTo>
                  <a:pt x="0" y="10"/>
                </a:moveTo>
                <a:lnTo>
                  <a:pt x="89" y="30"/>
                </a:lnTo>
                <a:lnTo>
                  <a:pt x="148" y="3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83"/>
          <p:cNvSpPr/>
          <p:nvPr/>
        </p:nvSpPr>
        <p:spPr bwMode="auto">
          <a:xfrm>
            <a:off x="7685088" y="6719207"/>
            <a:ext cx="344488" cy="77788"/>
          </a:xfrm>
          <a:custGeom>
            <a:avLst/>
            <a:gdLst>
              <a:gd name="T0" fmla="*/ 217 w 217"/>
              <a:gd name="T1" fmla="*/ 39 h 49"/>
              <a:gd name="T2" fmla="*/ 0 w 217"/>
              <a:gd name="T3" fmla="*/ 0 h 49"/>
              <a:gd name="T4" fmla="*/ 0 w 217"/>
              <a:gd name="T5" fmla="*/ 10 h 49"/>
              <a:gd name="T6" fmla="*/ 198 w 217"/>
              <a:gd name="T7" fmla="*/ 49 h 49"/>
              <a:gd name="T8" fmla="*/ 217 w 217"/>
              <a:gd name="T9" fmla="*/ 49 h 49"/>
              <a:gd name="T10" fmla="*/ 217 w 217"/>
              <a:gd name="T11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49">
                <a:moveTo>
                  <a:pt x="217" y="39"/>
                </a:moveTo>
                <a:lnTo>
                  <a:pt x="0" y="0"/>
                </a:lnTo>
                <a:lnTo>
                  <a:pt x="0" y="10"/>
                </a:lnTo>
                <a:lnTo>
                  <a:pt x="198" y="49"/>
                </a:lnTo>
                <a:lnTo>
                  <a:pt x="217" y="49"/>
                </a:lnTo>
                <a:lnTo>
                  <a:pt x="217" y="3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4"/>
          <p:cNvSpPr/>
          <p:nvPr/>
        </p:nvSpPr>
        <p:spPr bwMode="auto">
          <a:xfrm>
            <a:off x="7685088" y="6514420"/>
            <a:ext cx="344488" cy="93663"/>
          </a:xfrm>
          <a:custGeom>
            <a:avLst/>
            <a:gdLst>
              <a:gd name="T0" fmla="*/ 217 w 217"/>
              <a:gd name="T1" fmla="*/ 50 h 59"/>
              <a:gd name="T2" fmla="*/ 0 w 217"/>
              <a:gd name="T3" fmla="*/ 0 h 59"/>
              <a:gd name="T4" fmla="*/ 0 w 217"/>
              <a:gd name="T5" fmla="*/ 10 h 59"/>
              <a:gd name="T6" fmla="*/ 217 w 217"/>
              <a:gd name="T7" fmla="*/ 59 h 59"/>
              <a:gd name="T8" fmla="*/ 217 w 217"/>
              <a:gd name="T9" fmla="*/ 5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9">
                <a:moveTo>
                  <a:pt x="217" y="50"/>
                </a:moveTo>
                <a:lnTo>
                  <a:pt x="0" y="0"/>
                </a:lnTo>
                <a:lnTo>
                  <a:pt x="0" y="10"/>
                </a:lnTo>
                <a:lnTo>
                  <a:pt x="217" y="59"/>
                </a:lnTo>
                <a:lnTo>
                  <a:pt x="217" y="5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5"/>
          <p:cNvSpPr/>
          <p:nvPr/>
        </p:nvSpPr>
        <p:spPr bwMode="auto">
          <a:xfrm>
            <a:off x="7685088" y="6482670"/>
            <a:ext cx="344488" cy="95250"/>
          </a:xfrm>
          <a:custGeom>
            <a:avLst/>
            <a:gdLst>
              <a:gd name="T0" fmla="*/ 217 w 217"/>
              <a:gd name="T1" fmla="*/ 50 h 60"/>
              <a:gd name="T2" fmla="*/ 0 w 217"/>
              <a:gd name="T3" fmla="*/ 0 h 60"/>
              <a:gd name="T4" fmla="*/ 0 w 217"/>
              <a:gd name="T5" fmla="*/ 10 h 60"/>
              <a:gd name="T6" fmla="*/ 217 w 217"/>
              <a:gd name="T7" fmla="*/ 60 h 60"/>
              <a:gd name="T8" fmla="*/ 217 w 217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60">
                <a:moveTo>
                  <a:pt x="217" y="50"/>
                </a:moveTo>
                <a:lnTo>
                  <a:pt x="0" y="0"/>
                </a:lnTo>
                <a:lnTo>
                  <a:pt x="0" y="10"/>
                </a:lnTo>
                <a:lnTo>
                  <a:pt x="217" y="60"/>
                </a:lnTo>
                <a:lnTo>
                  <a:pt x="217" y="5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6"/>
          <p:cNvSpPr/>
          <p:nvPr/>
        </p:nvSpPr>
        <p:spPr bwMode="auto">
          <a:xfrm>
            <a:off x="6162675" y="6514420"/>
            <a:ext cx="282575" cy="63500"/>
          </a:xfrm>
          <a:custGeom>
            <a:avLst/>
            <a:gdLst>
              <a:gd name="T0" fmla="*/ 178 w 178"/>
              <a:gd name="T1" fmla="*/ 30 h 40"/>
              <a:gd name="T2" fmla="*/ 0 w 178"/>
              <a:gd name="T3" fmla="*/ 0 h 40"/>
              <a:gd name="T4" fmla="*/ 0 w 178"/>
              <a:gd name="T5" fmla="*/ 10 h 40"/>
              <a:gd name="T6" fmla="*/ 178 w 178"/>
              <a:gd name="T7" fmla="*/ 40 h 40"/>
              <a:gd name="T8" fmla="*/ 178 w 178"/>
              <a:gd name="T9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0">
                <a:moveTo>
                  <a:pt x="178" y="30"/>
                </a:moveTo>
                <a:lnTo>
                  <a:pt x="0" y="0"/>
                </a:lnTo>
                <a:lnTo>
                  <a:pt x="0" y="10"/>
                </a:lnTo>
                <a:lnTo>
                  <a:pt x="178" y="40"/>
                </a:lnTo>
                <a:lnTo>
                  <a:pt x="178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87"/>
          <p:cNvSpPr/>
          <p:nvPr/>
        </p:nvSpPr>
        <p:spPr bwMode="auto">
          <a:xfrm>
            <a:off x="6162675" y="6546170"/>
            <a:ext cx="282575" cy="61913"/>
          </a:xfrm>
          <a:custGeom>
            <a:avLst/>
            <a:gdLst>
              <a:gd name="T0" fmla="*/ 178 w 178"/>
              <a:gd name="T1" fmla="*/ 30 h 39"/>
              <a:gd name="T2" fmla="*/ 0 w 178"/>
              <a:gd name="T3" fmla="*/ 0 h 39"/>
              <a:gd name="T4" fmla="*/ 0 w 178"/>
              <a:gd name="T5" fmla="*/ 10 h 39"/>
              <a:gd name="T6" fmla="*/ 178 w 178"/>
              <a:gd name="T7" fmla="*/ 39 h 39"/>
              <a:gd name="T8" fmla="*/ 178 w 178"/>
              <a:gd name="T9" fmla="*/ 3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178" y="30"/>
                </a:moveTo>
                <a:lnTo>
                  <a:pt x="0" y="0"/>
                </a:lnTo>
                <a:lnTo>
                  <a:pt x="0" y="10"/>
                </a:lnTo>
                <a:lnTo>
                  <a:pt x="178" y="39"/>
                </a:lnTo>
                <a:lnTo>
                  <a:pt x="178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88"/>
          <p:cNvSpPr/>
          <p:nvPr/>
        </p:nvSpPr>
        <p:spPr bwMode="auto">
          <a:xfrm>
            <a:off x="6162675" y="6562045"/>
            <a:ext cx="282575" cy="77788"/>
          </a:xfrm>
          <a:custGeom>
            <a:avLst/>
            <a:gdLst>
              <a:gd name="T0" fmla="*/ 178 w 178"/>
              <a:gd name="T1" fmla="*/ 39 h 49"/>
              <a:gd name="T2" fmla="*/ 0 w 178"/>
              <a:gd name="T3" fmla="*/ 0 h 49"/>
              <a:gd name="T4" fmla="*/ 0 w 178"/>
              <a:gd name="T5" fmla="*/ 10 h 49"/>
              <a:gd name="T6" fmla="*/ 178 w 178"/>
              <a:gd name="T7" fmla="*/ 49 h 49"/>
              <a:gd name="T8" fmla="*/ 178 w 178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178" y="39"/>
                </a:moveTo>
                <a:lnTo>
                  <a:pt x="0" y="0"/>
                </a:lnTo>
                <a:lnTo>
                  <a:pt x="0" y="10"/>
                </a:lnTo>
                <a:lnTo>
                  <a:pt x="178" y="49"/>
                </a:lnTo>
                <a:lnTo>
                  <a:pt x="178" y="3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89"/>
          <p:cNvSpPr/>
          <p:nvPr/>
        </p:nvSpPr>
        <p:spPr bwMode="auto">
          <a:xfrm>
            <a:off x="6162675" y="6593795"/>
            <a:ext cx="282575" cy="77788"/>
          </a:xfrm>
          <a:custGeom>
            <a:avLst/>
            <a:gdLst>
              <a:gd name="T0" fmla="*/ 178 w 178"/>
              <a:gd name="T1" fmla="*/ 39 h 49"/>
              <a:gd name="T2" fmla="*/ 0 w 178"/>
              <a:gd name="T3" fmla="*/ 0 h 49"/>
              <a:gd name="T4" fmla="*/ 0 w 178"/>
              <a:gd name="T5" fmla="*/ 9 h 49"/>
              <a:gd name="T6" fmla="*/ 178 w 178"/>
              <a:gd name="T7" fmla="*/ 49 h 49"/>
              <a:gd name="T8" fmla="*/ 178 w 178"/>
              <a:gd name="T9" fmla="*/ 3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49">
                <a:moveTo>
                  <a:pt x="178" y="39"/>
                </a:moveTo>
                <a:lnTo>
                  <a:pt x="0" y="0"/>
                </a:lnTo>
                <a:lnTo>
                  <a:pt x="0" y="9"/>
                </a:lnTo>
                <a:lnTo>
                  <a:pt x="178" y="49"/>
                </a:lnTo>
                <a:lnTo>
                  <a:pt x="178" y="3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90"/>
          <p:cNvSpPr/>
          <p:nvPr/>
        </p:nvSpPr>
        <p:spPr bwMode="auto">
          <a:xfrm>
            <a:off x="6162675" y="6623957"/>
            <a:ext cx="282575" cy="79375"/>
          </a:xfrm>
          <a:custGeom>
            <a:avLst/>
            <a:gdLst>
              <a:gd name="T0" fmla="*/ 178 w 178"/>
              <a:gd name="T1" fmla="*/ 40 h 50"/>
              <a:gd name="T2" fmla="*/ 0 w 178"/>
              <a:gd name="T3" fmla="*/ 0 h 50"/>
              <a:gd name="T4" fmla="*/ 0 w 178"/>
              <a:gd name="T5" fmla="*/ 10 h 50"/>
              <a:gd name="T6" fmla="*/ 178 w 178"/>
              <a:gd name="T7" fmla="*/ 50 h 50"/>
              <a:gd name="T8" fmla="*/ 178 w 178"/>
              <a:gd name="T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178" y="40"/>
                </a:moveTo>
                <a:lnTo>
                  <a:pt x="0" y="0"/>
                </a:ln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1"/>
          <p:cNvSpPr/>
          <p:nvPr/>
        </p:nvSpPr>
        <p:spPr bwMode="auto">
          <a:xfrm>
            <a:off x="6162675" y="6687457"/>
            <a:ext cx="282575" cy="61913"/>
          </a:xfrm>
          <a:custGeom>
            <a:avLst/>
            <a:gdLst>
              <a:gd name="T0" fmla="*/ 178 w 178"/>
              <a:gd name="T1" fmla="*/ 30 h 39"/>
              <a:gd name="T2" fmla="*/ 0 w 178"/>
              <a:gd name="T3" fmla="*/ 0 h 39"/>
              <a:gd name="T4" fmla="*/ 0 w 178"/>
              <a:gd name="T5" fmla="*/ 10 h 39"/>
              <a:gd name="T6" fmla="*/ 178 w 178"/>
              <a:gd name="T7" fmla="*/ 39 h 39"/>
              <a:gd name="T8" fmla="*/ 178 w 178"/>
              <a:gd name="T9" fmla="*/ 3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178" y="30"/>
                </a:moveTo>
                <a:lnTo>
                  <a:pt x="0" y="0"/>
                </a:lnTo>
                <a:lnTo>
                  <a:pt x="0" y="10"/>
                </a:lnTo>
                <a:lnTo>
                  <a:pt x="178" y="39"/>
                </a:lnTo>
                <a:lnTo>
                  <a:pt x="178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2"/>
          <p:cNvSpPr/>
          <p:nvPr/>
        </p:nvSpPr>
        <p:spPr bwMode="auto">
          <a:xfrm>
            <a:off x="6162675" y="6655707"/>
            <a:ext cx="282575" cy="79375"/>
          </a:xfrm>
          <a:custGeom>
            <a:avLst/>
            <a:gdLst>
              <a:gd name="T0" fmla="*/ 178 w 178"/>
              <a:gd name="T1" fmla="*/ 40 h 50"/>
              <a:gd name="T2" fmla="*/ 0 w 178"/>
              <a:gd name="T3" fmla="*/ 0 h 50"/>
              <a:gd name="T4" fmla="*/ 0 w 178"/>
              <a:gd name="T5" fmla="*/ 10 h 50"/>
              <a:gd name="T6" fmla="*/ 178 w 178"/>
              <a:gd name="T7" fmla="*/ 50 h 50"/>
              <a:gd name="T8" fmla="*/ 178 w 178"/>
              <a:gd name="T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0">
                <a:moveTo>
                  <a:pt x="178" y="40"/>
                </a:moveTo>
                <a:lnTo>
                  <a:pt x="0" y="0"/>
                </a:lnTo>
                <a:lnTo>
                  <a:pt x="0" y="10"/>
                </a:lnTo>
                <a:lnTo>
                  <a:pt x="178" y="50"/>
                </a:lnTo>
                <a:lnTo>
                  <a:pt x="178" y="4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93"/>
          <p:cNvSpPr/>
          <p:nvPr/>
        </p:nvSpPr>
        <p:spPr bwMode="auto">
          <a:xfrm>
            <a:off x="6162675" y="6735082"/>
            <a:ext cx="282575" cy="61913"/>
          </a:xfrm>
          <a:custGeom>
            <a:avLst/>
            <a:gdLst>
              <a:gd name="T0" fmla="*/ 0 w 178"/>
              <a:gd name="T1" fmla="*/ 9 h 39"/>
              <a:gd name="T2" fmla="*/ 138 w 178"/>
              <a:gd name="T3" fmla="*/ 39 h 39"/>
              <a:gd name="T4" fmla="*/ 178 w 178"/>
              <a:gd name="T5" fmla="*/ 39 h 39"/>
              <a:gd name="T6" fmla="*/ 0 w 178"/>
              <a:gd name="T7" fmla="*/ 0 h 39"/>
              <a:gd name="T8" fmla="*/ 0 w 178"/>
              <a:gd name="T9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0" y="9"/>
                </a:moveTo>
                <a:lnTo>
                  <a:pt x="138" y="39"/>
                </a:lnTo>
                <a:lnTo>
                  <a:pt x="178" y="39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94"/>
          <p:cNvSpPr/>
          <p:nvPr/>
        </p:nvSpPr>
        <p:spPr bwMode="auto">
          <a:xfrm>
            <a:off x="6162675" y="6719207"/>
            <a:ext cx="282575" cy="61913"/>
          </a:xfrm>
          <a:custGeom>
            <a:avLst/>
            <a:gdLst>
              <a:gd name="T0" fmla="*/ 178 w 178"/>
              <a:gd name="T1" fmla="*/ 29 h 39"/>
              <a:gd name="T2" fmla="*/ 0 w 178"/>
              <a:gd name="T3" fmla="*/ 0 h 39"/>
              <a:gd name="T4" fmla="*/ 0 w 178"/>
              <a:gd name="T5" fmla="*/ 0 h 39"/>
              <a:gd name="T6" fmla="*/ 178 w 178"/>
              <a:gd name="T7" fmla="*/ 39 h 39"/>
              <a:gd name="T8" fmla="*/ 178 w 178"/>
              <a:gd name="T9" fmla="*/ 2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39">
                <a:moveTo>
                  <a:pt x="178" y="29"/>
                </a:moveTo>
                <a:lnTo>
                  <a:pt x="0" y="0"/>
                </a:lnTo>
                <a:lnTo>
                  <a:pt x="0" y="0"/>
                </a:lnTo>
                <a:lnTo>
                  <a:pt x="178" y="39"/>
                </a:lnTo>
                <a:lnTo>
                  <a:pt x="178" y="2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95"/>
          <p:cNvSpPr/>
          <p:nvPr/>
        </p:nvSpPr>
        <p:spPr bwMode="auto">
          <a:xfrm>
            <a:off x="6162675" y="6765245"/>
            <a:ext cx="141288" cy="31750"/>
          </a:xfrm>
          <a:custGeom>
            <a:avLst/>
            <a:gdLst>
              <a:gd name="T0" fmla="*/ 0 w 89"/>
              <a:gd name="T1" fmla="*/ 10 h 20"/>
              <a:gd name="T2" fmla="*/ 40 w 89"/>
              <a:gd name="T3" fmla="*/ 20 h 20"/>
              <a:gd name="T4" fmla="*/ 89 w 89"/>
              <a:gd name="T5" fmla="*/ 20 h 20"/>
              <a:gd name="T6" fmla="*/ 0 w 89"/>
              <a:gd name="T7" fmla="*/ 0 h 20"/>
              <a:gd name="T8" fmla="*/ 0 w 89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0">
                <a:moveTo>
                  <a:pt x="0" y="10"/>
                </a:moveTo>
                <a:lnTo>
                  <a:pt x="40" y="20"/>
                </a:lnTo>
                <a:lnTo>
                  <a:pt x="89" y="2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96"/>
          <p:cNvSpPr/>
          <p:nvPr/>
        </p:nvSpPr>
        <p:spPr bwMode="auto">
          <a:xfrm>
            <a:off x="7935913" y="5746070"/>
            <a:ext cx="188913" cy="46038"/>
          </a:xfrm>
          <a:custGeom>
            <a:avLst/>
            <a:gdLst>
              <a:gd name="T0" fmla="*/ 119 w 119"/>
              <a:gd name="T1" fmla="*/ 19 h 29"/>
              <a:gd name="T2" fmla="*/ 0 w 119"/>
              <a:gd name="T3" fmla="*/ 0 h 29"/>
              <a:gd name="T4" fmla="*/ 0 w 119"/>
              <a:gd name="T5" fmla="*/ 0 h 29"/>
              <a:gd name="T6" fmla="*/ 119 w 119"/>
              <a:gd name="T7" fmla="*/ 29 h 29"/>
              <a:gd name="T8" fmla="*/ 119 w 119"/>
              <a:gd name="T9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19"/>
                </a:moveTo>
                <a:lnTo>
                  <a:pt x="0" y="0"/>
                </a:lnTo>
                <a:lnTo>
                  <a:pt x="0" y="0"/>
                </a:lnTo>
                <a:lnTo>
                  <a:pt x="119" y="29"/>
                </a:lnTo>
                <a:lnTo>
                  <a:pt x="119" y="1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97"/>
          <p:cNvSpPr/>
          <p:nvPr/>
        </p:nvSpPr>
        <p:spPr bwMode="auto">
          <a:xfrm>
            <a:off x="7935913" y="5760357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98"/>
          <p:cNvSpPr/>
          <p:nvPr/>
        </p:nvSpPr>
        <p:spPr bwMode="auto">
          <a:xfrm>
            <a:off x="7935913" y="5776232"/>
            <a:ext cx="188913" cy="47625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99"/>
          <p:cNvSpPr/>
          <p:nvPr/>
        </p:nvSpPr>
        <p:spPr bwMode="auto">
          <a:xfrm>
            <a:off x="7935913" y="5792107"/>
            <a:ext cx="188913" cy="63500"/>
          </a:xfrm>
          <a:custGeom>
            <a:avLst/>
            <a:gdLst>
              <a:gd name="T0" fmla="*/ 119 w 119"/>
              <a:gd name="T1" fmla="*/ 30 h 40"/>
              <a:gd name="T2" fmla="*/ 0 w 119"/>
              <a:gd name="T3" fmla="*/ 0 h 40"/>
              <a:gd name="T4" fmla="*/ 0 w 119"/>
              <a:gd name="T5" fmla="*/ 10 h 40"/>
              <a:gd name="T6" fmla="*/ 119 w 119"/>
              <a:gd name="T7" fmla="*/ 40 h 40"/>
              <a:gd name="T8" fmla="*/ 119 w 119"/>
              <a:gd name="T9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4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4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00"/>
          <p:cNvSpPr/>
          <p:nvPr/>
        </p:nvSpPr>
        <p:spPr bwMode="auto">
          <a:xfrm>
            <a:off x="7935913" y="5823857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01"/>
          <p:cNvSpPr/>
          <p:nvPr/>
        </p:nvSpPr>
        <p:spPr bwMode="auto">
          <a:xfrm>
            <a:off x="7935913" y="5855607"/>
            <a:ext cx="188913" cy="46038"/>
          </a:xfrm>
          <a:custGeom>
            <a:avLst/>
            <a:gdLst>
              <a:gd name="T0" fmla="*/ 119 w 119"/>
              <a:gd name="T1" fmla="*/ 29 h 29"/>
              <a:gd name="T2" fmla="*/ 0 w 119"/>
              <a:gd name="T3" fmla="*/ 0 h 29"/>
              <a:gd name="T4" fmla="*/ 0 w 119"/>
              <a:gd name="T5" fmla="*/ 10 h 29"/>
              <a:gd name="T6" fmla="*/ 119 w 119"/>
              <a:gd name="T7" fmla="*/ 29 h 29"/>
              <a:gd name="T8" fmla="*/ 119 w 11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29"/>
                </a:moveTo>
                <a:lnTo>
                  <a:pt x="0" y="0"/>
                </a:lnTo>
                <a:lnTo>
                  <a:pt x="0" y="10"/>
                </a:lnTo>
                <a:lnTo>
                  <a:pt x="119" y="29"/>
                </a:lnTo>
                <a:lnTo>
                  <a:pt x="119" y="2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02"/>
          <p:cNvSpPr/>
          <p:nvPr/>
        </p:nvSpPr>
        <p:spPr bwMode="auto">
          <a:xfrm>
            <a:off x="7935913" y="5839732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03"/>
          <p:cNvSpPr/>
          <p:nvPr/>
        </p:nvSpPr>
        <p:spPr bwMode="auto">
          <a:xfrm>
            <a:off x="7935913" y="5666695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04"/>
          <p:cNvSpPr/>
          <p:nvPr/>
        </p:nvSpPr>
        <p:spPr bwMode="auto">
          <a:xfrm>
            <a:off x="7935913" y="5730195"/>
            <a:ext cx="188913" cy="46038"/>
          </a:xfrm>
          <a:custGeom>
            <a:avLst/>
            <a:gdLst>
              <a:gd name="T0" fmla="*/ 119 w 119"/>
              <a:gd name="T1" fmla="*/ 19 h 29"/>
              <a:gd name="T2" fmla="*/ 0 w 119"/>
              <a:gd name="T3" fmla="*/ 0 h 29"/>
              <a:gd name="T4" fmla="*/ 0 w 119"/>
              <a:gd name="T5" fmla="*/ 0 h 29"/>
              <a:gd name="T6" fmla="*/ 119 w 119"/>
              <a:gd name="T7" fmla="*/ 29 h 29"/>
              <a:gd name="T8" fmla="*/ 119 w 119"/>
              <a:gd name="T9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19"/>
                </a:moveTo>
                <a:lnTo>
                  <a:pt x="0" y="0"/>
                </a:lnTo>
                <a:lnTo>
                  <a:pt x="0" y="0"/>
                </a:lnTo>
                <a:lnTo>
                  <a:pt x="119" y="29"/>
                </a:lnTo>
                <a:lnTo>
                  <a:pt x="119" y="1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05"/>
          <p:cNvSpPr/>
          <p:nvPr/>
        </p:nvSpPr>
        <p:spPr bwMode="auto">
          <a:xfrm>
            <a:off x="7935913" y="5650820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06"/>
          <p:cNvSpPr/>
          <p:nvPr/>
        </p:nvSpPr>
        <p:spPr bwMode="auto">
          <a:xfrm>
            <a:off x="7935913" y="5698445"/>
            <a:ext cx="188913" cy="47625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07"/>
          <p:cNvSpPr/>
          <p:nvPr/>
        </p:nvSpPr>
        <p:spPr bwMode="auto">
          <a:xfrm>
            <a:off x="7935913" y="5682570"/>
            <a:ext cx="188913" cy="47625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08"/>
          <p:cNvSpPr/>
          <p:nvPr/>
        </p:nvSpPr>
        <p:spPr bwMode="auto">
          <a:xfrm>
            <a:off x="7935913" y="5965145"/>
            <a:ext cx="188913" cy="63500"/>
          </a:xfrm>
          <a:custGeom>
            <a:avLst/>
            <a:gdLst>
              <a:gd name="T0" fmla="*/ 119 w 119"/>
              <a:gd name="T1" fmla="*/ 30 h 40"/>
              <a:gd name="T2" fmla="*/ 0 w 119"/>
              <a:gd name="T3" fmla="*/ 0 h 40"/>
              <a:gd name="T4" fmla="*/ 0 w 119"/>
              <a:gd name="T5" fmla="*/ 10 h 40"/>
              <a:gd name="T6" fmla="*/ 119 w 119"/>
              <a:gd name="T7" fmla="*/ 40 h 40"/>
              <a:gd name="T8" fmla="*/ 119 w 119"/>
              <a:gd name="T9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4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4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09"/>
          <p:cNvSpPr/>
          <p:nvPr/>
        </p:nvSpPr>
        <p:spPr bwMode="auto">
          <a:xfrm>
            <a:off x="7935913" y="5996895"/>
            <a:ext cx="188913" cy="46038"/>
          </a:xfrm>
          <a:custGeom>
            <a:avLst/>
            <a:gdLst>
              <a:gd name="T0" fmla="*/ 119 w 119"/>
              <a:gd name="T1" fmla="*/ 20 h 29"/>
              <a:gd name="T2" fmla="*/ 0 w 119"/>
              <a:gd name="T3" fmla="*/ 0 h 29"/>
              <a:gd name="T4" fmla="*/ 0 w 119"/>
              <a:gd name="T5" fmla="*/ 0 h 29"/>
              <a:gd name="T6" fmla="*/ 119 w 119"/>
              <a:gd name="T7" fmla="*/ 29 h 29"/>
              <a:gd name="T8" fmla="*/ 119 w 119"/>
              <a:gd name="T9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29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10"/>
          <p:cNvSpPr/>
          <p:nvPr/>
        </p:nvSpPr>
        <p:spPr bwMode="auto">
          <a:xfrm>
            <a:off x="7935913" y="6012770"/>
            <a:ext cx="188913" cy="46038"/>
          </a:xfrm>
          <a:custGeom>
            <a:avLst/>
            <a:gdLst>
              <a:gd name="T0" fmla="*/ 119 w 119"/>
              <a:gd name="T1" fmla="*/ 19 h 29"/>
              <a:gd name="T2" fmla="*/ 0 w 119"/>
              <a:gd name="T3" fmla="*/ 0 h 29"/>
              <a:gd name="T4" fmla="*/ 0 w 119"/>
              <a:gd name="T5" fmla="*/ 10 h 29"/>
              <a:gd name="T6" fmla="*/ 119 w 119"/>
              <a:gd name="T7" fmla="*/ 29 h 29"/>
              <a:gd name="T8" fmla="*/ 119 w 119"/>
              <a:gd name="T9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19"/>
                </a:moveTo>
                <a:lnTo>
                  <a:pt x="0" y="0"/>
                </a:lnTo>
                <a:lnTo>
                  <a:pt x="0" y="10"/>
                </a:lnTo>
                <a:lnTo>
                  <a:pt x="119" y="29"/>
                </a:lnTo>
                <a:lnTo>
                  <a:pt x="119" y="1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11"/>
          <p:cNvSpPr/>
          <p:nvPr/>
        </p:nvSpPr>
        <p:spPr bwMode="auto">
          <a:xfrm>
            <a:off x="7935913" y="5901645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12"/>
          <p:cNvSpPr/>
          <p:nvPr/>
        </p:nvSpPr>
        <p:spPr bwMode="auto">
          <a:xfrm>
            <a:off x="7935913" y="5949270"/>
            <a:ext cx="188913" cy="47625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13"/>
          <p:cNvSpPr/>
          <p:nvPr/>
        </p:nvSpPr>
        <p:spPr bwMode="auto">
          <a:xfrm>
            <a:off x="7935913" y="5871482"/>
            <a:ext cx="188913" cy="46038"/>
          </a:xfrm>
          <a:custGeom>
            <a:avLst/>
            <a:gdLst>
              <a:gd name="T0" fmla="*/ 119 w 119"/>
              <a:gd name="T1" fmla="*/ 29 h 29"/>
              <a:gd name="T2" fmla="*/ 0 w 119"/>
              <a:gd name="T3" fmla="*/ 0 h 29"/>
              <a:gd name="T4" fmla="*/ 0 w 119"/>
              <a:gd name="T5" fmla="*/ 10 h 29"/>
              <a:gd name="T6" fmla="*/ 119 w 119"/>
              <a:gd name="T7" fmla="*/ 29 h 29"/>
              <a:gd name="T8" fmla="*/ 119 w 119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29">
                <a:moveTo>
                  <a:pt x="119" y="29"/>
                </a:moveTo>
                <a:lnTo>
                  <a:pt x="0" y="0"/>
                </a:lnTo>
                <a:lnTo>
                  <a:pt x="0" y="10"/>
                </a:lnTo>
                <a:lnTo>
                  <a:pt x="119" y="29"/>
                </a:lnTo>
                <a:lnTo>
                  <a:pt x="119" y="2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14"/>
          <p:cNvSpPr/>
          <p:nvPr/>
        </p:nvSpPr>
        <p:spPr bwMode="auto">
          <a:xfrm>
            <a:off x="7935913" y="5933395"/>
            <a:ext cx="188913" cy="47625"/>
          </a:xfrm>
          <a:custGeom>
            <a:avLst/>
            <a:gdLst>
              <a:gd name="T0" fmla="*/ 119 w 119"/>
              <a:gd name="T1" fmla="*/ 30 h 30"/>
              <a:gd name="T2" fmla="*/ 0 w 119"/>
              <a:gd name="T3" fmla="*/ 0 h 30"/>
              <a:gd name="T4" fmla="*/ 0 w 119"/>
              <a:gd name="T5" fmla="*/ 10 h 30"/>
              <a:gd name="T6" fmla="*/ 119 w 119"/>
              <a:gd name="T7" fmla="*/ 30 h 30"/>
              <a:gd name="T8" fmla="*/ 119 w 119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30"/>
                </a:moveTo>
                <a:lnTo>
                  <a:pt x="0" y="0"/>
                </a:lnTo>
                <a:lnTo>
                  <a:pt x="0" y="10"/>
                </a:lnTo>
                <a:lnTo>
                  <a:pt x="119" y="30"/>
                </a:lnTo>
                <a:lnTo>
                  <a:pt x="119" y="3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15"/>
          <p:cNvSpPr/>
          <p:nvPr/>
        </p:nvSpPr>
        <p:spPr bwMode="auto">
          <a:xfrm>
            <a:off x="7935913" y="5917520"/>
            <a:ext cx="188913" cy="47625"/>
          </a:xfrm>
          <a:custGeom>
            <a:avLst/>
            <a:gdLst>
              <a:gd name="T0" fmla="*/ 119 w 119"/>
              <a:gd name="T1" fmla="*/ 20 h 30"/>
              <a:gd name="T2" fmla="*/ 0 w 119"/>
              <a:gd name="T3" fmla="*/ 0 h 30"/>
              <a:gd name="T4" fmla="*/ 0 w 119"/>
              <a:gd name="T5" fmla="*/ 0 h 30"/>
              <a:gd name="T6" fmla="*/ 119 w 119"/>
              <a:gd name="T7" fmla="*/ 30 h 30"/>
              <a:gd name="T8" fmla="*/ 119 w 119"/>
              <a:gd name="T9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0">
                <a:moveTo>
                  <a:pt x="119" y="20"/>
                </a:moveTo>
                <a:lnTo>
                  <a:pt x="0" y="0"/>
                </a:lnTo>
                <a:lnTo>
                  <a:pt x="0" y="0"/>
                </a:lnTo>
                <a:lnTo>
                  <a:pt x="119" y="30"/>
                </a:lnTo>
                <a:lnTo>
                  <a:pt x="119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16"/>
          <p:cNvSpPr/>
          <p:nvPr/>
        </p:nvSpPr>
        <p:spPr bwMode="auto">
          <a:xfrm>
            <a:off x="8029575" y="6042932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17"/>
          <p:cNvSpPr/>
          <p:nvPr/>
        </p:nvSpPr>
        <p:spPr bwMode="auto">
          <a:xfrm>
            <a:off x="8029575" y="6074682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18"/>
          <p:cNvSpPr/>
          <p:nvPr/>
        </p:nvSpPr>
        <p:spPr bwMode="auto">
          <a:xfrm>
            <a:off x="8029575" y="6106432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19"/>
          <p:cNvSpPr/>
          <p:nvPr/>
        </p:nvSpPr>
        <p:spPr bwMode="auto">
          <a:xfrm>
            <a:off x="8029575" y="6090557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20"/>
          <p:cNvSpPr/>
          <p:nvPr/>
        </p:nvSpPr>
        <p:spPr bwMode="auto">
          <a:xfrm>
            <a:off x="8029575" y="6231845"/>
            <a:ext cx="95250" cy="15875"/>
          </a:xfrm>
          <a:custGeom>
            <a:avLst/>
            <a:gdLst>
              <a:gd name="T0" fmla="*/ 60 w 60"/>
              <a:gd name="T1" fmla="*/ 10 h 10"/>
              <a:gd name="T2" fmla="*/ 0 w 60"/>
              <a:gd name="T3" fmla="*/ 0 h 10"/>
              <a:gd name="T4" fmla="*/ 0 w 60"/>
              <a:gd name="T5" fmla="*/ 0 h 10"/>
              <a:gd name="T6" fmla="*/ 60 w 60"/>
              <a:gd name="T7" fmla="*/ 10 h 10"/>
              <a:gd name="T8" fmla="*/ 60 w 6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1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21"/>
          <p:cNvSpPr/>
          <p:nvPr/>
        </p:nvSpPr>
        <p:spPr bwMode="auto">
          <a:xfrm>
            <a:off x="8029575" y="6247720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22"/>
          <p:cNvSpPr/>
          <p:nvPr/>
        </p:nvSpPr>
        <p:spPr bwMode="auto">
          <a:xfrm>
            <a:off x="8029575" y="6263595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23"/>
          <p:cNvSpPr/>
          <p:nvPr/>
        </p:nvSpPr>
        <p:spPr bwMode="auto">
          <a:xfrm>
            <a:off x="8029575" y="6279470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24"/>
          <p:cNvSpPr/>
          <p:nvPr/>
        </p:nvSpPr>
        <p:spPr bwMode="auto">
          <a:xfrm>
            <a:off x="8029575" y="6295345"/>
            <a:ext cx="95250" cy="30163"/>
          </a:xfrm>
          <a:custGeom>
            <a:avLst/>
            <a:gdLst>
              <a:gd name="T0" fmla="*/ 60 w 60"/>
              <a:gd name="T1" fmla="*/ 19 h 19"/>
              <a:gd name="T2" fmla="*/ 0 w 60"/>
              <a:gd name="T3" fmla="*/ 0 h 19"/>
              <a:gd name="T4" fmla="*/ 0 w 60"/>
              <a:gd name="T5" fmla="*/ 10 h 19"/>
              <a:gd name="T6" fmla="*/ 60 w 60"/>
              <a:gd name="T7" fmla="*/ 19 h 19"/>
              <a:gd name="T8" fmla="*/ 60 w 60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9">
                <a:moveTo>
                  <a:pt x="60" y="19"/>
                </a:moveTo>
                <a:lnTo>
                  <a:pt x="0" y="0"/>
                </a:lnTo>
                <a:lnTo>
                  <a:pt x="0" y="10"/>
                </a:lnTo>
                <a:lnTo>
                  <a:pt x="60" y="19"/>
                </a:lnTo>
                <a:lnTo>
                  <a:pt x="60" y="1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25"/>
          <p:cNvSpPr/>
          <p:nvPr/>
        </p:nvSpPr>
        <p:spPr bwMode="auto">
          <a:xfrm>
            <a:off x="8029575" y="6341382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26"/>
          <p:cNvSpPr/>
          <p:nvPr/>
        </p:nvSpPr>
        <p:spPr bwMode="auto">
          <a:xfrm>
            <a:off x="8029575" y="6325507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27"/>
          <p:cNvSpPr/>
          <p:nvPr/>
        </p:nvSpPr>
        <p:spPr bwMode="auto">
          <a:xfrm>
            <a:off x="8029575" y="6154057"/>
            <a:ext cx="95250" cy="15875"/>
          </a:xfrm>
          <a:custGeom>
            <a:avLst/>
            <a:gdLst>
              <a:gd name="T0" fmla="*/ 60 w 60"/>
              <a:gd name="T1" fmla="*/ 10 h 10"/>
              <a:gd name="T2" fmla="*/ 0 w 60"/>
              <a:gd name="T3" fmla="*/ 0 h 10"/>
              <a:gd name="T4" fmla="*/ 0 w 60"/>
              <a:gd name="T5" fmla="*/ 0 h 10"/>
              <a:gd name="T6" fmla="*/ 60 w 60"/>
              <a:gd name="T7" fmla="*/ 10 h 10"/>
              <a:gd name="T8" fmla="*/ 60 w 6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1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28"/>
          <p:cNvSpPr/>
          <p:nvPr/>
        </p:nvSpPr>
        <p:spPr bwMode="auto">
          <a:xfrm>
            <a:off x="8029575" y="6200095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29"/>
          <p:cNvSpPr/>
          <p:nvPr/>
        </p:nvSpPr>
        <p:spPr bwMode="auto">
          <a:xfrm>
            <a:off x="8029575" y="6122307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30"/>
          <p:cNvSpPr/>
          <p:nvPr/>
        </p:nvSpPr>
        <p:spPr bwMode="auto">
          <a:xfrm>
            <a:off x="8029575" y="6184220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31"/>
          <p:cNvSpPr/>
          <p:nvPr/>
        </p:nvSpPr>
        <p:spPr bwMode="auto">
          <a:xfrm>
            <a:off x="8029575" y="6169932"/>
            <a:ext cx="95250" cy="30163"/>
          </a:xfrm>
          <a:custGeom>
            <a:avLst/>
            <a:gdLst>
              <a:gd name="T0" fmla="*/ 60 w 60"/>
              <a:gd name="T1" fmla="*/ 9 h 19"/>
              <a:gd name="T2" fmla="*/ 0 w 60"/>
              <a:gd name="T3" fmla="*/ 0 h 19"/>
              <a:gd name="T4" fmla="*/ 0 w 60"/>
              <a:gd name="T5" fmla="*/ 9 h 19"/>
              <a:gd name="T6" fmla="*/ 60 w 60"/>
              <a:gd name="T7" fmla="*/ 19 h 19"/>
              <a:gd name="T8" fmla="*/ 60 w 60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9">
                <a:moveTo>
                  <a:pt x="60" y="9"/>
                </a:moveTo>
                <a:lnTo>
                  <a:pt x="0" y="0"/>
                </a:lnTo>
                <a:lnTo>
                  <a:pt x="0" y="9"/>
                </a:lnTo>
                <a:lnTo>
                  <a:pt x="60" y="19"/>
                </a:lnTo>
                <a:lnTo>
                  <a:pt x="60" y="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32"/>
          <p:cNvSpPr/>
          <p:nvPr/>
        </p:nvSpPr>
        <p:spPr bwMode="auto">
          <a:xfrm>
            <a:off x="8029575" y="6452507"/>
            <a:ext cx="95250" cy="30163"/>
          </a:xfrm>
          <a:custGeom>
            <a:avLst/>
            <a:gdLst>
              <a:gd name="T0" fmla="*/ 60 w 60"/>
              <a:gd name="T1" fmla="*/ 9 h 19"/>
              <a:gd name="T2" fmla="*/ 0 w 60"/>
              <a:gd name="T3" fmla="*/ 0 h 19"/>
              <a:gd name="T4" fmla="*/ 0 w 60"/>
              <a:gd name="T5" fmla="*/ 9 h 19"/>
              <a:gd name="T6" fmla="*/ 60 w 60"/>
              <a:gd name="T7" fmla="*/ 19 h 19"/>
              <a:gd name="T8" fmla="*/ 60 w 60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9">
                <a:moveTo>
                  <a:pt x="60" y="9"/>
                </a:moveTo>
                <a:lnTo>
                  <a:pt x="0" y="0"/>
                </a:lnTo>
                <a:lnTo>
                  <a:pt x="0" y="9"/>
                </a:lnTo>
                <a:lnTo>
                  <a:pt x="60" y="19"/>
                </a:lnTo>
                <a:lnTo>
                  <a:pt x="60" y="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33"/>
          <p:cNvSpPr/>
          <p:nvPr/>
        </p:nvSpPr>
        <p:spPr bwMode="auto">
          <a:xfrm>
            <a:off x="8029575" y="6482670"/>
            <a:ext cx="95250" cy="15875"/>
          </a:xfrm>
          <a:custGeom>
            <a:avLst/>
            <a:gdLst>
              <a:gd name="T0" fmla="*/ 60 w 60"/>
              <a:gd name="T1" fmla="*/ 10 h 10"/>
              <a:gd name="T2" fmla="*/ 0 w 60"/>
              <a:gd name="T3" fmla="*/ 0 h 10"/>
              <a:gd name="T4" fmla="*/ 0 w 60"/>
              <a:gd name="T5" fmla="*/ 0 h 10"/>
              <a:gd name="T6" fmla="*/ 60 w 60"/>
              <a:gd name="T7" fmla="*/ 10 h 10"/>
              <a:gd name="T8" fmla="*/ 60 w 6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1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34"/>
          <p:cNvSpPr/>
          <p:nvPr/>
        </p:nvSpPr>
        <p:spPr bwMode="auto">
          <a:xfrm>
            <a:off x="8029575" y="6498545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5"/>
          <p:cNvSpPr/>
          <p:nvPr/>
        </p:nvSpPr>
        <p:spPr bwMode="auto">
          <a:xfrm>
            <a:off x="8029575" y="6514420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6"/>
          <p:cNvSpPr/>
          <p:nvPr/>
        </p:nvSpPr>
        <p:spPr bwMode="auto">
          <a:xfrm>
            <a:off x="8029575" y="6530295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37"/>
          <p:cNvSpPr/>
          <p:nvPr/>
        </p:nvSpPr>
        <p:spPr bwMode="auto">
          <a:xfrm>
            <a:off x="8029575" y="6577920"/>
            <a:ext cx="95250" cy="15875"/>
          </a:xfrm>
          <a:custGeom>
            <a:avLst/>
            <a:gdLst>
              <a:gd name="T0" fmla="*/ 0 w 60"/>
              <a:gd name="T1" fmla="*/ 0 h 10"/>
              <a:gd name="T2" fmla="*/ 60 w 60"/>
              <a:gd name="T3" fmla="*/ 10 h 10"/>
              <a:gd name="T4" fmla="*/ 60 w 60"/>
              <a:gd name="T5" fmla="*/ 10 h 10"/>
              <a:gd name="T6" fmla="*/ 0 w 60"/>
              <a:gd name="T7" fmla="*/ 0 h 10"/>
              <a:gd name="T8" fmla="*/ 0 w 6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0">
                <a:moveTo>
                  <a:pt x="0" y="0"/>
                </a:moveTo>
                <a:lnTo>
                  <a:pt x="60" y="10"/>
                </a:lnTo>
                <a:lnTo>
                  <a:pt x="60" y="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38"/>
          <p:cNvSpPr/>
          <p:nvPr/>
        </p:nvSpPr>
        <p:spPr bwMode="auto">
          <a:xfrm>
            <a:off x="8029575" y="6546170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39"/>
          <p:cNvSpPr/>
          <p:nvPr/>
        </p:nvSpPr>
        <p:spPr bwMode="auto">
          <a:xfrm>
            <a:off x="8029575" y="6593795"/>
            <a:ext cx="95250" cy="30163"/>
          </a:xfrm>
          <a:custGeom>
            <a:avLst/>
            <a:gdLst>
              <a:gd name="T0" fmla="*/ 60 w 60"/>
              <a:gd name="T1" fmla="*/ 9 h 19"/>
              <a:gd name="T2" fmla="*/ 0 w 60"/>
              <a:gd name="T3" fmla="*/ 0 h 19"/>
              <a:gd name="T4" fmla="*/ 0 w 60"/>
              <a:gd name="T5" fmla="*/ 0 h 19"/>
              <a:gd name="T6" fmla="*/ 60 w 60"/>
              <a:gd name="T7" fmla="*/ 19 h 19"/>
              <a:gd name="T8" fmla="*/ 60 w 60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9">
                <a:moveTo>
                  <a:pt x="60" y="9"/>
                </a:moveTo>
                <a:lnTo>
                  <a:pt x="0" y="0"/>
                </a:lnTo>
                <a:lnTo>
                  <a:pt x="0" y="0"/>
                </a:lnTo>
                <a:lnTo>
                  <a:pt x="60" y="19"/>
                </a:lnTo>
                <a:lnTo>
                  <a:pt x="60" y="9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40"/>
          <p:cNvSpPr/>
          <p:nvPr/>
        </p:nvSpPr>
        <p:spPr bwMode="auto">
          <a:xfrm>
            <a:off x="8029575" y="6608082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1"/>
          <p:cNvSpPr/>
          <p:nvPr/>
        </p:nvSpPr>
        <p:spPr bwMode="auto">
          <a:xfrm>
            <a:off x="8029575" y="6623957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2"/>
          <p:cNvSpPr/>
          <p:nvPr/>
        </p:nvSpPr>
        <p:spPr bwMode="auto">
          <a:xfrm>
            <a:off x="8029575" y="6671582"/>
            <a:ext cx="95250" cy="31750"/>
          </a:xfrm>
          <a:custGeom>
            <a:avLst/>
            <a:gdLst>
              <a:gd name="T0" fmla="*/ 0 w 60"/>
              <a:gd name="T1" fmla="*/ 0 h 20"/>
              <a:gd name="T2" fmla="*/ 60 w 60"/>
              <a:gd name="T3" fmla="*/ 20 h 20"/>
              <a:gd name="T4" fmla="*/ 60 w 60"/>
              <a:gd name="T5" fmla="*/ 10 h 20"/>
              <a:gd name="T6" fmla="*/ 0 w 60"/>
              <a:gd name="T7" fmla="*/ 0 h 20"/>
              <a:gd name="T8" fmla="*/ 0 w 6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0" y="0"/>
                </a:moveTo>
                <a:lnTo>
                  <a:pt x="60" y="20"/>
                </a:lnTo>
                <a:lnTo>
                  <a:pt x="60" y="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43"/>
          <p:cNvSpPr/>
          <p:nvPr/>
        </p:nvSpPr>
        <p:spPr bwMode="auto">
          <a:xfrm>
            <a:off x="8029575" y="6687457"/>
            <a:ext cx="95250" cy="31750"/>
          </a:xfrm>
          <a:custGeom>
            <a:avLst/>
            <a:gdLst>
              <a:gd name="T0" fmla="*/ 0 w 60"/>
              <a:gd name="T1" fmla="*/ 10 h 20"/>
              <a:gd name="T2" fmla="*/ 60 w 60"/>
              <a:gd name="T3" fmla="*/ 20 h 20"/>
              <a:gd name="T4" fmla="*/ 60 w 60"/>
              <a:gd name="T5" fmla="*/ 10 h 20"/>
              <a:gd name="T6" fmla="*/ 0 w 60"/>
              <a:gd name="T7" fmla="*/ 0 h 20"/>
              <a:gd name="T8" fmla="*/ 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0" y="10"/>
                </a:moveTo>
                <a:lnTo>
                  <a:pt x="60" y="20"/>
                </a:ln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4"/>
          <p:cNvSpPr/>
          <p:nvPr/>
        </p:nvSpPr>
        <p:spPr bwMode="auto">
          <a:xfrm>
            <a:off x="8029575" y="6703332"/>
            <a:ext cx="95250" cy="31750"/>
          </a:xfrm>
          <a:custGeom>
            <a:avLst/>
            <a:gdLst>
              <a:gd name="T0" fmla="*/ 0 w 60"/>
              <a:gd name="T1" fmla="*/ 10 h 20"/>
              <a:gd name="T2" fmla="*/ 60 w 60"/>
              <a:gd name="T3" fmla="*/ 20 h 20"/>
              <a:gd name="T4" fmla="*/ 60 w 60"/>
              <a:gd name="T5" fmla="*/ 10 h 20"/>
              <a:gd name="T6" fmla="*/ 0 w 60"/>
              <a:gd name="T7" fmla="*/ 0 h 20"/>
              <a:gd name="T8" fmla="*/ 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0" y="10"/>
                </a:moveTo>
                <a:lnTo>
                  <a:pt x="60" y="20"/>
                </a:ln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5"/>
          <p:cNvSpPr/>
          <p:nvPr/>
        </p:nvSpPr>
        <p:spPr bwMode="auto">
          <a:xfrm>
            <a:off x="8029575" y="6639832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6"/>
          <p:cNvSpPr/>
          <p:nvPr/>
        </p:nvSpPr>
        <p:spPr bwMode="auto">
          <a:xfrm>
            <a:off x="8029575" y="6373132"/>
            <a:ext cx="95250" cy="31750"/>
          </a:xfrm>
          <a:custGeom>
            <a:avLst/>
            <a:gdLst>
              <a:gd name="T0" fmla="*/ 60 w 60"/>
              <a:gd name="T1" fmla="*/ 2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2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2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47"/>
          <p:cNvSpPr/>
          <p:nvPr/>
        </p:nvSpPr>
        <p:spPr bwMode="auto">
          <a:xfrm>
            <a:off x="8029575" y="6436632"/>
            <a:ext cx="95250" cy="30163"/>
          </a:xfrm>
          <a:custGeom>
            <a:avLst/>
            <a:gdLst>
              <a:gd name="T0" fmla="*/ 60 w 60"/>
              <a:gd name="T1" fmla="*/ 10 h 19"/>
              <a:gd name="T2" fmla="*/ 0 w 60"/>
              <a:gd name="T3" fmla="*/ 0 h 19"/>
              <a:gd name="T4" fmla="*/ 0 w 60"/>
              <a:gd name="T5" fmla="*/ 10 h 19"/>
              <a:gd name="T6" fmla="*/ 60 w 60"/>
              <a:gd name="T7" fmla="*/ 19 h 19"/>
              <a:gd name="T8" fmla="*/ 60 w 60"/>
              <a:gd name="T9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9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19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48"/>
          <p:cNvSpPr/>
          <p:nvPr/>
        </p:nvSpPr>
        <p:spPr bwMode="auto">
          <a:xfrm>
            <a:off x="8029575" y="6357257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1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49"/>
          <p:cNvSpPr/>
          <p:nvPr/>
        </p:nvSpPr>
        <p:spPr bwMode="auto">
          <a:xfrm>
            <a:off x="8029575" y="6420757"/>
            <a:ext cx="95250" cy="31750"/>
          </a:xfrm>
          <a:custGeom>
            <a:avLst/>
            <a:gdLst>
              <a:gd name="T0" fmla="*/ 60 w 60"/>
              <a:gd name="T1" fmla="*/ 10 h 20"/>
              <a:gd name="T2" fmla="*/ 0 w 60"/>
              <a:gd name="T3" fmla="*/ 0 h 20"/>
              <a:gd name="T4" fmla="*/ 0 w 60"/>
              <a:gd name="T5" fmla="*/ 0 h 20"/>
              <a:gd name="T6" fmla="*/ 60 w 60"/>
              <a:gd name="T7" fmla="*/ 20 h 20"/>
              <a:gd name="T8" fmla="*/ 60 w 60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2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2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50"/>
          <p:cNvSpPr/>
          <p:nvPr/>
        </p:nvSpPr>
        <p:spPr bwMode="auto">
          <a:xfrm>
            <a:off x="8029575" y="6404882"/>
            <a:ext cx="95250" cy="15875"/>
          </a:xfrm>
          <a:custGeom>
            <a:avLst/>
            <a:gdLst>
              <a:gd name="T0" fmla="*/ 60 w 60"/>
              <a:gd name="T1" fmla="*/ 10 h 10"/>
              <a:gd name="T2" fmla="*/ 0 w 60"/>
              <a:gd name="T3" fmla="*/ 0 h 10"/>
              <a:gd name="T4" fmla="*/ 0 w 60"/>
              <a:gd name="T5" fmla="*/ 0 h 10"/>
              <a:gd name="T6" fmla="*/ 60 w 60"/>
              <a:gd name="T7" fmla="*/ 10 h 10"/>
              <a:gd name="T8" fmla="*/ 60 w 6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0">
                <a:moveTo>
                  <a:pt x="60" y="10"/>
                </a:moveTo>
                <a:lnTo>
                  <a:pt x="0" y="0"/>
                </a:lnTo>
                <a:lnTo>
                  <a:pt x="0" y="0"/>
                </a:lnTo>
                <a:lnTo>
                  <a:pt x="60" y="10"/>
                </a:lnTo>
                <a:lnTo>
                  <a:pt x="60" y="10"/>
                </a:lnTo>
                <a:close/>
              </a:path>
            </a:pathLst>
          </a:custGeom>
          <a:solidFill>
            <a:srgbClr val="F7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 rot="19843354">
            <a:off x="7148646" y="365021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讨厌，会不会有点太着急了？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 rot="664645">
            <a:off x="8010393" y="494424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zh-CN" altLang="en-US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等不及了</a:t>
            </a:r>
            <a:r>
              <a:rPr lang="en-US" altLang="zh-CN" dirty="0">
                <a:solidFill>
                  <a:srgbClr val="F3B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solidFill>
                <a:srgbClr val="F3B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05423" y="518702"/>
            <a:ext cx="4381154" cy="2708434"/>
            <a:chOff x="2743201" y="1622647"/>
            <a:chExt cx="4381154" cy="2708434"/>
          </a:xfrm>
        </p:grpSpPr>
        <p:sp>
          <p:nvSpPr>
            <p:cNvPr id="7" name="文本框 6"/>
            <p:cNvSpPr txBox="1"/>
            <p:nvPr/>
          </p:nvSpPr>
          <p:spPr>
            <a:xfrm>
              <a:off x="2743201" y="1622647"/>
              <a:ext cx="1274708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17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18329" y="2123656"/>
              <a:ext cx="244169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身份</a:t>
              </a:r>
              <a:endParaRPr lang="zh-CN" altLang="en-US" sz="8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9072" y="3440198"/>
              <a:ext cx="2905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Arial Black" panose="020B0A04020102020204" pitchFamily="34" charset="0"/>
                  <a:ea typeface="黑体" panose="02010609060101010101" pitchFamily="49" charset="-122"/>
                </a:defRPr>
              </a:lvl1pPr>
            </a:lstStyle>
            <a:p>
              <a:r>
                <a:rPr lang="en-US" altLang="zh-CN" dirty="0"/>
                <a:t>power or wealth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2622" y="4087121"/>
            <a:ext cx="5586757" cy="1927235"/>
            <a:chOff x="3129300" y="4087121"/>
            <a:chExt cx="5586757" cy="1927235"/>
          </a:xfrm>
        </p:grpSpPr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3129300" y="4135916"/>
              <a:ext cx="2251994" cy="1878440"/>
              <a:chOff x="4685" y="2600"/>
              <a:chExt cx="1688" cy="1408"/>
            </a:xfrm>
          </p:grpSpPr>
          <p:sp>
            <p:nvSpPr>
              <p:cNvPr id="19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685" y="2600"/>
                <a:ext cx="1688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4686" y="2624"/>
                <a:ext cx="1663" cy="1385"/>
              </a:xfrm>
              <a:custGeom>
                <a:avLst/>
                <a:gdLst>
                  <a:gd name="T0" fmla="*/ 65 w 68"/>
                  <a:gd name="T1" fmla="*/ 20 h 56"/>
                  <a:gd name="T2" fmla="*/ 52 w 68"/>
                  <a:gd name="T3" fmla="*/ 0 h 56"/>
                  <a:gd name="T4" fmla="*/ 17 w 68"/>
                  <a:gd name="T5" fmla="*/ 0 h 56"/>
                  <a:gd name="T6" fmla="*/ 5 w 68"/>
                  <a:gd name="T7" fmla="*/ 20 h 56"/>
                  <a:gd name="T8" fmla="*/ 0 w 68"/>
                  <a:gd name="T9" fmla="*/ 28 h 56"/>
                  <a:gd name="T10" fmla="*/ 0 w 68"/>
                  <a:gd name="T11" fmla="*/ 35 h 56"/>
                  <a:gd name="T12" fmla="*/ 8 w 68"/>
                  <a:gd name="T13" fmla="*/ 44 h 56"/>
                  <a:gd name="T14" fmla="*/ 8 w 68"/>
                  <a:gd name="T15" fmla="*/ 50 h 56"/>
                  <a:gd name="T16" fmla="*/ 13 w 68"/>
                  <a:gd name="T17" fmla="*/ 56 h 56"/>
                  <a:gd name="T18" fmla="*/ 19 w 68"/>
                  <a:gd name="T19" fmla="*/ 50 h 56"/>
                  <a:gd name="T20" fmla="*/ 19 w 68"/>
                  <a:gd name="T21" fmla="*/ 44 h 56"/>
                  <a:gd name="T22" fmla="*/ 49 w 68"/>
                  <a:gd name="T23" fmla="*/ 44 h 56"/>
                  <a:gd name="T24" fmla="*/ 49 w 68"/>
                  <a:gd name="T25" fmla="*/ 50 h 56"/>
                  <a:gd name="T26" fmla="*/ 55 w 68"/>
                  <a:gd name="T27" fmla="*/ 56 h 56"/>
                  <a:gd name="T28" fmla="*/ 60 w 68"/>
                  <a:gd name="T29" fmla="*/ 50 h 56"/>
                  <a:gd name="T30" fmla="*/ 60 w 68"/>
                  <a:gd name="T31" fmla="*/ 44 h 56"/>
                  <a:gd name="T32" fmla="*/ 68 w 68"/>
                  <a:gd name="T33" fmla="*/ 35 h 56"/>
                  <a:gd name="T34" fmla="*/ 68 w 68"/>
                  <a:gd name="T35" fmla="*/ 28 h 56"/>
                  <a:gd name="T36" fmla="*/ 65 w 68"/>
                  <a:gd name="T37" fmla="*/ 20 h 56"/>
                  <a:gd name="T38" fmla="*/ 11 w 68"/>
                  <a:gd name="T39" fmla="*/ 34 h 56"/>
                  <a:gd name="T40" fmla="*/ 7 w 68"/>
                  <a:gd name="T41" fmla="*/ 30 h 56"/>
                  <a:gd name="T42" fmla="*/ 11 w 68"/>
                  <a:gd name="T43" fmla="*/ 27 h 56"/>
                  <a:gd name="T44" fmla="*/ 14 w 68"/>
                  <a:gd name="T45" fmla="*/ 30 h 56"/>
                  <a:gd name="T46" fmla="*/ 11 w 68"/>
                  <a:gd name="T47" fmla="*/ 34 h 56"/>
                  <a:gd name="T48" fmla="*/ 11 w 68"/>
                  <a:gd name="T49" fmla="*/ 19 h 56"/>
                  <a:gd name="T50" fmla="*/ 21 w 68"/>
                  <a:gd name="T51" fmla="*/ 4 h 56"/>
                  <a:gd name="T52" fmla="*/ 48 w 68"/>
                  <a:gd name="T53" fmla="*/ 4 h 56"/>
                  <a:gd name="T54" fmla="*/ 58 w 68"/>
                  <a:gd name="T55" fmla="*/ 19 h 56"/>
                  <a:gd name="T56" fmla="*/ 11 w 68"/>
                  <a:gd name="T57" fmla="*/ 19 h 56"/>
                  <a:gd name="T58" fmla="*/ 59 w 68"/>
                  <a:gd name="T59" fmla="*/ 34 h 56"/>
                  <a:gd name="T60" fmla="*/ 55 w 68"/>
                  <a:gd name="T61" fmla="*/ 30 h 56"/>
                  <a:gd name="T62" fmla="*/ 59 w 68"/>
                  <a:gd name="T63" fmla="*/ 27 h 56"/>
                  <a:gd name="T64" fmla="*/ 63 w 68"/>
                  <a:gd name="T65" fmla="*/ 30 h 56"/>
                  <a:gd name="T66" fmla="*/ 59 w 68"/>
                  <a:gd name="T67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" h="56">
                    <a:moveTo>
                      <a:pt x="65" y="20"/>
                    </a:moveTo>
                    <a:cubicBezTo>
                      <a:pt x="63" y="15"/>
                      <a:pt x="59" y="0"/>
                      <a:pt x="5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0"/>
                      <a:pt x="7" y="14"/>
                      <a:pt x="5" y="20"/>
                    </a:cubicBezTo>
                    <a:cubicBezTo>
                      <a:pt x="2" y="21"/>
                      <a:pt x="0" y="24"/>
                      <a:pt x="0" y="28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3"/>
                      <a:pt x="8" y="44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3"/>
                      <a:pt x="10" y="56"/>
                      <a:pt x="13" y="56"/>
                    </a:cubicBezTo>
                    <a:cubicBezTo>
                      <a:pt x="17" y="56"/>
                      <a:pt x="19" y="53"/>
                      <a:pt x="19" y="5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53"/>
                      <a:pt x="51" y="56"/>
                      <a:pt x="55" y="56"/>
                    </a:cubicBezTo>
                    <a:cubicBezTo>
                      <a:pt x="58" y="56"/>
                      <a:pt x="60" y="53"/>
                      <a:pt x="60" y="5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5" y="43"/>
                      <a:pt x="68" y="40"/>
                      <a:pt x="68" y="35"/>
                    </a:cubicBezTo>
                    <a:cubicBezTo>
                      <a:pt x="68" y="28"/>
                      <a:pt x="68" y="28"/>
                      <a:pt x="68" y="28"/>
                    </a:cubicBezTo>
                    <a:cubicBezTo>
                      <a:pt x="68" y="25"/>
                      <a:pt x="67" y="22"/>
                      <a:pt x="65" y="20"/>
                    </a:cubicBezTo>
                    <a:close/>
                    <a:moveTo>
                      <a:pt x="11" y="34"/>
                    </a:moveTo>
                    <a:cubicBezTo>
                      <a:pt x="9" y="34"/>
                      <a:pt x="7" y="32"/>
                      <a:pt x="7" y="30"/>
                    </a:cubicBezTo>
                    <a:cubicBezTo>
                      <a:pt x="7" y="28"/>
                      <a:pt x="9" y="27"/>
                      <a:pt x="11" y="27"/>
                    </a:cubicBezTo>
                    <a:cubicBezTo>
                      <a:pt x="13" y="27"/>
                      <a:pt x="14" y="28"/>
                      <a:pt x="14" y="30"/>
                    </a:cubicBezTo>
                    <a:cubicBezTo>
                      <a:pt x="14" y="32"/>
                      <a:pt x="13" y="34"/>
                      <a:pt x="11" y="34"/>
                    </a:cubicBezTo>
                    <a:close/>
                    <a:moveTo>
                      <a:pt x="11" y="19"/>
                    </a:moveTo>
                    <a:cubicBezTo>
                      <a:pt x="12" y="14"/>
                      <a:pt x="16" y="4"/>
                      <a:pt x="21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4" y="4"/>
                      <a:pt x="57" y="14"/>
                      <a:pt x="58" y="19"/>
                    </a:cubicBezTo>
                    <a:lnTo>
                      <a:pt x="11" y="19"/>
                    </a:lnTo>
                    <a:close/>
                    <a:moveTo>
                      <a:pt x="59" y="34"/>
                    </a:moveTo>
                    <a:cubicBezTo>
                      <a:pt x="57" y="34"/>
                      <a:pt x="55" y="32"/>
                      <a:pt x="55" y="30"/>
                    </a:cubicBezTo>
                    <a:cubicBezTo>
                      <a:pt x="55" y="28"/>
                      <a:pt x="57" y="27"/>
                      <a:pt x="59" y="27"/>
                    </a:cubicBezTo>
                    <a:cubicBezTo>
                      <a:pt x="61" y="27"/>
                      <a:pt x="63" y="28"/>
                      <a:pt x="63" y="30"/>
                    </a:cubicBezTo>
                    <a:cubicBezTo>
                      <a:pt x="63" y="32"/>
                      <a:pt x="61" y="34"/>
                      <a:pt x="59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6801398" y="4087121"/>
              <a:ext cx="1914659" cy="1840164"/>
              <a:chOff x="1647" y="2600"/>
              <a:chExt cx="1465" cy="1408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47" y="2600"/>
                <a:ext cx="1465" cy="1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"/>
              <p:cNvSpPr/>
              <p:nvPr/>
            </p:nvSpPr>
            <p:spPr bwMode="auto">
              <a:xfrm>
                <a:off x="1647" y="2580"/>
                <a:ext cx="1465" cy="1407"/>
              </a:xfrm>
              <a:custGeom>
                <a:avLst/>
                <a:gdLst>
                  <a:gd name="T0" fmla="*/ 732 w 1465"/>
                  <a:gd name="T1" fmla="*/ 0 h 1407"/>
                  <a:gd name="T2" fmla="*/ 895 w 1465"/>
                  <a:gd name="T3" fmla="*/ 530 h 1407"/>
                  <a:gd name="T4" fmla="*/ 1465 w 1465"/>
                  <a:gd name="T5" fmla="*/ 530 h 1407"/>
                  <a:gd name="T6" fmla="*/ 1017 w 1465"/>
                  <a:gd name="T7" fmla="*/ 877 h 1407"/>
                  <a:gd name="T8" fmla="*/ 1180 w 1465"/>
                  <a:gd name="T9" fmla="*/ 1407 h 1407"/>
                  <a:gd name="T10" fmla="*/ 732 w 1465"/>
                  <a:gd name="T11" fmla="*/ 1081 h 1407"/>
                  <a:gd name="T12" fmla="*/ 264 w 1465"/>
                  <a:gd name="T13" fmla="*/ 1407 h 1407"/>
                  <a:gd name="T14" fmla="*/ 447 w 1465"/>
                  <a:gd name="T15" fmla="*/ 877 h 1407"/>
                  <a:gd name="T16" fmla="*/ 0 w 1465"/>
                  <a:gd name="T17" fmla="*/ 530 h 1407"/>
                  <a:gd name="T18" fmla="*/ 549 w 1465"/>
                  <a:gd name="T19" fmla="*/ 530 h 1407"/>
                  <a:gd name="T20" fmla="*/ 732 w 1465"/>
                  <a:gd name="T21" fmla="*/ 0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5" h="1407">
                    <a:moveTo>
                      <a:pt x="732" y="0"/>
                    </a:moveTo>
                    <a:lnTo>
                      <a:pt x="895" y="530"/>
                    </a:lnTo>
                    <a:lnTo>
                      <a:pt x="1465" y="530"/>
                    </a:lnTo>
                    <a:lnTo>
                      <a:pt x="1017" y="877"/>
                    </a:lnTo>
                    <a:lnTo>
                      <a:pt x="1180" y="1407"/>
                    </a:lnTo>
                    <a:lnTo>
                      <a:pt x="732" y="1081"/>
                    </a:lnTo>
                    <a:lnTo>
                      <a:pt x="264" y="1407"/>
                    </a:lnTo>
                    <a:lnTo>
                      <a:pt x="447" y="877"/>
                    </a:lnTo>
                    <a:lnTo>
                      <a:pt x="0" y="530"/>
                    </a:lnTo>
                    <a:lnTo>
                      <a:pt x="549" y="530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557829" y="3493398"/>
            <a:ext cx="1828800" cy="553452"/>
            <a:chOff x="1620000" y="3638216"/>
            <a:chExt cx="1828800" cy="553452"/>
          </a:xfrm>
        </p:grpSpPr>
        <p:sp>
          <p:nvSpPr>
            <p:cNvPr id="2" name="圆角矩形标注 1"/>
            <p:cNvSpPr/>
            <p:nvPr/>
          </p:nvSpPr>
          <p:spPr>
            <a:xfrm>
              <a:off x="1620000" y="3638216"/>
              <a:ext cx="1828800" cy="553452"/>
            </a:xfrm>
            <a:prstGeom prst="wedgeRoundRectCallout">
              <a:avLst>
                <a:gd name="adj1" fmla="val -42136"/>
                <a:gd name="adj2" fmla="val 96178"/>
                <a:gd name="adj3" fmla="val 16667"/>
              </a:avLst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75819" y="368701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你猜哥是是啥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38004" y="3443241"/>
            <a:ext cx="1467068" cy="553452"/>
            <a:chOff x="9079836" y="3638216"/>
            <a:chExt cx="1467068" cy="553452"/>
          </a:xfrm>
        </p:grpSpPr>
        <p:sp>
          <p:nvSpPr>
            <p:cNvPr id="15" name="圆角矩形标注 14"/>
            <p:cNvSpPr/>
            <p:nvPr/>
          </p:nvSpPr>
          <p:spPr>
            <a:xfrm>
              <a:off x="9088185" y="3638216"/>
              <a:ext cx="1456034" cy="553452"/>
            </a:xfrm>
            <a:prstGeom prst="wedgeRoundRectCallout">
              <a:avLst>
                <a:gd name="adj1" fmla="val 45112"/>
                <a:gd name="adj2" fmla="val 88863"/>
                <a:gd name="adj3" fmla="val 16667"/>
              </a:avLst>
            </a:prstGeom>
            <a:solidFill>
              <a:srgbClr val="F3B300"/>
            </a:solidFill>
            <a:ln>
              <a:solidFill>
                <a:srgbClr val="F3B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79836" y="36870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哥是富二代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表格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黑体</vt:lpstr>
      <vt:lpstr>汉仪中黑KW</vt:lpstr>
      <vt:lpstr>Arial Black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汉仪书宋二KW</vt:lpstr>
      <vt:lpstr>Kozuka Gothic Pro H</vt:lpstr>
      <vt:lpstr>冬青黑体简体中文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mac</cp:lastModifiedBy>
  <cp:revision>1</cp:revision>
  <dcterms:created xsi:type="dcterms:W3CDTF">2024-12-08T11:00:37Z</dcterms:created>
  <dcterms:modified xsi:type="dcterms:W3CDTF">2024-12-08T11:00:37Z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3F522AB15D013195557C5567650FF865_42</vt:lpwstr>
  </property>
  <property fmtid="{D5CDD505-2E9C-101B-9397-08002B2CF9AE}" pid="3" name="KSOProductBuildVer">
    <vt:lpwstr>2052-6.12.1.8902</vt:lpwstr>
  </property>
</Properties>
</file>