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1.png"/><Relationship Id="rId3" Type="http://schemas.openxmlformats.org/officeDocument/2006/relationships/package" Target="../embeddings/Workbook1.xlsx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 descr="#tableA"/>
          <p:cNvGraphicFramePr/>
          <p:nvPr>
            <p:custDataLst>
              <p:tags r:id="rId1"/>
            </p:custDataLst>
          </p:nvPr>
        </p:nvGraphicFramePr>
        <p:xfrm>
          <a:off x="1134745" y="365125"/>
          <a:ext cx="60833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0825"/>
                <a:gridCol w="1520825"/>
                <a:gridCol w="1520825"/>
                <a:gridCol w="1520825"/>
              </a:tblGrid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/>
                        <a:t>今年</a:t>
                      </a:r>
                      <a:endParaRPr lang="zh-CN" altLang="en-US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 descr="#tableB"/>
          <p:cNvGraphicFramePr/>
          <p:nvPr>
            <p:custDataLst>
              <p:tags r:id="rId2"/>
            </p:custDataLst>
          </p:nvPr>
        </p:nvGraphicFramePr>
        <p:xfrm>
          <a:off x="1191895" y="3392170"/>
          <a:ext cx="6027420" cy="226822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506855"/>
                <a:gridCol w="1506855"/>
                <a:gridCol w="1506855"/>
                <a:gridCol w="1506855"/>
              </a:tblGrid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商品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今年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18450" y="36512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标题为静态的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18450" y="3392170"/>
            <a:ext cx="4119880" cy="2445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标题为</a:t>
            </a:r>
            <a:r>
              <a:rPr lang="zh-CN" altLang="en-US"/>
              <a:t>动态的</a:t>
            </a:r>
            <a:r>
              <a:rPr lang="zh-CN" altLang="en-US"/>
              <a:t>文本。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根据实际年份（如今年是</a:t>
            </a:r>
            <a:r>
              <a:rPr lang="en-US" altLang="zh-CN"/>
              <a:t>2022</a:t>
            </a:r>
            <a:r>
              <a:rPr lang="zh-CN" altLang="en-US"/>
              <a:t>年）</a:t>
            </a:r>
            <a:r>
              <a:rPr lang="zh-CN" altLang="en-US"/>
              <a:t>替换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前年</a:t>
            </a:r>
            <a:r>
              <a:rPr lang="en-US" altLang="zh-CN"/>
              <a:t> ——&gt; 2020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去年</a:t>
            </a:r>
            <a:r>
              <a:rPr lang="en-US" altLang="zh-CN">
                <a:sym typeface="+mn-ea"/>
              </a:rPr>
              <a:t> ——&gt; 2021</a:t>
            </a:r>
            <a:endParaRPr lang="en-US" altLang="zh-CN"/>
          </a:p>
          <a:p>
            <a:pPr algn="l">
              <a:lnSpc>
                <a:spcPct val="150000"/>
              </a:lnSpc>
            </a:pPr>
            <a:r>
              <a:rPr lang="zh-CN" altLang="en-US"/>
              <a:t>今年</a:t>
            </a:r>
            <a:r>
              <a:rPr lang="en-US" altLang="zh-CN">
                <a:sym typeface="+mn-ea"/>
              </a:rPr>
              <a:t> ——&gt; 2022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6250" y="4872355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3" imgW="1524000" imgH="1524000" progId="Excel.Sheet.12">
                  <p:embed/>
                </p:oleObj>
              </mc:Choice>
              <mc:Fallback>
                <p:oleObj name="" showAsIcon="1" r:id="rId3" imgW="1524000" imgH="152400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6250" y="4872355"/>
                        <a:ext cx="1524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cca43c1d-ab50-408d-b206-7c28b5a03b37}"/>
  <p:tag name="TABLE_ENDDRAG_ORIGIN_RECT" val="478*175"/>
  <p:tag name="TABLE_ENDDRAG_RECT" val="89*28*478*175"/>
</p:tagLst>
</file>

<file path=ppt/tags/tag64.xml><?xml version="1.0" encoding="utf-8"?>
<p:tagLst xmlns:p="http://schemas.openxmlformats.org/presentationml/2006/main">
  <p:tag name="KSO_WM_UNIT_TABLE_BEAUTIFY" val="smartTable{b5d9fb34-043d-4300-8bf1-0ad0494fc549}"/>
  <p:tag name="TABLE_ENDDRAG_ORIGIN_RECT" val="474*178"/>
  <p:tag name="TABLE_ENDDRAG_RECT" val="93*267*474*178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表格</Application>
  <PresentationFormat>宽屏</PresentationFormat>
  <Paragraphs>25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Office 主题​​</vt:lpstr>
      <vt:lpstr>Excel.Sheet.12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mac</cp:lastModifiedBy>
  <cp:revision>194</cp:revision>
  <dcterms:created xsi:type="dcterms:W3CDTF">2024-12-08T04:22:57Z</dcterms:created>
  <dcterms:modified xsi:type="dcterms:W3CDTF">2024-12-08T04:22:57Z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53D6426E4F1D4124A1968134C581CC1E</vt:lpwstr>
  </property>
</Properties>
</file>