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57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package" Target="../embeddings/Workbook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表格 3" descr="#tableData&#10;"/>
          <p:cNvGraphicFramePr/>
          <p:nvPr/>
        </p:nvGraphicFramePr>
        <p:xfrm>
          <a:off x="1828800" y="3238500"/>
          <a:ext cx="8534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0"/>
                <a:gridCol w="2814320"/>
                <a:gridCol w="2844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对象 5" descr="#test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99705" y="-102235"/>
          <a:ext cx="1524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1" imgW="1524000" imgH="1524000" progId="Excel.Sheet.12">
                  <p:embed/>
                </p:oleObj>
              </mc:Choice>
              <mc:Fallback>
                <p:oleObj name="" showAsIcon="1" r:id="rId1" imgW="1524000" imgH="1524000" progId="Excel.Shee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799705" y="-102235"/>
                        <a:ext cx="152400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表格</Application>
  <PresentationFormat>宽屏</PresentationFormat>
  <Paragraphs>0</Paragraphs>
  <Slides>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Excel.Sheet.12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mac</cp:lastModifiedBy>
  <cp:revision>15</cp:revision>
  <dcterms:created xsi:type="dcterms:W3CDTF">2024-12-06T15:43:02Z</dcterms:created>
  <dcterms:modified xsi:type="dcterms:W3CDTF">2024-12-06T15:43:02Z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2052-6.12.1.8902</vt:lpwstr>
  </property>
  <property fmtid="{D5CDD505-2E9C-101B-9397-08002B2CF9AE}" pid="3" name="ICV">
    <vt:lpwstr>5D922B686BD8BF662CF04E6704517658_41</vt:lpwstr>
  </property>
</Properties>
</file>