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1" r:id="rId4"/>
    <p:sldId id="328" r:id="rId6"/>
    <p:sldId id="265" r:id="rId7"/>
    <p:sldId id="268" r:id="rId8"/>
    <p:sldId id="266" r:id="rId9"/>
    <p:sldId id="329" r:id="rId10"/>
    <p:sldId id="330" r:id="rId11"/>
    <p:sldId id="354" r:id="rId12"/>
    <p:sldId id="355" r:id="rId13"/>
    <p:sldId id="356" r:id="rId14"/>
    <p:sldId id="331" r:id="rId15"/>
    <p:sldId id="332" r:id="rId16"/>
    <p:sldId id="333" r:id="rId17"/>
    <p:sldId id="334" r:id="rId18"/>
    <p:sldId id="284" r:id="rId19"/>
    <p:sldId id="335" r:id="rId20"/>
    <p:sldId id="296" r:id="rId21"/>
    <p:sldId id="343" r:id="rId22"/>
    <p:sldId id="344" r:id="rId23"/>
    <p:sldId id="297" r:id="rId24"/>
    <p:sldId id="299" r:id="rId25"/>
    <p:sldId id="346" r:id="rId26"/>
    <p:sldId id="347" r:id="rId27"/>
    <p:sldId id="348" r:id="rId28"/>
    <p:sldId id="349" r:id="rId29"/>
    <p:sldId id="350" r:id="rId30"/>
    <p:sldId id="352" r:id="rId31"/>
    <p:sldId id="259" r:id="rId32"/>
  </p:sldIdLst>
  <p:sldSz cx="12192000" cy="6858000"/>
  <p:notesSz cx="6858000" cy="9144000"/>
  <p:defaultTextStyle>
    <a:defPPr>
      <a:defRPr lang="zh-CN"/>
    </a:defPPr>
    <a:lvl1pPr marL="0" lvl="0" indent="0" algn="l" defTabSz="669925" eaLnBrk="0" fontAlgn="base" latinLnBrk="0" hangingPunct="0"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1pPr>
    <a:lvl2pPr marL="335280" lvl="1" indent="121920" algn="l" defTabSz="669925" eaLnBrk="0" fontAlgn="base" latinLnBrk="0" hangingPunct="0"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2pPr>
    <a:lvl3pPr marL="669925" lvl="2" indent="244475" algn="l" defTabSz="669925" eaLnBrk="0" fontAlgn="base" latinLnBrk="0" hangingPunct="0"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3pPr>
    <a:lvl4pPr marL="1006475" lvl="3" indent="365125" algn="l" defTabSz="669925" eaLnBrk="0" fontAlgn="base" latinLnBrk="0" hangingPunct="0"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4pPr>
    <a:lvl5pPr marL="1341755" lvl="4" indent="487045" algn="l" defTabSz="669925" eaLnBrk="0" fontAlgn="base" latinLnBrk="0" hangingPunct="0"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5pPr>
    <a:lvl6pPr marL="2286000" lvl="5" indent="487045" algn="l" defTabSz="669925" eaLnBrk="0" fontAlgn="base" latinLnBrk="0" hangingPunct="0"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6pPr>
    <a:lvl7pPr marL="2743200" lvl="6" indent="487045" algn="l" defTabSz="669925" eaLnBrk="0" fontAlgn="base" latinLnBrk="0" hangingPunct="0"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7pPr>
    <a:lvl8pPr marL="3200400" lvl="7" indent="487045" algn="l" defTabSz="669925" eaLnBrk="0" fontAlgn="base" latinLnBrk="0" hangingPunct="0"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8pPr>
    <a:lvl9pPr marL="3657600" lvl="8" indent="487045" algn="l" defTabSz="669925" eaLnBrk="0" fontAlgn="base" latinLnBrk="0" hangingPunct="0"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F7"/>
    <a:srgbClr val="9B787C"/>
    <a:srgbClr val="F9F5F4"/>
    <a:srgbClr val="E0E2DF"/>
    <a:srgbClr val="38322B"/>
    <a:srgbClr val="B25319"/>
    <a:srgbClr val="A95E40"/>
    <a:srgbClr val="BFC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97"/>
    <p:restoredTop sz="94660"/>
  </p:normalViewPr>
  <p:slideViewPr>
    <p:cSldViewPr snapToGrid="0">
      <p:cViewPr varScale="1">
        <p:scale>
          <a:sx n="53" d="100"/>
          <a:sy n="53" d="100"/>
        </p:scale>
        <p:origin x="7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660E563-D7D6-4950-9750-0D2039380D0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8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8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88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5280" marR="0" lvl="1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8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88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71195" marR="0" lvl="2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8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88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06475" marR="0" lvl="3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8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88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41755" marR="0" lvl="4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8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88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1487C1-DD6C-45F1-BDC0-3A63356DD8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1pPr>
    <a:lvl2pPr marL="335280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2pPr>
    <a:lvl3pPr marL="671195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3pPr>
    <a:lvl4pPr marL="1006475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4pPr>
    <a:lvl5pPr marL="1341755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5pPr>
    <a:lvl6pPr marL="1677670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6pPr>
    <a:lvl7pPr marL="2012950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7pPr>
    <a:lvl8pPr marL="2348230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8pPr>
    <a:lvl9pPr marL="2684145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67056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8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模板来自于 </a:t>
            </a:r>
            <a:r>
              <a:rPr kumimoji="0" lang="en-US" altLang="zh-CN" sz="88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http://meihua.docer.com/</a:t>
            </a:r>
            <a:endParaRPr kumimoji="0" lang="zh-CN" altLang="en-US" sz="88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67056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8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模板来自于 </a:t>
            </a:r>
            <a:r>
              <a:rPr kumimoji="0" lang="en-US" altLang="zh-CN" sz="88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http://meihua.docer.com/</a:t>
            </a:r>
            <a:endParaRPr kumimoji="0" lang="zh-CN" altLang="en-US" sz="88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67056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8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模板来自于 </a:t>
            </a:r>
            <a:r>
              <a:rPr kumimoji="0" lang="en-US" altLang="zh-CN" sz="88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http://meihua.docer.com/</a:t>
            </a:r>
            <a:endParaRPr kumimoji="0" lang="zh-CN" altLang="en-US" sz="88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67056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8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模板来自于 </a:t>
            </a:r>
            <a:r>
              <a:rPr kumimoji="0" lang="en-US" altLang="zh-CN" sz="88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http://docer.wps.cn</a:t>
            </a:r>
            <a:endParaRPr kumimoji="0" lang="zh-CN" altLang="en-US" sz="88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9"/>
          <p:cNvPicPr>
            <a:picLocks noChangeAspect="1"/>
          </p:cNvPicPr>
          <p:nvPr userDrawn="1"/>
        </p:nvPicPr>
        <p:blipFill>
          <a:blip r:embed="rId2"/>
          <a:srcRect t="13345" b="23090"/>
          <a:stretch>
            <a:fillRect/>
          </a:stretch>
        </p:blipFill>
        <p:spPr>
          <a:xfrm>
            <a:off x="0" y="-50800"/>
            <a:ext cx="12192000" cy="48387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940300"/>
            <a:ext cx="10515600" cy="977900"/>
          </a:xfrm>
          <a:noFill/>
        </p:spPr>
        <p:txBody>
          <a:bodyPr wrap="square" anchor="ctr" anchorCtr="0">
            <a:normAutofit/>
          </a:bodyPr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842000"/>
            <a:ext cx="10515600" cy="5397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indent="0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4F731-F1D9-405D-9569-D30D95C59ADF}" type="datetimeFigureOut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44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indent="0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indent="0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1D1296-2E93-47A3-B509-9CB210ECFEC1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4F731-F1D9-405D-9569-D30D95C59AD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1D1296-2E93-47A3-B509-9CB210ECFE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4F731-F1D9-405D-9569-D30D95C59AD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1D1296-2E93-47A3-B509-9CB210ECFE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4F731-F1D9-405D-9569-D30D95C59AD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1D1296-2E93-47A3-B509-9CB210ECFE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7" name="直接连接符 7"/>
          <p:cNvCxnSpPr/>
          <p:nvPr userDrawn="1">
            <p:custDataLst>
              <p:tags r:id="rId2"/>
            </p:custDataLst>
          </p:nvPr>
        </p:nvCxnSpPr>
        <p:spPr>
          <a:xfrm>
            <a:off x="2354263" y="2349500"/>
            <a:ext cx="8388350" cy="1588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078" name="直接连接符 8"/>
          <p:cNvCxnSpPr/>
          <p:nvPr userDrawn="1">
            <p:custDataLst>
              <p:tags r:id="rId3"/>
            </p:custDataLst>
          </p:nvPr>
        </p:nvCxnSpPr>
        <p:spPr>
          <a:xfrm>
            <a:off x="2354263" y="3935413"/>
            <a:ext cx="8388350" cy="3175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4" name="任意多边形 15"/>
          <p:cNvSpPr/>
          <p:nvPr>
            <p:custDataLst>
              <p:tags r:id="rId4"/>
            </p:custDataLst>
          </p:nvPr>
        </p:nvSpPr>
        <p:spPr bwMode="auto">
          <a:xfrm>
            <a:off x="2209800" y="2457450"/>
            <a:ext cx="1296988" cy="1390650"/>
          </a:xfrm>
          <a:custGeom>
            <a:avLst/>
            <a:gdLst>
              <a:gd name="T0" fmla="*/ 0 w 1153318"/>
              <a:gd name="T1" fmla="*/ 0 h 1389644"/>
              <a:gd name="T2" fmla="*/ 1153318 w 1153318"/>
              <a:gd name="T3" fmla="*/ 1389644 h 1389644"/>
            </a:gdLst>
            <a:ahLst/>
            <a:cxnLst/>
            <a:rect l="T0" t="T1" r="T2" b="T3"/>
            <a:pathLst>
              <a:path w="1153318" h="1389644">
                <a:moveTo>
                  <a:pt x="0" y="239717"/>
                </a:moveTo>
                <a:lnTo>
                  <a:pt x="2381" y="239717"/>
                </a:lnTo>
                <a:lnTo>
                  <a:pt x="2381" y="371475"/>
                </a:lnTo>
                <a:cubicBezTo>
                  <a:pt x="43156" y="371475"/>
                  <a:pt x="83931" y="371475"/>
                  <a:pt x="124801" y="371475"/>
                </a:cubicBezTo>
                <a:lnTo>
                  <a:pt x="124801" y="239717"/>
                </a:lnTo>
                <a:lnTo>
                  <a:pt x="278499" y="239717"/>
                </a:lnTo>
                <a:lnTo>
                  <a:pt x="256367" y="371475"/>
                </a:lnTo>
                <a:cubicBezTo>
                  <a:pt x="298475" y="371475"/>
                  <a:pt x="340679" y="371475"/>
                  <a:pt x="382788" y="371475"/>
                </a:cubicBezTo>
                <a:cubicBezTo>
                  <a:pt x="385265" y="349246"/>
                  <a:pt x="387742" y="327017"/>
                  <a:pt x="390219" y="304788"/>
                </a:cubicBezTo>
                <a:cubicBezTo>
                  <a:pt x="404795" y="304788"/>
                  <a:pt x="419371" y="304788"/>
                  <a:pt x="433947" y="304788"/>
                </a:cubicBezTo>
                <a:cubicBezTo>
                  <a:pt x="436138" y="327017"/>
                  <a:pt x="438329" y="349246"/>
                  <a:pt x="440520" y="371475"/>
                </a:cubicBezTo>
                <a:cubicBezTo>
                  <a:pt x="482153" y="371475"/>
                  <a:pt x="523880" y="371475"/>
                  <a:pt x="565512" y="371475"/>
                </a:cubicBezTo>
                <a:lnTo>
                  <a:pt x="540710" y="239717"/>
                </a:lnTo>
                <a:lnTo>
                  <a:pt x="585614" y="239717"/>
                </a:lnTo>
                <a:lnTo>
                  <a:pt x="585614" y="371475"/>
                </a:lnTo>
                <a:cubicBezTo>
                  <a:pt x="626389" y="371475"/>
                  <a:pt x="667164" y="371475"/>
                  <a:pt x="707939" y="371475"/>
                </a:cubicBezTo>
                <a:lnTo>
                  <a:pt x="707939" y="239717"/>
                </a:lnTo>
                <a:lnTo>
                  <a:pt x="744579" y="239717"/>
                </a:lnTo>
                <a:lnTo>
                  <a:pt x="745093" y="248065"/>
                </a:lnTo>
                <a:cubicBezTo>
                  <a:pt x="745093" y="289170"/>
                  <a:pt x="745093" y="330370"/>
                  <a:pt x="745093" y="371475"/>
                </a:cubicBezTo>
                <a:cubicBezTo>
                  <a:pt x="783010" y="371475"/>
                  <a:pt x="820832" y="371475"/>
                  <a:pt x="858748" y="371475"/>
                </a:cubicBezTo>
                <a:cubicBezTo>
                  <a:pt x="858748" y="338898"/>
                  <a:pt x="858748" y="306225"/>
                  <a:pt x="858748" y="273552"/>
                </a:cubicBezTo>
                <a:lnTo>
                  <a:pt x="858025" y="239717"/>
                </a:lnTo>
                <a:lnTo>
                  <a:pt x="958399" y="239717"/>
                </a:lnTo>
                <a:lnTo>
                  <a:pt x="958399" y="371475"/>
                </a:lnTo>
                <a:cubicBezTo>
                  <a:pt x="999174" y="371475"/>
                  <a:pt x="1039949" y="371475"/>
                  <a:pt x="1080724" y="371475"/>
                </a:cubicBezTo>
                <a:lnTo>
                  <a:pt x="1080724" y="239717"/>
                </a:lnTo>
                <a:lnTo>
                  <a:pt x="1149927" y="239717"/>
                </a:lnTo>
                <a:lnTo>
                  <a:pt x="1149927" y="1389644"/>
                </a:lnTo>
                <a:lnTo>
                  <a:pt x="0" y="1389644"/>
                </a:lnTo>
                <a:lnTo>
                  <a:pt x="0" y="239717"/>
                </a:lnTo>
                <a:close/>
                <a:moveTo>
                  <a:pt x="412130" y="82880"/>
                </a:moveTo>
                <a:cubicBezTo>
                  <a:pt x="399650" y="153975"/>
                  <a:pt x="391838" y="206003"/>
                  <a:pt x="388599" y="238867"/>
                </a:cubicBezTo>
                <a:cubicBezTo>
                  <a:pt x="402603" y="238867"/>
                  <a:pt x="416703" y="238867"/>
                  <a:pt x="430708" y="238867"/>
                </a:cubicBezTo>
                <a:cubicBezTo>
                  <a:pt x="424515" y="196804"/>
                  <a:pt x="418323" y="144777"/>
                  <a:pt x="412130" y="82880"/>
                </a:cubicBezTo>
                <a:close/>
                <a:moveTo>
                  <a:pt x="707939" y="63526"/>
                </a:moveTo>
                <a:cubicBezTo>
                  <a:pt x="707939" y="91120"/>
                  <a:pt x="707939" y="118619"/>
                  <a:pt x="707939" y="146214"/>
                </a:cubicBezTo>
                <a:cubicBezTo>
                  <a:pt x="721657" y="146214"/>
                  <a:pt x="731279" y="144681"/>
                  <a:pt x="736805" y="141711"/>
                </a:cubicBezTo>
                <a:cubicBezTo>
                  <a:pt x="742330" y="138740"/>
                  <a:pt x="745093" y="129063"/>
                  <a:pt x="745093" y="112679"/>
                </a:cubicBezTo>
                <a:cubicBezTo>
                  <a:pt x="745093" y="105876"/>
                  <a:pt x="745093" y="99073"/>
                  <a:pt x="745093" y="92270"/>
                </a:cubicBezTo>
                <a:cubicBezTo>
                  <a:pt x="745093" y="80485"/>
                  <a:pt x="742426" y="72724"/>
                  <a:pt x="737091" y="69083"/>
                </a:cubicBezTo>
                <a:cubicBezTo>
                  <a:pt x="731851" y="65442"/>
                  <a:pt x="722038" y="63526"/>
                  <a:pt x="707939" y="63526"/>
                </a:cubicBezTo>
                <a:close/>
                <a:moveTo>
                  <a:pt x="124801" y="63526"/>
                </a:moveTo>
                <a:cubicBezTo>
                  <a:pt x="124801" y="95049"/>
                  <a:pt x="124801" y="126572"/>
                  <a:pt x="124801" y="158095"/>
                </a:cubicBezTo>
                <a:cubicBezTo>
                  <a:pt x="128231" y="158287"/>
                  <a:pt x="131279" y="158382"/>
                  <a:pt x="133756" y="158382"/>
                </a:cubicBezTo>
                <a:cubicBezTo>
                  <a:pt x="144998" y="158382"/>
                  <a:pt x="152810" y="156179"/>
                  <a:pt x="157192" y="151771"/>
                </a:cubicBezTo>
                <a:cubicBezTo>
                  <a:pt x="161479" y="147460"/>
                  <a:pt x="163670" y="138357"/>
                  <a:pt x="163670" y="124560"/>
                </a:cubicBezTo>
                <a:cubicBezTo>
                  <a:pt x="163670" y="114403"/>
                  <a:pt x="163670" y="104247"/>
                  <a:pt x="163670" y="94091"/>
                </a:cubicBezTo>
                <a:cubicBezTo>
                  <a:pt x="163670" y="81347"/>
                  <a:pt x="161193" y="73107"/>
                  <a:pt x="156144" y="69274"/>
                </a:cubicBezTo>
                <a:cubicBezTo>
                  <a:pt x="151095" y="65442"/>
                  <a:pt x="140615" y="63526"/>
                  <a:pt x="124801" y="63526"/>
                </a:cubicBezTo>
                <a:close/>
                <a:moveTo>
                  <a:pt x="885995" y="0"/>
                </a:moveTo>
                <a:cubicBezTo>
                  <a:pt x="975166" y="0"/>
                  <a:pt x="1064242" y="0"/>
                  <a:pt x="1153318" y="0"/>
                </a:cubicBezTo>
                <a:cubicBezTo>
                  <a:pt x="1153318" y="24816"/>
                  <a:pt x="1153318" y="49537"/>
                  <a:pt x="1153318" y="74353"/>
                </a:cubicBezTo>
                <a:cubicBezTo>
                  <a:pt x="1129120" y="74353"/>
                  <a:pt x="1104922" y="74353"/>
                  <a:pt x="1080724" y="74353"/>
                </a:cubicBezTo>
                <a:lnTo>
                  <a:pt x="1080724" y="239717"/>
                </a:lnTo>
                <a:lnTo>
                  <a:pt x="958399" y="239717"/>
                </a:lnTo>
                <a:lnTo>
                  <a:pt x="958399" y="74353"/>
                </a:lnTo>
                <a:cubicBezTo>
                  <a:pt x="934296" y="74353"/>
                  <a:pt x="910098" y="74353"/>
                  <a:pt x="885995" y="74353"/>
                </a:cubicBezTo>
                <a:cubicBezTo>
                  <a:pt x="885995" y="49537"/>
                  <a:pt x="885995" y="24816"/>
                  <a:pt x="885995" y="0"/>
                </a:cubicBezTo>
                <a:close/>
                <a:moveTo>
                  <a:pt x="585614" y="0"/>
                </a:moveTo>
                <a:cubicBezTo>
                  <a:pt x="614480" y="0"/>
                  <a:pt x="643347" y="0"/>
                  <a:pt x="672213" y="0"/>
                </a:cubicBezTo>
                <a:cubicBezTo>
                  <a:pt x="729946" y="0"/>
                  <a:pt x="769006" y="1725"/>
                  <a:pt x="789393" y="5270"/>
                </a:cubicBezTo>
                <a:cubicBezTo>
                  <a:pt x="809876" y="8815"/>
                  <a:pt x="826548" y="17822"/>
                  <a:pt x="839409" y="32194"/>
                </a:cubicBezTo>
                <a:cubicBezTo>
                  <a:pt x="852270" y="46662"/>
                  <a:pt x="858748" y="69753"/>
                  <a:pt x="858748" y="101468"/>
                </a:cubicBezTo>
                <a:cubicBezTo>
                  <a:pt x="858748" y="130309"/>
                  <a:pt x="854176" y="149759"/>
                  <a:pt x="845125" y="159724"/>
                </a:cubicBezTo>
                <a:cubicBezTo>
                  <a:pt x="835979" y="169689"/>
                  <a:pt x="818069" y="175629"/>
                  <a:pt x="791298" y="177641"/>
                </a:cubicBezTo>
                <a:cubicBezTo>
                  <a:pt x="815497" y="182336"/>
                  <a:pt x="831787" y="188660"/>
                  <a:pt x="840171" y="196708"/>
                </a:cubicBezTo>
                <a:cubicBezTo>
                  <a:pt x="848459" y="204661"/>
                  <a:pt x="853604" y="211943"/>
                  <a:pt x="855700" y="218554"/>
                </a:cubicBezTo>
                <a:cubicBezTo>
                  <a:pt x="856700" y="221908"/>
                  <a:pt x="857462" y="228160"/>
                  <a:pt x="857974" y="237322"/>
                </a:cubicBezTo>
                <a:lnTo>
                  <a:pt x="858025" y="239717"/>
                </a:lnTo>
                <a:lnTo>
                  <a:pt x="744579" y="239717"/>
                </a:lnTo>
                <a:lnTo>
                  <a:pt x="743605" y="223896"/>
                </a:lnTo>
                <a:cubicBezTo>
                  <a:pt x="742616" y="217740"/>
                  <a:pt x="741140" y="213476"/>
                  <a:pt x="739187" y="211081"/>
                </a:cubicBezTo>
                <a:cubicBezTo>
                  <a:pt x="735185" y="206386"/>
                  <a:pt x="724801" y="203990"/>
                  <a:pt x="707939" y="203990"/>
                </a:cubicBezTo>
                <a:lnTo>
                  <a:pt x="707939" y="239717"/>
                </a:lnTo>
                <a:lnTo>
                  <a:pt x="585614" y="239717"/>
                </a:lnTo>
                <a:lnTo>
                  <a:pt x="585614" y="0"/>
                </a:lnTo>
                <a:close/>
                <a:moveTo>
                  <a:pt x="318767" y="0"/>
                </a:moveTo>
                <a:cubicBezTo>
                  <a:pt x="377643" y="0"/>
                  <a:pt x="436614" y="0"/>
                  <a:pt x="495585" y="0"/>
                </a:cubicBezTo>
                <a:lnTo>
                  <a:pt x="540710" y="239717"/>
                </a:lnTo>
                <a:lnTo>
                  <a:pt x="278499" y="239717"/>
                </a:lnTo>
                <a:lnTo>
                  <a:pt x="318767" y="0"/>
                </a:lnTo>
                <a:close/>
                <a:moveTo>
                  <a:pt x="2381" y="0"/>
                </a:moveTo>
                <a:cubicBezTo>
                  <a:pt x="43537" y="0"/>
                  <a:pt x="84598" y="0"/>
                  <a:pt x="125658" y="0"/>
                </a:cubicBezTo>
                <a:cubicBezTo>
                  <a:pt x="158907" y="0"/>
                  <a:pt x="184534" y="2108"/>
                  <a:pt x="202445" y="6228"/>
                </a:cubicBezTo>
                <a:cubicBezTo>
                  <a:pt x="220355" y="10348"/>
                  <a:pt x="233883" y="16289"/>
                  <a:pt x="242838" y="24050"/>
                </a:cubicBezTo>
                <a:cubicBezTo>
                  <a:pt x="251889" y="31907"/>
                  <a:pt x="257986" y="41296"/>
                  <a:pt x="261130" y="52411"/>
                </a:cubicBezTo>
                <a:cubicBezTo>
                  <a:pt x="264369" y="63526"/>
                  <a:pt x="265989" y="80676"/>
                  <a:pt x="265989" y="103959"/>
                </a:cubicBezTo>
                <a:cubicBezTo>
                  <a:pt x="265989" y="114691"/>
                  <a:pt x="265989" y="125518"/>
                  <a:pt x="265989" y="136345"/>
                </a:cubicBezTo>
                <a:cubicBezTo>
                  <a:pt x="265989" y="160011"/>
                  <a:pt x="262845" y="177354"/>
                  <a:pt x="256652" y="188181"/>
                </a:cubicBezTo>
                <a:cubicBezTo>
                  <a:pt x="250460" y="199008"/>
                  <a:pt x="239123" y="207344"/>
                  <a:pt x="222546" y="213189"/>
                </a:cubicBezTo>
                <a:cubicBezTo>
                  <a:pt x="205970" y="219033"/>
                  <a:pt x="184344" y="221908"/>
                  <a:pt x="157573" y="221908"/>
                </a:cubicBezTo>
                <a:cubicBezTo>
                  <a:pt x="146617" y="221908"/>
                  <a:pt x="135661" y="221908"/>
                  <a:pt x="124801" y="221908"/>
                </a:cubicBezTo>
                <a:lnTo>
                  <a:pt x="124801" y="239717"/>
                </a:lnTo>
                <a:lnTo>
                  <a:pt x="2381" y="239717"/>
                </a:lnTo>
                <a:lnTo>
                  <a:pt x="2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 tIns="39600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7056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2824" y="2610632"/>
            <a:ext cx="7185025" cy="1077575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2824" y="3987800"/>
            <a:ext cx="7185026" cy="552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4F731-F1D9-405D-9569-D30D95C59ADF}" type="datetimeFigureOut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1D1296-2E93-47A3-B509-9CB210ECFEC1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3500"/>
            <a:ext cx="5181600" cy="48434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33500"/>
            <a:ext cx="5181600" cy="48434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4F731-F1D9-405D-9569-D30D95C59AD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1D1296-2E93-47A3-B509-9CB210ECFE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4F731-F1D9-405D-9569-D30D95C59AD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1D1296-2E93-47A3-B509-9CB210ECFE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4F731-F1D9-405D-9569-D30D95C59AD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1D1296-2E93-47A3-B509-9CB210ECFE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4F731-F1D9-405D-9569-D30D95C59AD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1D1296-2E93-47A3-B509-9CB210ECFE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4F731-F1D9-405D-9569-D30D95C59AD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1D1296-2E93-47A3-B509-9CB210ECFE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4F731-F1D9-405D-9569-D30D95C59AD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1D1296-2E93-47A3-B509-9CB210ECFE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/>
          <p:cNvPicPr>
            <a:picLocks noChangeAspect="1"/>
          </p:cNvPicPr>
          <p:nvPr userDrawn="1"/>
        </p:nvPicPr>
        <p:blipFill>
          <a:blip r:embed="rId12"/>
          <a:srcRect l="-6" t="10008" r="-6" b="-10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2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>
          <a:xfrm>
            <a:off x="1219200" y="365125"/>
            <a:ext cx="10515600" cy="7794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292225"/>
            <a:ext cx="10515600" cy="4994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4F731-F1D9-405D-9569-D30D95C59AD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1D1296-2E93-47A3-B509-9CB210ECFE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33" name="图片 10"/>
          <p:cNvPicPr>
            <a:picLocks noChangeAspect="1"/>
          </p:cNvPicPr>
          <p:nvPr userDrawn="1"/>
        </p:nvPicPr>
        <p:blipFill>
          <a:blip r:embed="rId12"/>
          <a:srcRect l="-6" t="10008" r="93443" b="-102"/>
          <a:stretch>
            <a:fillRect/>
          </a:stretch>
        </p:blipFill>
        <p:spPr>
          <a:xfrm>
            <a:off x="0" y="0"/>
            <a:ext cx="800100" cy="68580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85000"/>
        <a:buFont typeface="Wingdings" panose="05000000000000000000" pitchFamily="2" charset="2"/>
        <a:buChar char="!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slide" Target="slide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slide" Target="slide16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slide" Target="slide1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4" Type="http://schemas.openxmlformats.org/officeDocument/2006/relationships/notesSlide" Target="../notesSlides/notesSlide3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35.xml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tags" Target="../tags/tag34.xml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/>
          <a:lstStyle/>
          <a:p>
            <a:pPr defTabSz="914400">
              <a:buNone/>
            </a:pPr>
            <a:r>
              <a:rPr lang="zh-CN" altLang="en-US" kern="1200" dirty="0">
                <a:latin typeface="+mj-lt"/>
                <a:ea typeface="+mj-ea"/>
                <a:cs typeface="+mj-cs"/>
              </a:rPr>
              <a:t>响应式布局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ctr"/>
          <a:lstStyle/>
          <a:p>
            <a:pPr defTabSz="914400">
              <a:buSzPct val="85000"/>
              <a:buFont typeface="Wingdings" panose="05000000000000000000" pitchFamily="2" charset="2"/>
              <a:buNone/>
            </a:pPr>
            <a:endParaRPr lang="en-US" altLang="zh-CN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媒体特性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(media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features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图片 1" descr="media属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0" y="1144905"/>
            <a:ext cx="4686935" cy="52127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hape"/>
          <p:cNvSpPr/>
          <p:nvPr/>
        </p:nvSpPr>
        <p:spPr bwMode="auto">
          <a:xfrm>
            <a:off x="1899285" y="2386330"/>
            <a:ext cx="9843135" cy="1140460"/>
          </a:xfrm>
          <a:custGeom>
            <a:avLst/>
            <a:gdLst>
              <a:gd name="T0" fmla="*/ 2147483646 w 30720"/>
              <a:gd name="T1" fmla="*/ 2147483646 h 11496"/>
              <a:gd name="T2" fmla="*/ 2147483646 w 30720"/>
              <a:gd name="T3" fmla="*/ 2147483646 h 11496"/>
              <a:gd name="T4" fmla="*/ 2147483646 w 30720"/>
              <a:gd name="T5" fmla="*/ 2147483646 h 11496"/>
              <a:gd name="T6" fmla="*/ 2147483646 w 30720"/>
              <a:gd name="T7" fmla="*/ 2147483646 h 11496"/>
              <a:gd name="T8" fmla="*/ 2147483646 w 30720"/>
              <a:gd name="T9" fmla="*/ 2147483646 h 11496"/>
              <a:gd name="T10" fmla="*/ 2147483646 w 30720"/>
              <a:gd name="T11" fmla="*/ 2147483646 h 11496"/>
              <a:gd name="T12" fmla="*/ 2147483646 w 30720"/>
              <a:gd name="T13" fmla="*/ 2147483646 h 11496"/>
              <a:gd name="T14" fmla="*/ 2147483646 w 30720"/>
              <a:gd name="T15" fmla="*/ 2147483646 h 11496"/>
              <a:gd name="T16" fmla="*/ 2147483646 w 30720"/>
              <a:gd name="T17" fmla="*/ 2147483646 h 11496"/>
              <a:gd name="T18" fmla="*/ 2147483646 w 30720"/>
              <a:gd name="T19" fmla="*/ 2147483646 h 11496"/>
              <a:gd name="T20" fmla="*/ 2147483646 w 30720"/>
              <a:gd name="T21" fmla="*/ 2147483646 h 11496"/>
              <a:gd name="T22" fmla="*/ 2147483646 w 30720"/>
              <a:gd name="T23" fmla="*/ 2147483646 h 11496"/>
              <a:gd name="T24" fmla="*/ 2147483646 w 30720"/>
              <a:gd name="T25" fmla="*/ 2147483646 h 11496"/>
              <a:gd name="T26" fmla="*/ 2147483646 w 30720"/>
              <a:gd name="T27" fmla="*/ 2147483646 h 11496"/>
              <a:gd name="T28" fmla="*/ 2147483646 w 30720"/>
              <a:gd name="T29" fmla="*/ 2147483646 h 11496"/>
              <a:gd name="T30" fmla="*/ 2147483646 w 30720"/>
              <a:gd name="T31" fmla="*/ 2147483646 h 11496"/>
              <a:gd name="T32" fmla="*/ 2147483646 w 30720"/>
              <a:gd name="T33" fmla="*/ 2147483646 h 11496"/>
              <a:gd name="T34" fmla="*/ 2147483646 w 30720"/>
              <a:gd name="T35" fmla="*/ 2147483646 h 11496"/>
              <a:gd name="T36" fmla="*/ 2147483646 w 30720"/>
              <a:gd name="T37" fmla="*/ 2147483646 h 11496"/>
              <a:gd name="T38" fmla="*/ 2147483646 w 30720"/>
              <a:gd name="T39" fmla="*/ 2147483646 h 11496"/>
              <a:gd name="T40" fmla="*/ 2147483646 w 30720"/>
              <a:gd name="T41" fmla="*/ 2147483646 h 11496"/>
              <a:gd name="T42" fmla="*/ 2147483646 w 30720"/>
              <a:gd name="T43" fmla="*/ 2147483646 h 11496"/>
              <a:gd name="T44" fmla="*/ 2147483646 w 30720"/>
              <a:gd name="T45" fmla="*/ 2147483646 h 11496"/>
              <a:gd name="T46" fmla="*/ 2147483646 w 30720"/>
              <a:gd name="T47" fmla="*/ 2147483646 h 11496"/>
              <a:gd name="T48" fmla="*/ 2147483646 w 30720"/>
              <a:gd name="T49" fmla="*/ 2147483646 h 11496"/>
              <a:gd name="T50" fmla="*/ 2147483646 w 30720"/>
              <a:gd name="T51" fmla="*/ 2147483646 h 11496"/>
              <a:gd name="T52" fmla="*/ 2147483646 w 30720"/>
              <a:gd name="T53" fmla="*/ 2147483646 h 11496"/>
              <a:gd name="T54" fmla="*/ 2147483646 w 30720"/>
              <a:gd name="T55" fmla="*/ 2147483646 h 11496"/>
              <a:gd name="T56" fmla="*/ 2147483646 w 30720"/>
              <a:gd name="T57" fmla="*/ 2147483646 h 11496"/>
              <a:gd name="T58" fmla="*/ 2147483646 w 30720"/>
              <a:gd name="T59" fmla="*/ 2147483646 h 11496"/>
              <a:gd name="T60" fmla="*/ 2147483646 w 30720"/>
              <a:gd name="T61" fmla="*/ 2147483646 h 11496"/>
              <a:gd name="T62" fmla="*/ 2147483646 w 30720"/>
              <a:gd name="T63" fmla="*/ 2147483646 h 11496"/>
              <a:gd name="T64" fmla="*/ 2147483646 w 30720"/>
              <a:gd name="T65" fmla="*/ 2147483646 h 11496"/>
              <a:gd name="T66" fmla="*/ 2147483646 w 30720"/>
              <a:gd name="T67" fmla="*/ 2147483646 h 11496"/>
              <a:gd name="T68" fmla="*/ 2147483646 w 30720"/>
              <a:gd name="T69" fmla="*/ 2147483646 h 11496"/>
              <a:gd name="T70" fmla="*/ 2147483646 w 30720"/>
              <a:gd name="T71" fmla="*/ 2147483646 h 11496"/>
              <a:gd name="T72" fmla="*/ 2147483646 w 30720"/>
              <a:gd name="T73" fmla="*/ 2147483646 h 11496"/>
              <a:gd name="T74" fmla="*/ 2147483646 w 30720"/>
              <a:gd name="T75" fmla="*/ 2147483646 h 11496"/>
              <a:gd name="T76" fmla="*/ 2147483646 w 30720"/>
              <a:gd name="T77" fmla="*/ 2147483646 h 11496"/>
              <a:gd name="T78" fmla="*/ 2147483646 w 30720"/>
              <a:gd name="T79" fmla="*/ 2147483646 h 11496"/>
              <a:gd name="T80" fmla="*/ 2147483646 w 30720"/>
              <a:gd name="T81" fmla="*/ 2147483646 h 11496"/>
              <a:gd name="T82" fmla="*/ 2147483646 w 30720"/>
              <a:gd name="T83" fmla="*/ 2147483646 h 11496"/>
              <a:gd name="T84" fmla="*/ 2147483646 w 30720"/>
              <a:gd name="T85" fmla="*/ 2147483646 h 11496"/>
              <a:gd name="T86" fmla="*/ 2147483646 w 30720"/>
              <a:gd name="T87" fmla="*/ 2147483646 h 11496"/>
              <a:gd name="T88" fmla="*/ 2147483646 w 30720"/>
              <a:gd name="T89" fmla="*/ 2147483646 h 11496"/>
              <a:gd name="T90" fmla="*/ 2147483646 w 30720"/>
              <a:gd name="T91" fmla="*/ 2147483646 h 11496"/>
              <a:gd name="T92" fmla="*/ 2147483646 w 30720"/>
              <a:gd name="T93" fmla="*/ 2147483646 h 11496"/>
              <a:gd name="T94" fmla="*/ 2147483646 w 30720"/>
              <a:gd name="T95" fmla="*/ 2147483646 h 11496"/>
              <a:gd name="T96" fmla="*/ 2147483646 w 30720"/>
              <a:gd name="T97" fmla="*/ 2147483646 h 11496"/>
              <a:gd name="T98" fmla="*/ 2147483646 w 30720"/>
              <a:gd name="T99" fmla="*/ 2147483646 h 11496"/>
              <a:gd name="T100" fmla="*/ 2147483646 w 30720"/>
              <a:gd name="T101" fmla="*/ 2147483646 h 11496"/>
              <a:gd name="T102" fmla="*/ 2147483646 w 30720"/>
              <a:gd name="T103" fmla="*/ 2147483646 h 11496"/>
              <a:gd name="T104" fmla="*/ 2147483646 w 30720"/>
              <a:gd name="T105" fmla="*/ 2147483646 h 11496"/>
              <a:gd name="T106" fmla="*/ 2147483646 w 30720"/>
              <a:gd name="T107" fmla="*/ 2147483646 h 11496"/>
              <a:gd name="T108" fmla="*/ 2147483646 w 30720"/>
              <a:gd name="T109" fmla="*/ 2147483646 h 11496"/>
              <a:gd name="T110" fmla="*/ 2147483646 w 30720"/>
              <a:gd name="T111" fmla="*/ 2147483646 h 11496"/>
              <a:gd name="T112" fmla="*/ 2147483646 w 30720"/>
              <a:gd name="T113" fmla="*/ 2147483646 h 11496"/>
              <a:gd name="T114" fmla="*/ 2147483646 w 30720"/>
              <a:gd name="T115" fmla="*/ 2147483646 h 11496"/>
              <a:gd name="T116" fmla="*/ 2147483646 w 30720"/>
              <a:gd name="T117" fmla="*/ 2147483646 h 11496"/>
              <a:gd name="T118" fmla="*/ 2147483646 w 30720"/>
              <a:gd name="T119" fmla="*/ 2147483646 h 11496"/>
              <a:gd name="T120" fmla="*/ 2147483646 w 30720"/>
              <a:gd name="T121" fmla="*/ 2147483646 h 11496"/>
              <a:gd name="T122" fmla="*/ 2147483646 w 30720"/>
              <a:gd name="T123" fmla="*/ 2147483646 h 11496"/>
              <a:gd name="T124" fmla="*/ 2147483646 w 30720"/>
              <a:gd name="T125" fmla="*/ 2147483646 h 114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720" h="11496">
                <a:moveTo>
                  <a:pt x="29285" y="7403"/>
                </a:moveTo>
                <a:lnTo>
                  <a:pt x="29285" y="7403"/>
                </a:lnTo>
                <a:lnTo>
                  <a:pt x="29232" y="7379"/>
                </a:lnTo>
                <a:lnTo>
                  <a:pt x="29180" y="7357"/>
                </a:lnTo>
                <a:lnTo>
                  <a:pt x="29127" y="7336"/>
                </a:lnTo>
                <a:lnTo>
                  <a:pt x="29073" y="7316"/>
                </a:lnTo>
                <a:lnTo>
                  <a:pt x="29020" y="7298"/>
                </a:lnTo>
                <a:lnTo>
                  <a:pt x="28966" y="7280"/>
                </a:lnTo>
                <a:lnTo>
                  <a:pt x="28913" y="7264"/>
                </a:lnTo>
                <a:lnTo>
                  <a:pt x="28859" y="7251"/>
                </a:lnTo>
                <a:lnTo>
                  <a:pt x="28804" y="7237"/>
                </a:lnTo>
                <a:lnTo>
                  <a:pt x="28750" y="7226"/>
                </a:lnTo>
                <a:lnTo>
                  <a:pt x="28697" y="7216"/>
                </a:lnTo>
                <a:lnTo>
                  <a:pt x="28643" y="7208"/>
                </a:lnTo>
                <a:lnTo>
                  <a:pt x="28589" y="7202"/>
                </a:lnTo>
                <a:lnTo>
                  <a:pt x="28535" y="7198"/>
                </a:lnTo>
                <a:lnTo>
                  <a:pt x="28482" y="7195"/>
                </a:lnTo>
                <a:lnTo>
                  <a:pt x="28429" y="7194"/>
                </a:lnTo>
                <a:lnTo>
                  <a:pt x="28376" y="7194"/>
                </a:lnTo>
                <a:lnTo>
                  <a:pt x="28322" y="7197"/>
                </a:lnTo>
                <a:lnTo>
                  <a:pt x="28269" y="7201"/>
                </a:lnTo>
                <a:lnTo>
                  <a:pt x="28217" y="7207"/>
                </a:lnTo>
                <a:lnTo>
                  <a:pt x="28165" y="7215"/>
                </a:lnTo>
                <a:lnTo>
                  <a:pt x="28113" y="7226"/>
                </a:lnTo>
                <a:lnTo>
                  <a:pt x="28062" y="7238"/>
                </a:lnTo>
                <a:lnTo>
                  <a:pt x="28011" y="7253"/>
                </a:lnTo>
                <a:lnTo>
                  <a:pt x="27960" y="7270"/>
                </a:lnTo>
                <a:lnTo>
                  <a:pt x="27910" y="7289"/>
                </a:lnTo>
                <a:lnTo>
                  <a:pt x="27861" y="7310"/>
                </a:lnTo>
                <a:lnTo>
                  <a:pt x="27812" y="7334"/>
                </a:lnTo>
                <a:lnTo>
                  <a:pt x="27763" y="7360"/>
                </a:lnTo>
                <a:lnTo>
                  <a:pt x="27717" y="7388"/>
                </a:lnTo>
                <a:lnTo>
                  <a:pt x="27670" y="7418"/>
                </a:lnTo>
                <a:lnTo>
                  <a:pt x="27623" y="7452"/>
                </a:lnTo>
                <a:lnTo>
                  <a:pt x="27600" y="7473"/>
                </a:lnTo>
                <a:lnTo>
                  <a:pt x="27578" y="7494"/>
                </a:lnTo>
                <a:lnTo>
                  <a:pt x="27556" y="7516"/>
                </a:lnTo>
                <a:lnTo>
                  <a:pt x="27535" y="7539"/>
                </a:lnTo>
                <a:lnTo>
                  <a:pt x="27515" y="7562"/>
                </a:lnTo>
                <a:lnTo>
                  <a:pt x="27495" y="7586"/>
                </a:lnTo>
                <a:lnTo>
                  <a:pt x="27476" y="7611"/>
                </a:lnTo>
                <a:lnTo>
                  <a:pt x="27457" y="7636"/>
                </a:lnTo>
                <a:lnTo>
                  <a:pt x="27440" y="7662"/>
                </a:lnTo>
                <a:lnTo>
                  <a:pt x="27422" y="7689"/>
                </a:lnTo>
                <a:lnTo>
                  <a:pt x="27405" y="7716"/>
                </a:lnTo>
                <a:lnTo>
                  <a:pt x="27390" y="7743"/>
                </a:lnTo>
                <a:lnTo>
                  <a:pt x="27374" y="7771"/>
                </a:lnTo>
                <a:lnTo>
                  <a:pt x="27360" y="7799"/>
                </a:lnTo>
                <a:lnTo>
                  <a:pt x="27345" y="7827"/>
                </a:lnTo>
                <a:lnTo>
                  <a:pt x="27332" y="7857"/>
                </a:lnTo>
                <a:lnTo>
                  <a:pt x="27319" y="7887"/>
                </a:lnTo>
                <a:lnTo>
                  <a:pt x="27307" y="7916"/>
                </a:lnTo>
                <a:lnTo>
                  <a:pt x="27296" y="7946"/>
                </a:lnTo>
                <a:lnTo>
                  <a:pt x="27286" y="7976"/>
                </a:lnTo>
                <a:lnTo>
                  <a:pt x="27276" y="8006"/>
                </a:lnTo>
                <a:lnTo>
                  <a:pt x="27268" y="8038"/>
                </a:lnTo>
                <a:lnTo>
                  <a:pt x="27260" y="8069"/>
                </a:lnTo>
                <a:lnTo>
                  <a:pt x="27252" y="8099"/>
                </a:lnTo>
                <a:lnTo>
                  <a:pt x="27246" y="8130"/>
                </a:lnTo>
                <a:lnTo>
                  <a:pt x="27241" y="8161"/>
                </a:lnTo>
                <a:lnTo>
                  <a:pt x="27236" y="8193"/>
                </a:lnTo>
                <a:lnTo>
                  <a:pt x="27231" y="8224"/>
                </a:lnTo>
                <a:lnTo>
                  <a:pt x="27228" y="8255"/>
                </a:lnTo>
                <a:lnTo>
                  <a:pt x="27226" y="8286"/>
                </a:lnTo>
                <a:lnTo>
                  <a:pt x="27225" y="8318"/>
                </a:lnTo>
                <a:lnTo>
                  <a:pt x="27224" y="8348"/>
                </a:lnTo>
                <a:lnTo>
                  <a:pt x="27225" y="8379"/>
                </a:lnTo>
                <a:lnTo>
                  <a:pt x="27226" y="8409"/>
                </a:lnTo>
                <a:lnTo>
                  <a:pt x="27228" y="8440"/>
                </a:lnTo>
                <a:lnTo>
                  <a:pt x="27231" y="8471"/>
                </a:lnTo>
                <a:lnTo>
                  <a:pt x="27236" y="8500"/>
                </a:lnTo>
                <a:lnTo>
                  <a:pt x="27241" y="8530"/>
                </a:lnTo>
                <a:lnTo>
                  <a:pt x="27247" y="8559"/>
                </a:lnTo>
                <a:lnTo>
                  <a:pt x="27254" y="8588"/>
                </a:lnTo>
                <a:lnTo>
                  <a:pt x="27263" y="8617"/>
                </a:lnTo>
                <a:lnTo>
                  <a:pt x="27271" y="8645"/>
                </a:lnTo>
                <a:lnTo>
                  <a:pt x="27281" y="8674"/>
                </a:lnTo>
                <a:lnTo>
                  <a:pt x="27293" y="8701"/>
                </a:lnTo>
                <a:lnTo>
                  <a:pt x="27304" y="8728"/>
                </a:lnTo>
                <a:lnTo>
                  <a:pt x="27318" y="8754"/>
                </a:lnTo>
                <a:lnTo>
                  <a:pt x="27331" y="8780"/>
                </a:lnTo>
                <a:lnTo>
                  <a:pt x="27347" y="8805"/>
                </a:lnTo>
                <a:lnTo>
                  <a:pt x="27364" y="8830"/>
                </a:lnTo>
                <a:lnTo>
                  <a:pt x="27381" y="8854"/>
                </a:lnTo>
                <a:lnTo>
                  <a:pt x="27399" y="8876"/>
                </a:lnTo>
                <a:lnTo>
                  <a:pt x="27419" y="8899"/>
                </a:lnTo>
                <a:lnTo>
                  <a:pt x="27440" y="8921"/>
                </a:lnTo>
                <a:lnTo>
                  <a:pt x="27462" y="8943"/>
                </a:lnTo>
                <a:lnTo>
                  <a:pt x="27484" y="8963"/>
                </a:lnTo>
                <a:lnTo>
                  <a:pt x="27509" y="8983"/>
                </a:lnTo>
                <a:lnTo>
                  <a:pt x="27534" y="9001"/>
                </a:lnTo>
                <a:lnTo>
                  <a:pt x="27560" y="9019"/>
                </a:lnTo>
                <a:lnTo>
                  <a:pt x="27589" y="9036"/>
                </a:lnTo>
                <a:lnTo>
                  <a:pt x="27618" y="9052"/>
                </a:lnTo>
                <a:lnTo>
                  <a:pt x="27648" y="9067"/>
                </a:lnTo>
                <a:lnTo>
                  <a:pt x="27679" y="9081"/>
                </a:lnTo>
                <a:lnTo>
                  <a:pt x="27711" y="9094"/>
                </a:lnTo>
                <a:lnTo>
                  <a:pt x="27746" y="9106"/>
                </a:lnTo>
                <a:lnTo>
                  <a:pt x="27734" y="9013"/>
                </a:lnTo>
                <a:lnTo>
                  <a:pt x="27730" y="8964"/>
                </a:lnTo>
                <a:lnTo>
                  <a:pt x="27727" y="8916"/>
                </a:lnTo>
                <a:lnTo>
                  <a:pt x="27724" y="8866"/>
                </a:lnTo>
                <a:lnTo>
                  <a:pt x="27722" y="8816"/>
                </a:lnTo>
                <a:lnTo>
                  <a:pt x="27721" y="8767"/>
                </a:lnTo>
                <a:lnTo>
                  <a:pt x="27721" y="8717"/>
                </a:lnTo>
                <a:lnTo>
                  <a:pt x="27722" y="8667"/>
                </a:lnTo>
                <a:lnTo>
                  <a:pt x="27725" y="8617"/>
                </a:lnTo>
                <a:lnTo>
                  <a:pt x="27729" y="8568"/>
                </a:lnTo>
                <a:lnTo>
                  <a:pt x="27734" y="8519"/>
                </a:lnTo>
                <a:lnTo>
                  <a:pt x="27743" y="8472"/>
                </a:lnTo>
                <a:lnTo>
                  <a:pt x="27752" y="8425"/>
                </a:lnTo>
                <a:lnTo>
                  <a:pt x="27763" y="8378"/>
                </a:lnTo>
                <a:lnTo>
                  <a:pt x="27776" y="8333"/>
                </a:lnTo>
                <a:lnTo>
                  <a:pt x="27783" y="8311"/>
                </a:lnTo>
                <a:lnTo>
                  <a:pt x="27792" y="8289"/>
                </a:lnTo>
                <a:lnTo>
                  <a:pt x="27800" y="8268"/>
                </a:lnTo>
                <a:lnTo>
                  <a:pt x="27809" y="8247"/>
                </a:lnTo>
                <a:lnTo>
                  <a:pt x="27820" y="8226"/>
                </a:lnTo>
                <a:lnTo>
                  <a:pt x="27829" y="8206"/>
                </a:lnTo>
                <a:lnTo>
                  <a:pt x="27840" y="8185"/>
                </a:lnTo>
                <a:lnTo>
                  <a:pt x="27852" y="8167"/>
                </a:lnTo>
                <a:lnTo>
                  <a:pt x="27864" y="8148"/>
                </a:lnTo>
                <a:lnTo>
                  <a:pt x="27877" y="8129"/>
                </a:lnTo>
                <a:lnTo>
                  <a:pt x="27890" y="8112"/>
                </a:lnTo>
                <a:lnTo>
                  <a:pt x="27905" y="8094"/>
                </a:lnTo>
                <a:lnTo>
                  <a:pt x="27921" y="8077"/>
                </a:lnTo>
                <a:lnTo>
                  <a:pt x="27936" y="8061"/>
                </a:lnTo>
                <a:lnTo>
                  <a:pt x="27953" y="8045"/>
                </a:lnTo>
                <a:lnTo>
                  <a:pt x="27970" y="8029"/>
                </a:lnTo>
                <a:lnTo>
                  <a:pt x="27987" y="8015"/>
                </a:lnTo>
                <a:lnTo>
                  <a:pt x="28006" y="8001"/>
                </a:lnTo>
                <a:lnTo>
                  <a:pt x="28026" y="7988"/>
                </a:lnTo>
                <a:lnTo>
                  <a:pt x="28047" y="7975"/>
                </a:lnTo>
                <a:lnTo>
                  <a:pt x="28067" y="7963"/>
                </a:lnTo>
                <a:lnTo>
                  <a:pt x="28089" y="7951"/>
                </a:lnTo>
                <a:lnTo>
                  <a:pt x="28112" y="7941"/>
                </a:lnTo>
                <a:lnTo>
                  <a:pt x="28136" y="7931"/>
                </a:lnTo>
                <a:lnTo>
                  <a:pt x="28160" y="7922"/>
                </a:lnTo>
                <a:lnTo>
                  <a:pt x="28186" y="7914"/>
                </a:lnTo>
                <a:lnTo>
                  <a:pt x="28212" y="7906"/>
                </a:lnTo>
                <a:lnTo>
                  <a:pt x="28240" y="7899"/>
                </a:lnTo>
                <a:lnTo>
                  <a:pt x="28268" y="7893"/>
                </a:lnTo>
                <a:lnTo>
                  <a:pt x="28298" y="7889"/>
                </a:lnTo>
                <a:lnTo>
                  <a:pt x="28328" y="7885"/>
                </a:lnTo>
                <a:lnTo>
                  <a:pt x="28358" y="7880"/>
                </a:lnTo>
                <a:lnTo>
                  <a:pt x="28384" y="7882"/>
                </a:lnTo>
                <a:lnTo>
                  <a:pt x="28410" y="7883"/>
                </a:lnTo>
                <a:lnTo>
                  <a:pt x="28435" y="7884"/>
                </a:lnTo>
                <a:lnTo>
                  <a:pt x="28460" y="7887"/>
                </a:lnTo>
                <a:lnTo>
                  <a:pt x="28485" y="7890"/>
                </a:lnTo>
                <a:lnTo>
                  <a:pt x="28510" y="7893"/>
                </a:lnTo>
                <a:lnTo>
                  <a:pt x="28535" y="7898"/>
                </a:lnTo>
                <a:lnTo>
                  <a:pt x="28559" y="7903"/>
                </a:lnTo>
                <a:lnTo>
                  <a:pt x="28583" y="7909"/>
                </a:lnTo>
                <a:lnTo>
                  <a:pt x="28607" y="7915"/>
                </a:lnTo>
                <a:lnTo>
                  <a:pt x="28630" y="7922"/>
                </a:lnTo>
                <a:lnTo>
                  <a:pt x="28654" y="7929"/>
                </a:lnTo>
                <a:lnTo>
                  <a:pt x="28676" y="7938"/>
                </a:lnTo>
                <a:lnTo>
                  <a:pt x="28699" y="7947"/>
                </a:lnTo>
                <a:lnTo>
                  <a:pt x="28721" y="7956"/>
                </a:lnTo>
                <a:lnTo>
                  <a:pt x="28743" y="7966"/>
                </a:lnTo>
                <a:lnTo>
                  <a:pt x="28765" y="7976"/>
                </a:lnTo>
                <a:lnTo>
                  <a:pt x="28787" y="7988"/>
                </a:lnTo>
                <a:lnTo>
                  <a:pt x="28808" y="7999"/>
                </a:lnTo>
                <a:lnTo>
                  <a:pt x="28828" y="8012"/>
                </a:lnTo>
                <a:lnTo>
                  <a:pt x="28869" y="8038"/>
                </a:lnTo>
                <a:lnTo>
                  <a:pt x="28908" y="8065"/>
                </a:lnTo>
                <a:lnTo>
                  <a:pt x="28945" y="8095"/>
                </a:lnTo>
                <a:lnTo>
                  <a:pt x="28981" y="8126"/>
                </a:lnTo>
                <a:lnTo>
                  <a:pt x="29016" y="8159"/>
                </a:lnTo>
                <a:lnTo>
                  <a:pt x="29048" y="8195"/>
                </a:lnTo>
                <a:lnTo>
                  <a:pt x="29078" y="8231"/>
                </a:lnTo>
                <a:lnTo>
                  <a:pt x="29107" y="8270"/>
                </a:lnTo>
                <a:lnTo>
                  <a:pt x="29134" y="8309"/>
                </a:lnTo>
                <a:lnTo>
                  <a:pt x="29159" y="8351"/>
                </a:lnTo>
                <a:lnTo>
                  <a:pt x="29182" y="8394"/>
                </a:lnTo>
                <a:lnTo>
                  <a:pt x="29202" y="8436"/>
                </a:lnTo>
                <a:lnTo>
                  <a:pt x="29221" y="8481"/>
                </a:lnTo>
                <a:lnTo>
                  <a:pt x="29229" y="8504"/>
                </a:lnTo>
                <a:lnTo>
                  <a:pt x="29238" y="8527"/>
                </a:lnTo>
                <a:lnTo>
                  <a:pt x="29245" y="8551"/>
                </a:lnTo>
                <a:lnTo>
                  <a:pt x="29251" y="8574"/>
                </a:lnTo>
                <a:lnTo>
                  <a:pt x="29257" y="8598"/>
                </a:lnTo>
                <a:lnTo>
                  <a:pt x="29263" y="8621"/>
                </a:lnTo>
                <a:lnTo>
                  <a:pt x="29268" y="8645"/>
                </a:lnTo>
                <a:lnTo>
                  <a:pt x="29272" y="8670"/>
                </a:lnTo>
                <a:lnTo>
                  <a:pt x="29275" y="8694"/>
                </a:lnTo>
                <a:lnTo>
                  <a:pt x="29278" y="8719"/>
                </a:lnTo>
                <a:lnTo>
                  <a:pt x="29280" y="8744"/>
                </a:lnTo>
                <a:lnTo>
                  <a:pt x="29282" y="8769"/>
                </a:lnTo>
                <a:lnTo>
                  <a:pt x="29283" y="8794"/>
                </a:lnTo>
                <a:lnTo>
                  <a:pt x="29283" y="8820"/>
                </a:lnTo>
                <a:lnTo>
                  <a:pt x="29283" y="8845"/>
                </a:lnTo>
                <a:lnTo>
                  <a:pt x="29282" y="8871"/>
                </a:lnTo>
                <a:lnTo>
                  <a:pt x="29280" y="8897"/>
                </a:lnTo>
                <a:lnTo>
                  <a:pt x="29278" y="8922"/>
                </a:lnTo>
                <a:lnTo>
                  <a:pt x="29271" y="8974"/>
                </a:lnTo>
                <a:lnTo>
                  <a:pt x="29262" y="9024"/>
                </a:lnTo>
                <a:lnTo>
                  <a:pt x="29251" y="9074"/>
                </a:lnTo>
                <a:lnTo>
                  <a:pt x="29238" y="9123"/>
                </a:lnTo>
                <a:lnTo>
                  <a:pt x="29223" y="9171"/>
                </a:lnTo>
                <a:lnTo>
                  <a:pt x="29206" y="9219"/>
                </a:lnTo>
                <a:lnTo>
                  <a:pt x="29188" y="9265"/>
                </a:lnTo>
                <a:lnTo>
                  <a:pt x="29167" y="9310"/>
                </a:lnTo>
                <a:lnTo>
                  <a:pt x="29144" y="9355"/>
                </a:lnTo>
                <a:lnTo>
                  <a:pt x="29120" y="9398"/>
                </a:lnTo>
                <a:lnTo>
                  <a:pt x="29094" y="9441"/>
                </a:lnTo>
                <a:lnTo>
                  <a:pt x="29067" y="9481"/>
                </a:lnTo>
                <a:lnTo>
                  <a:pt x="29038" y="9522"/>
                </a:lnTo>
                <a:lnTo>
                  <a:pt x="29006" y="9560"/>
                </a:lnTo>
                <a:lnTo>
                  <a:pt x="28974" y="9599"/>
                </a:lnTo>
                <a:lnTo>
                  <a:pt x="28941" y="9635"/>
                </a:lnTo>
                <a:lnTo>
                  <a:pt x="28905" y="9671"/>
                </a:lnTo>
                <a:lnTo>
                  <a:pt x="28869" y="9704"/>
                </a:lnTo>
                <a:lnTo>
                  <a:pt x="28831" y="9737"/>
                </a:lnTo>
                <a:lnTo>
                  <a:pt x="28792" y="9768"/>
                </a:lnTo>
                <a:lnTo>
                  <a:pt x="28751" y="9798"/>
                </a:lnTo>
                <a:lnTo>
                  <a:pt x="28710" y="9827"/>
                </a:lnTo>
                <a:lnTo>
                  <a:pt x="28666" y="9854"/>
                </a:lnTo>
                <a:lnTo>
                  <a:pt x="28622" y="9879"/>
                </a:lnTo>
                <a:lnTo>
                  <a:pt x="28578" y="9903"/>
                </a:lnTo>
                <a:lnTo>
                  <a:pt x="28532" y="9926"/>
                </a:lnTo>
                <a:lnTo>
                  <a:pt x="28484" y="9946"/>
                </a:lnTo>
                <a:lnTo>
                  <a:pt x="28436" y="9965"/>
                </a:lnTo>
                <a:lnTo>
                  <a:pt x="28387" y="9983"/>
                </a:lnTo>
                <a:lnTo>
                  <a:pt x="28337" y="9999"/>
                </a:lnTo>
                <a:lnTo>
                  <a:pt x="28287" y="10013"/>
                </a:lnTo>
                <a:lnTo>
                  <a:pt x="28236" y="10025"/>
                </a:lnTo>
                <a:lnTo>
                  <a:pt x="28189" y="10031"/>
                </a:lnTo>
                <a:lnTo>
                  <a:pt x="28143" y="10035"/>
                </a:lnTo>
                <a:lnTo>
                  <a:pt x="28098" y="10038"/>
                </a:lnTo>
                <a:lnTo>
                  <a:pt x="28052" y="10040"/>
                </a:lnTo>
                <a:lnTo>
                  <a:pt x="28006" y="10041"/>
                </a:lnTo>
                <a:lnTo>
                  <a:pt x="27960" y="10040"/>
                </a:lnTo>
                <a:lnTo>
                  <a:pt x="27915" y="10039"/>
                </a:lnTo>
                <a:lnTo>
                  <a:pt x="27870" y="10036"/>
                </a:lnTo>
                <a:lnTo>
                  <a:pt x="27825" y="10033"/>
                </a:lnTo>
                <a:lnTo>
                  <a:pt x="27780" y="10028"/>
                </a:lnTo>
                <a:lnTo>
                  <a:pt x="27735" y="10021"/>
                </a:lnTo>
                <a:lnTo>
                  <a:pt x="27691" y="10014"/>
                </a:lnTo>
                <a:lnTo>
                  <a:pt x="27647" y="10005"/>
                </a:lnTo>
                <a:lnTo>
                  <a:pt x="27602" y="9995"/>
                </a:lnTo>
                <a:lnTo>
                  <a:pt x="27559" y="9984"/>
                </a:lnTo>
                <a:lnTo>
                  <a:pt x="27516" y="9972"/>
                </a:lnTo>
                <a:lnTo>
                  <a:pt x="27473" y="9958"/>
                </a:lnTo>
                <a:lnTo>
                  <a:pt x="27430" y="9943"/>
                </a:lnTo>
                <a:lnTo>
                  <a:pt x="27388" y="9928"/>
                </a:lnTo>
                <a:lnTo>
                  <a:pt x="27346" y="9910"/>
                </a:lnTo>
                <a:lnTo>
                  <a:pt x="27305" y="9891"/>
                </a:lnTo>
                <a:lnTo>
                  <a:pt x="27265" y="9871"/>
                </a:lnTo>
                <a:lnTo>
                  <a:pt x="27224" y="9850"/>
                </a:lnTo>
                <a:lnTo>
                  <a:pt x="27185" y="9828"/>
                </a:lnTo>
                <a:lnTo>
                  <a:pt x="27145" y="9803"/>
                </a:lnTo>
                <a:lnTo>
                  <a:pt x="27107" y="9778"/>
                </a:lnTo>
                <a:lnTo>
                  <a:pt x="27068" y="9751"/>
                </a:lnTo>
                <a:lnTo>
                  <a:pt x="27031" y="9723"/>
                </a:lnTo>
                <a:lnTo>
                  <a:pt x="26994" y="9693"/>
                </a:lnTo>
                <a:lnTo>
                  <a:pt x="26958" y="9662"/>
                </a:lnTo>
                <a:lnTo>
                  <a:pt x="26922" y="9630"/>
                </a:lnTo>
                <a:lnTo>
                  <a:pt x="26888" y="9597"/>
                </a:lnTo>
                <a:lnTo>
                  <a:pt x="26854" y="9559"/>
                </a:lnTo>
                <a:lnTo>
                  <a:pt x="26821" y="9521"/>
                </a:lnTo>
                <a:lnTo>
                  <a:pt x="26790" y="9482"/>
                </a:lnTo>
                <a:lnTo>
                  <a:pt x="26761" y="9443"/>
                </a:lnTo>
                <a:lnTo>
                  <a:pt x="26732" y="9403"/>
                </a:lnTo>
                <a:lnTo>
                  <a:pt x="26705" y="9364"/>
                </a:lnTo>
                <a:lnTo>
                  <a:pt x="26679" y="9323"/>
                </a:lnTo>
                <a:lnTo>
                  <a:pt x="26655" y="9282"/>
                </a:lnTo>
                <a:lnTo>
                  <a:pt x="26631" y="9241"/>
                </a:lnTo>
                <a:lnTo>
                  <a:pt x="26609" y="9199"/>
                </a:lnTo>
                <a:lnTo>
                  <a:pt x="26588" y="9157"/>
                </a:lnTo>
                <a:lnTo>
                  <a:pt x="26568" y="9115"/>
                </a:lnTo>
                <a:lnTo>
                  <a:pt x="26551" y="9073"/>
                </a:lnTo>
                <a:lnTo>
                  <a:pt x="26533" y="9029"/>
                </a:lnTo>
                <a:lnTo>
                  <a:pt x="26517" y="8987"/>
                </a:lnTo>
                <a:lnTo>
                  <a:pt x="26503" y="8943"/>
                </a:lnTo>
                <a:lnTo>
                  <a:pt x="26489" y="8900"/>
                </a:lnTo>
                <a:lnTo>
                  <a:pt x="26477" y="8857"/>
                </a:lnTo>
                <a:lnTo>
                  <a:pt x="26466" y="8812"/>
                </a:lnTo>
                <a:lnTo>
                  <a:pt x="26456" y="8768"/>
                </a:lnTo>
                <a:lnTo>
                  <a:pt x="26448" y="8723"/>
                </a:lnTo>
                <a:lnTo>
                  <a:pt x="26440" y="8680"/>
                </a:lnTo>
                <a:lnTo>
                  <a:pt x="26434" y="8635"/>
                </a:lnTo>
                <a:lnTo>
                  <a:pt x="26429" y="8590"/>
                </a:lnTo>
                <a:lnTo>
                  <a:pt x="26425" y="8546"/>
                </a:lnTo>
                <a:lnTo>
                  <a:pt x="26422" y="8501"/>
                </a:lnTo>
                <a:lnTo>
                  <a:pt x="26421" y="8456"/>
                </a:lnTo>
                <a:lnTo>
                  <a:pt x="26419" y="8412"/>
                </a:lnTo>
                <a:lnTo>
                  <a:pt x="26419" y="8368"/>
                </a:lnTo>
                <a:lnTo>
                  <a:pt x="26422" y="8323"/>
                </a:lnTo>
                <a:lnTo>
                  <a:pt x="26425" y="8278"/>
                </a:lnTo>
                <a:lnTo>
                  <a:pt x="26428" y="8233"/>
                </a:lnTo>
                <a:lnTo>
                  <a:pt x="26433" y="8189"/>
                </a:lnTo>
                <a:lnTo>
                  <a:pt x="26439" y="8145"/>
                </a:lnTo>
                <a:lnTo>
                  <a:pt x="26445" y="8100"/>
                </a:lnTo>
                <a:lnTo>
                  <a:pt x="26454" y="8056"/>
                </a:lnTo>
                <a:lnTo>
                  <a:pt x="26463" y="8013"/>
                </a:lnTo>
                <a:lnTo>
                  <a:pt x="26473" y="7969"/>
                </a:lnTo>
                <a:lnTo>
                  <a:pt x="26484" y="7925"/>
                </a:lnTo>
                <a:lnTo>
                  <a:pt x="26497" y="7882"/>
                </a:lnTo>
                <a:lnTo>
                  <a:pt x="26509" y="7839"/>
                </a:lnTo>
                <a:lnTo>
                  <a:pt x="26524" y="7796"/>
                </a:lnTo>
                <a:lnTo>
                  <a:pt x="26539" y="7754"/>
                </a:lnTo>
                <a:lnTo>
                  <a:pt x="26555" y="7711"/>
                </a:lnTo>
                <a:lnTo>
                  <a:pt x="26571" y="7669"/>
                </a:lnTo>
                <a:lnTo>
                  <a:pt x="26590" y="7628"/>
                </a:lnTo>
                <a:lnTo>
                  <a:pt x="26609" y="7587"/>
                </a:lnTo>
                <a:lnTo>
                  <a:pt x="26629" y="7546"/>
                </a:lnTo>
                <a:lnTo>
                  <a:pt x="26650" y="7506"/>
                </a:lnTo>
                <a:lnTo>
                  <a:pt x="26671" y="7465"/>
                </a:lnTo>
                <a:lnTo>
                  <a:pt x="26694" y="7426"/>
                </a:lnTo>
                <a:lnTo>
                  <a:pt x="26718" y="7387"/>
                </a:lnTo>
                <a:lnTo>
                  <a:pt x="26743" y="7349"/>
                </a:lnTo>
                <a:lnTo>
                  <a:pt x="26768" y="7310"/>
                </a:lnTo>
                <a:lnTo>
                  <a:pt x="26795" y="7273"/>
                </a:lnTo>
                <a:lnTo>
                  <a:pt x="26822" y="7236"/>
                </a:lnTo>
                <a:lnTo>
                  <a:pt x="26850" y="7200"/>
                </a:lnTo>
                <a:lnTo>
                  <a:pt x="26880" y="7163"/>
                </a:lnTo>
                <a:lnTo>
                  <a:pt x="26910" y="7128"/>
                </a:lnTo>
                <a:lnTo>
                  <a:pt x="26940" y="7094"/>
                </a:lnTo>
                <a:lnTo>
                  <a:pt x="26971" y="7060"/>
                </a:lnTo>
                <a:lnTo>
                  <a:pt x="27005" y="7027"/>
                </a:lnTo>
                <a:lnTo>
                  <a:pt x="27038" y="6994"/>
                </a:lnTo>
                <a:lnTo>
                  <a:pt x="27071" y="6962"/>
                </a:lnTo>
                <a:lnTo>
                  <a:pt x="27107" y="6933"/>
                </a:lnTo>
                <a:lnTo>
                  <a:pt x="27141" y="6906"/>
                </a:lnTo>
                <a:lnTo>
                  <a:pt x="27176" y="6880"/>
                </a:lnTo>
                <a:lnTo>
                  <a:pt x="27212" y="6854"/>
                </a:lnTo>
                <a:lnTo>
                  <a:pt x="27248" y="6829"/>
                </a:lnTo>
                <a:lnTo>
                  <a:pt x="27285" y="6805"/>
                </a:lnTo>
                <a:lnTo>
                  <a:pt x="27321" y="6782"/>
                </a:lnTo>
                <a:lnTo>
                  <a:pt x="27357" y="6761"/>
                </a:lnTo>
                <a:lnTo>
                  <a:pt x="27395" y="6740"/>
                </a:lnTo>
                <a:lnTo>
                  <a:pt x="27432" y="6719"/>
                </a:lnTo>
                <a:lnTo>
                  <a:pt x="27470" y="6699"/>
                </a:lnTo>
                <a:lnTo>
                  <a:pt x="27508" y="6681"/>
                </a:lnTo>
                <a:lnTo>
                  <a:pt x="27546" y="6663"/>
                </a:lnTo>
                <a:lnTo>
                  <a:pt x="27584" y="6646"/>
                </a:lnTo>
                <a:lnTo>
                  <a:pt x="27623" y="6630"/>
                </a:lnTo>
                <a:lnTo>
                  <a:pt x="27662" y="6615"/>
                </a:lnTo>
                <a:lnTo>
                  <a:pt x="27701" y="6600"/>
                </a:lnTo>
                <a:lnTo>
                  <a:pt x="27741" y="6587"/>
                </a:lnTo>
                <a:lnTo>
                  <a:pt x="27780" y="6573"/>
                </a:lnTo>
                <a:lnTo>
                  <a:pt x="27820" y="6562"/>
                </a:lnTo>
                <a:lnTo>
                  <a:pt x="27859" y="6550"/>
                </a:lnTo>
                <a:lnTo>
                  <a:pt x="27899" y="6540"/>
                </a:lnTo>
                <a:lnTo>
                  <a:pt x="27939" y="6531"/>
                </a:lnTo>
                <a:lnTo>
                  <a:pt x="27980" y="6521"/>
                </a:lnTo>
                <a:lnTo>
                  <a:pt x="28020" y="6514"/>
                </a:lnTo>
                <a:lnTo>
                  <a:pt x="28060" y="6507"/>
                </a:lnTo>
                <a:lnTo>
                  <a:pt x="28101" y="6499"/>
                </a:lnTo>
                <a:lnTo>
                  <a:pt x="28141" y="6494"/>
                </a:lnTo>
                <a:lnTo>
                  <a:pt x="28182" y="6489"/>
                </a:lnTo>
                <a:lnTo>
                  <a:pt x="28223" y="6485"/>
                </a:lnTo>
                <a:lnTo>
                  <a:pt x="28264" y="6482"/>
                </a:lnTo>
                <a:lnTo>
                  <a:pt x="28305" y="6480"/>
                </a:lnTo>
                <a:lnTo>
                  <a:pt x="28345" y="6478"/>
                </a:lnTo>
                <a:lnTo>
                  <a:pt x="28387" y="6477"/>
                </a:lnTo>
                <a:lnTo>
                  <a:pt x="28428" y="6477"/>
                </a:lnTo>
                <a:lnTo>
                  <a:pt x="28468" y="6477"/>
                </a:lnTo>
                <a:lnTo>
                  <a:pt x="28510" y="6479"/>
                </a:lnTo>
                <a:lnTo>
                  <a:pt x="28550" y="6481"/>
                </a:lnTo>
                <a:lnTo>
                  <a:pt x="28592" y="6483"/>
                </a:lnTo>
                <a:lnTo>
                  <a:pt x="28633" y="6486"/>
                </a:lnTo>
                <a:lnTo>
                  <a:pt x="28673" y="6490"/>
                </a:lnTo>
                <a:lnTo>
                  <a:pt x="28715" y="6495"/>
                </a:lnTo>
                <a:lnTo>
                  <a:pt x="28756" y="6501"/>
                </a:lnTo>
                <a:lnTo>
                  <a:pt x="28796" y="6508"/>
                </a:lnTo>
                <a:lnTo>
                  <a:pt x="28837" y="6514"/>
                </a:lnTo>
                <a:lnTo>
                  <a:pt x="28877" y="6522"/>
                </a:lnTo>
                <a:lnTo>
                  <a:pt x="28918" y="6531"/>
                </a:lnTo>
                <a:lnTo>
                  <a:pt x="28959" y="6540"/>
                </a:lnTo>
                <a:lnTo>
                  <a:pt x="28999" y="6549"/>
                </a:lnTo>
                <a:lnTo>
                  <a:pt x="29040" y="6560"/>
                </a:lnTo>
                <a:lnTo>
                  <a:pt x="29079" y="6571"/>
                </a:lnTo>
                <a:lnTo>
                  <a:pt x="29119" y="6584"/>
                </a:lnTo>
                <a:lnTo>
                  <a:pt x="29159" y="6596"/>
                </a:lnTo>
                <a:lnTo>
                  <a:pt x="29199" y="6610"/>
                </a:lnTo>
                <a:lnTo>
                  <a:pt x="29239" y="6623"/>
                </a:lnTo>
                <a:lnTo>
                  <a:pt x="29277" y="6638"/>
                </a:lnTo>
                <a:lnTo>
                  <a:pt x="29317" y="6653"/>
                </a:lnTo>
                <a:lnTo>
                  <a:pt x="29355" y="6669"/>
                </a:lnTo>
                <a:lnTo>
                  <a:pt x="29395" y="6686"/>
                </a:lnTo>
                <a:lnTo>
                  <a:pt x="29432" y="6703"/>
                </a:lnTo>
                <a:lnTo>
                  <a:pt x="29471" y="6721"/>
                </a:lnTo>
                <a:lnTo>
                  <a:pt x="29509" y="6740"/>
                </a:lnTo>
                <a:lnTo>
                  <a:pt x="29547" y="6759"/>
                </a:lnTo>
                <a:lnTo>
                  <a:pt x="29584" y="6778"/>
                </a:lnTo>
                <a:lnTo>
                  <a:pt x="29619" y="6799"/>
                </a:lnTo>
                <a:lnTo>
                  <a:pt x="29652" y="6819"/>
                </a:lnTo>
                <a:lnTo>
                  <a:pt x="29685" y="6841"/>
                </a:lnTo>
                <a:lnTo>
                  <a:pt x="29717" y="6863"/>
                </a:lnTo>
                <a:lnTo>
                  <a:pt x="29750" y="6884"/>
                </a:lnTo>
                <a:lnTo>
                  <a:pt x="29781" y="6906"/>
                </a:lnTo>
                <a:lnTo>
                  <a:pt x="29812" y="6929"/>
                </a:lnTo>
                <a:lnTo>
                  <a:pt x="29842" y="6953"/>
                </a:lnTo>
                <a:lnTo>
                  <a:pt x="29873" y="6977"/>
                </a:lnTo>
                <a:lnTo>
                  <a:pt x="29902" y="7001"/>
                </a:lnTo>
                <a:lnTo>
                  <a:pt x="29931" y="7025"/>
                </a:lnTo>
                <a:lnTo>
                  <a:pt x="29959" y="7050"/>
                </a:lnTo>
                <a:lnTo>
                  <a:pt x="29987" y="7075"/>
                </a:lnTo>
                <a:lnTo>
                  <a:pt x="30014" y="7101"/>
                </a:lnTo>
                <a:lnTo>
                  <a:pt x="30041" y="7127"/>
                </a:lnTo>
                <a:lnTo>
                  <a:pt x="30067" y="7153"/>
                </a:lnTo>
                <a:lnTo>
                  <a:pt x="30118" y="7207"/>
                </a:lnTo>
                <a:lnTo>
                  <a:pt x="30167" y="7261"/>
                </a:lnTo>
                <a:lnTo>
                  <a:pt x="30213" y="7317"/>
                </a:lnTo>
                <a:lnTo>
                  <a:pt x="30258" y="7376"/>
                </a:lnTo>
                <a:lnTo>
                  <a:pt x="30300" y="7434"/>
                </a:lnTo>
                <a:lnTo>
                  <a:pt x="30341" y="7494"/>
                </a:lnTo>
                <a:lnTo>
                  <a:pt x="30379" y="7555"/>
                </a:lnTo>
                <a:lnTo>
                  <a:pt x="30415" y="7617"/>
                </a:lnTo>
                <a:lnTo>
                  <a:pt x="30449" y="7680"/>
                </a:lnTo>
                <a:lnTo>
                  <a:pt x="30482" y="7744"/>
                </a:lnTo>
                <a:lnTo>
                  <a:pt x="30512" y="7809"/>
                </a:lnTo>
                <a:lnTo>
                  <a:pt x="30540" y="7874"/>
                </a:lnTo>
                <a:lnTo>
                  <a:pt x="30566" y="7941"/>
                </a:lnTo>
                <a:lnTo>
                  <a:pt x="30590" y="8007"/>
                </a:lnTo>
                <a:lnTo>
                  <a:pt x="30612" y="8075"/>
                </a:lnTo>
                <a:lnTo>
                  <a:pt x="30632" y="8144"/>
                </a:lnTo>
                <a:lnTo>
                  <a:pt x="30649" y="8212"/>
                </a:lnTo>
                <a:lnTo>
                  <a:pt x="30665" y="8282"/>
                </a:lnTo>
                <a:lnTo>
                  <a:pt x="30678" y="8352"/>
                </a:lnTo>
                <a:lnTo>
                  <a:pt x="30691" y="8423"/>
                </a:lnTo>
                <a:lnTo>
                  <a:pt x="30700" y="8493"/>
                </a:lnTo>
                <a:lnTo>
                  <a:pt x="30709" y="8565"/>
                </a:lnTo>
                <a:lnTo>
                  <a:pt x="30714" y="8636"/>
                </a:lnTo>
                <a:lnTo>
                  <a:pt x="30718" y="8708"/>
                </a:lnTo>
                <a:lnTo>
                  <a:pt x="30720" y="8780"/>
                </a:lnTo>
                <a:lnTo>
                  <a:pt x="30720" y="8853"/>
                </a:lnTo>
                <a:lnTo>
                  <a:pt x="30718" y="8924"/>
                </a:lnTo>
                <a:lnTo>
                  <a:pt x="30714" y="8996"/>
                </a:lnTo>
                <a:lnTo>
                  <a:pt x="30708" y="9068"/>
                </a:lnTo>
                <a:lnTo>
                  <a:pt x="30700" y="9141"/>
                </a:lnTo>
                <a:lnTo>
                  <a:pt x="30690" y="9213"/>
                </a:lnTo>
                <a:lnTo>
                  <a:pt x="30678" y="9284"/>
                </a:lnTo>
                <a:lnTo>
                  <a:pt x="30665" y="9355"/>
                </a:lnTo>
                <a:lnTo>
                  <a:pt x="30649" y="9427"/>
                </a:lnTo>
                <a:lnTo>
                  <a:pt x="30632" y="9498"/>
                </a:lnTo>
                <a:lnTo>
                  <a:pt x="30612" y="9569"/>
                </a:lnTo>
                <a:lnTo>
                  <a:pt x="30590" y="9638"/>
                </a:lnTo>
                <a:lnTo>
                  <a:pt x="30567" y="9708"/>
                </a:lnTo>
                <a:lnTo>
                  <a:pt x="30542" y="9777"/>
                </a:lnTo>
                <a:lnTo>
                  <a:pt x="30515" y="9845"/>
                </a:lnTo>
                <a:lnTo>
                  <a:pt x="30486" y="9913"/>
                </a:lnTo>
                <a:lnTo>
                  <a:pt x="30456" y="9981"/>
                </a:lnTo>
                <a:lnTo>
                  <a:pt x="30422" y="10047"/>
                </a:lnTo>
                <a:lnTo>
                  <a:pt x="30388" y="10113"/>
                </a:lnTo>
                <a:lnTo>
                  <a:pt x="30351" y="10177"/>
                </a:lnTo>
                <a:lnTo>
                  <a:pt x="30313" y="10242"/>
                </a:lnTo>
                <a:lnTo>
                  <a:pt x="30273" y="10304"/>
                </a:lnTo>
                <a:lnTo>
                  <a:pt x="30231" y="10367"/>
                </a:lnTo>
                <a:lnTo>
                  <a:pt x="30187" y="10428"/>
                </a:lnTo>
                <a:lnTo>
                  <a:pt x="30141" y="10488"/>
                </a:lnTo>
                <a:lnTo>
                  <a:pt x="30094" y="10547"/>
                </a:lnTo>
                <a:lnTo>
                  <a:pt x="30044" y="10604"/>
                </a:lnTo>
                <a:lnTo>
                  <a:pt x="29993" y="10660"/>
                </a:lnTo>
                <a:lnTo>
                  <a:pt x="29940" y="10715"/>
                </a:lnTo>
                <a:lnTo>
                  <a:pt x="29886" y="10770"/>
                </a:lnTo>
                <a:lnTo>
                  <a:pt x="29829" y="10822"/>
                </a:lnTo>
                <a:lnTo>
                  <a:pt x="29775" y="10867"/>
                </a:lnTo>
                <a:lnTo>
                  <a:pt x="29719" y="10911"/>
                </a:lnTo>
                <a:lnTo>
                  <a:pt x="29662" y="10953"/>
                </a:lnTo>
                <a:lnTo>
                  <a:pt x="29605" y="10993"/>
                </a:lnTo>
                <a:lnTo>
                  <a:pt x="29548" y="11032"/>
                </a:lnTo>
                <a:lnTo>
                  <a:pt x="29489" y="11068"/>
                </a:lnTo>
                <a:lnTo>
                  <a:pt x="29431" y="11105"/>
                </a:lnTo>
                <a:lnTo>
                  <a:pt x="29372" y="11138"/>
                </a:lnTo>
                <a:lnTo>
                  <a:pt x="29311" y="11170"/>
                </a:lnTo>
                <a:lnTo>
                  <a:pt x="29251" y="11201"/>
                </a:lnTo>
                <a:lnTo>
                  <a:pt x="29191" y="11231"/>
                </a:lnTo>
                <a:lnTo>
                  <a:pt x="29129" y="11259"/>
                </a:lnTo>
                <a:lnTo>
                  <a:pt x="29068" y="11285"/>
                </a:lnTo>
                <a:lnTo>
                  <a:pt x="29005" y="11310"/>
                </a:lnTo>
                <a:lnTo>
                  <a:pt x="28943" y="11333"/>
                </a:lnTo>
                <a:lnTo>
                  <a:pt x="28880" y="11353"/>
                </a:lnTo>
                <a:lnTo>
                  <a:pt x="28817" y="11374"/>
                </a:lnTo>
                <a:lnTo>
                  <a:pt x="28753" y="11392"/>
                </a:lnTo>
                <a:lnTo>
                  <a:pt x="28689" y="11410"/>
                </a:lnTo>
                <a:lnTo>
                  <a:pt x="28625" y="11424"/>
                </a:lnTo>
                <a:lnTo>
                  <a:pt x="28561" y="11439"/>
                </a:lnTo>
                <a:lnTo>
                  <a:pt x="28496" y="11451"/>
                </a:lnTo>
                <a:lnTo>
                  <a:pt x="28431" y="11462"/>
                </a:lnTo>
                <a:lnTo>
                  <a:pt x="28366" y="11471"/>
                </a:lnTo>
                <a:lnTo>
                  <a:pt x="28301" y="11479"/>
                </a:lnTo>
                <a:lnTo>
                  <a:pt x="28236" y="11486"/>
                </a:lnTo>
                <a:lnTo>
                  <a:pt x="28170" y="11490"/>
                </a:lnTo>
                <a:lnTo>
                  <a:pt x="28105" y="11494"/>
                </a:lnTo>
                <a:lnTo>
                  <a:pt x="28039" y="11496"/>
                </a:lnTo>
                <a:lnTo>
                  <a:pt x="27974" y="11496"/>
                </a:lnTo>
                <a:lnTo>
                  <a:pt x="27908" y="11495"/>
                </a:lnTo>
                <a:lnTo>
                  <a:pt x="27843" y="11493"/>
                </a:lnTo>
                <a:lnTo>
                  <a:pt x="27777" y="11489"/>
                </a:lnTo>
                <a:lnTo>
                  <a:pt x="27711" y="11484"/>
                </a:lnTo>
                <a:lnTo>
                  <a:pt x="27646" y="11476"/>
                </a:lnTo>
                <a:lnTo>
                  <a:pt x="27580" y="11468"/>
                </a:lnTo>
                <a:lnTo>
                  <a:pt x="27516" y="11459"/>
                </a:lnTo>
                <a:lnTo>
                  <a:pt x="27450" y="11447"/>
                </a:lnTo>
                <a:lnTo>
                  <a:pt x="27386" y="11435"/>
                </a:lnTo>
                <a:lnTo>
                  <a:pt x="27320" y="11421"/>
                </a:lnTo>
                <a:lnTo>
                  <a:pt x="27255" y="11405"/>
                </a:lnTo>
                <a:lnTo>
                  <a:pt x="27192" y="11389"/>
                </a:lnTo>
                <a:lnTo>
                  <a:pt x="27127" y="11371"/>
                </a:lnTo>
                <a:lnTo>
                  <a:pt x="27064" y="11351"/>
                </a:lnTo>
                <a:lnTo>
                  <a:pt x="27000" y="11331"/>
                </a:lnTo>
                <a:lnTo>
                  <a:pt x="26937" y="11308"/>
                </a:lnTo>
                <a:lnTo>
                  <a:pt x="26874" y="11284"/>
                </a:lnTo>
                <a:lnTo>
                  <a:pt x="26812" y="11259"/>
                </a:lnTo>
                <a:lnTo>
                  <a:pt x="26751" y="11233"/>
                </a:lnTo>
                <a:lnTo>
                  <a:pt x="26689" y="11205"/>
                </a:lnTo>
                <a:lnTo>
                  <a:pt x="26628" y="11175"/>
                </a:lnTo>
                <a:lnTo>
                  <a:pt x="26567" y="11144"/>
                </a:lnTo>
                <a:lnTo>
                  <a:pt x="26507" y="11113"/>
                </a:lnTo>
                <a:lnTo>
                  <a:pt x="26448" y="11080"/>
                </a:lnTo>
                <a:lnTo>
                  <a:pt x="26388" y="11044"/>
                </a:lnTo>
                <a:lnTo>
                  <a:pt x="26330" y="11009"/>
                </a:lnTo>
                <a:lnTo>
                  <a:pt x="26272" y="10971"/>
                </a:lnTo>
                <a:lnTo>
                  <a:pt x="26214" y="10933"/>
                </a:lnTo>
                <a:lnTo>
                  <a:pt x="26158" y="10892"/>
                </a:lnTo>
                <a:lnTo>
                  <a:pt x="26102" y="10852"/>
                </a:lnTo>
                <a:lnTo>
                  <a:pt x="26047" y="10809"/>
                </a:lnTo>
                <a:lnTo>
                  <a:pt x="25992" y="10765"/>
                </a:lnTo>
                <a:lnTo>
                  <a:pt x="25937" y="10720"/>
                </a:lnTo>
                <a:lnTo>
                  <a:pt x="25884" y="10673"/>
                </a:lnTo>
                <a:lnTo>
                  <a:pt x="25840" y="10644"/>
                </a:lnTo>
                <a:lnTo>
                  <a:pt x="25797" y="10618"/>
                </a:lnTo>
                <a:lnTo>
                  <a:pt x="25756" y="10593"/>
                </a:lnTo>
                <a:lnTo>
                  <a:pt x="25718" y="10571"/>
                </a:lnTo>
                <a:lnTo>
                  <a:pt x="25681" y="10551"/>
                </a:lnTo>
                <a:lnTo>
                  <a:pt x="25646" y="10533"/>
                </a:lnTo>
                <a:lnTo>
                  <a:pt x="25613" y="10518"/>
                </a:lnTo>
                <a:lnTo>
                  <a:pt x="25581" y="10503"/>
                </a:lnTo>
                <a:lnTo>
                  <a:pt x="25550" y="10492"/>
                </a:lnTo>
                <a:lnTo>
                  <a:pt x="25521" y="10480"/>
                </a:lnTo>
                <a:lnTo>
                  <a:pt x="25493" y="10472"/>
                </a:lnTo>
                <a:lnTo>
                  <a:pt x="25466" y="10464"/>
                </a:lnTo>
                <a:lnTo>
                  <a:pt x="25440" y="10457"/>
                </a:lnTo>
                <a:lnTo>
                  <a:pt x="25414" y="10452"/>
                </a:lnTo>
                <a:lnTo>
                  <a:pt x="25389" y="10448"/>
                </a:lnTo>
                <a:lnTo>
                  <a:pt x="25364" y="10445"/>
                </a:lnTo>
                <a:lnTo>
                  <a:pt x="3051" y="10445"/>
                </a:lnTo>
                <a:lnTo>
                  <a:pt x="2972" y="10444"/>
                </a:lnTo>
                <a:lnTo>
                  <a:pt x="2894" y="10442"/>
                </a:lnTo>
                <a:lnTo>
                  <a:pt x="2816" y="10437"/>
                </a:lnTo>
                <a:lnTo>
                  <a:pt x="2739" y="10429"/>
                </a:lnTo>
                <a:lnTo>
                  <a:pt x="2662" y="10421"/>
                </a:lnTo>
                <a:lnTo>
                  <a:pt x="2586" y="10411"/>
                </a:lnTo>
                <a:lnTo>
                  <a:pt x="2511" y="10398"/>
                </a:lnTo>
                <a:lnTo>
                  <a:pt x="2436" y="10383"/>
                </a:lnTo>
                <a:lnTo>
                  <a:pt x="2362" y="10367"/>
                </a:lnTo>
                <a:lnTo>
                  <a:pt x="2288" y="10349"/>
                </a:lnTo>
                <a:lnTo>
                  <a:pt x="2215" y="10329"/>
                </a:lnTo>
                <a:lnTo>
                  <a:pt x="2143" y="10309"/>
                </a:lnTo>
                <a:lnTo>
                  <a:pt x="2073" y="10285"/>
                </a:lnTo>
                <a:lnTo>
                  <a:pt x="2002" y="10261"/>
                </a:lnTo>
                <a:lnTo>
                  <a:pt x="1932" y="10234"/>
                </a:lnTo>
                <a:lnTo>
                  <a:pt x="1863" y="10205"/>
                </a:lnTo>
                <a:lnTo>
                  <a:pt x="1795" y="10176"/>
                </a:lnTo>
                <a:lnTo>
                  <a:pt x="1728" y="10144"/>
                </a:lnTo>
                <a:lnTo>
                  <a:pt x="1661" y="10112"/>
                </a:lnTo>
                <a:lnTo>
                  <a:pt x="1597" y="10077"/>
                </a:lnTo>
                <a:lnTo>
                  <a:pt x="1532" y="10041"/>
                </a:lnTo>
                <a:lnTo>
                  <a:pt x="1469" y="10004"/>
                </a:lnTo>
                <a:lnTo>
                  <a:pt x="1406" y="9965"/>
                </a:lnTo>
                <a:lnTo>
                  <a:pt x="1345" y="9924"/>
                </a:lnTo>
                <a:lnTo>
                  <a:pt x="1285" y="9883"/>
                </a:lnTo>
                <a:lnTo>
                  <a:pt x="1225" y="9839"/>
                </a:lnTo>
                <a:lnTo>
                  <a:pt x="1167" y="9794"/>
                </a:lnTo>
                <a:lnTo>
                  <a:pt x="1110" y="9749"/>
                </a:lnTo>
                <a:lnTo>
                  <a:pt x="1055" y="9702"/>
                </a:lnTo>
                <a:lnTo>
                  <a:pt x="999" y="9653"/>
                </a:lnTo>
                <a:lnTo>
                  <a:pt x="945" y="9603"/>
                </a:lnTo>
                <a:lnTo>
                  <a:pt x="893" y="9552"/>
                </a:lnTo>
                <a:lnTo>
                  <a:pt x="842" y="9500"/>
                </a:lnTo>
                <a:lnTo>
                  <a:pt x="792" y="9446"/>
                </a:lnTo>
                <a:lnTo>
                  <a:pt x="743" y="9392"/>
                </a:lnTo>
                <a:lnTo>
                  <a:pt x="696" y="9335"/>
                </a:lnTo>
                <a:lnTo>
                  <a:pt x="651" y="9278"/>
                </a:lnTo>
                <a:lnTo>
                  <a:pt x="606" y="9220"/>
                </a:lnTo>
                <a:lnTo>
                  <a:pt x="562" y="9161"/>
                </a:lnTo>
                <a:lnTo>
                  <a:pt x="521" y="9100"/>
                </a:lnTo>
                <a:lnTo>
                  <a:pt x="480" y="9039"/>
                </a:lnTo>
                <a:lnTo>
                  <a:pt x="441" y="8976"/>
                </a:lnTo>
                <a:lnTo>
                  <a:pt x="404" y="8913"/>
                </a:lnTo>
                <a:lnTo>
                  <a:pt x="367" y="8849"/>
                </a:lnTo>
                <a:lnTo>
                  <a:pt x="333" y="8784"/>
                </a:lnTo>
                <a:lnTo>
                  <a:pt x="301" y="8717"/>
                </a:lnTo>
                <a:lnTo>
                  <a:pt x="270" y="8651"/>
                </a:lnTo>
                <a:lnTo>
                  <a:pt x="239" y="8582"/>
                </a:lnTo>
                <a:lnTo>
                  <a:pt x="211" y="8513"/>
                </a:lnTo>
                <a:lnTo>
                  <a:pt x="185" y="8444"/>
                </a:lnTo>
                <a:lnTo>
                  <a:pt x="160" y="8373"/>
                </a:lnTo>
                <a:lnTo>
                  <a:pt x="136" y="8302"/>
                </a:lnTo>
                <a:lnTo>
                  <a:pt x="116" y="8230"/>
                </a:lnTo>
                <a:lnTo>
                  <a:pt x="96" y="8157"/>
                </a:lnTo>
                <a:lnTo>
                  <a:pt x="78" y="8083"/>
                </a:lnTo>
                <a:lnTo>
                  <a:pt x="61" y="8010"/>
                </a:lnTo>
                <a:lnTo>
                  <a:pt x="47" y="7935"/>
                </a:lnTo>
                <a:lnTo>
                  <a:pt x="34" y="7860"/>
                </a:lnTo>
                <a:lnTo>
                  <a:pt x="24" y="7784"/>
                </a:lnTo>
                <a:lnTo>
                  <a:pt x="16" y="7707"/>
                </a:lnTo>
                <a:lnTo>
                  <a:pt x="8" y="7630"/>
                </a:lnTo>
                <a:lnTo>
                  <a:pt x="4" y="7552"/>
                </a:lnTo>
                <a:lnTo>
                  <a:pt x="1" y="7474"/>
                </a:lnTo>
                <a:lnTo>
                  <a:pt x="0" y="7394"/>
                </a:lnTo>
                <a:lnTo>
                  <a:pt x="0" y="3050"/>
                </a:lnTo>
                <a:lnTo>
                  <a:pt x="1" y="2971"/>
                </a:lnTo>
                <a:lnTo>
                  <a:pt x="4" y="2893"/>
                </a:lnTo>
                <a:lnTo>
                  <a:pt x="8" y="2815"/>
                </a:lnTo>
                <a:lnTo>
                  <a:pt x="16" y="2738"/>
                </a:lnTo>
                <a:lnTo>
                  <a:pt x="24" y="2661"/>
                </a:lnTo>
                <a:lnTo>
                  <a:pt x="34" y="2585"/>
                </a:lnTo>
                <a:lnTo>
                  <a:pt x="47" y="2510"/>
                </a:lnTo>
                <a:lnTo>
                  <a:pt x="61" y="2435"/>
                </a:lnTo>
                <a:lnTo>
                  <a:pt x="78" y="2361"/>
                </a:lnTo>
                <a:lnTo>
                  <a:pt x="96" y="2288"/>
                </a:lnTo>
                <a:lnTo>
                  <a:pt x="116" y="2215"/>
                </a:lnTo>
                <a:lnTo>
                  <a:pt x="136" y="2143"/>
                </a:lnTo>
                <a:lnTo>
                  <a:pt x="160" y="2072"/>
                </a:lnTo>
                <a:lnTo>
                  <a:pt x="185" y="2001"/>
                </a:lnTo>
                <a:lnTo>
                  <a:pt x="211" y="1932"/>
                </a:lnTo>
                <a:lnTo>
                  <a:pt x="239" y="1863"/>
                </a:lnTo>
                <a:lnTo>
                  <a:pt x="270" y="1795"/>
                </a:lnTo>
                <a:lnTo>
                  <a:pt x="301" y="1728"/>
                </a:lnTo>
                <a:lnTo>
                  <a:pt x="333" y="1661"/>
                </a:lnTo>
                <a:lnTo>
                  <a:pt x="367" y="1596"/>
                </a:lnTo>
                <a:lnTo>
                  <a:pt x="404" y="1532"/>
                </a:lnTo>
                <a:lnTo>
                  <a:pt x="441" y="1468"/>
                </a:lnTo>
                <a:lnTo>
                  <a:pt x="480" y="1406"/>
                </a:lnTo>
                <a:lnTo>
                  <a:pt x="521" y="1345"/>
                </a:lnTo>
                <a:lnTo>
                  <a:pt x="562" y="1284"/>
                </a:lnTo>
                <a:lnTo>
                  <a:pt x="606" y="1225"/>
                </a:lnTo>
                <a:lnTo>
                  <a:pt x="651" y="1167"/>
                </a:lnTo>
                <a:lnTo>
                  <a:pt x="696" y="1109"/>
                </a:lnTo>
                <a:lnTo>
                  <a:pt x="743" y="1054"/>
                </a:lnTo>
                <a:lnTo>
                  <a:pt x="792" y="999"/>
                </a:lnTo>
                <a:lnTo>
                  <a:pt x="842" y="946"/>
                </a:lnTo>
                <a:lnTo>
                  <a:pt x="893" y="893"/>
                </a:lnTo>
                <a:lnTo>
                  <a:pt x="945" y="842"/>
                </a:lnTo>
                <a:lnTo>
                  <a:pt x="999" y="792"/>
                </a:lnTo>
                <a:lnTo>
                  <a:pt x="1055" y="744"/>
                </a:lnTo>
                <a:lnTo>
                  <a:pt x="1110" y="696"/>
                </a:lnTo>
                <a:lnTo>
                  <a:pt x="1167" y="650"/>
                </a:lnTo>
                <a:lnTo>
                  <a:pt x="1225" y="606"/>
                </a:lnTo>
                <a:lnTo>
                  <a:pt x="1285" y="563"/>
                </a:lnTo>
                <a:lnTo>
                  <a:pt x="1345" y="520"/>
                </a:lnTo>
                <a:lnTo>
                  <a:pt x="1406" y="481"/>
                </a:lnTo>
                <a:lnTo>
                  <a:pt x="1469" y="441"/>
                </a:lnTo>
                <a:lnTo>
                  <a:pt x="1532" y="404"/>
                </a:lnTo>
                <a:lnTo>
                  <a:pt x="1597" y="368"/>
                </a:lnTo>
                <a:lnTo>
                  <a:pt x="1661" y="334"/>
                </a:lnTo>
                <a:lnTo>
                  <a:pt x="1728" y="301"/>
                </a:lnTo>
                <a:lnTo>
                  <a:pt x="1795" y="270"/>
                </a:lnTo>
                <a:lnTo>
                  <a:pt x="1863" y="239"/>
                </a:lnTo>
                <a:lnTo>
                  <a:pt x="1932" y="211"/>
                </a:lnTo>
                <a:lnTo>
                  <a:pt x="2002" y="185"/>
                </a:lnTo>
                <a:lnTo>
                  <a:pt x="2073" y="160"/>
                </a:lnTo>
                <a:lnTo>
                  <a:pt x="2143" y="137"/>
                </a:lnTo>
                <a:lnTo>
                  <a:pt x="2215" y="116"/>
                </a:lnTo>
                <a:lnTo>
                  <a:pt x="2288" y="96"/>
                </a:lnTo>
                <a:lnTo>
                  <a:pt x="2362" y="78"/>
                </a:lnTo>
                <a:lnTo>
                  <a:pt x="2436" y="61"/>
                </a:lnTo>
                <a:lnTo>
                  <a:pt x="2511" y="48"/>
                </a:lnTo>
                <a:lnTo>
                  <a:pt x="2586" y="35"/>
                </a:lnTo>
                <a:lnTo>
                  <a:pt x="2662" y="24"/>
                </a:lnTo>
                <a:lnTo>
                  <a:pt x="2739" y="16"/>
                </a:lnTo>
                <a:lnTo>
                  <a:pt x="2816" y="8"/>
                </a:lnTo>
                <a:lnTo>
                  <a:pt x="2894" y="4"/>
                </a:lnTo>
                <a:lnTo>
                  <a:pt x="2972" y="1"/>
                </a:lnTo>
                <a:lnTo>
                  <a:pt x="3051" y="0"/>
                </a:lnTo>
                <a:lnTo>
                  <a:pt x="25929" y="0"/>
                </a:lnTo>
                <a:lnTo>
                  <a:pt x="26007" y="1"/>
                </a:lnTo>
                <a:lnTo>
                  <a:pt x="26086" y="4"/>
                </a:lnTo>
                <a:lnTo>
                  <a:pt x="26163" y="8"/>
                </a:lnTo>
                <a:lnTo>
                  <a:pt x="26240" y="16"/>
                </a:lnTo>
                <a:lnTo>
                  <a:pt x="26317" y="24"/>
                </a:lnTo>
                <a:lnTo>
                  <a:pt x="26393" y="35"/>
                </a:lnTo>
                <a:lnTo>
                  <a:pt x="26469" y="48"/>
                </a:lnTo>
                <a:lnTo>
                  <a:pt x="26543" y="61"/>
                </a:lnTo>
                <a:lnTo>
                  <a:pt x="26618" y="78"/>
                </a:lnTo>
                <a:lnTo>
                  <a:pt x="26691" y="96"/>
                </a:lnTo>
                <a:lnTo>
                  <a:pt x="26764" y="116"/>
                </a:lnTo>
                <a:lnTo>
                  <a:pt x="26836" y="137"/>
                </a:lnTo>
                <a:lnTo>
                  <a:pt x="26908" y="160"/>
                </a:lnTo>
                <a:lnTo>
                  <a:pt x="26977" y="185"/>
                </a:lnTo>
                <a:lnTo>
                  <a:pt x="27047" y="211"/>
                </a:lnTo>
                <a:lnTo>
                  <a:pt x="27117" y="239"/>
                </a:lnTo>
                <a:lnTo>
                  <a:pt x="27185" y="270"/>
                </a:lnTo>
                <a:lnTo>
                  <a:pt x="27251" y="301"/>
                </a:lnTo>
                <a:lnTo>
                  <a:pt x="27318" y="334"/>
                </a:lnTo>
                <a:lnTo>
                  <a:pt x="27383" y="368"/>
                </a:lnTo>
                <a:lnTo>
                  <a:pt x="27448" y="404"/>
                </a:lnTo>
                <a:lnTo>
                  <a:pt x="27510" y="441"/>
                </a:lnTo>
                <a:lnTo>
                  <a:pt x="27573" y="481"/>
                </a:lnTo>
                <a:lnTo>
                  <a:pt x="27634" y="520"/>
                </a:lnTo>
                <a:lnTo>
                  <a:pt x="27695" y="563"/>
                </a:lnTo>
                <a:lnTo>
                  <a:pt x="27754" y="606"/>
                </a:lnTo>
                <a:lnTo>
                  <a:pt x="27812" y="650"/>
                </a:lnTo>
                <a:lnTo>
                  <a:pt x="27870" y="696"/>
                </a:lnTo>
                <a:lnTo>
                  <a:pt x="27926" y="744"/>
                </a:lnTo>
                <a:lnTo>
                  <a:pt x="27980" y="792"/>
                </a:lnTo>
                <a:lnTo>
                  <a:pt x="28034" y="842"/>
                </a:lnTo>
                <a:lnTo>
                  <a:pt x="28086" y="893"/>
                </a:lnTo>
                <a:lnTo>
                  <a:pt x="28137" y="946"/>
                </a:lnTo>
                <a:lnTo>
                  <a:pt x="28187" y="999"/>
                </a:lnTo>
                <a:lnTo>
                  <a:pt x="28236" y="1054"/>
                </a:lnTo>
                <a:lnTo>
                  <a:pt x="28283" y="1109"/>
                </a:lnTo>
                <a:lnTo>
                  <a:pt x="28330" y="1167"/>
                </a:lnTo>
                <a:lnTo>
                  <a:pt x="28373" y="1225"/>
                </a:lnTo>
                <a:lnTo>
                  <a:pt x="28417" y="1284"/>
                </a:lnTo>
                <a:lnTo>
                  <a:pt x="28459" y="1345"/>
                </a:lnTo>
                <a:lnTo>
                  <a:pt x="28499" y="1406"/>
                </a:lnTo>
                <a:lnTo>
                  <a:pt x="28538" y="1468"/>
                </a:lnTo>
                <a:lnTo>
                  <a:pt x="28575" y="1532"/>
                </a:lnTo>
                <a:lnTo>
                  <a:pt x="28612" y="1596"/>
                </a:lnTo>
                <a:lnTo>
                  <a:pt x="28646" y="1661"/>
                </a:lnTo>
                <a:lnTo>
                  <a:pt x="28680" y="1728"/>
                </a:lnTo>
                <a:lnTo>
                  <a:pt x="28711" y="1795"/>
                </a:lnTo>
                <a:lnTo>
                  <a:pt x="28740" y="1863"/>
                </a:lnTo>
                <a:lnTo>
                  <a:pt x="28768" y="1932"/>
                </a:lnTo>
                <a:lnTo>
                  <a:pt x="28795" y="2001"/>
                </a:lnTo>
                <a:lnTo>
                  <a:pt x="28820" y="2072"/>
                </a:lnTo>
                <a:lnTo>
                  <a:pt x="28843" y="2143"/>
                </a:lnTo>
                <a:lnTo>
                  <a:pt x="28865" y="2215"/>
                </a:lnTo>
                <a:lnTo>
                  <a:pt x="28884" y="2288"/>
                </a:lnTo>
                <a:lnTo>
                  <a:pt x="28902" y="2361"/>
                </a:lnTo>
                <a:lnTo>
                  <a:pt x="28918" y="2435"/>
                </a:lnTo>
                <a:lnTo>
                  <a:pt x="28933" y="2510"/>
                </a:lnTo>
                <a:lnTo>
                  <a:pt x="28945" y="2585"/>
                </a:lnTo>
                <a:lnTo>
                  <a:pt x="28955" y="2661"/>
                </a:lnTo>
                <a:lnTo>
                  <a:pt x="28965" y="2738"/>
                </a:lnTo>
                <a:lnTo>
                  <a:pt x="28971" y="2815"/>
                </a:lnTo>
                <a:lnTo>
                  <a:pt x="28976" y="2893"/>
                </a:lnTo>
                <a:lnTo>
                  <a:pt x="28979" y="2971"/>
                </a:lnTo>
                <a:lnTo>
                  <a:pt x="28980" y="3050"/>
                </a:lnTo>
                <a:lnTo>
                  <a:pt x="28980" y="5222"/>
                </a:lnTo>
                <a:lnTo>
                  <a:pt x="28979" y="5273"/>
                </a:lnTo>
                <a:lnTo>
                  <a:pt x="28978" y="5323"/>
                </a:lnTo>
                <a:lnTo>
                  <a:pt x="28974" y="5373"/>
                </a:lnTo>
                <a:lnTo>
                  <a:pt x="28969" y="5422"/>
                </a:lnTo>
                <a:lnTo>
                  <a:pt x="28965" y="5447"/>
                </a:lnTo>
                <a:lnTo>
                  <a:pt x="28961" y="5471"/>
                </a:lnTo>
                <a:lnTo>
                  <a:pt x="28955" y="5495"/>
                </a:lnTo>
                <a:lnTo>
                  <a:pt x="28950" y="5518"/>
                </a:lnTo>
                <a:lnTo>
                  <a:pt x="28943" y="5542"/>
                </a:lnTo>
                <a:lnTo>
                  <a:pt x="28936" y="5565"/>
                </a:lnTo>
                <a:lnTo>
                  <a:pt x="28927" y="5588"/>
                </a:lnTo>
                <a:lnTo>
                  <a:pt x="28918" y="5610"/>
                </a:lnTo>
                <a:lnTo>
                  <a:pt x="28825" y="5605"/>
                </a:lnTo>
                <a:lnTo>
                  <a:pt x="28733" y="5603"/>
                </a:lnTo>
                <a:lnTo>
                  <a:pt x="28640" y="5603"/>
                </a:lnTo>
                <a:lnTo>
                  <a:pt x="28548" y="5605"/>
                </a:lnTo>
                <a:lnTo>
                  <a:pt x="28456" y="5610"/>
                </a:lnTo>
                <a:lnTo>
                  <a:pt x="28364" y="5617"/>
                </a:lnTo>
                <a:lnTo>
                  <a:pt x="28274" y="5625"/>
                </a:lnTo>
                <a:lnTo>
                  <a:pt x="28183" y="5637"/>
                </a:lnTo>
                <a:lnTo>
                  <a:pt x="28092" y="5649"/>
                </a:lnTo>
                <a:lnTo>
                  <a:pt x="28003" y="5665"/>
                </a:lnTo>
                <a:lnTo>
                  <a:pt x="27913" y="5682"/>
                </a:lnTo>
                <a:lnTo>
                  <a:pt x="27825" y="5702"/>
                </a:lnTo>
                <a:lnTo>
                  <a:pt x="27737" y="5725"/>
                </a:lnTo>
                <a:lnTo>
                  <a:pt x="27650" y="5749"/>
                </a:lnTo>
                <a:lnTo>
                  <a:pt x="27564" y="5776"/>
                </a:lnTo>
                <a:lnTo>
                  <a:pt x="27478" y="5805"/>
                </a:lnTo>
                <a:lnTo>
                  <a:pt x="27437" y="5821"/>
                </a:lnTo>
                <a:lnTo>
                  <a:pt x="27394" y="5836"/>
                </a:lnTo>
                <a:lnTo>
                  <a:pt x="27352" y="5853"/>
                </a:lnTo>
                <a:lnTo>
                  <a:pt x="27311" y="5870"/>
                </a:lnTo>
                <a:lnTo>
                  <a:pt x="27269" y="5887"/>
                </a:lnTo>
                <a:lnTo>
                  <a:pt x="27228" y="5906"/>
                </a:lnTo>
                <a:lnTo>
                  <a:pt x="27187" y="5925"/>
                </a:lnTo>
                <a:lnTo>
                  <a:pt x="27147" y="5945"/>
                </a:lnTo>
                <a:lnTo>
                  <a:pt x="27107" y="5964"/>
                </a:lnTo>
                <a:lnTo>
                  <a:pt x="27066" y="5985"/>
                </a:lnTo>
                <a:lnTo>
                  <a:pt x="27026" y="6007"/>
                </a:lnTo>
                <a:lnTo>
                  <a:pt x="26988" y="6029"/>
                </a:lnTo>
                <a:lnTo>
                  <a:pt x="26948" y="6051"/>
                </a:lnTo>
                <a:lnTo>
                  <a:pt x="26910" y="6075"/>
                </a:lnTo>
                <a:lnTo>
                  <a:pt x="26871" y="6098"/>
                </a:lnTo>
                <a:lnTo>
                  <a:pt x="26833" y="6123"/>
                </a:lnTo>
                <a:lnTo>
                  <a:pt x="26795" y="6148"/>
                </a:lnTo>
                <a:lnTo>
                  <a:pt x="26758" y="6173"/>
                </a:lnTo>
                <a:lnTo>
                  <a:pt x="26721" y="6199"/>
                </a:lnTo>
                <a:lnTo>
                  <a:pt x="26684" y="6226"/>
                </a:lnTo>
                <a:lnTo>
                  <a:pt x="26648" y="6253"/>
                </a:lnTo>
                <a:lnTo>
                  <a:pt x="26612" y="6281"/>
                </a:lnTo>
                <a:lnTo>
                  <a:pt x="26577" y="6309"/>
                </a:lnTo>
                <a:lnTo>
                  <a:pt x="26541" y="6338"/>
                </a:lnTo>
                <a:lnTo>
                  <a:pt x="26507" y="6368"/>
                </a:lnTo>
                <a:lnTo>
                  <a:pt x="26473" y="6398"/>
                </a:lnTo>
                <a:lnTo>
                  <a:pt x="26438" y="6430"/>
                </a:lnTo>
                <a:lnTo>
                  <a:pt x="26405" y="6462"/>
                </a:lnTo>
                <a:lnTo>
                  <a:pt x="26372" y="6494"/>
                </a:lnTo>
                <a:lnTo>
                  <a:pt x="26339" y="6526"/>
                </a:lnTo>
                <a:lnTo>
                  <a:pt x="26307" y="6560"/>
                </a:lnTo>
                <a:lnTo>
                  <a:pt x="26275" y="6594"/>
                </a:lnTo>
                <a:lnTo>
                  <a:pt x="26232" y="6643"/>
                </a:lnTo>
                <a:lnTo>
                  <a:pt x="26191" y="6694"/>
                </a:lnTo>
                <a:lnTo>
                  <a:pt x="26152" y="6744"/>
                </a:lnTo>
                <a:lnTo>
                  <a:pt x="26113" y="6796"/>
                </a:lnTo>
                <a:lnTo>
                  <a:pt x="26076" y="6848"/>
                </a:lnTo>
                <a:lnTo>
                  <a:pt x="26041" y="6901"/>
                </a:lnTo>
                <a:lnTo>
                  <a:pt x="26006" y="6954"/>
                </a:lnTo>
                <a:lnTo>
                  <a:pt x="25973" y="7008"/>
                </a:lnTo>
                <a:lnTo>
                  <a:pt x="25942" y="7063"/>
                </a:lnTo>
                <a:lnTo>
                  <a:pt x="25911" y="7119"/>
                </a:lnTo>
                <a:lnTo>
                  <a:pt x="25882" y="7174"/>
                </a:lnTo>
                <a:lnTo>
                  <a:pt x="25855" y="7231"/>
                </a:lnTo>
                <a:lnTo>
                  <a:pt x="25829" y="7287"/>
                </a:lnTo>
                <a:lnTo>
                  <a:pt x="25804" y="7344"/>
                </a:lnTo>
                <a:lnTo>
                  <a:pt x="25780" y="7403"/>
                </a:lnTo>
                <a:lnTo>
                  <a:pt x="25758" y="7461"/>
                </a:lnTo>
                <a:lnTo>
                  <a:pt x="25738" y="7519"/>
                </a:lnTo>
                <a:lnTo>
                  <a:pt x="25719" y="7578"/>
                </a:lnTo>
                <a:lnTo>
                  <a:pt x="25701" y="7637"/>
                </a:lnTo>
                <a:lnTo>
                  <a:pt x="25684" y="7697"/>
                </a:lnTo>
                <a:lnTo>
                  <a:pt x="25669" y="7757"/>
                </a:lnTo>
                <a:lnTo>
                  <a:pt x="25655" y="7817"/>
                </a:lnTo>
                <a:lnTo>
                  <a:pt x="25643" y="7877"/>
                </a:lnTo>
                <a:lnTo>
                  <a:pt x="25631" y="7938"/>
                </a:lnTo>
                <a:lnTo>
                  <a:pt x="25622" y="7998"/>
                </a:lnTo>
                <a:lnTo>
                  <a:pt x="25614" y="8058"/>
                </a:lnTo>
                <a:lnTo>
                  <a:pt x="25606" y="8120"/>
                </a:lnTo>
                <a:lnTo>
                  <a:pt x="25601" y="8180"/>
                </a:lnTo>
                <a:lnTo>
                  <a:pt x="25597" y="8242"/>
                </a:lnTo>
                <a:lnTo>
                  <a:pt x="25595" y="8303"/>
                </a:lnTo>
                <a:lnTo>
                  <a:pt x="25593" y="8363"/>
                </a:lnTo>
                <a:lnTo>
                  <a:pt x="25593" y="8425"/>
                </a:lnTo>
                <a:lnTo>
                  <a:pt x="25595" y="8486"/>
                </a:lnTo>
                <a:lnTo>
                  <a:pt x="25597" y="8547"/>
                </a:lnTo>
                <a:lnTo>
                  <a:pt x="25601" y="8608"/>
                </a:lnTo>
                <a:lnTo>
                  <a:pt x="25607" y="8668"/>
                </a:lnTo>
                <a:lnTo>
                  <a:pt x="25614" y="8729"/>
                </a:lnTo>
                <a:lnTo>
                  <a:pt x="25622" y="8789"/>
                </a:lnTo>
                <a:lnTo>
                  <a:pt x="25632" y="8849"/>
                </a:lnTo>
                <a:lnTo>
                  <a:pt x="25644" y="8910"/>
                </a:lnTo>
                <a:lnTo>
                  <a:pt x="25656" y="8969"/>
                </a:lnTo>
                <a:lnTo>
                  <a:pt x="25670" y="9028"/>
                </a:lnTo>
                <a:lnTo>
                  <a:pt x="25686" y="9088"/>
                </a:lnTo>
                <a:lnTo>
                  <a:pt x="25702" y="9146"/>
                </a:lnTo>
                <a:lnTo>
                  <a:pt x="25721" y="9204"/>
                </a:lnTo>
                <a:lnTo>
                  <a:pt x="25740" y="9263"/>
                </a:lnTo>
                <a:lnTo>
                  <a:pt x="25762" y="9320"/>
                </a:lnTo>
                <a:lnTo>
                  <a:pt x="25783" y="9377"/>
                </a:lnTo>
                <a:lnTo>
                  <a:pt x="25807" y="9434"/>
                </a:lnTo>
                <a:lnTo>
                  <a:pt x="25832" y="9490"/>
                </a:lnTo>
                <a:lnTo>
                  <a:pt x="25859" y="9546"/>
                </a:lnTo>
                <a:lnTo>
                  <a:pt x="25888" y="9601"/>
                </a:lnTo>
                <a:lnTo>
                  <a:pt x="25917" y="9655"/>
                </a:lnTo>
                <a:lnTo>
                  <a:pt x="25948" y="9709"/>
                </a:lnTo>
                <a:lnTo>
                  <a:pt x="25980" y="9762"/>
                </a:lnTo>
                <a:lnTo>
                  <a:pt x="26015" y="9815"/>
                </a:lnTo>
                <a:lnTo>
                  <a:pt x="26050" y="9867"/>
                </a:lnTo>
                <a:lnTo>
                  <a:pt x="26086" y="9918"/>
                </a:lnTo>
                <a:lnTo>
                  <a:pt x="26124" y="9969"/>
                </a:lnTo>
                <a:lnTo>
                  <a:pt x="26163" y="10018"/>
                </a:lnTo>
                <a:lnTo>
                  <a:pt x="26205" y="10067"/>
                </a:lnTo>
                <a:lnTo>
                  <a:pt x="26247" y="10116"/>
                </a:lnTo>
                <a:lnTo>
                  <a:pt x="26290" y="10163"/>
                </a:lnTo>
                <a:lnTo>
                  <a:pt x="26336" y="10210"/>
                </a:lnTo>
                <a:lnTo>
                  <a:pt x="26383" y="10254"/>
                </a:lnTo>
                <a:lnTo>
                  <a:pt x="26430" y="10298"/>
                </a:lnTo>
                <a:lnTo>
                  <a:pt x="26479" y="10340"/>
                </a:lnTo>
                <a:lnTo>
                  <a:pt x="26528" y="10380"/>
                </a:lnTo>
                <a:lnTo>
                  <a:pt x="26579" y="10419"/>
                </a:lnTo>
                <a:lnTo>
                  <a:pt x="26630" y="10456"/>
                </a:lnTo>
                <a:lnTo>
                  <a:pt x="26682" y="10492"/>
                </a:lnTo>
                <a:lnTo>
                  <a:pt x="26735" y="10525"/>
                </a:lnTo>
                <a:lnTo>
                  <a:pt x="26788" y="10557"/>
                </a:lnTo>
                <a:lnTo>
                  <a:pt x="26843" y="10588"/>
                </a:lnTo>
                <a:lnTo>
                  <a:pt x="26897" y="10618"/>
                </a:lnTo>
                <a:lnTo>
                  <a:pt x="26954" y="10645"/>
                </a:lnTo>
                <a:lnTo>
                  <a:pt x="27010" y="10671"/>
                </a:lnTo>
                <a:lnTo>
                  <a:pt x="27067" y="10695"/>
                </a:lnTo>
                <a:lnTo>
                  <a:pt x="27124" y="10718"/>
                </a:lnTo>
                <a:lnTo>
                  <a:pt x="27182" y="10738"/>
                </a:lnTo>
                <a:lnTo>
                  <a:pt x="27240" y="10758"/>
                </a:lnTo>
                <a:lnTo>
                  <a:pt x="27298" y="10776"/>
                </a:lnTo>
                <a:lnTo>
                  <a:pt x="27357" y="10792"/>
                </a:lnTo>
                <a:lnTo>
                  <a:pt x="27417" y="10807"/>
                </a:lnTo>
                <a:lnTo>
                  <a:pt x="27476" y="10821"/>
                </a:lnTo>
                <a:lnTo>
                  <a:pt x="27535" y="10832"/>
                </a:lnTo>
                <a:lnTo>
                  <a:pt x="27596" y="10841"/>
                </a:lnTo>
                <a:lnTo>
                  <a:pt x="27655" y="10850"/>
                </a:lnTo>
                <a:lnTo>
                  <a:pt x="27716" y="10857"/>
                </a:lnTo>
                <a:lnTo>
                  <a:pt x="27776" y="10862"/>
                </a:lnTo>
                <a:lnTo>
                  <a:pt x="27836" y="10865"/>
                </a:lnTo>
                <a:lnTo>
                  <a:pt x="27897" y="10867"/>
                </a:lnTo>
                <a:lnTo>
                  <a:pt x="27956" y="10868"/>
                </a:lnTo>
                <a:lnTo>
                  <a:pt x="28016" y="10867"/>
                </a:lnTo>
                <a:lnTo>
                  <a:pt x="28077" y="10864"/>
                </a:lnTo>
                <a:lnTo>
                  <a:pt x="28136" y="10860"/>
                </a:lnTo>
                <a:lnTo>
                  <a:pt x="28195" y="10854"/>
                </a:lnTo>
                <a:lnTo>
                  <a:pt x="28255" y="10847"/>
                </a:lnTo>
                <a:lnTo>
                  <a:pt x="28314" y="10838"/>
                </a:lnTo>
                <a:lnTo>
                  <a:pt x="28372" y="10828"/>
                </a:lnTo>
                <a:lnTo>
                  <a:pt x="28431" y="10815"/>
                </a:lnTo>
                <a:lnTo>
                  <a:pt x="28488" y="10802"/>
                </a:lnTo>
                <a:lnTo>
                  <a:pt x="28545" y="10786"/>
                </a:lnTo>
                <a:lnTo>
                  <a:pt x="28603" y="10770"/>
                </a:lnTo>
                <a:lnTo>
                  <a:pt x="28659" y="10752"/>
                </a:lnTo>
                <a:lnTo>
                  <a:pt x="28714" y="10732"/>
                </a:lnTo>
                <a:lnTo>
                  <a:pt x="28769" y="10710"/>
                </a:lnTo>
                <a:lnTo>
                  <a:pt x="28823" y="10687"/>
                </a:lnTo>
                <a:lnTo>
                  <a:pt x="28877" y="10662"/>
                </a:lnTo>
                <a:lnTo>
                  <a:pt x="28930" y="10636"/>
                </a:lnTo>
                <a:lnTo>
                  <a:pt x="28983" y="10609"/>
                </a:lnTo>
                <a:lnTo>
                  <a:pt x="29034" y="10580"/>
                </a:lnTo>
                <a:lnTo>
                  <a:pt x="29083" y="10549"/>
                </a:lnTo>
                <a:lnTo>
                  <a:pt x="29133" y="10517"/>
                </a:lnTo>
                <a:lnTo>
                  <a:pt x="29181" y="10482"/>
                </a:lnTo>
                <a:lnTo>
                  <a:pt x="29229" y="10447"/>
                </a:lnTo>
                <a:lnTo>
                  <a:pt x="29276" y="10411"/>
                </a:lnTo>
                <a:lnTo>
                  <a:pt x="29321" y="10372"/>
                </a:lnTo>
                <a:lnTo>
                  <a:pt x="29366" y="10332"/>
                </a:lnTo>
                <a:lnTo>
                  <a:pt x="29408" y="10291"/>
                </a:lnTo>
                <a:lnTo>
                  <a:pt x="29450" y="10247"/>
                </a:lnTo>
                <a:lnTo>
                  <a:pt x="29491" y="10202"/>
                </a:lnTo>
                <a:lnTo>
                  <a:pt x="29530" y="10157"/>
                </a:lnTo>
                <a:lnTo>
                  <a:pt x="29569" y="10109"/>
                </a:lnTo>
                <a:lnTo>
                  <a:pt x="29605" y="10060"/>
                </a:lnTo>
                <a:lnTo>
                  <a:pt x="29640" y="10009"/>
                </a:lnTo>
                <a:lnTo>
                  <a:pt x="29674" y="9957"/>
                </a:lnTo>
                <a:lnTo>
                  <a:pt x="29707" y="9903"/>
                </a:lnTo>
                <a:lnTo>
                  <a:pt x="29727" y="9868"/>
                </a:lnTo>
                <a:lnTo>
                  <a:pt x="29746" y="9833"/>
                </a:lnTo>
                <a:lnTo>
                  <a:pt x="29764" y="9798"/>
                </a:lnTo>
                <a:lnTo>
                  <a:pt x="29783" y="9761"/>
                </a:lnTo>
                <a:lnTo>
                  <a:pt x="29800" y="9726"/>
                </a:lnTo>
                <a:lnTo>
                  <a:pt x="29817" y="9688"/>
                </a:lnTo>
                <a:lnTo>
                  <a:pt x="29833" y="9652"/>
                </a:lnTo>
                <a:lnTo>
                  <a:pt x="29850" y="9614"/>
                </a:lnTo>
                <a:lnTo>
                  <a:pt x="29864" y="9577"/>
                </a:lnTo>
                <a:lnTo>
                  <a:pt x="29879" y="9538"/>
                </a:lnTo>
                <a:lnTo>
                  <a:pt x="29893" y="9501"/>
                </a:lnTo>
                <a:lnTo>
                  <a:pt x="29906" y="9462"/>
                </a:lnTo>
                <a:lnTo>
                  <a:pt x="29918" y="9424"/>
                </a:lnTo>
                <a:lnTo>
                  <a:pt x="29931" y="9384"/>
                </a:lnTo>
                <a:lnTo>
                  <a:pt x="29942" y="9346"/>
                </a:lnTo>
                <a:lnTo>
                  <a:pt x="29953" y="9306"/>
                </a:lnTo>
                <a:lnTo>
                  <a:pt x="29962" y="9267"/>
                </a:lnTo>
                <a:lnTo>
                  <a:pt x="29971" y="9227"/>
                </a:lnTo>
                <a:lnTo>
                  <a:pt x="29980" y="9188"/>
                </a:lnTo>
                <a:lnTo>
                  <a:pt x="29988" y="9147"/>
                </a:lnTo>
                <a:lnTo>
                  <a:pt x="29994" y="9108"/>
                </a:lnTo>
                <a:lnTo>
                  <a:pt x="30001" y="9068"/>
                </a:lnTo>
                <a:lnTo>
                  <a:pt x="30006" y="9027"/>
                </a:lnTo>
                <a:lnTo>
                  <a:pt x="30011" y="8988"/>
                </a:lnTo>
                <a:lnTo>
                  <a:pt x="30015" y="8947"/>
                </a:lnTo>
                <a:lnTo>
                  <a:pt x="30018" y="8908"/>
                </a:lnTo>
                <a:lnTo>
                  <a:pt x="30020" y="8867"/>
                </a:lnTo>
                <a:lnTo>
                  <a:pt x="30021" y="8827"/>
                </a:lnTo>
                <a:lnTo>
                  <a:pt x="30023" y="8787"/>
                </a:lnTo>
                <a:lnTo>
                  <a:pt x="30023" y="8747"/>
                </a:lnTo>
                <a:lnTo>
                  <a:pt x="30021" y="8707"/>
                </a:lnTo>
                <a:lnTo>
                  <a:pt x="30019" y="8667"/>
                </a:lnTo>
                <a:lnTo>
                  <a:pt x="30017" y="8628"/>
                </a:lnTo>
                <a:lnTo>
                  <a:pt x="30013" y="8588"/>
                </a:lnTo>
                <a:lnTo>
                  <a:pt x="30009" y="8549"/>
                </a:lnTo>
                <a:lnTo>
                  <a:pt x="30004" y="8509"/>
                </a:lnTo>
                <a:lnTo>
                  <a:pt x="29998" y="8471"/>
                </a:lnTo>
                <a:lnTo>
                  <a:pt x="29990" y="8432"/>
                </a:lnTo>
                <a:lnTo>
                  <a:pt x="29982" y="8394"/>
                </a:lnTo>
                <a:lnTo>
                  <a:pt x="29974" y="8355"/>
                </a:lnTo>
                <a:lnTo>
                  <a:pt x="29963" y="8317"/>
                </a:lnTo>
                <a:lnTo>
                  <a:pt x="29953" y="8279"/>
                </a:lnTo>
                <a:lnTo>
                  <a:pt x="29941" y="8242"/>
                </a:lnTo>
                <a:lnTo>
                  <a:pt x="29928" y="8204"/>
                </a:lnTo>
                <a:lnTo>
                  <a:pt x="29914" y="8168"/>
                </a:lnTo>
                <a:lnTo>
                  <a:pt x="29900" y="8130"/>
                </a:lnTo>
                <a:lnTo>
                  <a:pt x="29884" y="8095"/>
                </a:lnTo>
                <a:lnTo>
                  <a:pt x="29867" y="8058"/>
                </a:lnTo>
                <a:lnTo>
                  <a:pt x="29850" y="8023"/>
                </a:lnTo>
                <a:lnTo>
                  <a:pt x="29831" y="7989"/>
                </a:lnTo>
                <a:lnTo>
                  <a:pt x="29811" y="7954"/>
                </a:lnTo>
                <a:lnTo>
                  <a:pt x="29790" y="7920"/>
                </a:lnTo>
                <a:lnTo>
                  <a:pt x="29767" y="7887"/>
                </a:lnTo>
                <a:lnTo>
                  <a:pt x="29745" y="7853"/>
                </a:lnTo>
                <a:lnTo>
                  <a:pt x="29721" y="7821"/>
                </a:lnTo>
                <a:lnTo>
                  <a:pt x="29696" y="7789"/>
                </a:lnTo>
                <a:lnTo>
                  <a:pt x="29670" y="7758"/>
                </a:lnTo>
                <a:lnTo>
                  <a:pt x="29643" y="7726"/>
                </a:lnTo>
                <a:lnTo>
                  <a:pt x="29613" y="7696"/>
                </a:lnTo>
                <a:lnTo>
                  <a:pt x="29584" y="7666"/>
                </a:lnTo>
                <a:lnTo>
                  <a:pt x="29553" y="7637"/>
                </a:lnTo>
                <a:lnTo>
                  <a:pt x="29522" y="7609"/>
                </a:lnTo>
                <a:lnTo>
                  <a:pt x="29488" y="7581"/>
                </a:lnTo>
                <a:lnTo>
                  <a:pt x="29454" y="7554"/>
                </a:lnTo>
                <a:lnTo>
                  <a:pt x="29417" y="7517"/>
                </a:lnTo>
                <a:lnTo>
                  <a:pt x="29384" y="7487"/>
                </a:lnTo>
                <a:lnTo>
                  <a:pt x="29355" y="7461"/>
                </a:lnTo>
                <a:lnTo>
                  <a:pt x="29331" y="7439"/>
                </a:lnTo>
                <a:lnTo>
                  <a:pt x="29297" y="7412"/>
                </a:lnTo>
                <a:lnTo>
                  <a:pt x="29285" y="74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rIns="252000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@media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screen and 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min-width: 600px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(max-width:100px)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1" name="文本框 4"/>
          <p:cNvSpPr txBox="1"/>
          <p:nvPr/>
        </p:nvSpPr>
        <p:spPr>
          <a:xfrm>
            <a:off x="1718310" y="3798558"/>
            <a:ext cx="9897110" cy="23495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eaLnBrk="1" hangingPunct="1">
              <a:lnSpc>
                <a:spcPct val="130000"/>
              </a:lnSpc>
            </a:pP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合并多个媒体属性或合并媒体属性与媒体类型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, 一个基本的媒体查询，即一个媒体属性与默认指定的screen媒体类型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26820" y="1273810"/>
            <a:ext cx="10515600" cy="779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合并多个媒体属性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35145" y="431165"/>
            <a:ext cx="42983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逻辑操作符</a:t>
            </a:r>
            <a:endParaRPr lang="zh-CN" altLang="en-US" sz="44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hape"/>
          <p:cNvSpPr/>
          <p:nvPr/>
        </p:nvSpPr>
        <p:spPr bwMode="auto">
          <a:xfrm>
            <a:off x="1899285" y="2395220"/>
            <a:ext cx="9843135" cy="1140460"/>
          </a:xfrm>
          <a:custGeom>
            <a:avLst/>
            <a:gdLst>
              <a:gd name="T0" fmla="*/ 2147483646 w 30720"/>
              <a:gd name="T1" fmla="*/ 2147483646 h 11496"/>
              <a:gd name="T2" fmla="*/ 2147483646 w 30720"/>
              <a:gd name="T3" fmla="*/ 2147483646 h 11496"/>
              <a:gd name="T4" fmla="*/ 2147483646 w 30720"/>
              <a:gd name="T5" fmla="*/ 2147483646 h 11496"/>
              <a:gd name="T6" fmla="*/ 2147483646 w 30720"/>
              <a:gd name="T7" fmla="*/ 2147483646 h 11496"/>
              <a:gd name="T8" fmla="*/ 2147483646 w 30720"/>
              <a:gd name="T9" fmla="*/ 2147483646 h 11496"/>
              <a:gd name="T10" fmla="*/ 2147483646 w 30720"/>
              <a:gd name="T11" fmla="*/ 2147483646 h 11496"/>
              <a:gd name="T12" fmla="*/ 2147483646 w 30720"/>
              <a:gd name="T13" fmla="*/ 2147483646 h 11496"/>
              <a:gd name="T14" fmla="*/ 2147483646 w 30720"/>
              <a:gd name="T15" fmla="*/ 2147483646 h 11496"/>
              <a:gd name="T16" fmla="*/ 2147483646 w 30720"/>
              <a:gd name="T17" fmla="*/ 2147483646 h 11496"/>
              <a:gd name="T18" fmla="*/ 2147483646 w 30720"/>
              <a:gd name="T19" fmla="*/ 2147483646 h 11496"/>
              <a:gd name="T20" fmla="*/ 2147483646 w 30720"/>
              <a:gd name="T21" fmla="*/ 2147483646 h 11496"/>
              <a:gd name="T22" fmla="*/ 2147483646 w 30720"/>
              <a:gd name="T23" fmla="*/ 2147483646 h 11496"/>
              <a:gd name="T24" fmla="*/ 2147483646 w 30720"/>
              <a:gd name="T25" fmla="*/ 2147483646 h 11496"/>
              <a:gd name="T26" fmla="*/ 2147483646 w 30720"/>
              <a:gd name="T27" fmla="*/ 2147483646 h 11496"/>
              <a:gd name="T28" fmla="*/ 2147483646 w 30720"/>
              <a:gd name="T29" fmla="*/ 2147483646 h 11496"/>
              <a:gd name="T30" fmla="*/ 2147483646 w 30720"/>
              <a:gd name="T31" fmla="*/ 2147483646 h 11496"/>
              <a:gd name="T32" fmla="*/ 2147483646 w 30720"/>
              <a:gd name="T33" fmla="*/ 2147483646 h 11496"/>
              <a:gd name="T34" fmla="*/ 2147483646 w 30720"/>
              <a:gd name="T35" fmla="*/ 2147483646 h 11496"/>
              <a:gd name="T36" fmla="*/ 2147483646 w 30720"/>
              <a:gd name="T37" fmla="*/ 2147483646 h 11496"/>
              <a:gd name="T38" fmla="*/ 2147483646 w 30720"/>
              <a:gd name="T39" fmla="*/ 2147483646 h 11496"/>
              <a:gd name="T40" fmla="*/ 2147483646 w 30720"/>
              <a:gd name="T41" fmla="*/ 2147483646 h 11496"/>
              <a:gd name="T42" fmla="*/ 2147483646 w 30720"/>
              <a:gd name="T43" fmla="*/ 2147483646 h 11496"/>
              <a:gd name="T44" fmla="*/ 2147483646 w 30720"/>
              <a:gd name="T45" fmla="*/ 2147483646 h 11496"/>
              <a:gd name="T46" fmla="*/ 2147483646 w 30720"/>
              <a:gd name="T47" fmla="*/ 2147483646 h 11496"/>
              <a:gd name="T48" fmla="*/ 2147483646 w 30720"/>
              <a:gd name="T49" fmla="*/ 2147483646 h 11496"/>
              <a:gd name="T50" fmla="*/ 2147483646 w 30720"/>
              <a:gd name="T51" fmla="*/ 2147483646 h 11496"/>
              <a:gd name="T52" fmla="*/ 2147483646 w 30720"/>
              <a:gd name="T53" fmla="*/ 2147483646 h 11496"/>
              <a:gd name="T54" fmla="*/ 2147483646 w 30720"/>
              <a:gd name="T55" fmla="*/ 2147483646 h 11496"/>
              <a:gd name="T56" fmla="*/ 2147483646 w 30720"/>
              <a:gd name="T57" fmla="*/ 2147483646 h 11496"/>
              <a:gd name="T58" fmla="*/ 2147483646 w 30720"/>
              <a:gd name="T59" fmla="*/ 2147483646 h 11496"/>
              <a:gd name="T60" fmla="*/ 2147483646 w 30720"/>
              <a:gd name="T61" fmla="*/ 2147483646 h 11496"/>
              <a:gd name="T62" fmla="*/ 2147483646 w 30720"/>
              <a:gd name="T63" fmla="*/ 2147483646 h 11496"/>
              <a:gd name="T64" fmla="*/ 2147483646 w 30720"/>
              <a:gd name="T65" fmla="*/ 2147483646 h 11496"/>
              <a:gd name="T66" fmla="*/ 2147483646 w 30720"/>
              <a:gd name="T67" fmla="*/ 2147483646 h 11496"/>
              <a:gd name="T68" fmla="*/ 2147483646 w 30720"/>
              <a:gd name="T69" fmla="*/ 2147483646 h 11496"/>
              <a:gd name="T70" fmla="*/ 2147483646 w 30720"/>
              <a:gd name="T71" fmla="*/ 2147483646 h 11496"/>
              <a:gd name="T72" fmla="*/ 2147483646 w 30720"/>
              <a:gd name="T73" fmla="*/ 2147483646 h 11496"/>
              <a:gd name="T74" fmla="*/ 2147483646 w 30720"/>
              <a:gd name="T75" fmla="*/ 2147483646 h 11496"/>
              <a:gd name="T76" fmla="*/ 2147483646 w 30720"/>
              <a:gd name="T77" fmla="*/ 2147483646 h 11496"/>
              <a:gd name="T78" fmla="*/ 2147483646 w 30720"/>
              <a:gd name="T79" fmla="*/ 2147483646 h 11496"/>
              <a:gd name="T80" fmla="*/ 2147483646 w 30720"/>
              <a:gd name="T81" fmla="*/ 2147483646 h 11496"/>
              <a:gd name="T82" fmla="*/ 2147483646 w 30720"/>
              <a:gd name="T83" fmla="*/ 2147483646 h 11496"/>
              <a:gd name="T84" fmla="*/ 2147483646 w 30720"/>
              <a:gd name="T85" fmla="*/ 2147483646 h 11496"/>
              <a:gd name="T86" fmla="*/ 2147483646 w 30720"/>
              <a:gd name="T87" fmla="*/ 2147483646 h 11496"/>
              <a:gd name="T88" fmla="*/ 2147483646 w 30720"/>
              <a:gd name="T89" fmla="*/ 2147483646 h 11496"/>
              <a:gd name="T90" fmla="*/ 2147483646 w 30720"/>
              <a:gd name="T91" fmla="*/ 2147483646 h 11496"/>
              <a:gd name="T92" fmla="*/ 2147483646 w 30720"/>
              <a:gd name="T93" fmla="*/ 2147483646 h 11496"/>
              <a:gd name="T94" fmla="*/ 2147483646 w 30720"/>
              <a:gd name="T95" fmla="*/ 2147483646 h 11496"/>
              <a:gd name="T96" fmla="*/ 2147483646 w 30720"/>
              <a:gd name="T97" fmla="*/ 2147483646 h 11496"/>
              <a:gd name="T98" fmla="*/ 2147483646 w 30720"/>
              <a:gd name="T99" fmla="*/ 2147483646 h 11496"/>
              <a:gd name="T100" fmla="*/ 2147483646 w 30720"/>
              <a:gd name="T101" fmla="*/ 2147483646 h 11496"/>
              <a:gd name="T102" fmla="*/ 2147483646 w 30720"/>
              <a:gd name="T103" fmla="*/ 2147483646 h 11496"/>
              <a:gd name="T104" fmla="*/ 2147483646 w 30720"/>
              <a:gd name="T105" fmla="*/ 2147483646 h 11496"/>
              <a:gd name="T106" fmla="*/ 2147483646 w 30720"/>
              <a:gd name="T107" fmla="*/ 2147483646 h 11496"/>
              <a:gd name="T108" fmla="*/ 2147483646 w 30720"/>
              <a:gd name="T109" fmla="*/ 2147483646 h 11496"/>
              <a:gd name="T110" fmla="*/ 2147483646 w 30720"/>
              <a:gd name="T111" fmla="*/ 2147483646 h 11496"/>
              <a:gd name="T112" fmla="*/ 2147483646 w 30720"/>
              <a:gd name="T113" fmla="*/ 2147483646 h 11496"/>
              <a:gd name="T114" fmla="*/ 2147483646 w 30720"/>
              <a:gd name="T115" fmla="*/ 2147483646 h 11496"/>
              <a:gd name="T116" fmla="*/ 2147483646 w 30720"/>
              <a:gd name="T117" fmla="*/ 2147483646 h 11496"/>
              <a:gd name="T118" fmla="*/ 2147483646 w 30720"/>
              <a:gd name="T119" fmla="*/ 2147483646 h 11496"/>
              <a:gd name="T120" fmla="*/ 2147483646 w 30720"/>
              <a:gd name="T121" fmla="*/ 2147483646 h 11496"/>
              <a:gd name="T122" fmla="*/ 2147483646 w 30720"/>
              <a:gd name="T123" fmla="*/ 2147483646 h 11496"/>
              <a:gd name="T124" fmla="*/ 2147483646 w 30720"/>
              <a:gd name="T125" fmla="*/ 2147483646 h 114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720" h="11496">
                <a:moveTo>
                  <a:pt x="29285" y="7403"/>
                </a:moveTo>
                <a:lnTo>
                  <a:pt x="29285" y="7403"/>
                </a:lnTo>
                <a:lnTo>
                  <a:pt x="29232" y="7379"/>
                </a:lnTo>
                <a:lnTo>
                  <a:pt x="29180" y="7357"/>
                </a:lnTo>
                <a:lnTo>
                  <a:pt x="29127" y="7336"/>
                </a:lnTo>
                <a:lnTo>
                  <a:pt x="29073" y="7316"/>
                </a:lnTo>
                <a:lnTo>
                  <a:pt x="29020" y="7298"/>
                </a:lnTo>
                <a:lnTo>
                  <a:pt x="28966" y="7280"/>
                </a:lnTo>
                <a:lnTo>
                  <a:pt x="28913" y="7264"/>
                </a:lnTo>
                <a:lnTo>
                  <a:pt x="28859" y="7251"/>
                </a:lnTo>
                <a:lnTo>
                  <a:pt x="28804" y="7237"/>
                </a:lnTo>
                <a:lnTo>
                  <a:pt x="28750" y="7226"/>
                </a:lnTo>
                <a:lnTo>
                  <a:pt x="28697" y="7216"/>
                </a:lnTo>
                <a:lnTo>
                  <a:pt x="28643" y="7208"/>
                </a:lnTo>
                <a:lnTo>
                  <a:pt x="28589" y="7202"/>
                </a:lnTo>
                <a:lnTo>
                  <a:pt x="28535" y="7198"/>
                </a:lnTo>
                <a:lnTo>
                  <a:pt x="28482" y="7195"/>
                </a:lnTo>
                <a:lnTo>
                  <a:pt x="28429" y="7194"/>
                </a:lnTo>
                <a:lnTo>
                  <a:pt x="28376" y="7194"/>
                </a:lnTo>
                <a:lnTo>
                  <a:pt x="28322" y="7197"/>
                </a:lnTo>
                <a:lnTo>
                  <a:pt x="28269" y="7201"/>
                </a:lnTo>
                <a:lnTo>
                  <a:pt x="28217" y="7207"/>
                </a:lnTo>
                <a:lnTo>
                  <a:pt x="28165" y="7215"/>
                </a:lnTo>
                <a:lnTo>
                  <a:pt x="28113" y="7226"/>
                </a:lnTo>
                <a:lnTo>
                  <a:pt x="28062" y="7238"/>
                </a:lnTo>
                <a:lnTo>
                  <a:pt x="28011" y="7253"/>
                </a:lnTo>
                <a:lnTo>
                  <a:pt x="27960" y="7270"/>
                </a:lnTo>
                <a:lnTo>
                  <a:pt x="27910" y="7289"/>
                </a:lnTo>
                <a:lnTo>
                  <a:pt x="27861" y="7310"/>
                </a:lnTo>
                <a:lnTo>
                  <a:pt x="27812" y="7334"/>
                </a:lnTo>
                <a:lnTo>
                  <a:pt x="27763" y="7360"/>
                </a:lnTo>
                <a:lnTo>
                  <a:pt x="27717" y="7388"/>
                </a:lnTo>
                <a:lnTo>
                  <a:pt x="27670" y="7418"/>
                </a:lnTo>
                <a:lnTo>
                  <a:pt x="27623" y="7452"/>
                </a:lnTo>
                <a:lnTo>
                  <a:pt x="27600" y="7473"/>
                </a:lnTo>
                <a:lnTo>
                  <a:pt x="27578" y="7494"/>
                </a:lnTo>
                <a:lnTo>
                  <a:pt x="27556" y="7516"/>
                </a:lnTo>
                <a:lnTo>
                  <a:pt x="27535" y="7539"/>
                </a:lnTo>
                <a:lnTo>
                  <a:pt x="27515" y="7562"/>
                </a:lnTo>
                <a:lnTo>
                  <a:pt x="27495" y="7586"/>
                </a:lnTo>
                <a:lnTo>
                  <a:pt x="27476" y="7611"/>
                </a:lnTo>
                <a:lnTo>
                  <a:pt x="27457" y="7636"/>
                </a:lnTo>
                <a:lnTo>
                  <a:pt x="27440" y="7662"/>
                </a:lnTo>
                <a:lnTo>
                  <a:pt x="27422" y="7689"/>
                </a:lnTo>
                <a:lnTo>
                  <a:pt x="27405" y="7716"/>
                </a:lnTo>
                <a:lnTo>
                  <a:pt x="27390" y="7743"/>
                </a:lnTo>
                <a:lnTo>
                  <a:pt x="27374" y="7771"/>
                </a:lnTo>
                <a:lnTo>
                  <a:pt x="27360" y="7799"/>
                </a:lnTo>
                <a:lnTo>
                  <a:pt x="27345" y="7827"/>
                </a:lnTo>
                <a:lnTo>
                  <a:pt x="27332" y="7857"/>
                </a:lnTo>
                <a:lnTo>
                  <a:pt x="27319" y="7887"/>
                </a:lnTo>
                <a:lnTo>
                  <a:pt x="27307" y="7916"/>
                </a:lnTo>
                <a:lnTo>
                  <a:pt x="27296" y="7946"/>
                </a:lnTo>
                <a:lnTo>
                  <a:pt x="27286" y="7976"/>
                </a:lnTo>
                <a:lnTo>
                  <a:pt x="27276" y="8006"/>
                </a:lnTo>
                <a:lnTo>
                  <a:pt x="27268" y="8038"/>
                </a:lnTo>
                <a:lnTo>
                  <a:pt x="27260" y="8069"/>
                </a:lnTo>
                <a:lnTo>
                  <a:pt x="27252" y="8099"/>
                </a:lnTo>
                <a:lnTo>
                  <a:pt x="27246" y="8130"/>
                </a:lnTo>
                <a:lnTo>
                  <a:pt x="27241" y="8161"/>
                </a:lnTo>
                <a:lnTo>
                  <a:pt x="27236" y="8193"/>
                </a:lnTo>
                <a:lnTo>
                  <a:pt x="27231" y="8224"/>
                </a:lnTo>
                <a:lnTo>
                  <a:pt x="27228" y="8255"/>
                </a:lnTo>
                <a:lnTo>
                  <a:pt x="27226" y="8286"/>
                </a:lnTo>
                <a:lnTo>
                  <a:pt x="27225" y="8318"/>
                </a:lnTo>
                <a:lnTo>
                  <a:pt x="27224" y="8348"/>
                </a:lnTo>
                <a:lnTo>
                  <a:pt x="27225" y="8379"/>
                </a:lnTo>
                <a:lnTo>
                  <a:pt x="27226" y="8409"/>
                </a:lnTo>
                <a:lnTo>
                  <a:pt x="27228" y="8440"/>
                </a:lnTo>
                <a:lnTo>
                  <a:pt x="27231" y="8471"/>
                </a:lnTo>
                <a:lnTo>
                  <a:pt x="27236" y="8500"/>
                </a:lnTo>
                <a:lnTo>
                  <a:pt x="27241" y="8530"/>
                </a:lnTo>
                <a:lnTo>
                  <a:pt x="27247" y="8559"/>
                </a:lnTo>
                <a:lnTo>
                  <a:pt x="27254" y="8588"/>
                </a:lnTo>
                <a:lnTo>
                  <a:pt x="27263" y="8617"/>
                </a:lnTo>
                <a:lnTo>
                  <a:pt x="27271" y="8645"/>
                </a:lnTo>
                <a:lnTo>
                  <a:pt x="27281" y="8674"/>
                </a:lnTo>
                <a:lnTo>
                  <a:pt x="27293" y="8701"/>
                </a:lnTo>
                <a:lnTo>
                  <a:pt x="27304" y="8728"/>
                </a:lnTo>
                <a:lnTo>
                  <a:pt x="27318" y="8754"/>
                </a:lnTo>
                <a:lnTo>
                  <a:pt x="27331" y="8780"/>
                </a:lnTo>
                <a:lnTo>
                  <a:pt x="27347" y="8805"/>
                </a:lnTo>
                <a:lnTo>
                  <a:pt x="27364" y="8830"/>
                </a:lnTo>
                <a:lnTo>
                  <a:pt x="27381" y="8854"/>
                </a:lnTo>
                <a:lnTo>
                  <a:pt x="27399" y="8876"/>
                </a:lnTo>
                <a:lnTo>
                  <a:pt x="27419" y="8899"/>
                </a:lnTo>
                <a:lnTo>
                  <a:pt x="27440" y="8921"/>
                </a:lnTo>
                <a:lnTo>
                  <a:pt x="27462" y="8943"/>
                </a:lnTo>
                <a:lnTo>
                  <a:pt x="27484" y="8963"/>
                </a:lnTo>
                <a:lnTo>
                  <a:pt x="27509" y="8983"/>
                </a:lnTo>
                <a:lnTo>
                  <a:pt x="27534" y="9001"/>
                </a:lnTo>
                <a:lnTo>
                  <a:pt x="27560" y="9019"/>
                </a:lnTo>
                <a:lnTo>
                  <a:pt x="27589" y="9036"/>
                </a:lnTo>
                <a:lnTo>
                  <a:pt x="27618" y="9052"/>
                </a:lnTo>
                <a:lnTo>
                  <a:pt x="27648" y="9067"/>
                </a:lnTo>
                <a:lnTo>
                  <a:pt x="27679" y="9081"/>
                </a:lnTo>
                <a:lnTo>
                  <a:pt x="27711" y="9094"/>
                </a:lnTo>
                <a:lnTo>
                  <a:pt x="27746" y="9106"/>
                </a:lnTo>
                <a:lnTo>
                  <a:pt x="27734" y="9013"/>
                </a:lnTo>
                <a:lnTo>
                  <a:pt x="27730" y="8964"/>
                </a:lnTo>
                <a:lnTo>
                  <a:pt x="27727" y="8916"/>
                </a:lnTo>
                <a:lnTo>
                  <a:pt x="27724" y="8866"/>
                </a:lnTo>
                <a:lnTo>
                  <a:pt x="27722" y="8816"/>
                </a:lnTo>
                <a:lnTo>
                  <a:pt x="27721" y="8767"/>
                </a:lnTo>
                <a:lnTo>
                  <a:pt x="27721" y="8717"/>
                </a:lnTo>
                <a:lnTo>
                  <a:pt x="27722" y="8667"/>
                </a:lnTo>
                <a:lnTo>
                  <a:pt x="27725" y="8617"/>
                </a:lnTo>
                <a:lnTo>
                  <a:pt x="27729" y="8568"/>
                </a:lnTo>
                <a:lnTo>
                  <a:pt x="27734" y="8519"/>
                </a:lnTo>
                <a:lnTo>
                  <a:pt x="27743" y="8472"/>
                </a:lnTo>
                <a:lnTo>
                  <a:pt x="27752" y="8425"/>
                </a:lnTo>
                <a:lnTo>
                  <a:pt x="27763" y="8378"/>
                </a:lnTo>
                <a:lnTo>
                  <a:pt x="27776" y="8333"/>
                </a:lnTo>
                <a:lnTo>
                  <a:pt x="27783" y="8311"/>
                </a:lnTo>
                <a:lnTo>
                  <a:pt x="27792" y="8289"/>
                </a:lnTo>
                <a:lnTo>
                  <a:pt x="27800" y="8268"/>
                </a:lnTo>
                <a:lnTo>
                  <a:pt x="27809" y="8247"/>
                </a:lnTo>
                <a:lnTo>
                  <a:pt x="27820" y="8226"/>
                </a:lnTo>
                <a:lnTo>
                  <a:pt x="27829" y="8206"/>
                </a:lnTo>
                <a:lnTo>
                  <a:pt x="27840" y="8185"/>
                </a:lnTo>
                <a:lnTo>
                  <a:pt x="27852" y="8167"/>
                </a:lnTo>
                <a:lnTo>
                  <a:pt x="27864" y="8148"/>
                </a:lnTo>
                <a:lnTo>
                  <a:pt x="27877" y="8129"/>
                </a:lnTo>
                <a:lnTo>
                  <a:pt x="27890" y="8112"/>
                </a:lnTo>
                <a:lnTo>
                  <a:pt x="27905" y="8094"/>
                </a:lnTo>
                <a:lnTo>
                  <a:pt x="27921" y="8077"/>
                </a:lnTo>
                <a:lnTo>
                  <a:pt x="27936" y="8061"/>
                </a:lnTo>
                <a:lnTo>
                  <a:pt x="27953" y="8045"/>
                </a:lnTo>
                <a:lnTo>
                  <a:pt x="27970" y="8029"/>
                </a:lnTo>
                <a:lnTo>
                  <a:pt x="27987" y="8015"/>
                </a:lnTo>
                <a:lnTo>
                  <a:pt x="28006" y="8001"/>
                </a:lnTo>
                <a:lnTo>
                  <a:pt x="28026" y="7988"/>
                </a:lnTo>
                <a:lnTo>
                  <a:pt x="28047" y="7975"/>
                </a:lnTo>
                <a:lnTo>
                  <a:pt x="28067" y="7963"/>
                </a:lnTo>
                <a:lnTo>
                  <a:pt x="28089" y="7951"/>
                </a:lnTo>
                <a:lnTo>
                  <a:pt x="28112" y="7941"/>
                </a:lnTo>
                <a:lnTo>
                  <a:pt x="28136" y="7931"/>
                </a:lnTo>
                <a:lnTo>
                  <a:pt x="28160" y="7922"/>
                </a:lnTo>
                <a:lnTo>
                  <a:pt x="28186" y="7914"/>
                </a:lnTo>
                <a:lnTo>
                  <a:pt x="28212" y="7906"/>
                </a:lnTo>
                <a:lnTo>
                  <a:pt x="28240" y="7899"/>
                </a:lnTo>
                <a:lnTo>
                  <a:pt x="28268" y="7893"/>
                </a:lnTo>
                <a:lnTo>
                  <a:pt x="28298" y="7889"/>
                </a:lnTo>
                <a:lnTo>
                  <a:pt x="28328" y="7885"/>
                </a:lnTo>
                <a:lnTo>
                  <a:pt x="28358" y="7880"/>
                </a:lnTo>
                <a:lnTo>
                  <a:pt x="28384" y="7882"/>
                </a:lnTo>
                <a:lnTo>
                  <a:pt x="28410" y="7883"/>
                </a:lnTo>
                <a:lnTo>
                  <a:pt x="28435" y="7884"/>
                </a:lnTo>
                <a:lnTo>
                  <a:pt x="28460" y="7887"/>
                </a:lnTo>
                <a:lnTo>
                  <a:pt x="28485" y="7890"/>
                </a:lnTo>
                <a:lnTo>
                  <a:pt x="28510" y="7893"/>
                </a:lnTo>
                <a:lnTo>
                  <a:pt x="28535" y="7898"/>
                </a:lnTo>
                <a:lnTo>
                  <a:pt x="28559" y="7903"/>
                </a:lnTo>
                <a:lnTo>
                  <a:pt x="28583" y="7909"/>
                </a:lnTo>
                <a:lnTo>
                  <a:pt x="28607" y="7915"/>
                </a:lnTo>
                <a:lnTo>
                  <a:pt x="28630" y="7922"/>
                </a:lnTo>
                <a:lnTo>
                  <a:pt x="28654" y="7929"/>
                </a:lnTo>
                <a:lnTo>
                  <a:pt x="28676" y="7938"/>
                </a:lnTo>
                <a:lnTo>
                  <a:pt x="28699" y="7947"/>
                </a:lnTo>
                <a:lnTo>
                  <a:pt x="28721" y="7956"/>
                </a:lnTo>
                <a:lnTo>
                  <a:pt x="28743" y="7966"/>
                </a:lnTo>
                <a:lnTo>
                  <a:pt x="28765" y="7976"/>
                </a:lnTo>
                <a:lnTo>
                  <a:pt x="28787" y="7988"/>
                </a:lnTo>
                <a:lnTo>
                  <a:pt x="28808" y="7999"/>
                </a:lnTo>
                <a:lnTo>
                  <a:pt x="28828" y="8012"/>
                </a:lnTo>
                <a:lnTo>
                  <a:pt x="28869" y="8038"/>
                </a:lnTo>
                <a:lnTo>
                  <a:pt x="28908" y="8065"/>
                </a:lnTo>
                <a:lnTo>
                  <a:pt x="28945" y="8095"/>
                </a:lnTo>
                <a:lnTo>
                  <a:pt x="28981" y="8126"/>
                </a:lnTo>
                <a:lnTo>
                  <a:pt x="29016" y="8159"/>
                </a:lnTo>
                <a:lnTo>
                  <a:pt x="29048" y="8195"/>
                </a:lnTo>
                <a:lnTo>
                  <a:pt x="29078" y="8231"/>
                </a:lnTo>
                <a:lnTo>
                  <a:pt x="29107" y="8270"/>
                </a:lnTo>
                <a:lnTo>
                  <a:pt x="29134" y="8309"/>
                </a:lnTo>
                <a:lnTo>
                  <a:pt x="29159" y="8351"/>
                </a:lnTo>
                <a:lnTo>
                  <a:pt x="29182" y="8394"/>
                </a:lnTo>
                <a:lnTo>
                  <a:pt x="29202" y="8436"/>
                </a:lnTo>
                <a:lnTo>
                  <a:pt x="29221" y="8481"/>
                </a:lnTo>
                <a:lnTo>
                  <a:pt x="29229" y="8504"/>
                </a:lnTo>
                <a:lnTo>
                  <a:pt x="29238" y="8527"/>
                </a:lnTo>
                <a:lnTo>
                  <a:pt x="29245" y="8551"/>
                </a:lnTo>
                <a:lnTo>
                  <a:pt x="29251" y="8574"/>
                </a:lnTo>
                <a:lnTo>
                  <a:pt x="29257" y="8598"/>
                </a:lnTo>
                <a:lnTo>
                  <a:pt x="29263" y="8621"/>
                </a:lnTo>
                <a:lnTo>
                  <a:pt x="29268" y="8645"/>
                </a:lnTo>
                <a:lnTo>
                  <a:pt x="29272" y="8670"/>
                </a:lnTo>
                <a:lnTo>
                  <a:pt x="29275" y="8694"/>
                </a:lnTo>
                <a:lnTo>
                  <a:pt x="29278" y="8719"/>
                </a:lnTo>
                <a:lnTo>
                  <a:pt x="29280" y="8744"/>
                </a:lnTo>
                <a:lnTo>
                  <a:pt x="29282" y="8769"/>
                </a:lnTo>
                <a:lnTo>
                  <a:pt x="29283" y="8794"/>
                </a:lnTo>
                <a:lnTo>
                  <a:pt x="29283" y="8820"/>
                </a:lnTo>
                <a:lnTo>
                  <a:pt x="29283" y="8845"/>
                </a:lnTo>
                <a:lnTo>
                  <a:pt x="29282" y="8871"/>
                </a:lnTo>
                <a:lnTo>
                  <a:pt x="29280" y="8897"/>
                </a:lnTo>
                <a:lnTo>
                  <a:pt x="29278" y="8922"/>
                </a:lnTo>
                <a:lnTo>
                  <a:pt x="29271" y="8974"/>
                </a:lnTo>
                <a:lnTo>
                  <a:pt x="29262" y="9024"/>
                </a:lnTo>
                <a:lnTo>
                  <a:pt x="29251" y="9074"/>
                </a:lnTo>
                <a:lnTo>
                  <a:pt x="29238" y="9123"/>
                </a:lnTo>
                <a:lnTo>
                  <a:pt x="29223" y="9171"/>
                </a:lnTo>
                <a:lnTo>
                  <a:pt x="29206" y="9219"/>
                </a:lnTo>
                <a:lnTo>
                  <a:pt x="29188" y="9265"/>
                </a:lnTo>
                <a:lnTo>
                  <a:pt x="29167" y="9310"/>
                </a:lnTo>
                <a:lnTo>
                  <a:pt x="29144" y="9355"/>
                </a:lnTo>
                <a:lnTo>
                  <a:pt x="29120" y="9398"/>
                </a:lnTo>
                <a:lnTo>
                  <a:pt x="29094" y="9441"/>
                </a:lnTo>
                <a:lnTo>
                  <a:pt x="29067" y="9481"/>
                </a:lnTo>
                <a:lnTo>
                  <a:pt x="29038" y="9522"/>
                </a:lnTo>
                <a:lnTo>
                  <a:pt x="29006" y="9560"/>
                </a:lnTo>
                <a:lnTo>
                  <a:pt x="28974" y="9599"/>
                </a:lnTo>
                <a:lnTo>
                  <a:pt x="28941" y="9635"/>
                </a:lnTo>
                <a:lnTo>
                  <a:pt x="28905" y="9671"/>
                </a:lnTo>
                <a:lnTo>
                  <a:pt x="28869" y="9704"/>
                </a:lnTo>
                <a:lnTo>
                  <a:pt x="28831" y="9737"/>
                </a:lnTo>
                <a:lnTo>
                  <a:pt x="28792" y="9768"/>
                </a:lnTo>
                <a:lnTo>
                  <a:pt x="28751" y="9798"/>
                </a:lnTo>
                <a:lnTo>
                  <a:pt x="28710" y="9827"/>
                </a:lnTo>
                <a:lnTo>
                  <a:pt x="28666" y="9854"/>
                </a:lnTo>
                <a:lnTo>
                  <a:pt x="28622" y="9879"/>
                </a:lnTo>
                <a:lnTo>
                  <a:pt x="28578" y="9903"/>
                </a:lnTo>
                <a:lnTo>
                  <a:pt x="28532" y="9926"/>
                </a:lnTo>
                <a:lnTo>
                  <a:pt x="28484" y="9946"/>
                </a:lnTo>
                <a:lnTo>
                  <a:pt x="28436" y="9965"/>
                </a:lnTo>
                <a:lnTo>
                  <a:pt x="28387" y="9983"/>
                </a:lnTo>
                <a:lnTo>
                  <a:pt x="28337" y="9999"/>
                </a:lnTo>
                <a:lnTo>
                  <a:pt x="28287" y="10013"/>
                </a:lnTo>
                <a:lnTo>
                  <a:pt x="28236" y="10025"/>
                </a:lnTo>
                <a:lnTo>
                  <a:pt x="28189" y="10031"/>
                </a:lnTo>
                <a:lnTo>
                  <a:pt x="28143" y="10035"/>
                </a:lnTo>
                <a:lnTo>
                  <a:pt x="28098" y="10038"/>
                </a:lnTo>
                <a:lnTo>
                  <a:pt x="28052" y="10040"/>
                </a:lnTo>
                <a:lnTo>
                  <a:pt x="28006" y="10041"/>
                </a:lnTo>
                <a:lnTo>
                  <a:pt x="27960" y="10040"/>
                </a:lnTo>
                <a:lnTo>
                  <a:pt x="27915" y="10039"/>
                </a:lnTo>
                <a:lnTo>
                  <a:pt x="27870" y="10036"/>
                </a:lnTo>
                <a:lnTo>
                  <a:pt x="27825" y="10033"/>
                </a:lnTo>
                <a:lnTo>
                  <a:pt x="27780" y="10028"/>
                </a:lnTo>
                <a:lnTo>
                  <a:pt x="27735" y="10021"/>
                </a:lnTo>
                <a:lnTo>
                  <a:pt x="27691" y="10014"/>
                </a:lnTo>
                <a:lnTo>
                  <a:pt x="27647" y="10005"/>
                </a:lnTo>
                <a:lnTo>
                  <a:pt x="27602" y="9995"/>
                </a:lnTo>
                <a:lnTo>
                  <a:pt x="27559" y="9984"/>
                </a:lnTo>
                <a:lnTo>
                  <a:pt x="27516" y="9972"/>
                </a:lnTo>
                <a:lnTo>
                  <a:pt x="27473" y="9958"/>
                </a:lnTo>
                <a:lnTo>
                  <a:pt x="27430" y="9943"/>
                </a:lnTo>
                <a:lnTo>
                  <a:pt x="27388" y="9928"/>
                </a:lnTo>
                <a:lnTo>
                  <a:pt x="27346" y="9910"/>
                </a:lnTo>
                <a:lnTo>
                  <a:pt x="27305" y="9891"/>
                </a:lnTo>
                <a:lnTo>
                  <a:pt x="27265" y="9871"/>
                </a:lnTo>
                <a:lnTo>
                  <a:pt x="27224" y="9850"/>
                </a:lnTo>
                <a:lnTo>
                  <a:pt x="27185" y="9828"/>
                </a:lnTo>
                <a:lnTo>
                  <a:pt x="27145" y="9803"/>
                </a:lnTo>
                <a:lnTo>
                  <a:pt x="27107" y="9778"/>
                </a:lnTo>
                <a:lnTo>
                  <a:pt x="27068" y="9751"/>
                </a:lnTo>
                <a:lnTo>
                  <a:pt x="27031" y="9723"/>
                </a:lnTo>
                <a:lnTo>
                  <a:pt x="26994" y="9693"/>
                </a:lnTo>
                <a:lnTo>
                  <a:pt x="26958" y="9662"/>
                </a:lnTo>
                <a:lnTo>
                  <a:pt x="26922" y="9630"/>
                </a:lnTo>
                <a:lnTo>
                  <a:pt x="26888" y="9597"/>
                </a:lnTo>
                <a:lnTo>
                  <a:pt x="26854" y="9559"/>
                </a:lnTo>
                <a:lnTo>
                  <a:pt x="26821" y="9521"/>
                </a:lnTo>
                <a:lnTo>
                  <a:pt x="26790" y="9482"/>
                </a:lnTo>
                <a:lnTo>
                  <a:pt x="26761" y="9443"/>
                </a:lnTo>
                <a:lnTo>
                  <a:pt x="26732" y="9403"/>
                </a:lnTo>
                <a:lnTo>
                  <a:pt x="26705" y="9364"/>
                </a:lnTo>
                <a:lnTo>
                  <a:pt x="26679" y="9323"/>
                </a:lnTo>
                <a:lnTo>
                  <a:pt x="26655" y="9282"/>
                </a:lnTo>
                <a:lnTo>
                  <a:pt x="26631" y="9241"/>
                </a:lnTo>
                <a:lnTo>
                  <a:pt x="26609" y="9199"/>
                </a:lnTo>
                <a:lnTo>
                  <a:pt x="26588" y="9157"/>
                </a:lnTo>
                <a:lnTo>
                  <a:pt x="26568" y="9115"/>
                </a:lnTo>
                <a:lnTo>
                  <a:pt x="26551" y="9073"/>
                </a:lnTo>
                <a:lnTo>
                  <a:pt x="26533" y="9029"/>
                </a:lnTo>
                <a:lnTo>
                  <a:pt x="26517" y="8987"/>
                </a:lnTo>
                <a:lnTo>
                  <a:pt x="26503" y="8943"/>
                </a:lnTo>
                <a:lnTo>
                  <a:pt x="26489" y="8900"/>
                </a:lnTo>
                <a:lnTo>
                  <a:pt x="26477" y="8857"/>
                </a:lnTo>
                <a:lnTo>
                  <a:pt x="26466" y="8812"/>
                </a:lnTo>
                <a:lnTo>
                  <a:pt x="26456" y="8768"/>
                </a:lnTo>
                <a:lnTo>
                  <a:pt x="26448" y="8723"/>
                </a:lnTo>
                <a:lnTo>
                  <a:pt x="26440" y="8680"/>
                </a:lnTo>
                <a:lnTo>
                  <a:pt x="26434" y="8635"/>
                </a:lnTo>
                <a:lnTo>
                  <a:pt x="26429" y="8590"/>
                </a:lnTo>
                <a:lnTo>
                  <a:pt x="26425" y="8546"/>
                </a:lnTo>
                <a:lnTo>
                  <a:pt x="26422" y="8501"/>
                </a:lnTo>
                <a:lnTo>
                  <a:pt x="26421" y="8456"/>
                </a:lnTo>
                <a:lnTo>
                  <a:pt x="26419" y="8412"/>
                </a:lnTo>
                <a:lnTo>
                  <a:pt x="26419" y="8368"/>
                </a:lnTo>
                <a:lnTo>
                  <a:pt x="26422" y="8323"/>
                </a:lnTo>
                <a:lnTo>
                  <a:pt x="26425" y="8278"/>
                </a:lnTo>
                <a:lnTo>
                  <a:pt x="26428" y="8233"/>
                </a:lnTo>
                <a:lnTo>
                  <a:pt x="26433" y="8189"/>
                </a:lnTo>
                <a:lnTo>
                  <a:pt x="26439" y="8145"/>
                </a:lnTo>
                <a:lnTo>
                  <a:pt x="26445" y="8100"/>
                </a:lnTo>
                <a:lnTo>
                  <a:pt x="26454" y="8056"/>
                </a:lnTo>
                <a:lnTo>
                  <a:pt x="26463" y="8013"/>
                </a:lnTo>
                <a:lnTo>
                  <a:pt x="26473" y="7969"/>
                </a:lnTo>
                <a:lnTo>
                  <a:pt x="26484" y="7925"/>
                </a:lnTo>
                <a:lnTo>
                  <a:pt x="26497" y="7882"/>
                </a:lnTo>
                <a:lnTo>
                  <a:pt x="26509" y="7839"/>
                </a:lnTo>
                <a:lnTo>
                  <a:pt x="26524" y="7796"/>
                </a:lnTo>
                <a:lnTo>
                  <a:pt x="26539" y="7754"/>
                </a:lnTo>
                <a:lnTo>
                  <a:pt x="26555" y="7711"/>
                </a:lnTo>
                <a:lnTo>
                  <a:pt x="26571" y="7669"/>
                </a:lnTo>
                <a:lnTo>
                  <a:pt x="26590" y="7628"/>
                </a:lnTo>
                <a:lnTo>
                  <a:pt x="26609" y="7587"/>
                </a:lnTo>
                <a:lnTo>
                  <a:pt x="26629" y="7546"/>
                </a:lnTo>
                <a:lnTo>
                  <a:pt x="26650" y="7506"/>
                </a:lnTo>
                <a:lnTo>
                  <a:pt x="26671" y="7465"/>
                </a:lnTo>
                <a:lnTo>
                  <a:pt x="26694" y="7426"/>
                </a:lnTo>
                <a:lnTo>
                  <a:pt x="26718" y="7387"/>
                </a:lnTo>
                <a:lnTo>
                  <a:pt x="26743" y="7349"/>
                </a:lnTo>
                <a:lnTo>
                  <a:pt x="26768" y="7310"/>
                </a:lnTo>
                <a:lnTo>
                  <a:pt x="26795" y="7273"/>
                </a:lnTo>
                <a:lnTo>
                  <a:pt x="26822" y="7236"/>
                </a:lnTo>
                <a:lnTo>
                  <a:pt x="26850" y="7200"/>
                </a:lnTo>
                <a:lnTo>
                  <a:pt x="26880" y="7163"/>
                </a:lnTo>
                <a:lnTo>
                  <a:pt x="26910" y="7128"/>
                </a:lnTo>
                <a:lnTo>
                  <a:pt x="26940" y="7094"/>
                </a:lnTo>
                <a:lnTo>
                  <a:pt x="26971" y="7060"/>
                </a:lnTo>
                <a:lnTo>
                  <a:pt x="27005" y="7027"/>
                </a:lnTo>
                <a:lnTo>
                  <a:pt x="27038" y="6994"/>
                </a:lnTo>
                <a:lnTo>
                  <a:pt x="27071" y="6962"/>
                </a:lnTo>
                <a:lnTo>
                  <a:pt x="27107" y="6933"/>
                </a:lnTo>
                <a:lnTo>
                  <a:pt x="27141" y="6906"/>
                </a:lnTo>
                <a:lnTo>
                  <a:pt x="27176" y="6880"/>
                </a:lnTo>
                <a:lnTo>
                  <a:pt x="27212" y="6854"/>
                </a:lnTo>
                <a:lnTo>
                  <a:pt x="27248" y="6829"/>
                </a:lnTo>
                <a:lnTo>
                  <a:pt x="27285" y="6805"/>
                </a:lnTo>
                <a:lnTo>
                  <a:pt x="27321" y="6782"/>
                </a:lnTo>
                <a:lnTo>
                  <a:pt x="27357" y="6761"/>
                </a:lnTo>
                <a:lnTo>
                  <a:pt x="27395" y="6740"/>
                </a:lnTo>
                <a:lnTo>
                  <a:pt x="27432" y="6719"/>
                </a:lnTo>
                <a:lnTo>
                  <a:pt x="27470" y="6699"/>
                </a:lnTo>
                <a:lnTo>
                  <a:pt x="27508" y="6681"/>
                </a:lnTo>
                <a:lnTo>
                  <a:pt x="27546" y="6663"/>
                </a:lnTo>
                <a:lnTo>
                  <a:pt x="27584" y="6646"/>
                </a:lnTo>
                <a:lnTo>
                  <a:pt x="27623" y="6630"/>
                </a:lnTo>
                <a:lnTo>
                  <a:pt x="27662" y="6615"/>
                </a:lnTo>
                <a:lnTo>
                  <a:pt x="27701" y="6600"/>
                </a:lnTo>
                <a:lnTo>
                  <a:pt x="27741" y="6587"/>
                </a:lnTo>
                <a:lnTo>
                  <a:pt x="27780" y="6573"/>
                </a:lnTo>
                <a:lnTo>
                  <a:pt x="27820" y="6562"/>
                </a:lnTo>
                <a:lnTo>
                  <a:pt x="27859" y="6550"/>
                </a:lnTo>
                <a:lnTo>
                  <a:pt x="27899" y="6540"/>
                </a:lnTo>
                <a:lnTo>
                  <a:pt x="27939" y="6531"/>
                </a:lnTo>
                <a:lnTo>
                  <a:pt x="27980" y="6521"/>
                </a:lnTo>
                <a:lnTo>
                  <a:pt x="28020" y="6514"/>
                </a:lnTo>
                <a:lnTo>
                  <a:pt x="28060" y="6507"/>
                </a:lnTo>
                <a:lnTo>
                  <a:pt x="28101" y="6499"/>
                </a:lnTo>
                <a:lnTo>
                  <a:pt x="28141" y="6494"/>
                </a:lnTo>
                <a:lnTo>
                  <a:pt x="28182" y="6489"/>
                </a:lnTo>
                <a:lnTo>
                  <a:pt x="28223" y="6485"/>
                </a:lnTo>
                <a:lnTo>
                  <a:pt x="28264" y="6482"/>
                </a:lnTo>
                <a:lnTo>
                  <a:pt x="28305" y="6480"/>
                </a:lnTo>
                <a:lnTo>
                  <a:pt x="28345" y="6478"/>
                </a:lnTo>
                <a:lnTo>
                  <a:pt x="28387" y="6477"/>
                </a:lnTo>
                <a:lnTo>
                  <a:pt x="28428" y="6477"/>
                </a:lnTo>
                <a:lnTo>
                  <a:pt x="28468" y="6477"/>
                </a:lnTo>
                <a:lnTo>
                  <a:pt x="28510" y="6479"/>
                </a:lnTo>
                <a:lnTo>
                  <a:pt x="28550" y="6481"/>
                </a:lnTo>
                <a:lnTo>
                  <a:pt x="28592" y="6483"/>
                </a:lnTo>
                <a:lnTo>
                  <a:pt x="28633" y="6486"/>
                </a:lnTo>
                <a:lnTo>
                  <a:pt x="28673" y="6490"/>
                </a:lnTo>
                <a:lnTo>
                  <a:pt x="28715" y="6495"/>
                </a:lnTo>
                <a:lnTo>
                  <a:pt x="28756" y="6501"/>
                </a:lnTo>
                <a:lnTo>
                  <a:pt x="28796" y="6508"/>
                </a:lnTo>
                <a:lnTo>
                  <a:pt x="28837" y="6514"/>
                </a:lnTo>
                <a:lnTo>
                  <a:pt x="28877" y="6522"/>
                </a:lnTo>
                <a:lnTo>
                  <a:pt x="28918" y="6531"/>
                </a:lnTo>
                <a:lnTo>
                  <a:pt x="28959" y="6540"/>
                </a:lnTo>
                <a:lnTo>
                  <a:pt x="28999" y="6549"/>
                </a:lnTo>
                <a:lnTo>
                  <a:pt x="29040" y="6560"/>
                </a:lnTo>
                <a:lnTo>
                  <a:pt x="29079" y="6571"/>
                </a:lnTo>
                <a:lnTo>
                  <a:pt x="29119" y="6584"/>
                </a:lnTo>
                <a:lnTo>
                  <a:pt x="29159" y="6596"/>
                </a:lnTo>
                <a:lnTo>
                  <a:pt x="29199" y="6610"/>
                </a:lnTo>
                <a:lnTo>
                  <a:pt x="29239" y="6623"/>
                </a:lnTo>
                <a:lnTo>
                  <a:pt x="29277" y="6638"/>
                </a:lnTo>
                <a:lnTo>
                  <a:pt x="29317" y="6653"/>
                </a:lnTo>
                <a:lnTo>
                  <a:pt x="29355" y="6669"/>
                </a:lnTo>
                <a:lnTo>
                  <a:pt x="29395" y="6686"/>
                </a:lnTo>
                <a:lnTo>
                  <a:pt x="29432" y="6703"/>
                </a:lnTo>
                <a:lnTo>
                  <a:pt x="29471" y="6721"/>
                </a:lnTo>
                <a:lnTo>
                  <a:pt x="29509" y="6740"/>
                </a:lnTo>
                <a:lnTo>
                  <a:pt x="29547" y="6759"/>
                </a:lnTo>
                <a:lnTo>
                  <a:pt x="29584" y="6778"/>
                </a:lnTo>
                <a:lnTo>
                  <a:pt x="29619" y="6799"/>
                </a:lnTo>
                <a:lnTo>
                  <a:pt x="29652" y="6819"/>
                </a:lnTo>
                <a:lnTo>
                  <a:pt x="29685" y="6841"/>
                </a:lnTo>
                <a:lnTo>
                  <a:pt x="29717" y="6863"/>
                </a:lnTo>
                <a:lnTo>
                  <a:pt x="29750" y="6884"/>
                </a:lnTo>
                <a:lnTo>
                  <a:pt x="29781" y="6906"/>
                </a:lnTo>
                <a:lnTo>
                  <a:pt x="29812" y="6929"/>
                </a:lnTo>
                <a:lnTo>
                  <a:pt x="29842" y="6953"/>
                </a:lnTo>
                <a:lnTo>
                  <a:pt x="29873" y="6977"/>
                </a:lnTo>
                <a:lnTo>
                  <a:pt x="29902" y="7001"/>
                </a:lnTo>
                <a:lnTo>
                  <a:pt x="29931" y="7025"/>
                </a:lnTo>
                <a:lnTo>
                  <a:pt x="29959" y="7050"/>
                </a:lnTo>
                <a:lnTo>
                  <a:pt x="29987" y="7075"/>
                </a:lnTo>
                <a:lnTo>
                  <a:pt x="30014" y="7101"/>
                </a:lnTo>
                <a:lnTo>
                  <a:pt x="30041" y="7127"/>
                </a:lnTo>
                <a:lnTo>
                  <a:pt x="30067" y="7153"/>
                </a:lnTo>
                <a:lnTo>
                  <a:pt x="30118" y="7207"/>
                </a:lnTo>
                <a:lnTo>
                  <a:pt x="30167" y="7261"/>
                </a:lnTo>
                <a:lnTo>
                  <a:pt x="30213" y="7317"/>
                </a:lnTo>
                <a:lnTo>
                  <a:pt x="30258" y="7376"/>
                </a:lnTo>
                <a:lnTo>
                  <a:pt x="30300" y="7434"/>
                </a:lnTo>
                <a:lnTo>
                  <a:pt x="30341" y="7494"/>
                </a:lnTo>
                <a:lnTo>
                  <a:pt x="30379" y="7555"/>
                </a:lnTo>
                <a:lnTo>
                  <a:pt x="30415" y="7617"/>
                </a:lnTo>
                <a:lnTo>
                  <a:pt x="30449" y="7680"/>
                </a:lnTo>
                <a:lnTo>
                  <a:pt x="30482" y="7744"/>
                </a:lnTo>
                <a:lnTo>
                  <a:pt x="30512" y="7809"/>
                </a:lnTo>
                <a:lnTo>
                  <a:pt x="30540" y="7874"/>
                </a:lnTo>
                <a:lnTo>
                  <a:pt x="30566" y="7941"/>
                </a:lnTo>
                <a:lnTo>
                  <a:pt x="30590" y="8007"/>
                </a:lnTo>
                <a:lnTo>
                  <a:pt x="30612" y="8075"/>
                </a:lnTo>
                <a:lnTo>
                  <a:pt x="30632" y="8144"/>
                </a:lnTo>
                <a:lnTo>
                  <a:pt x="30649" y="8212"/>
                </a:lnTo>
                <a:lnTo>
                  <a:pt x="30665" y="8282"/>
                </a:lnTo>
                <a:lnTo>
                  <a:pt x="30678" y="8352"/>
                </a:lnTo>
                <a:lnTo>
                  <a:pt x="30691" y="8423"/>
                </a:lnTo>
                <a:lnTo>
                  <a:pt x="30700" y="8493"/>
                </a:lnTo>
                <a:lnTo>
                  <a:pt x="30709" y="8565"/>
                </a:lnTo>
                <a:lnTo>
                  <a:pt x="30714" y="8636"/>
                </a:lnTo>
                <a:lnTo>
                  <a:pt x="30718" y="8708"/>
                </a:lnTo>
                <a:lnTo>
                  <a:pt x="30720" y="8780"/>
                </a:lnTo>
                <a:lnTo>
                  <a:pt x="30720" y="8853"/>
                </a:lnTo>
                <a:lnTo>
                  <a:pt x="30718" y="8924"/>
                </a:lnTo>
                <a:lnTo>
                  <a:pt x="30714" y="8996"/>
                </a:lnTo>
                <a:lnTo>
                  <a:pt x="30708" y="9068"/>
                </a:lnTo>
                <a:lnTo>
                  <a:pt x="30700" y="9141"/>
                </a:lnTo>
                <a:lnTo>
                  <a:pt x="30690" y="9213"/>
                </a:lnTo>
                <a:lnTo>
                  <a:pt x="30678" y="9284"/>
                </a:lnTo>
                <a:lnTo>
                  <a:pt x="30665" y="9355"/>
                </a:lnTo>
                <a:lnTo>
                  <a:pt x="30649" y="9427"/>
                </a:lnTo>
                <a:lnTo>
                  <a:pt x="30632" y="9498"/>
                </a:lnTo>
                <a:lnTo>
                  <a:pt x="30612" y="9569"/>
                </a:lnTo>
                <a:lnTo>
                  <a:pt x="30590" y="9638"/>
                </a:lnTo>
                <a:lnTo>
                  <a:pt x="30567" y="9708"/>
                </a:lnTo>
                <a:lnTo>
                  <a:pt x="30542" y="9777"/>
                </a:lnTo>
                <a:lnTo>
                  <a:pt x="30515" y="9845"/>
                </a:lnTo>
                <a:lnTo>
                  <a:pt x="30486" y="9913"/>
                </a:lnTo>
                <a:lnTo>
                  <a:pt x="30456" y="9981"/>
                </a:lnTo>
                <a:lnTo>
                  <a:pt x="30422" y="10047"/>
                </a:lnTo>
                <a:lnTo>
                  <a:pt x="30388" y="10113"/>
                </a:lnTo>
                <a:lnTo>
                  <a:pt x="30351" y="10177"/>
                </a:lnTo>
                <a:lnTo>
                  <a:pt x="30313" y="10242"/>
                </a:lnTo>
                <a:lnTo>
                  <a:pt x="30273" y="10304"/>
                </a:lnTo>
                <a:lnTo>
                  <a:pt x="30231" y="10367"/>
                </a:lnTo>
                <a:lnTo>
                  <a:pt x="30187" y="10428"/>
                </a:lnTo>
                <a:lnTo>
                  <a:pt x="30141" y="10488"/>
                </a:lnTo>
                <a:lnTo>
                  <a:pt x="30094" y="10547"/>
                </a:lnTo>
                <a:lnTo>
                  <a:pt x="30044" y="10604"/>
                </a:lnTo>
                <a:lnTo>
                  <a:pt x="29993" y="10660"/>
                </a:lnTo>
                <a:lnTo>
                  <a:pt x="29940" y="10715"/>
                </a:lnTo>
                <a:lnTo>
                  <a:pt x="29886" y="10770"/>
                </a:lnTo>
                <a:lnTo>
                  <a:pt x="29829" y="10822"/>
                </a:lnTo>
                <a:lnTo>
                  <a:pt x="29775" y="10867"/>
                </a:lnTo>
                <a:lnTo>
                  <a:pt x="29719" y="10911"/>
                </a:lnTo>
                <a:lnTo>
                  <a:pt x="29662" y="10953"/>
                </a:lnTo>
                <a:lnTo>
                  <a:pt x="29605" y="10993"/>
                </a:lnTo>
                <a:lnTo>
                  <a:pt x="29548" y="11032"/>
                </a:lnTo>
                <a:lnTo>
                  <a:pt x="29489" y="11068"/>
                </a:lnTo>
                <a:lnTo>
                  <a:pt x="29431" y="11105"/>
                </a:lnTo>
                <a:lnTo>
                  <a:pt x="29372" y="11138"/>
                </a:lnTo>
                <a:lnTo>
                  <a:pt x="29311" y="11170"/>
                </a:lnTo>
                <a:lnTo>
                  <a:pt x="29251" y="11201"/>
                </a:lnTo>
                <a:lnTo>
                  <a:pt x="29191" y="11231"/>
                </a:lnTo>
                <a:lnTo>
                  <a:pt x="29129" y="11259"/>
                </a:lnTo>
                <a:lnTo>
                  <a:pt x="29068" y="11285"/>
                </a:lnTo>
                <a:lnTo>
                  <a:pt x="29005" y="11310"/>
                </a:lnTo>
                <a:lnTo>
                  <a:pt x="28943" y="11333"/>
                </a:lnTo>
                <a:lnTo>
                  <a:pt x="28880" y="11353"/>
                </a:lnTo>
                <a:lnTo>
                  <a:pt x="28817" y="11374"/>
                </a:lnTo>
                <a:lnTo>
                  <a:pt x="28753" y="11392"/>
                </a:lnTo>
                <a:lnTo>
                  <a:pt x="28689" y="11410"/>
                </a:lnTo>
                <a:lnTo>
                  <a:pt x="28625" y="11424"/>
                </a:lnTo>
                <a:lnTo>
                  <a:pt x="28561" y="11439"/>
                </a:lnTo>
                <a:lnTo>
                  <a:pt x="28496" y="11451"/>
                </a:lnTo>
                <a:lnTo>
                  <a:pt x="28431" y="11462"/>
                </a:lnTo>
                <a:lnTo>
                  <a:pt x="28366" y="11471"/>
                </a:lnTo>
                <a:lnTo>
                  <a:pt x="28301" y="11479"/>
                </a:lnTo>
                <a:lnTo>
                  <a:pt x="28236" y="11486"/>
                </a:lnTo>
                <a:lnTo>
                  <a:pt x="28170" y="11490"/>
                </a:lnTo>
                <a:lnTo>
                  <a:pt x="28105" y="11494"/>
                </a:lnTo>
                <a:lnTo>
                  <a:pt x="28039" y="11496"/>
                </a:lnTo>
                <a:lnTo>
                  <a:pt x="27974" y="11496"/>
                </a:lnTo>
                <a:lnTo>
                  <a:pt x="27908" y="11495"/>
                </a:lnTo>
                <a:lnTo>
                  <a:pt x="27843" y="11493"/>
                </a:lnTo>
                <a:lnTo>
                  <a:pt x="27777" y="11489"/>
                </a:lnTo>
                <a:lnTo>
                  <a:pt x="27711" y="11484"/>
                </a:lnTo>
                <a:lnTo>
                  <a:pt x="27646" y="11476"/>
                </a:lnTo>
                <a:lnTo>
                  <a:pt x="27580" y="11468"/>
                </a:lnTo>
                <a:lnTo>
                  <a:pt x="27516" y="11459"/>
                </a:lnTo>
                <a:lnTo>
                  <a:pt x="27450" y="11447"/>
                </a:lnTo>
                <a:lnTo>
                  <a:pt x="27386" y="11435"/>
                </a:lnTo>
                <a:lnTo>
                  <a:pt x="27320" y="11421"/>
                </a:lnTo>
                <a:lnTo>
                  <a:pt x="27255" y="11405"/>
                </a:lnTo>
                <a:lnTo>
                  <a:pt x="27192" y="11389"/>
                </a:lnTo>
                <a:lnTo>
                  <a:pt x="27127" y="11371"/>
                </a:lnTo>
                <a:lnTo>
                  <a:pt x="27064" y="11351"/>
                </a:lnTo>
                <a:lnTo>
                  <a:pt x="27000" y="11331"/>
                </a:lnTo>
                <a:lnTo>
                  <a:pt x="26937" y="11308"/>
                </a:lnTo>
                <a:lnTo>
                  <a:pt x="26874" y="11284"/>
                </a:lnTo>
                <a:lnTo>
                  <a:pt x="26812" y="11259"/>
                </a:lnTo>
                <a:lnTo>
                  <a:pt x="26751" y="11233"/>
                </a:lnTo>
                <a:lnTo>
                  <a:pt x="26689" y="11205"/>
                </a:lnTo>
                <a:lnTo>
                  <a:pt x="26628" y="11175"/>
                </a:lnTo>
                <a:lnTo>
                  <a:pt x="26567" y="11144"/>
                </a:lnTo>
                <a:lnTo>
                  <a:pt x="26507" y="11113"/>
                </a:lnTo>
                <a:lnTo>
                  <a:pt x="26448" y="11080"/>
                </a:lnTo>
                <a:lnTo>
                  <a:pt x="26388" y="11044"/>
                </a:lnTo>
                <a:lnTo>
                  <a:pt x="26330" y="11009"/>
                </a:lnTo>
                <a:lnTo>
                  <a:pt x="26272" y="10971"/>
                </a:lnTo>
                <a:lnTo>
                  <a:pt x="26214" y="10933"/>
                </a:lnTo>
                <a:lnTo>
                  <a:pt x="26158" y="10892"/>
                </a:lnTo>
                <a:lnTo>
                  <a:pt x="26102" y="10852"/>
                </a:lnTo>
                <a:lnTo>
                  <a:pt x="26047" y="10809"/>
                </a:lnTo>
                <a:lnTo>
                  <a:pt x="25992" y="10765"/>
                </a:lnTo>
                <a:lnTo>
                  <a:pt x="25937" y="10720"/>
                </a:lnTo>
                <a:lnTo>
                  <a:pt x="25884" y="10673"/>
                </a:lnTo>
                <a:lnTo>
                  <a:pt x="25840" y="10644"/>
                </a:lnTo>
                <a:lnTo>
                  <a:pt x="25797" y="10618"/>
                </a:lnTo>
                <a:lnTo>
                  <a:pt x="25756" y="10593"/>
                </a:lnTo>
                <a:lnTo>
                  <a:pt x="25718" y="10571"/>
                </a:lnTo>
                <a:lnTo>
                  <a:pt x="25681" y="10551"/>
                </a:lnTo>
                <a:lnTo>
                  <a:pt x="25646" y="10533"/>
                </a:lnTo>
                <a:lnTo>
                  <a:pt x="25613" y="10518"/>
                </a:lnTo>
                <a:lnTo>
                  <a:pt x="25581" y="10503"/>
                </a:lnTo>
                <a:lnTo>
                  <a:pt x="25550" y="10492"/>
                </a:lnTo>
                <a:lnTo>
                  <a:pt x="25521" y="10480"/>
                </a:lnTo>
                <a:lnTo>
                  <a:pt x="25493" y="10472"/>
                </a:lnTo>
                <a:lnTo>
                  <a:pt x="25466" y="10464"/>
                </a:lnTo>
                <a:lnTo>
                  <a:pt x="25440" y="10457"/>
                </a:lnTo>
                <a:lnTo>
                  <a:pt x="25414" y="10452"/>
                </a:lnTo>
                <a:lnTo>
                  <a:pt x="25389" y="10448"/>
                </a:lnTo>
                <a:lnTo>
                  <a:pt x="25364" y="10445"/>
                </a:lnTo>
                <a:lnTo>
                  <a:pt x="3051" y="10445"/>
                </a:lnTo>
                <a:lnTo>
                  <a:pt x="2972" y="10444"/>
                </a:lnTo>
                <a:lnTo>
                  <a:pt x="2894" y="10442"/>
                </a:lnTo>
                <a:lnTo>
                  <a:pt x="2816" y="10437"/>
                </a:lnTo>
                <a:lnTo>
                  <a:pt x="2739" y="10429"/>
                </a:lnTo>
                <a:lnTo>
                  <a:pt x="2662" y="10421"/>
                </a:lnTo>
                <a:lnTo>
                  <a:pt x="2586" y="10411"/>
                </a:lnTo>
                <a:lnTo>
                  <a:pt x="2511" y="10398"/>
                </a:lnTo>
                <a:lnTo>
                  <a:pt x="2436" y="10383"/>
                </a:lnTo>
                <a:lnTo>
                  <a:pt x="2362" y="10367"/>
                </a:lnTo>
                <a:lnTo>
                  <a:pt x="2288" y="10349"/>
                </a:lnTo>
                <a:lnTo>
                  <a:pt x="2215" y="10329"/>
                </a:lnTo>
                <a:lnTo>
                  <a:pt x="2143" y="10309"/>
                </a:lnTo>
                <a:lnTo>
                  <a:pt x="2073" y="10285"/>
                </a:lnTo>
                <a:lnTo>
                  <a:pt x="2002" y="10261"/>
                </a:lnTo>
                <a:lnTo>
                  <a:pt x="1932" y="10234"/>
                </a:lnTo>
                <a:lnTo>
                  <a:pt x="1863" y="10205"/>
                </a:lnTo>
                <a:lnTo>
                  <a:pt x="1795" y="10176"/>
                </a:lnTo>
                <a:lnTo>
                  <a:pt x="1728" y="10144"/>
                </a:lnTo>
                <a:lnTo>
                  <a:pt x="1661" y="10112"/>
                </a:lnTo>
                <a:lnTo>
                  <a:pt x="1597" y="10077"/>
                </a:lnTo>
                <a:lnTo>
                  <a:pt x="1532" y="10041"/>
                </a:lnTo>
                <a:lnTo>
                  <a:pt x="1469" y="10004"/>
                </a:lnTo>
                <a:lnTo>
                  <a:pt x="1406" y="9965"/>
                </a:lnTo>
                <a:lnTo>
                  <a:pt x="1345" y="9924"/>
                </a:lnTo>
                <a:lnTo>
                  <a:pt x="1285" y="9883"/>
                </a:lnTo>
                <a:lnTo>
                  <a:pt x="1225" y="9839"/>
                </a:lnTo>
                <a:lnTo>
                  <a:pt x="1167" y="9794"/>
                </a:lnTo>
                <a:lnTo>
                  <a:pt x="1110" y="9749"/>
                </a:lnTo>
                <a:lnTo>
                  <a:pt x="1055" y="9702"/>
                </a:lnTo>
                <a:lnTo>
                  <a:pt x="999" y="9653"/>
                </a:lnTo>
                <a:lnTo>
                  <a:pt x="945" y="9603"/>
                </a:lnTo>
                <a:lnTo>
                  <a:pt x="893" y="9552"/>
                </a:lnTo>
                <a:lnTo>
                  <a:pt x="842" y="9500"/>
                </a:lnTo>
                <a:lnTo>
                  <a:pt x="792" y="9446"/>
                </a:lnTo>
                <a:lnTo>
                  <a:pt x="743" y="9392"/>
                </a:lnTo>
                <a:lnTo>
                  <a:pt x="696" y="9335"/>
                </a:lnTo>
                <a:lnTo>
                  <a:pt x="651" y="9278"/>
                </a:lnTo>
                <a:lnTo>
                  <a:pt x="606" y="9220"/>
                </a:lnTo>
                <a:lnTo>
                  <a:pt x="562" y="9161"/>
                </a:lnTo>
                <a:lnTo>
                  <a:pt x="521" y="9100"/>
                </a:lnTo>
                <a:lnTo>
                  <a:pt x="480" y="9039"/>
                </a:lnTo>
                <a:lnTo>
                  <a:pt x="441" y="8976"/>
                </a:lnTo>
                <a:lnTo>
                  <a:pt x="404" y="8913"/>
                </a:lnTo>
                <a:lnTo>
                  <a:pt x="367" y="8849"/>
                </a:lnTo>
                <a:lnTo>
                  <a:pt x="333" y="8784"/>
                </a:lnTo>
                <a:lnTo>
                  <a:pt x="301" y="8717"/>
                </a:lnTo>
                <a:lnTo>
                  <a:pt x="270" y="8651"/>
                </a:lnTo>
                <a:lnTo>
                  <a:pt x="239" y="8582"/>
                </a:lnTo>
                <a:lnTo>
                  <a:pt x="211" y="8513"/>
                </a:lnTo>
                <a:lnTo>
                  <a:pt x="185" y="8444"/>
                </a:lnTo>
                <a:lnTo>
                  <a:pt x="160" y="8373"/>
                </a:lnTo>
                <a:lnTo>
                  <a:pt x="136" y="8302"/>
                </a:lnTo>
                <a:lnTo>
                  <a:pt x="116" y="8230"/>
                </a:lnTo>
                <a:lnTo>
                  <a:pt x="96" y="8157"/>
                </a:lnTo>
                <a:lnTo>
                  <a:pt x="78" y="8083"/>
                </a:lnTo>
                <a:lnTo>
                  <a:pt x="61" y="8010"/>
                </a:lnTo>
                <a:lnTo>
                  <a:pt x="47" y="7935"/>
                </a:lnTo>
                <a:lnTo>
                  <a:pt x="34" y="7860"/>
                </a:lnTo>
                <a:lnTo>
                  <a:pt x="24" y="7784"/>
                </a:lnTo>
                <a:lnTo>
                  <a:pt x="16" y="7707"/>
                </a:lnTo>
                <a:lnTo>
                  <a:pt x="8" y="7630"/>
                </a:lnTo>
                <a:lnTo>
                  <a:pt x="4" y="7552"/>
                </a:lnTo>
                <a:lnTo>
                  <a:pt x="1" y="7474"/>
                </a:lnTo>
                <a:lnTo>
                  <a:pt x="0" y="7394"/>
                </a:lnTo>
                <a:lnTo>
                  <a:pt x="0" y="3050"/>
                </a:lnTo>
                <a:lnTo>
                  <a:pt x="1" y="2971"/>
                </a:lnTo>
                <a:lnTo>
                  <a:pt x="4" y="2893"/>
                </a:lnTo>
                <a:lnTo>
                  <a:pt x="8" y="2815"/>
                </a:lnTo>
                <a:lnTo>
                  <a:pt x="16" y="2738"/>
                </a:lnTo>
                <a:lnTo>
                  <a:pt x="24" y="2661"/>
                </a:lnTo>
                <a:lnTo>
                  <a:pt x="34" y="2585"/>
                </a:lnTo>
                <a:lnTo>
                  <a:pt x="47" y="2510"/>
                </a:lnTo>
                <a:lnTo>
                  <a:pt x="61" y="2435"/>
                </a:lnTo>
                <a:lnTo>
                  <a:pt x="78" y="2361"/>
                </a:lnTo>
                <a:lnTo>
                  <a:pt x="96" y="2288"/>
                </a:lnTo>
                <a:lnTo>
                  <a:pt x="116" y="2215"/>
                </a:lnTo>
                <a:lnTo>
                  <a:pt x="136" y="2143"/>
                </a:lnTo>
                <a:lnTo>
                  <a:pt x="160" y="2072"/>
                </a:lnTo>
                <a:lnTo>
                  <a:pt x="185" y="2001"/>
                </a:lnTo>
                <a:lnTo>
                  <a:pt x="211" y="1932"/>
                </a:lnTo>
                <a:lnTo>
                  <a:pt x="239" y="1863"/>
                </a:lnTo>
                <a:lnTo>
                  <a:pt x="270" y="1795"/>
                </a:lnTo>
                <a:lnTo>
                  <a:pt x="301" y="1728"/>
                </a:lnTo>
                <a:lnTo>
                  <a:pt x="333" y="1661"/>
                </a:lnTo>
                <a:lnTo>
                  <a:pt x="367" y="1596"/>
                </a:lnTo>
                <a:lnTo>
                  <a:pt x="404" y="1532"/>
                </a:lnTo>
                <a:lnTo>
                  <a:pt x="441" y="1468"/>
                </a:lnTo>
                <a:lnTo>
                  <a:pt x="480" y="1406"/>
                </a:lnTo>
                <a:lnTo>
                  <a:pt x="521" y="1345"/>
                </a:lnTo>
                <a:lnTo>
                  <a:pt x="562" y="1284"/>
                </a:lnTo>
                <a:lnTo>
                  <a:pt x="606" y="1225"/>
                </a:lnTo>
                <a:lnTo>
                  <a:pt x="651" y="1167"/>
                </a:lnTo>
                <a:lnTo>
                  <a:pt x="696" y="1109"/>
                </a:lnTo>
                <a:lnTo>
                  <a:pt x="743" y="1054"/>
                </a:lnTo>
                <a:lnTo>
                  <a:pt x="792" y="999"/>
                </a:lnTo>
                <a:lnTo>
                  <a:pt x="842" y="946"/>
                </a:lnTo>
                <a:lnTo>
                  <a:pt x="893" y="893"/>
                </a:lnTo>
                <a:lnTo>
                  <a:pt x="945" y="842"/>
                </a:lnTo>
                <a:lnTo>
                  <a:pt x="999" y="792"/>
                </a:lnTo>
                <a:lnTo>
                  <a:pt x="1055" y="744"/>
                </a:lnTo>
                <a:lnTo>
                  <a:pt x="1110" y="696"/>
                </a:lnTo>
                <a:lnTo>
                  <a:pt x="1167" y="650"/>
                </a:lnTo>
                <a:lnTo>
                  <a:pt x="1225" y="606"/>
                </a:lnTo>
                <a:lnTo>
                  <a:pt x="1285" y="563"/>
                </a:lnTo>
                <a:lnTo>
                  <a:pt x="1345" y="520"/>
                </a:lnTo>
                <a:lnTo>
                  <a:pt x="1406" y="481"/>
                </a:lnTo>
                <a:lnTo>
                  <a:pt x="1469" y="441"/>
                </a:lnTo>
                <a:lnTo>
                  <a:pt x="1532" y="404"/>
                </a:lnTo>
                <a:lnTo>
                  <a:pt x="1597" y="368"/>
                </a:lnTo>
                <a:lnTo>
                  <a:pt x="1661" y="334"/>
                </a:lnTo>
                <a:lnTo>
                  <a:pt x="1728" y="301"/>
                </a:lnTo>
                <a:lnTo>
                  <a:pt x="1795" y="270"/>
                </a:lnTo>
                <a:lnTo>
                  <a:pt x="1863" y="239"/>
                </a:lnTo>
                <a:lnTo>
                  <a:pt x="1932" y="211"/>
                </a:lnTo>
                <a:lnTo>
                  <a:pt x="2002" y="185"/>
                </a:lnTo>
                <a:lnTo>
                  <a:pt x="2073" y="160"/>
                </a:lnTo>
                <a:lnTo>
                  <a:pt x="2143" y="137"/>
                </a:lnTo>
                <a:lnTo>
                  <a:pt x="2215" y="116"/>
                </a:lnTo>
                <a:lnTo>
                  <a:pt x="2288" y="96"/>
                </a:lnTo>
                <a:lnTo>
                  <a:pt x="2362" y="78"/>
                </a:lnTo>
                <a:lnTo>
                  <a:pt x="2436" y="61"/>
                </a:lnTo>
                <a:lnTo>
                  <a:pt x="2511" y="48"/>
                </a:lnTo>
                <a:lnTo>
                  <a:pt x="2586" y="35"/>
                </a:lnTo>
                <a:lnTo>
                  <a:pt x="2662" y="24"/>
                </a:lnTo>
                <a:lnTo>
                  <a:pt x="2739" y="16"/>
                </a:lnTo>
                <a:lnTo>
                  <a:pt x="2816" y="8"/>
                </a:lnTo>
                <a:lnTo>
                  <a:pt x="2894" y="4"/>
                </a:lnTo>
                <a:lnTo>
                  <a:pt x="2972" y="1"/>
                </a:lnTo>
                <a:lnTo>
                  <a:pt x="3051" y="0"/>
                </a:lnTo>
                <a:lnTo>
                  <a:pt x="25929" y="0"/>
                </a:lnTo>
                <a:lnTo>
                  <a:pt x="26007" y="1"/>
                </a:lnTo>
                <a:lnTo>
                  <a:pt x="26086" y="4"/>
                </a:lnTo>
                <a:lnTo>
                  <a:pt x="26163" y="8"/>
                </a:lnTo>
                <a:lnTo>
                  <a:pt x="26240" y="16"/>
                </a:lnTo>
                <a:lnTo>
                  <a:pt x="26317" y="24"/>
                </a:lnTo>
                <a:lnTo>
                  <a:pt x="26393" y="35"/>
                </a:lnTo>
                <a:lnTo>
                  <a:pt x="26469" y="48"/>
                </a:lnTo>
                <a:lnTo>
                  <a:pt x="26543" y="61"/>
                </a:lnTo>
                <a:lnTo>
                  <a:pt x="26618" y="78"/>
                </a:lnTo>
                <a:lnTo>
                  <a:pt x="26691" y="96"/>
                </a:lnTo>
                <a:lnTo>
                  <a:pt x="26764" y="116"/>
                </a:lnTo>
                <a:lnTo>
                  <a:pt x="26836" y="137"/>
                </a:lnTo>
                <a:lnTo>
                  <a:pt x="26908" y="160"/>
                </a:lnTo>
                <a:lnTo>
                  <a:pt x="26977" y="185"/>
                </a:lnTo>
                <a:lnTo>
                  <a:pt x="27047" y="211"/>
                </a:lnTo>
                <a:lnTo>
                  <a:pt x="27117" y="239"/>
                </a:lnTo>
                <a:lnTo>
                  <a:pt x="27185" y="270"/>
                </a:lnTo>
                <a:lnTo>
                  <a:pt x="27251" y="301"/>
                </a:lnTo>
                <a:lnTo>
                  <a:pt x="27318" y="334"/>
                </a:lnTo>
                <a:lnTo>
                  <a:pt x="27383" y="368"/>
                </a:lnTo>
                <a:lnTo>
                  <a:pt x="27448" y="404"/>
                </a:lnTo>
                <a:lnTo>
                  <a:pt x="27510" y="441"/>
                </a:lnTo>
                <a:lnTo>
                  <a:pt x="27573" y="481"/>
                </a:lnTo>
                <a:lnTo>
                  <a:pt x="27634" y="520"/>
                </a:lnTo>
                <a:lnTo>
                  <a:pt x="27695" y="563"/>
                </a:lnTo>
                <a:lnTo>
                  <a:pt x="27754" y="606"/>
                </a:lnTo>
                <a:lnTo>
                  <a:pt x="27812" y="650"/>
                </a:lnTo>
                <a:lnTo>
                  <a:pt x="27870" y="696"/>
                </a:lnTo>
                <a:lnTo>
                  <a:pt x="27926" y="744"/>
                </a:lnTo>
                <a:lnTo>
                  <a:pt x="27980" y="792"/>
                </a:lnTo>
                <a:lnTo>
                  <a:pt x="28034" y="842"/>
                </a:lnTo>
                <a:lnTo>
                  <a:pt x="28086" y="893"/>
                </a:lnTo>
                <a:lnTo>
                  <a:pt x="28137" y="946"/>
                </a:lnTo>
                <a:lnTo>
                  <a:pt x="28187" y="999"/>
                </a:lnTo>
                <a:lnTo>
                  <a:pt x="28236" y="1054"/>
                </a:lnTo>
                <a:lnTo>
                  <a:pt x="28283" y="1109"/>
                </a:lnTo>
                <a:lnTo>
                  <a:pt x="28330" y="1167"/>
                </a:lnTo>
                <a:lnTo>
                  <a:pt x="28373" y="1225"/>
                </a:lnTo>
                <a:lnTo>
                  <a:pt x="28417" y="1284"/>
                </a:lnTo>
                <a:lnTo>
                  <a:pt x="28459" y="1345"/>
                </a:lnTo>
                <a:lnTo>
                  <a:pt x="28499" y="1406"/>
                </a:lnTo>
                <a:lnTo>
                  <a:pt x="28538" y="1468"/>
                </a:lnTo>
                <a:lnTo>
                  <a:pt x="28575" y="1532"/>
                </a:lnTo>
                <a:lnTo>
                  <a:pt x="28612" y="1596"/>
                </a:lnTo>
                <a:lnTo>
                  <a:pt x="28646" y="1661"/>
                </a:lnTo>
                <a:lnTo>
                  <a:pt x="28680" y="1728"/>
                </a:lnTo>
                <a:lnTo>
                  <a:pt x="28711" y="1795"/>
                </a:lnTo>
                <a:lnTo>
                  <a:pt x="28740" y="1863"/>
                </a:lnTo>
                <a:lnTo>
                  <a:pt x="28768" y="1932"/>
                </a:lnTo>
                <a:lnTo>
                  <a:pt x="28795" y="2001"/>
                </a:lnTo>
                <a:lnTo>
                  <a:pt x="28820" y="2072"/>
                </a:lnTo>
                <a:lnTo>
                  <a:pt x="28843" y="2143"/>
                </a:lnTo>
                <a:lnTo>
                  <a:pt x="28865" y="2215"/>
                </a:lnTo>
                <a:lnTo>
                  <a:pt x="28884" y="2288"/>
                </a:lnTo>
                <a:lnTo>
                  <a:pt x="28902" y="2361"/>
                </a:lnTo>
                <a:lnTo>
                  <a:pt x="28918" y="2435"/>
                </a:lnTo>
                <a:lnTo>
                  <a:pt x="28933" y="2510"/>
                </a:lnTo>
                <a:lnTo>
                  <a:pt x="28945" y="2585"/>
                </a:lnTo>
                <a:lnTo>
                  <a:pt x="28955" y="2661"/>
                </a:lnTo>
                <a:lnTo>
                  <a:pt x="28965" y="2738"/>
                </a:lnTo>
                <a:lnTo>
                  <a:pt x="28971" y="2815"/>
                </a:lnTo>
                <a:lnTo>
                  <a:pt x="28976" y="2893"/>
                </a:lnTo>
                <a:lnTo>
                  <a:pt x="28979" y="2971"/>
                </a:lnTo>
                <a:lnTo>
                  <a:pt x="28980" y="3050"/>
                </a:lnTo>
                <a:lnTo>
                  <a:pt x="28980" y="5222"/>
                </a:lnTo>
                <a:lnTo>
                  <a:pt x="28979" y="5273"/>
                </a:lnTo>
                <a:lnTo>
                  <a:pt x="28978" y="5323"/>
                </a:lnTo>
                <a:lnTo>
                  <a:pt x="28974" y="5373"/>
                </a:lnTo>
                <a:lnTo>
                  <a:pt x="28969" y="5422"/>
                </a:lnTo>
                <a:lnTo>
                  <a:pt x="28965" y="5447"/>
                </a:lnTo>
                <a:lnTo>
                  <a:pt x="28961" y="5471"/>
                </a:lnTo>
                <a:lnTo>
                  <a:pt x="28955" y="5495"/>
                </a:lnTo>
                <a:lnTo>
                  <a:pt x="28950" y="5518"/>
                </a:lnTo>
                <a:lnTo>
                  <a:pt x="28943" y="5542"/>
                </a:lnTo>
                <a:lnTo>
                  <a:pt x="28936" y="5565"/>
                </a:lnTo>
                <a:lnTo>
                  <a:pt x="28927" y="5588"/>
                </a:lnTo>
                <a:lnTo>
                  <a:pt x="28918" y="5610"/>
                </a:lnTo>
                <a:lnTo>
                  <a:pt x="28825" y="5605"/>
                </a:lnTo>
                <a:lnTo>
                  <a:pt x="28733" y="5603"/>
                </a:lnTo>
                <a:lnTo>
                  <a:pt x="28640" y="5603"/>
                </a:lnTo>
                <a:lnTo>
                  <a:pt x="28548" y="5605"/>
                </a:lnTo>
                <a:lnTo>
                  <a:pt x="28456" y="5610"/>
                </a:lnTo>
                <a:lnTo>
                  <a:pt x="28364" y="5617"/>
                </a:lnTo>
                <a:lnTo>
                  <a:pt x="28274" y="5625"/>
                </a:lnTo>
                <a:lnTo>
                  <a:pt x="28183" y="5637"/>
                </a:lnTo>
                <a:lnTo>
                  <a:pt x="28092" y="5649"/>
                </a:lnTo>
                <a:lnTo>
                  <a:pt x="28003" y="5665"/>
                </a:lnTo>
                <a:lnTo>
                  <a:pt x="27913" y="5682"/>
                </a:lnTo>
                <a:lnTo>
                  <a:pt x="27825" y="5702"/>
                </a:lnTo>
                <a:lnTo>
                  <a:pt x="27737" y="5725"/>
                </a:lnTo>
                <a:lnTo>
                  <a:pt x="27650" y="5749"/>
                </a:lnTo>
                <a:lnTo>
                  <a:pt x="27564" y="5776"/>
                </a:lnTo>
                <a:lnTo>
                  <a:pt x="27478" y="5805"/>
                </a:lnTo>
                <a:lnTo>
                  <a:pt x="27437" y="5821"/>
                </a:lnTo>
                <a:lnTo>
                  <a:pt x="27394" y="5836"/>
                </a:lnTo>
                <a:lnTo>
                  <a:pt x="27352" y="5853"/>
                </a:lnTo>
                <a:lnTo>
                  <a:pt x="27311" y="5870"/>
                </a:lnTo>
                <a:lnTo>
                  <a:pt x="27269" y="5887"/>
                </a:lnTo>
                <a:lnTo>
                  <a:pt x="27228" y="5906"/>
                </a:lnTo>
                <a:lnTo>
                  <a:pt x="27187" y="5925"/>
                </a:lnTo>
                <a:lnTo>
                  <a:pt x="27147" y="5945"/>
                </a:lnTo>
                <a:lnTo>
                  <a:pt x="27107" y="5964"/>
                </a:lnTo>
                <a:lnTo>
                  <a:pt x="27066" y="5985"/>
                </a:lnTo>
                <a:lnTo>
                  <a:pt x="27026" y="6007"/>
                </a:lnTo>
                <a:lnTo>
                  <a:pt x="26988" y="6029"/>
                </a:lnTo>
                <a:lnTo>
                  <a:pt x="26948" y="6051"/>
                </a:lnTo>
                <a:lnTo>
                  <a:pt x="26910" y="6075"/>
                </a:lnTo>
                <a:lnTo>
                  <a:pt x="26871" y="6098"/>
                </a:lnTo>
                <a:lnTo>
                  <a:pt x="26833" y="6123"/>
                </a:lnTo>
                <a:lnTo>
                  <a:pt x="26795" y="6148"/>
                </a:lnTo>
                <a:lnTo>
                  <a:pt x="26758" y="6173"/>
                </a:lnTo>
                <a:lnTo>
                  <a:pt x="26721" y="6199"/>
                </a:lnTo>
                <a:lnTo>
                  <a:pt x="26684" y="6226"/>
                </a:lnTo>
                <a:lnTo>
                  <a:pt x="26648" y="6253"/>
                </a:lnTo>
                <a:lnTo>
                  <a:pt x="26612" y="6281"/>
                </a:lnTo>
                <a:lnTo>
                  <a:pt x="26577" y="6309"/>
                </a:lnTo>
                <a:lnTo>
                  <a:pt x="26541" y="6338"/>
                </a:lnTo>
                <a:lnTo>
                  <a:pt x="26507" y="6368"/>
                </a:lnTo>
                <a:lnTo>
                  <a:pt x="26473" y="6398"/>
                </a:lnTo>
                <a:lnTo>
                  <a:pt x="26438" y="6430"/>
                </a:lnTo>
                <a:lnTo>
                  <a:pt x="26405" y="6462"/>
                </a:lnTo>
                <a:lnTo>
                  <a:pt x="26372" y="6494"/>
                </a:lnTo>
                <a:lnTo>
                  <a:pt x="26339" y="6526"/>
                </a:lnTo>
                <a:lnTo>
                  <a:pt x="26307" y="6560"/>
                </a:lnTo>
                <a:lnTo>
                  <a:pt x="26275" y="6594"/>
                </a:lnTo>
                <a:lnTo>
                  <a:pt x="26232" y="6643"/>
                </a:lnTo>
                <a:lnTo>
                  <a:pt x="26191" y="6694"/>
                </a:lnTo>
                <a:lnTo>
                  <a:pt x="26152" y="6744"/>
                </a:lnTo>
                <a:lnTo>
                  <a:pt x="26113" y="6796"/>
                </a:lnTo>
                <a:lnTo>
                  <a:pt x="26076" y="6848"/>
                </a:lnTo>
                <a:lnTo>
                  <a:pt x="26041" y="6901"/>
                </a:lnTo>
                <a:lnTo>
                  <a:pt x="26006" y="6954"/>
                </a:lnTo>
                <a:lnTo>
                  <a:pt x="25973" y="7008"/>
                </a:lnTo>
                <a:lnTo>
                  <a:pt x="25942" y="7063"/>
                </a:lnTo>
                <a:lnTo>
                  <a:pt x="25911" y="7119"/>
                </a:lnTo>
                <a:lnTo>
                  <a:pt x="25882" y="7174"/>
                </a:lnTo>
                <a:lnTo>
                  <a:pt x="25855" y="7231"/>
                </a:lnTo>
                <a:lnTo>
                  <a:pt x="25829" y="7287"/>
                </a:lnTo>
                <a:lnTo>
                  <a:pt x="25804" y="7344"/>
                </a:lnTo>
                <a:lnTo>
                  <a:pt x="25780" y="7403"/>
                </a:lnTo>
                <a:lnTo>
                  <a:pt x="25758" y="7461"/>
                </a:lnTo>
                <a:lnTo>
                  <a:pt x="25738" y="7519"/>
                </a:lnTo>
                <a:lnTo>
                  <a:pt x="25719" y="7578"/>
                </a:lnTo>
                <a:lnTo>
                  <a:pt x="25701" y="7637"/>
                </a:lnTo>
                <a:lnTo>
                  <a:pt x="25684" y="7697"/>
                </a:lnTo>
                <a:lnTo>
                  <a:pt x="25669" y="7757"/>
                </a:lnTo>
                <a:lnTo>
                  <a:pt x="25655" y="7817"/>
                </a:lnTo>
                <a:lnTo>
                  <a:pt x="25643" y="7877"/>
                </a:lnTo>
                <a:lnTo>
                  <a:pt x="25631" y="7938"/>
                </a:lnTo>
                <a:lnTo>
                  <a:pt x="25622" y="7998"/>
                </a:lnTo>
                <a:lnTo>
                  <a:pt x="25614" y="8058"/>
                </a:lnTo>
                <a:lnTo>
                  <a:pt x="25606" y="8120"/>
                </a:lnTo>
                <a:lnTo>
                  <a:pt x="25601" y="8180"/>
                </a:lnTo>
                <a:lnTo>
                  <a:pt x="25597" y="8242"/>
                </a:lnTo>
                <a:lnTo>
                  <a:pt x="25595" y="8303"/>
                </a:lnTo>
                <a:lnTo>
                  <a:pt x="25593" y="8363"/>
                </a:lnTo>
                <a:lnTo>
                  <a:pt x="25593" y="8425"/>
                </a:lnTo>
                <a:lnTo>
                  <a:pt x="25595" y="8486"/>
                </a:lnTo>
                <a:lnTo>
                  <a:pt x="25597" y="8547"/>
                </a:lnTo>
                <a:lnTo>
                  <a:pt x="25601" y="8608"/>
                </a:lnTo>
                <a:lnTo>
                  <a:pt x="25607" y="8668"/>
                </a:lnTo>
                <a:lnTo>
                  <a:pt x="25614" y="8729"/>
                </a:lnTo>
                <a:lnTo>
                  <a:pt x="25622" y="8789"/>
                </a:lnTo>
                <a:lnTo>
                  <a:pt x="25632" y="8849"/>
                </a:lnTo>
                <a:lnTo>
                  <a:pt x="25644" y="8910"/>
                </a:lnTo>
                <a:lnTo>
                  <a:pt x="25656" y="8969"/>
                </a:lnTo>
                <a:lnTo>
                  <a:pt x="25670" y="9028"/>
                </a:lnTo>
                <a:lnTo>
                  <a:pt x="25686" y="9088"/>
                </a:lnTo>
                <a:lnTo>
                  <a:pt x="25702" y="9146"/>
                </a:lnTo>
                <a:lnTo>
                  <a:pt x="25721" y="9204"/>
                </a:lnTo>
                <a:lnTo>
                  <a:pt x="25740" y="9263"/>
                </a:lnTo>
                <a:lnTo>
                  <a:pt x="25762" y="9320"/>
                </a:lnTo>
                <a:lnTo>
                  <a:pt x="25783" y="9377"/>
                </a:lnTo>
                <a:lnTo>
                  <a:pt x="25807" y="9434"/>
                </a:lnTo>
                <a:lnTo>
                  <a:pt x="25832" y="9490"/>
                </a:lnTo>
                <a:lnTo>
                  <a:pt x="25859" y="9546"/>
                </a:lnTo>
                <a:lnTo>
                  <a:pt x="25888" y="9601"/>
                </a:lnTo>
                <a:lnTo>
                  <a:pt x="25917" y="9655"/>
                </a:lnTo>
                <a:lnTo>
                  <a:pt x="25948" y="9709"/>
                </a:lnTo>
                <a:lnTo>
                  <a:pt x="25980" y="9762"/>
                </a:lnTo>
                <a:lnTo>
                  <a:pt x="26015" y="9815"/>
                </a:lnTo>
                <a:lnTo>
                  <a:pt x="26050" y="9867"/>
                </a:lnTo>
                <a:lnTo>
                  <a:pt x="26086" y="9918"/>
                </a:lnTo>
                <a:lnTo>
                  <a:pt x="26124" y="9969"/>
                </a:lnTo>
                <a:lnTo>
                  <a:pt x="26163" y="10018"/>
                </a:lnTo>
                <a:lnTo>
                  <a:pt x="26205" y="10067"/>
                </a:lnTo>
                <a:lnTo>
                  <a:pt x="26247" y="10116"/>
                </a:lnTo>
                <a:lnTo>
                  <a:pt x="26290" y="10163"/>
                </a:lnTo>
                <a:lnTo>
                  <a:pt x="26336" y="10210"/>
                </a:lnTo>
                <a:lnTo>
                  <a:pt x="26383" y="10254"/>
                </a:lnTo>
                <a:lnTo>
                  <a:pt x="26430" y="10298"/>
                </a:lnTo>
                <a:lnTo>
                  <a:pt x="26479" y="10340"/>
                </a:lnTo>
                <a:lnTo>
                  <a:pt x="26528" y="10380"/>
                </a:lnTo>
                <a:lnTo>
                  <a:pt x="26579" y="10419"/>
                </a:lnTo>
                <a:lnTo>
                  <a:pt x="26630" y="10456"/>
                </a:lnTo>
                <a:lnTo>
                  <a:pt x="26682" y="10492"/>
                </a:lnTo>
                <a:lnTo>
                  <a:pt x="26735" y="10525"/>
                </a:lnTo>
                <a:lnTo>
                  <a:pt x="26788" y="10557"/>
                </a:lnTo>
                <a:lnTo>
                  <a:pt x="26843" y="10588"/>
                </a:lnTo>
                <a:lnTo>
                  <a:pt x="26897" y="10618"/>
                </a:lnTo>
                <a:lnTo>
                  <a:pt x="26954" y="10645"/>
                </a:lnTo>
                <a:lnTo>
                  <a:pt x="27010" y="10671"/>
                </a:lnTo>
                <a:lnTo>
                  <a:pt x="27067" y="10695"/>
                </a:lnTo>
                <a:lnTo>
                  <a:pt x="27124" y="10718"/>
                </a:lnTo>
                <a:lnTo>
                  <a:pt x="27182" y="10738"/>
                </a:lnTo>
                <a:lnTo>
                  <a:pt x="27240" y="10758"/>
                </a:lnTo>
                <a:lnTo>
                  <a:pt x="27298" y="10776"/>
                </a:lnTo>
                <a:lnTo>
                  <a:pt x="27357" y="10792"/>
                </a:lnTo>
                <a:lnTo>
                  <a:pt x="27417" y="10807"/>
                </a:lnTo>
                <a:lnTo>
                  <a:pt x="27476" y="10821"/>
                </a:lnTo>
                <a:lnTo>
                  <a:pt x="27535" y="10832"/>
                </a:lnTo>
                <a:lnTo>
                  <a:pt x="27596" y="10841"/>
                </a:lnTo>
                <a:lnTo>
                  <a:pt x="27655" y="10850"/>
                </a:lnTo>
                <a:lnTo>
                  <a:pt x="27716" y="10857"/>
                </a:lnTo>
                <a:lnTo>
                  <a:pt x="27776" y="10862"/>
                </a:lnTo>
                <a:lnTo>
                  <a:pt x="27836" y="10865"/>
                </a:lnTo>
                <a:lnTo>
                  <a:pt x="27897" y="10867"/>
                </a:lnTo>
                <a:lnTo>
                  <a:pt x="27956" y="10868"/>
                </a:lnTo>
                <a:lnTo>
                  <a:pt x="28016" y="10867"/>
                </a:lnTo>
                <a:lnTo>
                  <a:pt x="28077" y="10864"/>
                </a:lnTo>
                <a:lnTo>
                  <a:pt x="28136" y="10860"/>
                </a:lnTo>
                <a:lnTo>
                  <a:pt x="28195" y="10854"/>
                </a:lnTo>
                <a:lnTo>
                  <a:pt x="28255" y="10847"/>
                </a:lnTo>
                <a:lnTo>
                  <a:pt x="28314" y="10838"/>
                </a:lnTo>
                <a:lnTo>
                  <a:pt x="28372" y="10828"/>
                </a:lnTo>
                <a:lnTo>
                  <a:pt x="28431" y="10815"/>
                </a:lnTo>
                <a:lnTo>
                  <a:pt x="28488" y="10802"/>
                </a:lnTo>
                <a:lnTo>
                  <a:pt x="28545" y="10786"/>
                </a:lnTo>
                <a:lnTo>
                  <a:pt x="28603" y="10770"/>
                </a:lnTo>
                <a:lnTo>
                  <a:pt x="28659" y="10752"/>
                </a:lnTo>
                <a:lnTo>
                  <a:pt x="28714" y="10732"/>
                </a:lnTo>
                <a:lnTo>
                  <a:pt x="28769" y="10710"/>
                </a:lnTo>
                <a:lnTo>
                  <a:pt x="28823" y="10687"/>
                </a:lnTo>
                <a:lnTo>
                  <a:pt x="28877" y="10662"/>
                </a:lnTo>
                <a:lnTo>
                  <a:pt x="28930" y="10636"/>
                </a:lnTo>
                <a:lnTo>
                  <a:pt x="28983" y="10609"/>
                </a:lnTo>
                <a:lnTo>
                  <a:pt x="29034" y="10580"/>
                </a:lnTo>
                <a:lnTo>
                  <a:pt x="29083" y="10549"/>
                </a:lnTo>
                <a:lnTo>
                  <a:pt x="29133" y="10517"/>
                </a:lnTo>
                <a:lnTo>
                  <a:pt x="29181" y="10482"/>
                </a:lnTo>
                <a:lnTo>
                  <a:pt x="29229" y="10447"/>
                </a:lnTo>
                <a:lnTo>
                  <a:pt x="29276" y="10411"/>
                </a:lnTo>
                <a:lnTo>
                  <a:pt x="29321" y="10372"/>
                </a:lnTo>
                <a:lnTo>
                  <a:pt x="29366" y="10332"/>
                </a:lnTo>
                <a:lnTo>
                  <a:pt x="29408" y="10291"/>
                </a:lnTo>
                <a:lnTo>
                  <a:pt x="29450" y="10247"/>
                </a:lnTo>
                <a:lnTo>
                  <a:pt x="29491" y="10202"/>
                </a:lnTo>
                <a:lnTo>
                  <a:pt x="29530" y="10157"/>
                </a:lnTo>
                <a:lnTo>
                  <a:pt x="29569" y="10109"/>
                </a:lnTo>
                <a:lnTo>
                  <a:pt x="29605" y="10060"/>
                </a:lnTo>
                <a:lnTo>
                  <a:pt x="29640" y="10009"/>
                </a:lnTo>
                <a:lnTo>
                  <a:pt x="29674" y="9957"/>
                </a:lnTo>
                <a:lnTo>
                  <a:pt x="29707" y="9903"/>
                </a:lnTo>
                <a:lnTo>
                  <a:pt x="29727" y="9868"/>
                </a:lnTo>
                <a:lnTo>
                  <a:pt x="29746" y="9833"/>
                </a:lnTo>
                <a:lnTo>
                  <a:pt x="29764" y="9798"/>
                </a:lnTo>
                <a:lnTo>
                  <a:pt x="29783" y="9761"/>
                </a:lnTo>
                <a:lnTo>
                  <a:pt x="29800" y="9726"/>
                </a:lnTo>
                <a:lnTo>
                  <a:pt x="29817" y="9688"/>
                </a:lnTo>
                <a:lnTo>
                  <a:pt x="29833" y="9652"/>
                </a:lnTo>
                <a:lnTo>
                  <a:pt x="29850" y="9614"/>
                </a:lnTo>
                <a:lnTo>
                  <a:pt x="29864" y="9577"/>
                </a:lnTo>
                <a:lnTo>
                  <a:pt x="29879" y="9538"/>
                </a:lnTo>
                <a:lnTo>
                  <a:pt x="29893" y="9501"/>
                </a:lnTo>
                <a:lnTo>
                  <a:pt x="29906" y="9462"/>
                </a:lnTo>
                <a:lnTo>
                  <a:pt x="29918" y="9424"/>
                </a:lnTo>
                <a:lnTo>
                  <a:pt x="29931" y="9384"/>
                </a:lnTo>
                <a:lnTo>
                  <a:pt x="29942" y="9346"/>
                </a:lnTo>
                <a:lnTo>
                  <a:pt x="29953" y="9306"/>
                </a:lnTo>
                <a:lnTo>
                  <a:pt x="29962" y="9267"/>
                </a:lnTo>
                <a:lnTo>
                  <a:pt x="29971" y="9227"/>
                </a:lnTo>
                <a:lnTo>
                  <a:pt x="29980" y="9188"/>
                </a:lnTo>
                <a:lnTo>
                  <a:pt x="29988" y="9147"/>
                </a:lnTo>
                <a:lnTo>
                  <a:pt x="29994" y="9108"/>
                </a:lnTo>
                <a:lnTo>
                  <a:pt x="30001" y="9068"/>
                </a:lnTo>
                <a:lnTo>
                  <a:pt x="30006" y="9027"/>
                </a:lnTo>
                <a:lnTo>
                  <a:pt x="30011" y="8988"/>
                </a:lnTo>
                <a:lnTo>
                  <a:pt x="30015" y="8947"/>
                </a:lnTo>
                <a:lnTo>
                  <a:pt x="30018" y="8908"/>
                </a:lnTo>
                <a:lnTo>
                  <a:pt x="30020" y="8867"/>
                </a:lnTo>
                <a:lnTo>
                  <a:pt x="30021" y="8827"/>
                </a:lnTo>
                <a:lnTo>
                  <a:pt x="30023" y="8787"/>
                </a:lnTo>
                <a:lnTo>
                  <a:pt x="30023" y="8747"/>
                </a:lnTo>
                <a:lnTo>
                  <a:pt x="30021" y="8707"/>
                </a:lnTo>
                <a:lnTo>
                  <a:pt x="30019" y="8667"/>
                </a:lnTo>
                <a:lnTo>
                  <a:pt x="30017" y="8628"/>
                </a:lnTo>
                <a:lnTo>
                  <a:pt x="30013" y="8588"/>
                </a:lnTo>
                <a:lnTo>
                  <a:pt x="30009" y="8549"/>
                </a:lnTo>
                <a:lnTo>
                  <a:pt x="30004" y="8509"/>
                </a:lnTo>
                <a:lnTo>
                  <a:pt x="29998" y="8471"/>
                </a:lnTo>
                <a:lnTo>
                  <a:pt x="29990" y="8432"/>
                </a:lnTo>
                <a:lnTo>
                  <a:pt x="29982" y="8394"/>
                </a:lnTo>
                <a:lnTo>
                  <a:pt x="29974" y="8355"/>
                </a:lnTo>
                <a:lnTo>
                  <a:pt x="29963" y="8317"/>
                </a:lnTo>
                <a:lnTo>
                  <a:pt x="29953" y="8279"/>
                </a:lnTo>
                <a:lnTo>
                  <a:pt x="29941" y="8242"/>
                </a:lnTo>
                <a:lnTo>
                  <a:pt x="29928" y="8204"/>
                </a:lnTo>
                <a:lnTo>
                  <a:pt x="29914" y="8168"/>
                </a:lnTo>
                <a:lnTo>
                  <a:pt x="29900" y="8130"/>
                </a:lnTo>
                <a:lnTo>
                  <a:pt x="29884" y="8095"/>
                </a:lnTo>
                <a:lnTo>
                  <a:pt x="29867" y="8058"/>
                </a:lnTo>
                <a:lnTo>
                  <a:pt x="29850" y="8023"/>
                </a:lnTo>
                <a:lnTo>
                  <a:pt x="29831" y="7989"/>
                </a:lnTo>
                <a:lnTo>
                  <a:pt x="29811" y="7954"/>
                </a:lnTo>
                <a:lnTo>
                  <a:pt x="29790" y="7920"/>
                </a:lnTo>
                <a:lnTo>
                  <a:pt x="29767" y="7887"/>
                </a:lnTo>
                <a:lnTo>
                  <a:pt x="29745" y="7853"/>
                </a:lnTo>
                <a:lnTo>
                  <a:pt x="29721" y="7821"/>
                </a:lnTo>
                <a:lnTo>
                  <a:pt x="29696" y="7789"/>
                </a:lnTo>
                <a:lnTo>
                  <a:pt x="29670" y="7758"/>
                </a:lnTo>
                <a:lnTo>
                  <a:pt x="29643" y="7726"/>
                </a:lnTo>
                <a:lnTo>
                  <a:pt x="29613" y="7696"/>
                </a:lnTo>
                <a:lnTo>
                  <a:pt x="29584" y="7666"/>
                </a:lnTo>
                <a:lnTo>
                  <a:pt x="29553" y="7637"/>
                </a:lnTo>
                <a:lnTo>
                  <a:pt x="29522" y="7609"/>
                </a:lnTo>
                <a:lnTo>
                  <a:pt x="29488" y="7581"/>
                </a:lnTo>
                <a:lnTo>
                  <a:pt x="29454" y="7554"/>
                </a:lnTo>
                <a:lnTo>
                  <a:pt x="29417" y="7517"/>
                </a:lnTo>
                <a:lnTo>
                  <a:pt x="29384" y="7487"/>
                </a:lnTo>
                <a:lnTo>
                  <a:pt x="29355" y="7461"/>
                </a:lnTo>
                <a:lnTo>
                  <a:pt x="29331" y="7439"/>
                </a:lnTo>
                <a:lnTo>
                  <a:pt x="29297" y="7412"/>
                </a:lnTo>
                <a:lnTo>
                  <a:pt x="29285" y="74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rIns="252000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@media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screen and (min-width: 769px), print and (min-width: 6in)"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1" name="文本框 4"/>
          <p:cNvSpPr txBox="1"/>
          <p:nvPr/>
        </p:nvSpPr>
        <p:spPr>
          <a:xfrm>
            <a:off x="1718310" y="3789680"/>
            <a:ext cx="9897110" cy="23495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eaLnBrk="1" hangingPunct="1">
              <a:lnSpc>
                <a:spcPct val="130000"/>
              </a:lnSpc>
            </a:pP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没有or关键词可用于指定备用的媒体功能。相反，可以将备用功能以逗号分割列表的形式列出</a:t>
            </a: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这会将样式应用到宽度超过769像素的屏幕或使用至少6英寸宽的纸张的打印设备。</a:t>
            </a: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1" hangingPunct="1">
              <a:lnSpc>
                <a:spcPct val="130000"/>
              </a:lnSpc>
            </a:pP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26820" y="1304925"/>
            <a:ext cx="10515600" cy="779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指定备用功能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hape"/>
          <p:cNvSpPr/>
          <p:nvPr/>
        </p:nvSpPr>
        <p:spPr bwMode="auto">
          <a:xfrm>
            <a:off x="1899285" y="2386330"/>
            <a:ext cx="9843135" cy="1140460"/>
          </a:xfrm>
          <a:custGeom>
            <a:avLst/>
            <a:gdLst>
              <a:gd name="T0" fmla="*/ 2147483646 w 30720"/>
              <a:gd name="T1" fmla="*/ 2147483646 h 11496"/>
              <a:gd name="T2" fmla="*/ 2147483646 w 30720"/>
              <a:gd name="T3" fmla="*/ 2147483646 h 11496"/>
              <a:gd name="T4" fmla="*/ 2147483646 w 30720"/>
              <a:gd name="T5" fmla="*/ 2147483646 h 11496"/>
              <a:gd name="T6" fmla="*/ 2147483646 w 30720"/>
              <a:gd name="T7" fmla="*/ 2147483646 h 11496"/>
              <a:gd name="T8" fmla="*/ 2147483646 w 30720"/>
              <a:gd name="T9" fmla="*/ 2147483646 h 11496"/>
              <a:gd name="T10" fmla="*/ 2147483646 w 30720"/>
              <a:gd name="T11" fmla="*/ 2147483646 h 11496"/>
              <a:gd name="T12" fmla="*/ 2147483646 w 30720"/>
              <a:gd name="T13" fmla="*/ 2147483646 h 11496"/>
              <a:gd name="T14" fmla="*/ 2147483646 w 30720"/>
              <a:gd name="T15" fmla="*/ 2147483646 h 11496"/>
              <a:gd name="T16" fmla="*/ 2147483646 w 30720"/>
              <a:gd name="T17" fmla="*/ 2147483646 h 11496"/>
              <a:gd name="T18" fmla="*/ 2147483646 w 30720"/>
              <a:gd name="T19" fmla="*/ 2147483646 h 11496"/>
              <a:gd name="T20" fmla="*/ 2147483646 w 30720"/>
              <a:gd name="T21" fmla="*/ 2147483646 h 11496"/>
              <a:gd name="T22" fmla="*/ 2147483646 w 30720"/>
              <a:gd name="T23" fmla="*/ 2147483646 h 11496"/>
              <a:gd name="T24" fmla="*/ 2147483646 w 30720"/>
              <a:gd name="T25" fmla="*/ 2147483646 h 11496"/>
              <a:gd name="T26" fmla="*/ 2147483646 w 30720"/>
              <a:gd name="T27" fmla="*/ 2147483646 h 11496"/>
              <a:gd name="T28" fmla="*/ 2147483646 w 30720"/>
              <a:gd name="T29" fmla="*/ 2147483646 h 11496"/>
              <a:gd name="T30" fmla="*/ 2147483646 w 30720"/>
              <a:gd name="T31" fmla="*/ 2147483646 h 11496"/>
              <a:gd name="T32" fmla="*/ 2147483646 w 30720"/>
              <a:gd name="T33" fmla="*/ 2147483646 h 11496"/>
              <a:gd name="T34" fmla="*/ 2147483646 w 30720"/>
              <a:gd name="T35" fmla="*/ 2147483646 h 11496"/>
              <a:gd name="T36" fmla="*/ 2147483646 w 30720"/>
              <a:gd name="T37" fmla="*/ 2147483646 h 11496"/>
              <a:gd name="T38" fmla="*/ 2147483646 w 30720"/>
              <a:gd name="T39" fmla="*/ 2147483646 h 11496"/>
              <a:gd name="T40" fmla="*/ 2147483646 w 30720"/>
              <a:gd name="T41" fmla="*/ 2147483646 h 11496"/>
              <a:gd name="T42" fmla="*/ 2147483646 w 30720"/>
              <a:gd name="T43" fmla="*/ 2147483646 h 11496"/>
              <a:gd name="T44" fmla="*/ 2147483646 w 30720"/>
              <a:gd name="T45" fmla="*/ 2147483646 h 11496"/>
              <a:gd name="T46" fmla="*/ 2147483646 w 30720"/>
              <a:gd name="T47" fmla="*/ 2147483646 h 11496"/>
              <a:gd name="T48" fmla="*/ 2147483646 w 30720"/>
              <a:gd name="T49" fmla="*/ 2147483646 h 11496"/>
              <a:gd name="T50" fmla="*/ 2147483646 w 30720"/>
              <a:gd name="T51" fmla="*/ 2147483646 h 11496"/>
              <a:gd name="T52" fmla="*/ 2147483646 w 30720"/>
              <a:gd name="T53" fmla="*/ 2147483646 h 11496"/>
              <a:gd name="T54" fmla="*/ 2147483646 w 30720"/>
              <a:gd name="T55" fmla="*/ 2147483646 h 11496"/>
              <a:gd name="T56" fmla="*/ 2147483646 w 30720"/>
              <a:gd name="T57" fmla="*/ 2147483646 h 11496"/>
              <a:gd name="T58" fmla="*/ 2147483646 w 30720"/>
              <a:gd name="T59" fmla="*/ 2147483646 h 11496"/>
              <a:gd name="T60" fmla="*/ 2147483646 w 30720"/>
              <a:gd name="T61" fmla="*/ 2147483646 h 11496"/>
              <a:gd name="T62" fmla="*/ 2147483646 w 30720"/>
              <a:gd name="T63" fmla="*/ 2147483646 h 11496"/>
              <a:gd name="T64" fmla="*/ 2147483646 w 30720"/>
              <a:gd name="T65" fmla="*/ 2147483646 h 11496"/>
              <a:gd name="T66" fmla="*/ 2147483646 w 30720"/>
              <a:gd name="T67" fmla="*/ 2147483646 h 11496"/>
              <a:gd name="T68" fmla="*/ 2147483646 w 30720"/>
              <a:gd name="T69" fmla="*/ 2147483646 h 11496"/>
              <a:gd name="T70" fmla="*/ 2147483646 w 30720"/>
              <a:gd name="T71" fmla="*/ 2147483646 h 11496"/>
              <a:gd name="T72" fmla="*/ 2147483646 w 30720"/>
              <a:gd name="T73" fmla="*/ 2147483646 h 11496"/>
              <a:gd name="T74" fmla="*/ 2147483646 w 30720"/>
              <a:gd name="T75" fmla="*/ 2147483646 h 11496"/>
              <a:gd name="T76" fmla="*/ 2147483646 w 30720"/>
              <a:gd name="T77" fmla="*/ 2147483646 h 11496"/>
              <a:gd name="T78" fmla="*/ 2147483646 w 30720"/>
              <a:gd name="T79" fmla="*/ 2147483646 h 11496"/>
              <a:gd name="T80" fmla="*/ 2147483646 w 30720"/>
              <a:gd name="T81" fmla="*/ 2147483646 h 11496"/>
              <a:gd name="T82" fmla="*/ 2147483646 w 30720"/>
              <a:gd name="T83" fmla="*/ 2147483646 h 11496"/>
              <a:gd name="T84" fmla="*/ 2147483646 w 30720"/>
              <a:gd name="T85" fmla="*/ 2147483646 h 11496"/>
              <a:gd name="T86" fmla="*/ 2147483646 w 30720"/>
              <a:gd name="T87" fmla="*/ 2147483646 h 11496"/>
              <a:gd name="T88" fmla="*/ 2147483646 w 30720"/>
              <a:gd name="T89" fmla="*/ 2147483646 h 11496"/>
              <a:gd name="T90" fmla="*/ 2147483646 w 30720"/>
              <a:gd name="T91" fmla="*/ 2147483646 h 11496"/>
              <a:gd name="T92" fmla="*/ 2147483646 w 30720"/>
              <a:gd name="T93" fmla="*/ 2147483646 h 11496"/>
              <a:gd name="T94" fmla="*/ 2147483646 w 30720"/>
              <a:gd name="T95" fmla="*/ 2147483646 h 11496"/>
              <a:gd name="T96" fmla="*/ 2147483646 w 30720"/>
              <a:gd name="T97" fmla="*/ 2147483646 h 11496"/>
              <a:gd name="T98" fmla="*/ 2147483646 w 30720"/>
              <a:gd name="T99" fmla="*/ 2147483646 h 11496"/>
              <a:gd name="T100" fmla="*/ 2147483646 w 30720"/>
              <a:gd name="T101" fmla="*/ 2147483646 h 11496"/>
              <a:gd name="T102" fmla="*/ 2147483646 w 30720"/>
              <a:gd name="T103" fmla="*/ 2147483646 h 11496"/>
              <a:gd name="T104" fmla="*/ 2147483646 w 30720"/>
              <a:gd name="T105" fmla="*/ 2147483646 h 11496"/>
              <a:gd name="T106" fmla="*/ 2147483646 w 30720"/>
              <a:gd name="T107" fmla="*/ 2147483646 h 11496"/>
              <a:gd name="T108" fmla="*/ 2147483646 w 30720"/>
              <a:gd name="T109" fmla="*/ 2147483646 h 11496"/>
              <a:gd name="T110" fmla="*/ 2147483646 w 30720"/>
              <a:gd name="T111" fmla="*/ 2147483646 h 11496"/>
              <a:gd name="T112" fmla="*/ 2147483646 w 30720"/>
              <a:gd name="T113" fmla="*/ 2147483646 h 11496"/>
              <a:gd name="T114" fmla="*/ 2147483646 w 30720"/>
              <a:gd name="T115" fmla="*/ 2147483646 h 11496"/>
              <a:gd name="T116" fmla="*/ 2147483646 w 30720"/>
              <a:gd name="T117" fmla="*/ 2147483646 h 11496"/>
              <a:gd name="T118" fmla="*/ 2147483646 w 30720"/>
              <a:gd name="T119" fmla="*/ 2147483646 h 11496"/>
              <a:gd name="T120" fmla="*/ 2147483646 w 30720"/>
              <a:gd name="T121" fmla="*/ 2147483646 h 11496"/>
              <a:gd name="T122" fmla="*/ 2147483646 w 30720"/>
              <a:gd name="T123" fmla="*/ 2147483646 h 11496"/>
              <a:gd name="T124" fmla="*/ 2147483646 w 30720"/>
              <a:gd name="T125" fmla="*/ 2147483646 h 114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720" h="11496">
                <a:moveTo>
                  <a:pt x="29285" y="7403"/>
                </a:moveTo>
                <a:lnTo>
                  <a:pt x="29285" y="7403"/>
                </a:lnTo>
                <a:lnTo>
                  <a:pt x="29232" y="7379"/>
                </a:lnTo>
                <a:lnTo>
                  <a:pt x="29180" y="7357"/>
                </a:lnTo>
                <a:lnTo>
                  <a:pt x="29127" y="7336"/>
                </a:lnTo>
                <a:lnTo>
                  <a:pt x="29073" y="7316"/>
                </a:lnTo>
                <a:lnTo>
                  <a:pt x="29020" y="7298"/>
                </a:lnTo>
                <a:lnTo>
                  <a:pt x="28966" y="7280"/>
                </a:lnTo>
                <a:lnTo>
                  <a:pt x="28913" y="7264"/>
                </a:lnTo>
                <a:lnTo>
                  <a:pt x="28859" y="7251"/>
                </a:lnTo>
                <a:lnTo>
                  <a:pt x="28804" y="7237"/>
                </a:lnTo>
                <a:lnTo>
                  <a:pt x="28750" y="7226"/>
                </a:lnTo>
                <a:lnTo>
                  <a:pt x="28697" y="7216"/>
                </a:lnTo>
                <a:lnTo>
                  <a:pt x="28643" y="7208"/>
                </a:lnTo>
                <a:lnTo>
                  <a:pt x="28589" y="7202"/>
                </a:lnTo>
                <a:lnTo>
                  <a:pt x="28535" y="7198"/>
                </a:lnTo>
                <a:lnTo>
                  <a:pt x="28482" y="7195"/>
                </a:lnTo>
                <a:lnTo>
                  <a:pt x="28429" y="7194"/>
                </a:lnTo>
                <a:lnTo>
                  <a:pt x="28376" y="7194"/>
                </a:lnTo>
                <a:lnTo>
                  <a:pt x="28322" y="7197"/>
                </a:lnTo>
                <a:lnTo>
                  <a:pt x="28269" y="7201"/>
                </a:lnTo>
                <a:lnTo>
                  <a:pt x="28217" y="7207"/>
                </a:lnTo>
                <a:lnTo>
                  <a:pt x="28165" y="7215"/>
                </a:lnTo>
                <a:lnTo>
                  <a:pt x="28113" y="7226"/>
                </a:lnTo>
                <a:lnTo>
                  <a:pt x="28062" y="7238"/>
                </a:lnTo>
                <a:lnTo>
                  <a:pt x="28011" y="7253"/>
                </a:lnTo>
                <a:lnTo>
                  <a:pt x="27960" y="7270"/>
                </a:lnTo>
                <a:lnTo>
                  <a:pt x="27910" y="7289"/>
                </a:lnTo>
                <a:lnTo>
                  <a:pt x="27861" y="7310"/>
                </a:lnTo>
                <a:lnTo>
                  <a:pt x="27812" y="7334"/>
                </a:lnTo>
                <a:lnTo>
                  <a:pt x="27763" y="7360"/>
                </a:lnTo>
                <a:lnTo>
                  <a:pt x="27717" y="7388"/>
                </a:lnTo>
                <a:lnTo>
                  <a:pt x="27670" y="7418"/>
                </a:lnTo>
                <a:lnTo>
                  <a:pt x="27623" y="7452"/>
                </a:lnTo>
                <a:lnTo>
                  <a:pt x="27600" y="7473"/>
                </a:lnTo>
                <a:lnTo>
                  <a:pt x="27578" y="7494"/>
                </a:lnTo>
                <a:lnTo>
                  <a:pt x="27556" y="7516"/>
                </a:lnTo>
                <a:lnTo>
                  <a:pt x="27535" y="7539"/>
                </a:lnTo>
                <a:lnTo>
                  <a:pt x="27515" y="7562"/>
                </a:lnTo>
                <a:lnTo>
                  <a:pt x="27495" y="7586"/>
                </a:lnTo>
                <a:lnTo>
                  <a:pt x="27476" y="7611"/>
                </a:lnTo>
                <a:lnTo>
                  <a:pt x="27457" y="7636"/>
                </a:lnTo>
                <a:lnTo>
                  <a:pt x="27440" y="7662"/>
                </a:lnTo>
                <a:lnTo>
                  <a:pt x="27422" y="7689"/>
                </a:lnTo>
                <a:lnTo>
                  <a:pt x="27405" y="7716"/>
                </a:lnTo>
                <a:lnTo>
                  <a:pt x="27390" y="7743"/>
                </a:lnTo>
                <a:lnTo>
                  <a:pt x="27374" y="7771"/>
                </a:lnTo>
                <a:lnTo>
                  <a:pt x="27360" y="7799"/>
                </a:lnTo>
                <a:lnTo>
                  <a:pt x="27345" y="7827"/>
                </a:lnTo>
                <a:lnTo>
                  <a:pt x="27332" y="7857"/>
                </a:lnTo>
                <a:lnTo>
                  <a:pt x="27319" y="7887"/>
                </a:lnTo>
                <a:lnTo>
                  <a:pt x="27307" y="7916"/>
                </a:lnTo>
                <a:lnTo>
                  <a:pt x="27296" y="7946"/>
                </a:lnTo>
                <a:lnTo>
                  <a:pt x="27286" y="7976"/>
                </a:lnTo>
                <a:lnTo>
                  <a:pt x="27276" y="8006"/>
                </a:lnTo>
                <a:lnTo>
                  <a:pt x="27268" y="8038"/>
                </a:lnTo>
                <a:lnTo>
                  <a:pt x="27260" y="8069"/>
                </a:lnTo>
                <a:lnTo>
                  <a:pt x="27252" y="8099"/>
                </a:lnTo>
                <a:lnTo>
                  <a:pt x="27246" y="8130"/>
                </a:lnTo>
                <a:lnTo>
                  <a:pt x="27241" y="8161"/>
                </a:lnTo>
                <a:lnTo>
                  <a:pt x="27236" y="8193"/>
                </a:lnTo>
                <a:lnTo>
                  <a:pt x="27231" y="8224"/>
                </a:lnTo>
                <a:lnTo>
                  <a:pt x="27228" y="8255"/>
                </a:lnTo>
                <a:lnTo>
                  <a:pt x="27226" y="8286"/>
                </a:lnTo>
                <a:lnTo>
                  <a:pt x="27225" y="8318"/>
                </a:lnTo>
                <a:lnTo>
                  <a:pt x="27224" y="8348"/>
                </a:lnTo>
                <a:lnTo>
                  <a:pt x="27225" y="8379"/>
                </a:lnTo>
                <a:lnTo>
                  <a:pt x="27226" y="8409"/>
                </a:lnTo>
                <a:lnTo>
                  <a:pt x="27228" y="8440"/>
                </a:lnTo>
                <a:lnTo>
                  <a:pt x="27231" y="8471"/>
                </a:lnTo>
                <a:lnTo>
                  <a:pt x="27236" y="8500"/>
                </a:lnTo>
                <a:lnTo>
                  <a:pt x="27241" y="8530"/>
                </a:lnTo>
                <a:lnTo>
                  <a:pt x="27247" y="8559"/>
                </a:lnTo>
                <a:lnTo>
                  <a:pt x="27254" y="8588"/>
                </a:lnTo>
                <a:lnTo>
                  <a:pt x="27263" y="8617"/>
                </a:lnTo>
                <a:lnTo>
                  <a:pt x="27271" y="8645"/>
                </a:lnTo>
                <a:lnTo>
                  <a:pt x="27281" y="8674"/>
                </a:lnTo>
                <a:lnTo>
                  <a:pt x="27293" y="8701"/>
                </a:lnTo>
                <a:lnTo>
                  <a:pt x="27304" y="8728"/>
                </a:lnTo>
                <a:lnTo>
                  <a:pt x="27318" y="8754"/>
                </a:lnTo>
                <a:lnTo>
                  <a:pt x="27331" y="8780"/>
                </a:lnTo>
                <a:lnTo>
                  <a:pt x="27347" y="8805"/>
                </a:lnTo>
                <a:lnTo>
                  <a:pt x="27364" y="8830"/>
                </a:lnTo>
                <a:lnTo>
                  <a:pt x="27381" y="8854"/>
                </a:lnTo>
                <a:lnTo>
                  <a:pt x="27399" y="8876"/>
                </a:lnTo>
                <a:lnTo>
                  <a:pt x="27419" y="8899"/>
                </a:lnTo>
                <a:lnTo>
                  <a:pt x="27440" y="8921"/>
                </a:lnTo>
                <a:lnTo>
                  <a:pt x="27462" y="8943"/>
                </a:lnTo>
                <a:lnTo>
                  <a:pt x="27484" y="8963"/>
                </a:lnTo>
                <a:lnTo>
                  <a:pt x="27509" y="8983"/>
                </a:lnTo>
                <a:lnTo>
                  <a:pt x="27534" y="9001"/>
                </a:lnTo>
                <a:lnTo>
                  <a:pt x="27560" y="9019"/>
                </a:lnTo>
                <a:lnTo>
                  <a:pt x="27589" y="9036"/>
                </a:lnTo>
                <a:lnTo>
                  <a:pt x="27618" y="9052"/>
                </a:lnTo>
                <a:lnTo>
                  <a:pt x="27648" y="9067"/>
                </a:lnTo>
                <a:lnTo>
                  <a:pt x="27679" y="9081"/>
                </a:lnTo>
                <a:lnTo>
                  <a:pt x="27711" y="9094"/>
                </a:lnTo>
                <a:lnTo>
                  <a:pt x="27746" y="9106"/>
                </a:lnTo>
                <a:lnTo>
                  <a:pt x="27734" y="9013"/>
                </a:lnTo>
                <a:lnTo>
                  <a:pt x="27730" y="8964"/>
                </a:lnTo>
                <a:lnTo>
                  <a:pt x="27727" y="8916"/>
                </a:lnTo>
                <a:lnTo>
                  <a:pt x="27724" y="8866"/>
                </a:lnTo>
                <a:lnTo>
                  <a:pt x="27722" y="8816"/>
                </a:lnTo>
                <a:lnTo>
                  <a:pt x="27721" y="8767"/>
                </a:lnTo>
                <a:lnTo>
                  <a:pt x="27721" y="8717"/>
                </a:lnTo>
                <a:lnTo>
                  <a:pt x="27722" y="8667"/>
                </a:lnTo>
                <a:lnTo>
                  <a:pt x="27725" y="8617"/>
                </a:lnTo>
                <a:lnTo>
                  <a:pt x="27729" y="8568"/>
                </a:lnTo>
                <a:lnTo>
                  <a:pt x="27734" y="8519"/>
                </a:lnTo>
                <a:lnTo>
                  <a:pt x="27743" y="8472"/>
                </a:lnTo>
                <a:lnTo>
                  <a:pt x="27752" y="8425"/>
                </a:lnTo>
                <a:lnTo>
                  <a:pt x="27763" y="8378"/>
                </a:lnTo>
                <a:lnTo>
                  <a:pt x="27776" y="8333"/>
                </a:lnTo>
                <a:lnTo>
                  <a:pt x="27783" y="8311"/>
                </a:lnTo>
                <a:lnTo>
                  <a:pt x="27792" y="8289"/>
                </a:lnTo>
                <a:lnTo>
                  <a:pt x="27800" y="8268"/>
                </a:lnTo>
                <a:lnTo>
                  <a:pt x="27809" y="8247"/>
                </a:lnTo>
                <a:lnTo>
                  <a:pt x="27820" y="8226"/>
                </a:lnTo>
                <a:lnTo>
                  <a:pt x="27829" y="8206"/>
                </a:lnTo>
                <a:lnTo>
                  <a:pt x="27840" y="8185"/>
                </a:lnTo>
                <a:lnTo>
                  <a:pt x="27852" y="8167"/>
                </a:lnTo>
                <a:lnTo>
                  <a:pt x="27864" y="8148"/>
                </a:lnTo>
                <a:lnTo>
                  <a:pt x="27877" y="8129"/>
                </a:lnTo>
                <a:lnTo>
                  <a:pt x="27890" y="8112"/>
                </a:lnTo>
                <a:lnTo>
                  <a:pt x="27905" y="8094"/>
                </a:lnTo>
                <a:lnTo>
                  <a:pt x="27921" y="8077"/>
                </a:lnTo>
                <a:lnTo>
                  <a:pt x="27936" y="8061"/>
                </a:lnTo>
                <a:lnTo>
                  <a:pt x="27953" y="8045"/>
                </a:lnTo>
                <a:lnTo>
                  <a:pt x="27970" y="8029"/>
                </a:lnTo>
                <a:lnTo>
                  <a:pt x="27987" y="8015"/>
                </a:lnTo>
                <a:lnTo>
                  <a:pt x="28006" y="8001"/>
                </a:lnTo>
                <a:lnTo>
                  <a:pt x="28026" y="7988"/>
                </a:lnTo>
                <a:lnTo>
                  <a:pt x="28047" y="7975"/>
                </a:lnTo>
                <a:lnTo>
                  <a:pt x="28067" y="7963"/>
                </a:lnTo>
                <a:lnTo>
                  <a:pt x="28089" y="7951"/>
                </a:lnTo>
                <a:lnTo>
                  <a:pt x="28112" y="7941"/>
                </a:lnTo>
                <a:lnTo>
                  <a:pt x="28136" y="7931"/>
                </a:lnTo>
                <a:lnTo>
                  <a:pt x="28160" y="7922"/>
                </a:lnTo>
                <a:lnTo>
                  <a:pt x="28186" y="7914"/>
                </a:lnTo>
                <a:lnTo>
                  <a:pt x="28212" y="7906"/>
                </a:lnTo>
                <a:lnTo>
                  <a:pt x="28240" y="7899"/>
                </a:lnTo>
                <a:lnTo>
                  <a:pt x="28268" y="7893"/>
                </a:lnTo>
                <a:lnTo>
                  <a:pt x="28298" y="7889"/>
                </a:lnTo>
                <a:lnTo>
                  <a:pt x="28328" y="7885"/>
                </a:lnTo>
                <a:lnTo>
                  <a:pt x="28358" y="7880"/>
                </a:lnTo>
                <a:lnTo>
                  <a:pt x="28384" y="7882"/>
                </a:lnTo>
                <a:lnTo>
                  <a:pt x="28410" y="7883"/>
                </a:lnTo>
                <a:lnTo>
                  <a:pt x="28435" y="7884"/>
                </a:lnTo>
                <a:lnTo>
                  <a:pt x="28460" y="7887"/>
                </a:lnTo>
                <a:lnTo>
                  <a:pt x="28485" y="7890"/>
                </a:lnTo>
                <a:lnTo>
                  <a:pt x="28510" y="7893"/>
                </a:lnTo>
                <a:lnTo>
                  <a:pt x="28535" y="7898"/>
                </a:lnTo>
                <a:lnTo>
                  <a:pt x="28559" y="7903"/>
                </a:lnTo>
                <a:lnTo>
                  <a:pt x="28583" y="7909"/>
                </a:lnTo>
                <a:lnTo>
                  <a:pt x="28607" y="7915"/>
                </a:lnTo>
                <a:lnTo>
                  <a:pt x="28630" y="7922"/>
                </a:lnTo>
                <a:lnTo>
                  <a:pt x="28654" y="7929"/>
                </a:lnTo>
                <a:lnTo>
                  <a:pt x="28676" y="7938"/>
                </a:lnTo>
                <a:lnTo>
                  <a:pt x="28699" y="7947"/>
                </a:lnTo>
                <a:lnTo>
                  <a:pt x="28721" y="7956"/>
                </a:lnTo>
                <a:lnTo>
                  <a:pt x="28743" y="7966"/>
                </a:lnTo>
                <a:lnTo>
                  <a:pt x="28765" y="7976"/>
                </a:lnTo>
                <a:lnTo>
                  <a:pt x="28787" y="7988"/>
                </a:lnTo>
                <a:lnTo>
                  <a:pt x="28808" y="7999"/>
                </a:lnTo>
                <a:lnTo>
                  <a:pt x="28828" y="8012"/>
                </a:lnTo>
                <a:lnTo>
                  <a:pt x="28869" y="8038"/>
                </a:lnTo>
                <a:lnTo>
                  <a:pt x="28908" y="8065"/>
                </a:lnTo>
                <a:lnTo>
                  <a:pt x="28945" y="8095"/>
                </a:lnTo>
                <a:lnTo>
                  <a:pt x="28981" y="8126"/>
                </a:lnTo>
                <a:lnTo>
                  <a:pt x="29016" y="8159"/>
                </a:lnTo>
                <a:lnTo>
                  <a:pt x="29048" y="8195"/>
                </a:lnTo>
                <a:lnTo>
                  <a:pt x="29078" y="8231"/>
                </a:lnTo>
                <a:lnTo>
                  <a:pt x="29107" y="8270"/>
                </a:lnTo>
                <a:lnTo>
                  <a:pt x="29134" y="8309"/>
                </a:lnTo>
                <a:lnTo>
                  <a:pt x="29159" y="8351"/>
                </a:lnTo>
                <a:lnTo>
                  <a:pt x="29182" y="8394"/>
                </a:lnTo>
                <a:lnTo>
                  <a:pt x="29202" y="8436"/>
                </a:lnTo>
                <a:lnTo>
                  <a:pt x="29221" y="8481"/>
                </a:lnTo>
                <a:lnTo>
                  <a:pt x="29229" y="8504"/>
                </a:lnTo>
                <a:lnTo>
                  <a:pt x="29238" y="8527"/>
                </a:lnTo>
                <a:lnTo>
                  <a:pt x="29245" y="8551"/>
                </a:lnTo>
                <a:lnTo>
                  <a:pt x="29251" y="8574"/>
                </a:lnTo>
                <a:lnTo>
                  <a:pt x="29257" y="8598"/>
                </a:lnTo>
                <a:lnTo>
                  <a:pt x="29263" y="8621"/>
                </a:lnTo>
                <a:lnTo>
                  <a:pt x="29268" y="8645"/>
                </a:lnTo>
                <a:lnTo>
                  <a:pt x="29272" y="8670"/>
                </a:lnTo>
                <a:lnTo>
                  <a:pt x="29275" y="8694"/>
                </a:lnTo>
                <a:lnTo>
                  <a:pt x="29278" y="8719"/>
                </a:lnTo>
                <a:lnTo>
                  <a:pt x="29280" y="8744"/>
                </a:lnTo>
                <a:lnTo>
                  <a:pt x="29282" y="8769"/>
                </a:lnTo>
                <a:lnTo>
                  <a:pt x="29283" y="8794"/>
                </a:lnTo>
                <a:lnTo>
                  <a:pt x="29283" y="8820"/>
                </a:lnTo>
                <a:lnTo>
                  <a:pt x="29283" y="8845"/>
                </a:lnTo>
                <a:lnTo>
                  <a:pt x="29282" y="8871"/>
                </a:lnTo>
                <a:lnTo>
                  <a:pt x="29280" y="8897"/>
                </a:lnTo>
                <a:lnTo>
                  <a:pt x="29278" y="8922"/>
                </a:lnTo>
                <a:lnTo>
                  <a:pt x="29271" y="8974"/>
                </a:lnTo>
                <a:lnTo>
                  <a:pt x="29262" y="9024"/>
                </a:lnTo>
                <a:lnTo>
                  <a:pt x="29251" y="9074"/>
                </a:lnTo>
                <a:lnTo>
                  <a:pt x="29238" y="9123"/>
                </a:lnTo>
                <a:lnTo>
                  <a:pt x="29223" y="9171"/>
                </a:lnTo>
                <a:lnTo>
                  <a:pt x="29206" y="9219"/>
                </a:lnTo>
                <a:lnTo>
                  <a:pt x="29188" y="9265"/>
                </a:lnTo>
                <a:lnTo>
                  <a:pt x="29167" y="9310"/>
                </a:lnTo>
                <a:lnTo>
                  <a:pt x="29144" y="9355"/>
                </a:lnTo>
                <a:lnTo>
                  <a:pt x="29120" y="9398"/>
                </a:lnTo>
                <a:lnTo>
                  <a:pt x="29094" y="9441"/>
                </a:lnTo>
                <a:lnTo>
                  <a:pt x="29067" y="9481"/>
                </a:lnTo>
                <a:lnTo>
                  <a:pt x="29038" y="9522"/>
                </a:lnTo>
                <a:lnTo>
                  <a:pt x="29006" y="9560"/>
                </a:lnTo>
                <a:lnTo>
                  <a:pt x="28974" y="9599"/>
                </a:lnTo>
                <a:lnTo>
                  <a:pt x="28941" y="9635"/>
                </a:lnTo>
                <a:lnTo>
                  <a:pt x="28905" y="9671"/>
                </a:lnTo>
                <a:lnTo>
                  <a:pt x="28869" y="9704"/>
                </a:lnTo>
                <a:lnTo>
                  <a:pt x="28831" y="9737"/>
                </a:lnTo>
                <a:lnTo>
                  <a:pt x="28792" y="9768"/>
                </a:lnTo>
                <a:lnTo>
                  <a:pt x="28751" y="9798"/>
                </a:lnTo>
                <a:lnTo>
                  <a:pt x="28710" y="9827"/>
                </a:lnTo>
                <a:lnTo>
                  <a:pt x="28666" y="9854"/>
                </a:lnTo>
                <a:lnTo>
                  <a:pt x="28622" y="9879"/>
                </a:lnTo>
                <a:lnTo>
                  <a:pt x="28578" y="9903"/>
                </a:lnTo>
                <a:lnTo>
                  <a:pt x="28532" y="9926"/>
                </a:lnTo>
                <a:lnTo>
                  <a:pt x="28484" y="9946"/>
                </a:lnTo>
                <a:lnTo>
                  <a:pt x="28436" y="9965"/>
                </a:lnTo>
                <a:lnTo>
                  <a:pt x="28387" y="9983"/>
                </a:lnTo>
                <a:lnTo>
                  <a:pt x="28337" y="9999"/>
                </a:lnTo>
                <a:lnTo>
                  <a:pt x="28287" y="10013"/>
                </a:lnTo>
                <a:lnTo>
                  <a:pt x="28236" y="10025"/>
                </a:lnTo>
                <a:lnTo>
                  <a:pt x="28189" y="10031"/>
                </a:lnTo>
                <a:lnTo>
                  <a:pt x="28143" y="10035"/>
                </a:lnTo>
                <a:lnTo>
                  <a:pt x="28098" y="10038"/>
                </a:lnTo>
                <a:lnTo>
                  <a:pt x="28052" y="10040"/>
                </a:lnTo>
                <a:lnTo>
                  <a:pt x="28006" y="10041"/>
                </a:lnTo>
                <a:lnTo>
                  <a:pt x="27960" y="10040"/>
                </a:lnTo>
                <a:lnTo>
                  <a:pt x="27915" y="10039"/>
                </a:lnTo>
                <a:lnTo>
                  <a:pt x="27870" y="10036"/>
                </a:lnTo>
                <a:lnTo>
                  <a:pt x="27825" y="10033"/>
                </a:lnTo>
                <a:lnTo>
                  <a:pt x="27780" y="10028"/>
                </a:lnTo>
                <a:lnTo>
                  <a:pt x="27735" y="10021"/>
                </a:lnTo>
                <a:lnTo>
                  <a:pt x="27691" y="10014"/>
                </a:lnTo>
                <a:lnTo>
                  <a:pt x="27647" y="10005"/>
                </a:lnTo>
                <a:lnTo>
                  <a:pt x="27602" y="9995"/>
                </a:lnTo>
                <a:lnTo>
                  <a:pt x="27559" y="9984"/>
                </a:lnTo>
                <a:lnTo>
                  <a:pt x="27516" y="9972"/>
                </a:lnTo>
                <a:lnTo>
                  <a:pt x="27473" y="9958"/>
                </a:lnTo>
                <a:lnTo>
                  <a:pt x="27430" y="9943"/>
                </a:lnTo>
                <a:lnTo>
                  <a:pt x="27388" y="9928"/>
                </a:lnTo>
                <a:lnTo>
                  <a:pt x="27346" y="9910"/>
                </a:lnTo>
                <a:lnTo>
                  <a:pt x="27305" y="9891"/>
                </a:lnTo>
                <a:lnTo>
                  <a:pt x="27265" y="9871"/>
                </a:lnTo>
                <a:lnTo>
                  <a:pt x="27224" y="9850"/>
                </a:lnTo>
                <a:lnTo>
                  <a:pt x="27185" y="9828"/>
                </a:lnTo>
                <a:lnTo>
                  <a:pt x="27145" y="9803"/>
                </a:lnTo>
                <a:lnTo>
                  <a:pt x="27107" y="9778"/>
                </a:lnTo>
                <a:lnTo>
                  <a:pt x="27068" y="9751"/>
                </a:lnTo>
                <a:lnTo>
                  <a:pt x="27031" y="9723"/>
                </a:lnTo>
                <a:lnTo>
                  <a:pt x="26994" y="9693"/>
                </a:lnTo>
                <a:lnTo>
                  <a:pt x="26958" y="9662"/>
                </a:lnTo>
                <a:lnTo>
                  <a:pt x="26922" y="9630"/>
                </a:lnTo>
                <a:lnTo>
                  <a:pt x="26888" y="9597"/>
                </a:lnTo>
                <a:lnTo>
                  <a:pt x="26854" y="9559"/>
                </a:lnTo>
                <a:lnTo>
                  <a:pt x="26821" y="9521"/>
                </a:lnTo>
                <a:lnTo>
                  <a:pt x="26790" y="9482"/>
                </a:lnTo>
                <a:lnTo>
                  <a:pt x="26761" y="9443"/>
                </a:lnTo>
                <a:lnTo>
                  <a:pt x="26732" y="9403"/>
                </a:lnTo>
                <a:lnTo>
                  <a:pt x="26705" y="9364"/>
                </a:lnTo>
                <a:lnTo>
                  <a:pt x="26679" y="9323"/>
                </a:lnTo>
                <a:lnTo>
                  <a:pt x="26655" y="9282"/>
                </a:lnTo>
                <a:lnTo>
                  <a:pt x="26631" y="9241"/>
                </a:lnTo>
                <a:lnTo>
                  <a:pt x="26609" y="9199"/>
                </a:lnTo>
                <a:lnTo>
                  <a:pt x="26588" y="9157"/>
                </a:lnTo>
                <a:lnTo>
                  <a:pt x="26568" y="9115"/>
                </a:lnTo>
                <a:lnTo>
                  <a:pt x="26551" y="9073"/>
                </a:lnTo>
                <a:lnTo>
                  <a:pt x="26533" y="9029"/>
                </a:lnTo>
                <a:lnTo>
                  <a:pt x="26517" y="8987"/>
                </a:lnTo>
                <a:lnTo>
                  <a:pt x="26503" y="8943"/>
                </a:lnTo>
                <a:lnTo>
                  <a:pt x="26489" y="8900"/>
                </a:lnTo>
                <a:lnTo>
                  <a:pt x="26477" y="8857"/>
                </a:lnTo>
                <a:lnTo>
                  <a:pt x="26466" y="8812"/>
                </a:lnTo>
                <a:lnTo>
                  <a:pt x="26456" y="8768"/>
                </a:lnTo>
                <a:lnTo>
                  <a:pt x="26448" y="8723"/>
                </a:lnTo>
                <a:lnTo>
                  <a:pt x="26440" y="8680"/>
                </a:lnTo>
                <a:lnTo>
                  <a:pt x="26434" y="8635"/>
                </a:lnTo>
                <a:lnTo>
                  <a:pt x="26429" y="8590"/>
                </a:lnTo>
                <a:lnTo>
                  <a:pt x="26425" y="8546"/>
                </a:lnTo>
                <a:lnTo>
                  <a:pt x="26422" y="8501"/>
                </a:lnTo>
                <a:lnTo>
                  <a:pt x="26421" y="8456"/>
                </a:lnTo>
                <a:lnTo>
                  <a:pt x="26419" y="8412"/>
                </a:lnTo>
                <a:lnTo>
                  <a:pt x="26419" y="8368"/>
                </a:lnTo>
                <a:lnTo>
                  <a:pt x="26422" y="8323"/>
                </a:lnTo>
                <a:lnTo>
                  <a:pt x="26425" y="8278"/>
                </a:lnTo>
                <a:lnTo>
                  <a:pt x="26428" y="8233"/>
                </a:lnTo>
                <a:lnTo>
                  <a:pt x="26433" y="8189"/>
                </a:lnTo>
                <a:lnTo>
                  <a:pt x="26439" y="8145"/>
                </a:lnTo>
                <a:lnTo>
                  <a:pt x="26445" y="8100"/>
                </a:lnTo>
                <a:lnTo>
                  <a:pt x="26454" y="8056"/>
                </a:lnTo>
                <a:lnTo>
                  <a:pt x="26463" y="8013"/>
                </a:lnTo>
                <a:lnTo>
                  <a:pt x="26473" y="7969"/>
                </a:lnTo>
                <a:lnTo>
                  <a:pt x="26484" y="7925"/>
                </a:lnTo>
                <a:lnTo>
                  <a:pt x="26497" y="7882"/>
                </a:lnTo>
                <a:lnTo>
                  <a:pt x="26509" y="7839"/>
                </a:lnTo>
                <a:lnTo>
                  <a:pt x="26524" y="7796"/>
                </a:lnTo>
                <a:lnTo>
                  <a:pt x="26539" y="7754"/>
                </a:lnTo>
                <a:lnTo>
                  <a:pt x="26555" y="7711"/>
                </a:lnTo>
                <a:lnTo>
                  <a:pt x="26571" y="7669"/>
                </a:lnTo>
                <a:lnTo>
                  <a:pt x="26590" y="7628"/>
                </a:lnTo>
                <a:lnTo>
                  <a:pt x="26609" y="7587"/>
                </a:lnTo>
                <a:lnTo>
                  <a:pt x="26629" y="7546"/>
                </a:lnTo>
                <a:lnTo>
                  <a:pt x="26650" y="7506"/>
                </a:lnTo>
                <a:lnTo>
                  <a:pt x="26671" y="7465"/>
                </a:lnTo>
                <a:lnTo>
                  <a:pt x="26694" y="7426"/>
                </a:lnTo>
                <a:lnTo>
                  <a:pt x="26718" y="7387"/>
                </a:lnTo>
                <a:lnTo>
                  <a:pt x="26743" y="7349"/>
                </a:lnTo>
                <a:lnTo>
                  <a:pt x="26768" y="7310"/>
                </a:lnTo>
                <a:lnTo>
                  <a:pt x="26795" y="7273"/>
                </a:lnTo>
                <a:lnTo>
                  <a:pt x="26822" y="7236"/>
                </a:lnTo>
                <a:lnTo>
                  <a:pt x="26850" y="7200"/>
                </a:lnTo>
                <a:lnTo>
                  <a:pt x="26880" y="7163"/>
                </a:lnTo>
                <a:lnTo>
                  <a:pt x="26910" y="7128"/>
                </a:lnTo>
                <a:lnTo>
                  <a:pt x="26940" y="7094"/>
                </a:lnTo>
                <a:lnTo>
                  <a:pt x="26971" y="7060"/>
                </a:lnTo>
                <a:lnTo>
                  <a:pt x="27005" y="7027"/>
                </a:lnTo>
                <a:lnTo>
                  <a:pt x="27038" y="6994"/>
                </a:lnTo>
                <a:lnTo>
                  <a:pt x="27071" y="6962"/>
                </a:lnTo>
                <a:lnTo>
                  <a:pt x="27107" y="6933"/>
                </a:lnTo>
                <a:lnTo>
                  <a:pt x="27141" y="6906"/>
                </a:lnTo>
                <a:lnTo>
                  <a:pt x="27176" y="6880"/>
                </a:lnTo>
                <a:lnTo>
                  <a:pt x="27212" y="6854"/>
                </a:lnTo>
                <a:lnTo>
                  <a:pt x="27248" y="6829"/>
                </a:lnTo>
                <a:lnTo>
                  <a:pt x="27285" y="6805"/>
                </a:lnTo>
                <a:lnTo>
                  <a:pt x="27321" y="6782"/>
                </a:lnTo>
                <a:lnTo>
                  <a:pt x="27357" y="6761"/>
                </a:lnTo>
                <a:lnTo>
                  <a:pt x="27395" y="6740"/>
                </a:lnTo>
                <a:lnTo>
                  <a:pt x="27432" y="6719"/>
                </a:lnTo>
                <a:lnTo>
                  <a:pt x="27470" y="6699"/>
                </a:lnTo>
                <a:lnTo>
                  <a:pt x="27508" y="6681"/>
                </a:lnTo>
                <a:lnTo>
                  <a:pt x="27546" y="6663"/>
                </a:lnTo>
                <a:lnTo>
                  <a:pt x="27584" y="6646"/>
                </a:lnTo>
                <a:lnTo>
                  <a:pt x="27623" y="6630"/>
                </a:lnTo>
                <a:lnTo>
                  <a:pt x="27662" y="6615"/>
                </a:lnTo>
                <a:lnTo>
                  <a:pt x="27701" y="6600"/>
                </a:lnTo>
                <a:lnTo>
                  <a:pt x="27741" y="6587"/>
                </a:lnTo>
                <a:lnTo>
                  <a:pt x="27780" y="6573"/>
                </a:lnTo>
                <a:lnTo>
                  <a:pt x="27820" y="6562"/>
                </a:lnTo>
                <a:lnTo>
                  <a:pt x="27859" y="6550"/>
                </a:lnTo>
                <a:lnTo>
                  <a:pt x="27899" y="6540"/>
                </a:lnTo>
                <a:lnTo>
                  <a:pt x="27939" y="6531"/>
                </a:lnTo>
                <a:lnTo>
                  <a:pt x="27980" y="6521"/>
                </a:lnTo>
                <a:lnTo>
                  <a:pt x="28020" y="6514"/>
                </a:lnTo>
                <a:lnTo>
                  <a:pt x="28060" y="6507"/>
                </a:lnTo>
                <a:lnTo>
                  <a:pt x="28101" y="6499"/>
                </a:lnTo>
                <a:lnTo>
                  <a:pt x="28141" y="6494"/>
                </a:lnTo>
                <a:lnTo>
                  <a:pt x="28182" y="6489"/>
                </a:lnTo>
                <a:lnTo>
                  <a:pt x="28223" y="6485"/>
                </a:lnTo>
                <a:lnTo>
                  <a:pt x="28264" y="6482"/>
                </a:lnTo>
                <a:lnTo>
                  <a:pt x="28305" y="6480"/>
                </a:lnTo>
                <a:lnTo>
                  <a:pt x="28345" y="6478"/>
                </a:lnTo>
                <a:lnTo>
                  <a:pt x="28387" y="6477"/>
                </a:lnTo>
                <a:lnTo>
                  <a:pt x="28428" y="6477"/>
                </a:lnTo>
                <a:lnTo>
                  <a:pt x="28468" y="6477"/>
                </a:lnTo>
                <a:lnTo>
                  <a:pt x="28510" y="6479"/>
                </a:lnTo>
                <a:lnTo>
                  <a:pt x="28550" y="6481"/>
                </a:lnTo>
                <a:lnTo>
                  <a:pt x="28592" y="6483"/>
                </a:lnTo>
                <a:lnTo>
                  <a:pt x="28633" y="6486"/>
                </a:lnTo>
                <a:lnTo>
                  <a:pt x="28673" y="6490"/>
                </a:lnTo>
                <a:lnTo>
                  <a:pt x="28715" y="6495"/>
                </a:lnTo>
                <a:lnTo>
                  <a:pt x="28756" y="6501"/>
                </a:lnTo>
                <a:lnTo>
                  <a:pt x="28796" y="6508"/>
                </a:lnTo>
                <a:lnTo>
                  <a:pt x="28837" y="6514"/>
                </a:lnTo>
                <a:lnTo>
                  <a:pt x="28877" y="6522"/>
                </a:lnTo>
                <a:lnTo>
                  <a:pt x="28918" y="6531"/>
                </a:lnTo>
                <a:lnTo>
                  <a:pt x="28959" y="6540"/>
                </a:lnTo>
                <a:lnTo>
                  <a:pt x="28999" y="6549"/>
                </a:lnTo>
                <a:lnTo>
                  <a:pt x="29040" y="6560"/>
                </a:lnTo>
                <a:lnTo>
                  <a:pt x="29079" y="6571"/>
                </a:lnTo>
                <a:lnTo>
                  <a:pt x="29119" y="6584"/>
                </a:lnTo>
                <a:lnTo>
                  <a:pt x="29159" y="6596"/>
                </a:lnTo>
                <a:lnTo>
                  <a:pt x="29199" y="6610"/>
                </a:lnTo>
                <a:lnTo>
                  <a:pt x="29239" y="6623"/>
                </a:lnTo>
                <a:lnTo>
                  <a:pt x="29277" y="6638"/>
                </a:lnTo>
                <a:lnTo>
                  <a:pt x="29317" y="6653"/>
                </a:lnTo>
                <a:lnTo>
                  <a:pt x="29355" y="6669"/>
                </a:lnTo>
                <a:lnTo>
                  <a:pt x="29395" y="6686"/>
                </a:lnTo>
                <a:lnTo>
                  <a:pt x="29432" y="6703"/>
                </a:lnTo>
                <a:lnTo>
                  <a:pt x="29471" y="6721"/>
                </a:lnTo>
                <a:lnTo>
                  <a:pt x="29509" y="6740"/>
                </a:lnTo>
                <a:lnTo>
                  <a:pt x="29547" y="6759"/>
                </a:lnTo>
                <a:lnTo>
                  <a:pt x="29584" y="6778"/>
                </a:lnTo>
                <a:lnTo>
                  <a:pt x="29619" y="6799"/>
                </a:lnTo>
                <a:lnTo>
                  <a:pt x="29652" y="6819"/>
                </a:lnTo>
                <a:lnTo>
                  <a:pt x="29685" y="6841"/>
                </a:lnTo>
                <a:lnTo>
                  <a:pt x="29717" y="6863"/>
                </a:lnTo>
                <a:lnTo>
                  <a:pt x="29750" y="6884"/>
                </a:lnTo>
                <a:lnTo>
                  <a:pt x="29781" y="6906"/>
                </a:lnTo>
                <a:lnTo>
                  <a:pt x="29812" y="6929"/>
                </a:lnTo>
                <a:lnTo>
                  <a:pt x="29842" y="6953"/>
                </a:lnTo>
                <a:lnTo>
                  <a:pt x="29873" y="6977"/>
                </a:lnTo>
                <a:lnTo>
                  <a:pt x="29902" y="7001"/>
                </a:lnTo>
                <a:lnTo>
                  <a:pt x="29931" y="7025"/>
                </a:lnTo>
                <a:lnTo>
                  <a:pt x="29959" y="7050"/>
                </a:lnTo>
                <a:lnTo>
                  <a:pt x="29987" y="7075"/>
                </a:lnTo>
                <a:lnTo>
                  <a:pt x="30014" y="7101"/>
                </a:lnTo>
                <a:lnTo>
                  <a:pt x="30041" y="7127"/>
                </a:lnTo>
                <a:lnTo>
                  <a:pt x="30067" y="7153"/>
                </a:lnTo>
                <a:lnTo>
                  <a:pt x="30118" y="7207"/>
                </a:lnTo>
                <a:lnTo>
                  <a:pt x="30167" y="7261"/>
                </a:lnTo>
                <a:lnTo>
                  <a:pt x="30213" y="7317"/>
                </a:lnTo>
                <a:lnTo>
                  <a:pt x="30258" y="7376"/>
                </a:lnTo>
                <a:lnTo>
                  <a:pt x="30300" y="7434"/>
                </a:lnTo>
                <a:lnTo>
                  <a:pt x="30341" y="7494"/>
                </a:lnTo>
                <a:lnTo>
                  <a:pt x="30379" y="7555"/>
                </a:lnTo>
                <a:lnTo>
                  <a:pt x="30415" y="7617"/>
                </a:lnTo>
                <a:lnTo>
                  <a:pt x="30449" y="7680"/>
                </a:lnTo>
                <a:lnTo>
                  <a:pt x="30482" y="7744"/>
                </a:lnTo>
                <a:lnTo>
                  <a:pt x="30512" y="7809"/>
                </a:lnTo>
                <a:lnTo>
                  <a:pt x="30540" y="7874"/>
                </a:lnTo>
                <a:lnTo>
                  <a:pt x="30566" y="7941"/>
                </a:lnTo>
                <a:lnTo>
                  <a:pt x="30590" y="8007"/>
                </a:lnTo>
                <a:lnTo>
                  <a:pt x="30612" y="8075"/>
                </a:lnTo>
                <a:lnTo>
                  <a:pt x="30632" y="8144"/>
                </a:lnTo>
                <a:lnTo>
                  <a:pt x="30649" y="8212"/>
                </a:lnTo>
                <a:lnTo>
                  <a:pt x="30665" y="8282"/>
                </a:lnTo>
                <a:lnTo>
                  <a:pt x="30678" y="8352"/>
                </a:lnTo>
                <a:lnTo>
                  <a:pt x="30691" y="8423"/>
                </a:lnTo>
                <a:lnTo>
                  <a:pt x="30700" y="8493"/>
                </a:lnTo>
                <a:lnTo>
                  <a:pt x="30709" y="8565"/>
                </a:lnTo>
                <a:lnTo>
                  <a:pt x="30714" y="8636"/>
                </a:lnTo>
                <a:lnTo>
                  <a:pt x="30718" y="8708"/>
                </a:lnTo>
                <a:lnTo>
                  <a:pt x="30720" y="8780"/>
                </a:lnTo>
                <a:lnTo>
                  <a:pt x="30720" y="8853"/>
                </a:lnTo>
                <a:lnTo>
                  <a:pt x="30718" y="8924"/>
                </a:lnTo>
                <a:lnTo>
                  <a:pt x="30714" y="8996"/>
                </a:lnTo>
                <a:lnTo>
                  <a:pt x="30708" y="9068"/>
                </a:lnTo>
                <a:lnTo>
                  <a:pt x="30700" y="9141"/>
                </a:lnTo>
                <a:lnTo>
                  <a:pt x="30690" y="9213"/>
                </a:lnTo>
                <a:lnTo>
                  <a:pt x="30678" y="9284"/>
                </a:lnTo>
                <a:lnTo>
                  <a:pt x="30665" y="9355"/>
                </a:lnTo>
                <a:lnTo>
                  <a:pt x="30649" y="9427"/>
                </a:lnTo>
                <a:lnTo>
                  <a:pt x="30632" y="9498"/>
                </a:lnTo>
                <a:lnTo>
                  <a:pt x="30612" y="9569"/>
                </a:lnTo>
                <a:lnTo>
                  <a:pt x="30590" y="9638"/>
                </a:lnTo>
                <a:lnTo>
                  <a:pt x="30567" y="9708"/>
                </a:lnTo>
                <a:lnTo>
                  <a:pt x="30542" y="9777"/>
                </a:lnTo>
                <a:lnTo>
                  <a:pt x="30515" y="9845"/>
                </a:lnTo>
                <a:lnTo>
                  <a:pt x="30486" y="9913"/>
                </a:lnTo>
                <a:lnTo>
                  <a:pt x="30456" y="9981"/>
                </a:lnTo>
                <a:lnTo>
                  <a:pt x="30422" y="10047"/>
                </a:lnTo>
                <a:lnTo>
                  <a:pt x="30388" y="10113"/>
                </a:lnTo>
                <a:lnTo>
                  <a:pt x="30351" y="10177"/>
                </a:lnTo>
                <a:lnTo>
                  <a:pt x="30313" y="10242"/>
                </a:lnTo>
                <a:lnTo>
                  <a:pt x="30273" y="10304"/>
                </a:lnTo>
                <a:lnTo>
                  <a:pt x="30231" y="10367"/>
                </a:lnTo>
                <a:lnTo>
                  <a:pt x="30187" y="10428"/>
                </a:lnTo>
                <a:lnTo>
                  <a:pt x="30141" y="10488"/>
                </a:lnTo>
                <a:lnTo>
                  <a:pt x="30094" y="10547"/>
                </a:lnTo>
                <a:lnTo>
                  <a:pt x="30044" y="10604"/>
                </a:lnTo>
                <a:lnTo>
                  <a:pt x="29993" y="10660"/>
                </a:lnTo>
                <a:lnTo>
                  <a:pt x="29940" y="10715"/>
                </a:lnTo>
                <a:lnTo>
                  <a:pt x="29886" y="10770"/>
                </a:lnTo>
                <a:lnTo>
                  <a:pt x="29829" y="10822"/>
                </a:lnTo>
                <a:lnTo>
                  <a:pt x="29775" y="10867"/>
                </a:lnTo>
                <a:lnTo>
                  <a:pt x="29719" y="10911"/>
                </a:lnTo>
                <a:lnTo>
                  <a:pt x="29662" y="10953"/>
                </a:lnTo>
                <a:lnTo>
                  <a:pt x="29605" y="10993"/>
                </a:lnTo>
                <a:lnTo>
                  <a:pt x="29548" y="11032"/>
                </a:lnTo>
                <a:lnTo>
                  <a:pt x="29489" y="11068"/>
                </a:lnTo>
                <a:lnTo>
                  <a:pt x="29431" y="11105"/>
                </a:lnTo>
                <a:lnTo>
                  <a:pt x="29372" y="11138"/>
                </a:lnTo>
                <a:lnTo>
                  <a:pt x="29311" y="11170"/>
                </a:lnTo>
                <a:lnTo>
                  <a:pt x="29251" y="11201"/>
                </a:lnTo>
                <a:lnTo>
                  <a:pt x="29191" y="11231"/>
                </a:lnTo>
                <a:lnTo>
                  <a:pt x="29129" y="11259"/>
                </a:lnTo>
                <a:lnTo>
                  <a:pt x="29068" y="11285"/>
                </a:lnTo>
                <a:lnTo>
                  <a:pt x="29005" y="11310"/>
                </a:lnTo>
                <a:lnTo>
                  <a:pt x="28943" y="11333"/>
                </a:lnTo>
                <a:lnTo>
                  <a:pt x="28880" y="11353"/>
                </a:lnTo>
                <a:lnTo>
                  <a:pt x="28817" y="11374"/>
                </a:lnTo>
                <a:lnTo>
                  <a:pt x="28753" y="11392"/>
                </a:lnTo>
                <a:lnTo>
                  <a:pt x="28689" y="11410"/>
                </a:lnTo>
                <a:lnTo>
                  <a:pt x="28625" y="11424"/>
                </a:lnTo>
                <a:lnTo>
                  <a:pt x="28561" y="11439"/>
                </a:lnTo>
                <a:lnTo>
                  <a:pt x="28496" y="11451"/>
                </a:lnTo>
                <a:lnTo>
                  <a:pt x="28431" y="11462"/>
                </a:lnTo>
                <a:lnTo>
                  <a:pt x="28366" y="11471"/>
                </a:lnTo>
                <a:lnTo>
                  <a:pt x="28301" y="11479"/>
                </a:lnTo>
                <a:lnTo>
                  <a:pt x="28236" y="11486"/>
                </a:lnTo>
                <a:lnTo>
                  <a:pt x="28170" y="11490"/>
                </a:lnTo>
                <a:lnTo>
                  <a:pt x="28105" y="11494"/>
                </a:lnTo>
                <a:lnTo>
                  <a:pt x="28039" y="11496"/>
                </a:lnTo>
                <a:lnTo>
                  <a:pt x="27974" y="11496"/>
                </a:lnTo>
                <a:lnTo>
                  <a:pt x="27908" y="11495"/>
                </a:lnTo>
                <a:lnTo>
                  <a:pt x="27843" y="11493"/>
                </a:lnTo>
                <a:lnTo>
                  <a:pt x="27777" y="11489"/>
                </a:lnTo>
                <a:lnTo>
                  <a:pt x="27711" y="11484"/>
                </a:lnTo>
                <a:lnTo>
                  <a:pt x="27646" y="11476"/>
                </a:lnTo>
                <a:lnTo>
                  <a:pt x="27580" y="11468"/>
                </a:lnTo>
                <a:lnTo>
                  <a:pt x="27516" y="11459"/>
                </a:lnTo>
                <a:lnTo>
                  <a:pt x="27450" y="11447"/>
                </a:lnTo>
                <a:lnTo>
                  <a:pt x="27386" y="11435"/>
                </a:lnTo>
                <a:lnTo>
                  <a:pt x="27320" y="11421"/>
                </a:lnTo>
                <a:lnTo>
                  <a:pt x="27255" y="11405"/>
                </a:lnTo>
                <a:lnTo>
                  <a:pt x="27192" y="11389"/>
                </a:lnTo>
                <a:lnTo>
                  <a:pt x="27127" y="11371"/>
                </a:lnTo>
                <a:lnTo>
                  <a:pt x="27064" y="11351"/>
                </a:lnTo>
                <a:lnTo>
                  <a:pt x="27000" y="11331"/>
                </a:lnTo>
                <a:lnTo>
                  <a:pt x="26937" y="11308"/>
                </a:lnTo>
                <a:lnTo>
                  <a:pt x="26874" y="11284"/>
                </a:lnTo>
                <a:lnTo>
                  <a:pt x="26812" y="11259"/>
                </a:lnTo>
                <a:lnTo>
                  <a:pt x="26751" y="11233"/>
                </a:lnTo>
                <a:lnTo>
                  <a:pt x="26689" y="11205"/>
                </a:lnTo>
                <a:lnTo>
                  <a:pt x="26628" y="11175"/>
                </a:lnTo>
                <a:lnTo>
                  <a:pt x="26567" y="11144"/>
                </a:lnTo>
                <a:lnTo>
                  <a:pt x="26507" y="11113"/>
                </a:lnTo>
                <a:lnTo>
                  <a:pt x="26448" y="11080"/>
                </a:lnTo>
                <a:lnTo>
                  <a:pt x="26388" y="11044"/>
                </a:lnTo>
                <a:lnTo>
                  <a:pt x="26330" y="11009"/>
                </a:lnTo>
                <a:lnTo>
                  <a:pt x="26272" y="10971"/>
                </a:lnTo>
                <a:lnTo>
                  <a:pt x="26214" y="10933"/>
                </a:lnTo>
                <a:lnTo>
                  <a:pt x="26158" y="10892"/>
                </a:lnTo>
                <a:lnTo>
                  <a:pt x="26102" y="10852"/>
                </a:lnTo>
                <a:lnTo>
                  <a:pt x="26047" y="10809"/>
                </a:lnTo>
                <a:lnTo>
                  <a:pt x="25992" y="10765"/>
                </a:lnTo>
                <a:lnTo>
                  <a:pt x="25937" y="10720"/>
                </a:lnTo>
                <a:lnTo>
                  <a:pt x="25884" y="10673"/>
                </a:lnTo>
                <a:lnTo>
                  <a:pt x="25840" y="10644"/>
                </a:lnTo>
                <a:lnTo>
                  <a:pt x="25797" y="10618"/>
                </a:lnTo>
                <a:lnTo>
                  <a:pt x="25756" y="10593"/>
                </a:lnTo>
                <a:lnTo>
                  <a:pt x="25718" y="10571"/>
                </a:lnTo>
                <a:lnTo>
                  <a:pt x="25681" y="10551"/>
                </a:lnTo>
                <a:lnTo>
                  <a:pt x="25646" y="10533"/>
                </a:lnTo>
                <a:lnTo>
                  <a:pt x="25613" y="10518"/>
                </a:lnTo>
                <a:lnTo>
                  <a:pt x="25581" y="10503"/>
                </a:lnTo>
                <a:lnTo>
                  <a:pt x="25550" y="10492"/>
                </a:lnTo>
                <a:lnTo>
                  <a:pt x="25521" y="10480"/>
                </a:lnTo>
                <a:lnTo>
                  <a:pt x="25493" y="10472"/>
                </a:lnTo>
                <a:lnTo>
                  <a:pt x="25466" y="10464"/>
                </a:lnTo>
                <a:lnTo>
                  <a:pt x="25440" y="10457"/>
                </a:lnTo>
                <a:lnTo>
                  <a:pt x="25414" y="10452"/>
                </a:lnTo>
                <a:lnTo>
                  <a:pt x="25389" y="10448"/>
                </a:lnTo>
                <a:lnTo>
                  <a:pt x="25364" y="10445"/>
                </a:lnTo>
                <a:lnTo>
                  <a:pt x="3051" y="10445"/>
                </a:lnTo>
                <a:lnTo>
                  <a:pt x="2972" y="10444"/>
                </a:lnTo>
                <a:lnTo>
                  <a:pt x="2894" y="10442"/>
                </a:lnTo>
                <a:lnTo>
                  <a:pt x="2816" y="10437"/>
                </a:lnTo>
                <a:lnTo>
                  <a:pt x="2739" y="10429"/>
                </a:lnTo>
                <a:lnTo>
                  <a:pt x="2662" y="10421"/>
                </a:lnTo>
                <a:lnTo>
                  <a:pt x="2586" y="10411"/>
                </a:lnTo>
                <a:lnTo>
                  <a:pt x="2511" y="10398"/>
                </a:lnTo>
                <a:lnTo>
                  <a:pt x="2436" y="10383"/>
                </a:lnTo>
                <a:lnTo>
                  <a:pt x="2362" y="10367"/>
                </a:lnTo>
                <a:lnTo>
                  <a:pt x="2288" y="10349"/>
                </a:lnTo>
                <a:lnTo>
                  <a:pt x="2215" y="10329"/>
                </a:lnTo>
                <a:lnTo>
                  <a:pt x="2143" y="10309"/>
                </a:lnTo>
                <a:lnTo>
                  <a:pt x="2073" y="10285"/>
                </a:lnTo>
                <a:lnTo>
                  <a:pt x="2002" y="10261"/>
                </a:lnTo>
                <a:lnTo>
                  <a:pt x="1932" y="10234"/>
                </a:lnTo>
                <a:lnTo>
                  <a:pt x="1863" y="10205"/>
                </a:lnTo>
                <a:lnTo>
                  <a:pt x="1795" y="10176"/>
                </a:lnTo>
                <a:lnTo>
                  <a:pt x="1728" y="10144"/>
                </a:lnTo>
                <a:lnTo>
                  <a:pt x="1661" y="10112"/>
                </a:lnTo>
                <a:lnTo>
                  <a:pt x="1597" y="10077"/>
                </a:lnTo>
                <a:lnTo>
                  <a:pt x="1532" y="10041"/>
                </a:lnTo>
                <a:lnTo>
                  <a:pt x="1469" y="10004"/>
                </a:lnTo>
                <a:lnTo>
                  <a:pt x="1406" y="9965"/>
                </a:lnTo>
                <a:lnTo>
                  <a:pt x="1345" y="9924"/>
                </a:lnTo>
                <a:lnTo>
                  <a:pt x="1285" y="9883"/>
                </a:lnTo>
                <a:lnTo>
                  <a:pt x="1225" y="9839"/>
                </a:lnTo>
                <a:lnTo>
                  <a:pt x="1167" y="9794"/>
                </a:lnTo>
                <a:lnTo>
                  <a:pt x="1110" y="9749"/>
                </a:lnTo>
                <a:lnTo>
                  <a:pt x="1055" y="9702"/>
                </a:lnTo>
                <a:lnTo>
                  <a:pt x="999" y="9653"/>
                </a:lnTo>
                <a:lnTo>
                  <a:pt x="945" y="9603"/>
                </a:lnTo>
                <a:lnTo>
                  <a:pt x="893" y="9552"/>
                </a:lnTo>
                <a:lnTo>
                  <a:pt x="842" y="9500"/>
                </a:lnTo>
                <a:lnTo>
                  <a:pt x="792" y="9446"/>
                </a:lnTo>
                <a:lnTo>
                  <a:pt x="743" y="9392"/>
                </a:lnTo>
                <a:lnTo>
                  <a:pt x="696" y="9335"/>
                </a:lnTo>
                <a:lnTo>
                  <a:pt x="651" y="9278"/>
                </a:lnTo>
                <a:lnTo>
                  <a:pt x="606" y="9220"/>
                </a:lnTo>
                <a:lnTo>
                  <a:pt x="562" y="9161"/>
                </a:lnTo>
                <a:lnTo>
                  <a:pt x="521" y="9100"/>
                </a:lnTo>
                <a:lnTo>
                  <a:pt x="480" y="9039"/>
                </a:lnTo>
                <a:lnTo>
                  <a:pt x="441" y="8976"/>
                </a:lnTo>
                <a:lnTo>
                  <a:pt x="404" y="8913"/>
                </a:lnTo>
                <a:lnTo>
                  <a:pt x="367" y="8849"/>
                </a:lnTo>
                <a:lnTo>
                  <a:pt x="333" y="8784"/>
                </a:lnTo>
                <a:lnTo>
                  <a:pt x="301" y="8717"/>
                </a:lnTo>
                <a:lnTo>
                  <a:pt x="270" y="8651"/>
                </a:lnTo>
                <a:lnTo>
                  <a:pt x="239" y="8582"/>
                </a:lnTo>
                <a:lnTo>
                  <a:pt x="211" y="8513"/>
                </a:lnTo>
                <a:lnTo>
                  <a:pt x="185" y="8444"/>
                </a:lnTo>
                <a:lnTo>
                  <a:pt x="160" y="8373"/>
                </a:lnTo>
                <a:lnTo>
                  <a:pt x="136" y="8302"/>
                </a:lnTo>
                <a:lnTo>
                  <a:pt x="116" y="8230"/>
                </a:lnTo>
                <a:lnTo>
                  <a:pt x="96" y="8157"/>
                </a:lnTo>
                <a:lnTo>
                  <a:pt x="78" y="8083"/>
                </a:lnTo>
                <a:lnTo>
                  <a:pt x="61" y="8010"/>
                </a:lnTo>
                <a:lnTo>
                  <a:pt x="47" y="7935"/>
                </a:lnTo>
                <a:lnTo>
                  <a:pt x="34" y="7860"/>
                </a:lnTo>
                <a:lnTo>
                  <a:pt x="24" y="7784"/>
                </a:lnTo>
                <a:lnTo>
                  <a:pt x="16" y="7707"/>
                </a:lnTo>
                <a:lnTo>
                  <a:pt x="8" y="7630"/>
                </a:lnTo>
                <a:lnTo>
                  <a:pt x="4" y="7552"/>
                </a:lnTo>
                <a:lnTo>
                  <a:pt x="1" y="7474"/>
                </a:lnTo>
                <a:lnTo>
                  <a:pt x="0" y="7394"/>
                </a:lnTo>
                <a:lnTo>
                  <a:pt x="0" y="3050"/>
                </a:lnTo>
                <a:lnTo>
                  <a:pt x="1" y="2971"/>
                </a:lnTo>
                <a:lnTo>
                  <a:pt x="4" y="2893"/>
                </a:lnTo>
                <a:lnTo>
                  <a:pt x="8" y="2815"/>
                </a:lnTo>
                <a:lnTo>
                  <a:pt x="16" y="2738"/>
                </a:lnTo>
                <a:lnTo>
                  <a:pt x="24" y="2661"/>
                </a:lnTo>
                <a:lnTo>
                  <a:pt x="34" y="2585"/>
                </a:lnTo>
                <a:lnTo>
                  <a:pt x="47" y="2510"/>
                </a:lnTo>
                <a:lnTo>
                  <a:pt x="61" y="2435"/>
                </a:lnTo>
                <a:lnTo>
                  <a:pt x="78" y="2361"/>
                </a:lnTo>
                <a:lnTo>
                  <a:pt x="96" y="2288"/>
                </a:lnTo>
                <a:lnTo>
                  <a:pt x="116" y="2215"/>
                </a:lnTo>
                <a:lnTo>
                  <a:pt x="136" y="2143"/>
                </a:lnTo>
                <a:lnTo>
                  <a:pt x="160" y="2072"/>
                </a:lnTo>
                <a:lnTo>
                  <a:pt x="185" y="2001"/>
                </a:lnTo>
                <a:lnTo>
                  <a:pt x="211" y="1932"/>
                </a:lnTo>
                <a:lnTo>
                  <a:pt x="239" y="1863"/>
                </a:lnTo>
                <a:lnTo>
                  <a:pt x="270" y="1795"/>
                </a:lnTo>
                <a:lnTo>
                  <a:pt x="301" y="1728"/>
                </a:lnTo>
                <a:lnTo>
                  <a:pt x="333" y="1661"/>
                </a:lnTo>
                <a:lnTo>
                  <a:pt x="367" y="1596"/>
                </a:lnTo>
                <a:lnTo>
                  <a:pt x="404" y="1532"/>
                </a:lnTo>
                <a:lnTo>
                  <a:pt x="441" y="1468"/>
                </a:lnTo>
                <a:lnTo>
                  <a:pt x="480" y="1406"/>
                </a:lnTo>
                <a:lnTo>
                  <a:pt x="521" y="1345"/>
                </a:lnTo>
                <a:lnTo>
                  <a:pt x="562" y="1284"/>
                </a:lnTo>
                <a:lnTo>
                  <a:pt x="606" y="1225"/>
                </a:lnTo>
                <a:lnTo>
                  <a:pt x="651" y="1167"/>
                </a:lnTo>
                <a:lnTo>
                  <a:pt x="696" y="1109"/>
                </a:lnTo>
                <a:lnTo>
                  <a:pt x="743" y="1054"/>
                </a:lnTo>
                <a:lnTo>
                  <a:pt x="792" y="999"/>
                </a:lnTo>
                <a:lnTo>
                  <a:pt x="842" y="946"/>
                </a:lnTo>
                <a:lnTo>
                  <a:pt x="893" y="893"/>
                </a:lnTo>
                <a:lnTo>
                  <a:pt x="945" y="842"/>
                </a:lnTo>
                <a:lnTo>
                  <a:pt x="999" y="792"/>
                </a:lnTo>
                <a:lnTo>
                  <a:pt x="1055" y="744"/>
                </a:lnTo>
                <a:lnTo>
                  <a:pt x="1110" y="696"/>
                </a:lnTo>
                <a:lnTo>
                  <a:pt x="1167" y="650"/>
                </a:lnTo>
                <a:lnTo>
                  <a:pt x="1225" y="606"/>
                </a:lnTo>
                <a:lnTo>
                  <a:pt x="1285" y="563"/>
                </a:lnTo>
                <a:lnTo>
                  <a:pt x="1345" y="520"/>
                </a:lnTo>
                <a:lnTo>
                  <a:pt x="1406" y="481"/>
                </a:lnTo>
                <a:lnTo>
                  <a:pt x="1469" y="441"/>
                </a:lnTo>
                <a:lnTo>
                  <a:pt x="1532" y="404"/>
                </a:lnTo>
                <a:lnTo>
                  <a:pt x="1597" y="368"/>
                </a:lnTo>
                <a:lnTo>
                  <a:pt x="1661" y="334"/>
                </a:lnTo>
                <a:lnTo>
                  <a:pt x="1728" y="301"/>
                </a:lnTo>
                <a:lnTo>
                  <a:pt x="1795" y="270"/>
                </a:lnTo>
                <a:lnTo>
                  <a:pt x="1863" y="239"/>
                </a:lnTo>
                <a:lnTo>
                  <a:pt x="1932" y="211"/>
                </a:lnTo>
                <a:lnTo>
                  <a:pt x="2002" y="185"/>
                </a:lnTo>
                <a:lnTo>
                  <a:pt x="2073" y="160"/>
                </a:lnTo>
                <a:lnTo>
                  <a:pt x="2143" y="137"/>
                </a:lnTo>
                <a:lnTo>
                  <a:pt x="2215" y="116"/>
                </a:lnTo>
                <a:lnTo>
                  <a:pt x="2288" y="96"/>
                </a:lnTo>
                <a:lnTo>
                  <a:pt x="2362" y="78"/>
                </a:lnTo>
                <a:lnTo>
                  <a:pt x="2436" y="61"/>
                </a:lnTo>
                <a:lnTo>
                  <a:pt x="2511" y="48"/>
                </a:lnTo>
                <a:lnTo>
                  <a:pt x="2586" y="35"/>
                </a:lnTo>
                <a:lnTo>
                  <a:pt x="2662" y="24"/>
                </a:lnTo>
                <a:lnTo>
                  <a:pt x="2739" y="16"/>
                </a:lnTo>
                <a:lnTo>
                  <a:pt x="2816" y="8"/>
                </a:lnTo>
                <a:lnTo>
                  <a:pt x="2894" y="4"/>
                </a:lnTo>
                <a:lnTo>
                  <a:pt x="2972" y="1"/>
                </a:lnTo>
                <a:lnTo>
                  <a:pt x="3051" y="0"/>
                </a:lnTo>
                <a:lnTo>
                  <a:pt x="25929" y="0"/>
                </a:lnTo>
                <a:lnTo>
                  <a:pt x="26007" y="1"/>
                </a:lnTo>
                <a:lnTo>
                  <a:pt x="26086" y="4"/>
                </a:lnTo>
                <a:lnTo>
                  <a:pt x="26163" y="8"/>
                </a:lnTo>
                <a:lnTo>
                  <a:pt x="26240" y="16"/>
                </a:lnTo>
                <a:lnTo>
                  <a:pt x="26317" y="24"/>
                </a:lnTo>
                <a:lnTo>
                  <a:pt x="26393" y="35"/>
                </a:lnTo>
                <a:lnTo>
                  <a:pt x="26469" y="48"/>
                </a:lnTo>
                <a:lnTo>
                  <a:pt x="26543" y="61"/>
                </a:lnTo>
                <a:lnTo>
                  <a:pt x="26618" y="78"/>
                </a:lnTo>
                <a:lnTo>
                  <a:pt x="26691" y="96"/>
                </a:lnTo>
                <a:lnTo>
                  <a:pt x="26764" y="116"/>
                </a:lnTo>
                <a:lnTo>
                  <a:pt x="26836" y="137"/>
                </a:lnTo>
                <a:lnTo>
                  <a:pt x="26908" y="160"/>
                </a:lnTo>
                <a:lnTo>
                  <a:pt x="26977" y="185"/>
                </a:lnTo>
                <a:lnTo>
                  <a:pt x="27047" y="211"/>
                </a:lnTo>
                <a:lnTo>
                  <a:pt x="27117" y="239"/>
                </a:lnTo>
                <a:lnTo>
                  <a:pt x="27185" y="270"/>
                </a:lnTo>
                <a:lnTo>
                  <a:pt x="27251" y="301"/>
                </a:lnTo>
                <a:lnTo>
                  <a:pt x="27318" y="334"/>
                </a:lnTo>
                <a:lnTo>
                  <a:pt x="27383" y="368"/>
                </a:lnTo>
                <a:lnTo>
                  <a:pt x="27448" y="404"/>
                </a:lnTo>
                <a:lnTo>
                  <a:pt x="27510" y="441"/>
                </a:lnTo>
                <a:lnTo>
                  <a:pt x="27573" y="481"/>
                </a:lnTo>
                <a:lnTo>
                  <a:pt x="27634" y="520"/>
                </a:lnTo>
                <a:lnTo>
                  <a:pt x="27695" y="563"/>
                </a:lnTo>
                <a:lnTo>
                  <a:pt x="27754" y="606"/>
                </a:lnTo>
                <a:lnTo>
                  <a:pt x="27812" y="650"/>
                </a:lnTo>
                <a:lnTo>
                  <a:pt x="27870" y="696"/>
                </a:lnTo>
                <a:lnTo>
                  <a:pt x="27926" y="744"/>
                </a:lnTo>
                <a:lnTo>
                  <a:pt x="27980" y="792"/>
                </a:lnTo>
                <a:lnTo>
                  <a:pt x="28034" y="842"/>
                </a:lnTo>
                <a:lnTo>
                  <a:pt x="28086" y="893"/>
                </a:lnTo>
                <a:lnTo>
                  <a:pt x="28137" y="946"/>
                </a:lnTo>
                <a:lnTo>
                  <a:pt x="28187" y="999"/>
                </a:lnTo>
                <a:lnTo>
                  <a:pt x="28236" y="1054"/>
                </a:lnTo>
                <a:lnTo>
                  <a:pt x="28283" y="1109"/>
                </a:lnTo>
                <a:lnTo>
                  <a:pt x="28330" y="1167"/>
                </a:lnTo>
                <a:lnTo>
                  <a:pt x="28373" y="1225"/>
                </a:lnTo>
                <a:lnTo>
                  <a:pt x="28417" y="1284"/>
                </a:lnTo>
                <a:lnTo>
                  <a:pt x="28459" y="1345"/>
                </a:lnTo>
                <a:lnTo>
                  <a:pt x="28499" y="1406"/>
                </a:lnTo>
                <a:lnTo>
                  <a:pt x="28538" y="1468"/>
                </a:lnTo>
                <a:lnTo>
                  <a:pt x="28575" y="1532"/>
                </a:lnTo>
                <a:lnTo>
                  <a:pt x="28612" y="1596"/>
                </a:lnTo>
                <a:lnTo>
                  <a:pt x="28646" y="1661"/>
                </a:lnTo>
                <a:lnTo>
                  <a:pt x="28680" y="1728"/>
                </a:lnTo>
                <a:lnTo>
                  <a:pt x="28711" y="1795"/>
                </a:lnTo>
                <a:lnTo>
                  <a:pt x="28740" y="1863"/>
                </a:lnTo>
                <a:lnTo>
                  <a:pt x="28768" y="1932"/>
                </a:lnTo>
                <a:lnTo>
                  <a:pt x="28795" y="2001"/>
                </a:lnTo>
                <a:lnTo>
                  <a:pt x="28820" y="2072"/>
                </a:lnTo>
                <a:lnTo>
                  <a:pt x="28843" y="2143"/>
                </a:lnTo>
                <a:lnTo>
                  <a:pt x="28865" y="2215"/>
                </a:lnTo>
                <a:lnTo>
                  <a:pt x="28884" y="2288"/>
                </a:lnTo>
                <a:lnTo>
                  <a:pt x="28902" y="2361"/>
                </a:lnTo>
                <a:lnTo>
                  <a:pt x="28918" y="2435"/>
                </a:lnTo>
                <a:lnTo>
                  <a:pt x="28933" y="2510"/>
                </a:lnTo>
                <a:lnTo>
                  <a:pt x="28945" y="2585"/>
                </a:lnTo>
                <a:lnTo>
                  <a:pt x="28955" y="2661"/>
                </a:lnTo>
                <a:lnTo>
                  <a:pt x="28965" y="2738"/>
                </a:lnTo>
                <a:lnTo>
                  <a:pt x="28971" y="2815"/>
                </a:lnTo>
                <a:lnTo>
                  <a:pt x="28976" y="2893"/>
                </a:lnTo>
                <a:lnTo>
                  <a:pt x="28979" y="2971"/>
                </a:lnTo>
                <a:lnTo>
                  <a:pt x="28980" y="3050"/>
                </a:lnTo>
                <a:lnTo>
                  <a:pt x="28980" y="5222"/>
                </a:lnTo>
                <a:lnTo>
                  <a:pt x="28979" y="5273"/>
                </a:lnTo>
                <a:lnTo>
                  <a:pt x="28978" y="5323"/>
                </a:lnTo>
                <a:lnTo>
                  <a:pt x="28974" y="5373"/>
                </a:lnTo>
                <a:lnTo>
                  <a:pt x="28969" y="5422"/>
                </a:lnTo>
                <a:lnTo>
                  <a:pt x="28965" y="5447"/>
                </a:lnTo>
                <a:lnTo>
                  <a:pt x="28961" y="5471"/>
                </a:lnTo>
                <a:lnTo>
                  <a:pt x="28955" y="5495"/>
                </a:lnTo>
                <a:lnTo>
                  <a:pt x="28950" y="5518"/>
                </a:lnTo>
                <a:lnTo>
                  <a:pt x="28943" y="5542"/>
                </a:lnTo>
                <a:lnTo>
                  <a:pt x="28936" y="5565"/>
                </a:lnTo>
                <a:lnTo>
                  <a:pt x="28927" y="5588"/>
                </a:lnTo>
                <a:lnTo>
                  <a:pt x="28918" y="5610"/>
                </a:lnTo>
                <a:lnTo>
                  <a:pt x="28825" y="5605"/>
                </a:lnTo>
                <a:lnTo>
                  <a:pt x="28733" y="5603"/>
                </a:lnTo>
                <a:lnTo>
                  <a:pt x="28640" y="5603"/>
                </a:lnTo>
                <a:lnTo>
                  <a:pt x="28548" y="5605"/>
                </a:lnTo>
                <a:lnTo>
                  <a:pt x="28456" y="5610"/>
                </a:lnTo>
                <a:lnTo>
                  <a:pt x="28364" y="5617"/>
                </a:lnTo>
                <a:lnTo>
                  <a:pt x="28274" y="5625"/>
                </a:lnTo>
                <a:lnTo>
                  <a:pt x="28183" y="5637"/>
                </a:lnTo>
                <a:lnTo>
                  <a:pt x="28092" y="5649"/>
                </a:lnTo>
                <a:lnTo>
                  <a:pt x="28003" y="5665"/>
                </a:lnTo>
                <a:lnTo>
                  <a:pt x="27913" y="5682"/>
                </a:lnTo>
                <a:lnTo>
                  <a:pt x="27825" y="5702"/>
                </a:lnTo>
                <a:lnTo>
                  <a:pt x="27737" y="5725"/>
                </a:lnTo>
                <a:lnTo>
                  <a:pt x="27650" y="5749"/>
                </a:lnTo>
                <a:lnTo>
                  <a:pt x="27564" y="5776"/>
                </a:lnTo>
                <a:lnTo>
                  <a:pt x="27478" y="5805"/>
                </a:lnTo>
                <a:lnTo>
                  <a:pt x="27437" y="5821"/>
                </a:lnTo>
                <a:lnTo>
                  <a:pt x="27394" y="5836"/>
                </a:lnTo>
                <a:lnTo>
                  <a:pt x="27352" y="5853"/>
                </a:lnTo>
                <a:lnTo>
                  <a:pt x="27311" y="5870"/>
                </a:lnTo>
                <a:lnTo>
                  <a:pt x="27269" y="5887"/>
                </a:lnTo>
                <a:lnTo>
                  <a:pt x="27228" y="5906"/>
                </a:lnTo>
                <a:lnTo>
                  <a:pt x="27187" y="5925"/>
                </a:lnTo>
                <a:lnTo>
                  <a:pt x="27147" y="5945"/>
                </a:lnTo>
                <a:lnTo>
                  <a:pt x="27107" y="5964"/>
                </a:lnTo>
                <a:lnTo>
                  <a:pt x="27066" y="5985"/>
                </a:lnTo>
                <a:lnTo>
                  <a:pt x="27026" y="6007"/>
                </a:lnTo>
                <a:lnTo>
                  <a:pt x="26988" y="6029"/>
                </a:lnTo>
                <a:lnTo>
                  <a:pt x="26948" y="6051"/>
                </a:lnTo>
                <a:lnTo>
                  <a:pt x="26910" y="6075"/>
                </a:lnTo>
                <a:lnTo>
                  <a:pt x="26871" y="6098"/>
                </a:lnTo>
                <a:lnTo>
                  <a:pt x="26833" y="6123"/>
                </a:lnTo>
                <a:lnTo>
                  <a:pt x="26795" y="6148"/>
                </a:lnTo>
                <a:lnTo>
                  <a:pt x="26758" y="6173"/>
                </a:lnTo>
                <a:lnTo>
                  <a:pt x="26721" y="6199"/>
                </a:lnTo>
                <a:lnTo>
                  <a:pt x="26684" y="6226"/>
                </a:lnTo>
                <a:lnTo>
                  <a:pt x="26648" y="6253"/>
                </a:lnTo>
                <a:lnTo>
                  <a:pt x="26612" y="6281"/>
                </a:lnTo>
                <a:lnTo>
                  <a:pt x="26577" y="6309"/>
                </a:lnTo>
                <a:lnTo>
                  <a:pt x="26541" y="6338"/>
                </a:lnTo>
                <a:lnTo>
                  <a:pt x="26507" y="6368"/>
                </a:lnTo>
                <a:lnTo>
                  <a:pt x="26473" y="6398"/>
                </a:lnTo>
                <a:lnTo>
                  <a:pt x="26438" y="6430"/>
                </a:lnTo>
                <a:lnTo>
                  <a:pt x="26405" y="6462"/>
                </a:lnTo>
                <a:lnTo>
                  <a:pt x="26372" y="6494"/>
                </a:lnTo>
                <a:lnTo>
                  <a:pt x="26339" y="6526"/>
                </a:lnTo>
                <a:lnTo>
                  <a:pt x="26307" y="6560"/>
                </a:lnTo>
                <a:lnTo>
                  <a:pt x="26275" y="6594"/>
                </a:lnTo>
                <a:lnTo>
                  <a:pt x="26232" y="6643"/>
                </a:lnTo>
                <a:lnTo>
                  <a:pt x="26191" y="6694"/>
                </a:lnTo>
                <a:lnTo>
                  <a:pt x="26152" y="6744"/>
                </a:lnTo>
                <a:lnTo>
                  <a:pt x="26113" y="6796"/>
                </a:lnTo>
                <a:lnTo>
                  <a:pt x="26076" y="6848"/>
                </a:lnTo>
                <a:lnTo>
                  <a:pt x="26041" y="6901"/>
                </a:lnTo>
                <a:lnTo>
                  <a:pt x="26006" y="6954"/>
                </a:lnTo>
                <a:lnTo>
                  <a:pt x="25973" y="7008"/>
                </a:lnTo>
                <a:lnTo>
                  <a:pt x="25942" y="7063"/>
                </a:lnTo>
                <a:lnTo>
                  <a:pt x="25911" y="7119"/>
                </a:lnTo>
                <a:lnTo>
                  <a:pt x="25882" y="7174"/>
                </a:lnTo>
                <a:lnTo>
                  <a:pt x="25855" y="7231"/>
                </a:lnTo>
                <a:lnTo>
                  <a:pt x="25829" y="7287"/>
                </a:lnTo>
                <a:lnTo>
                  <a:pt x="25804" y="7344"/>
                </a:lnTo>
                <a:lnTo>
                  <a:pt x="25780" y="7403"/>
                </a:lnTo>
                <a:lnTo>
                  <a:pt x="25758" y="7461"/>
                </a:lnTo>
                <a:lnTo>
                  <a:pt x="25738" y="7519"/>
                </a:lnTo>
                <a:lnTo>
                  <a:pt x="25719" y="7578"/>
                </a:lnTo>
                <a:lnTo>
                  <a:pt x="25701" y="7637"/>
                </a:lnTo>
                <a:lnTo>
                  <a:pt x="25684" y="7697"/>
                </a:lnTo>
                <a:lnTo>
                  <a:pt x="25669" y="7757"/>
                </a:lnTo>
                <a:lnTo>
                  <a:pt x="25655" y="7817"/>
                </a:lnTo>
                <a:lnTo>
                  <a:pt x="25643" y="7877"/>
                </a:lnTo>
                <a:lnTo>
                  <a:pt x="25631" y="7938"/>
                </a:lnTo>
                <a:lnTo>
                  <a:pt x="25622" y="7998"/>
                </a:lnTo>
                <a:lnTo>
                  <a:pt x="25614" y="8058"/>
                </a:lnTo>
                <a:lnTo>
                  <a:pt x="25606" y="8120"/>
                </a:lnTo>
                <a:lnTo>
                  <a:pt x="25601" y="8180"/>
                </a:lnTo>
                <a:lnTo>
                  <a:pt x="25597" y="8242"/>
                </a:lnTo>
                <a:lnTo>
                  <a:pt x="25595" y="8303"/>
                </a:lnTo>
                <a:lnTo>
                  <a:pt x="25593" y="8363"/>
                </a:lnTo>
                <a:lnTo>
                  <a:pt x="25593" y="8425"/>
                </a:lnTo>
                <a:lnTo>
                  <a:pt x="25595" y="8486"/>
                </a:lnTo>
                <a:lnTo>
                  <a:pt x="25597" y="8547"/>
                </a:lnTo>
                <a:lnTo>
                  <a:pt x="25601" y="8608"/>
                </a:lnTo>
                <a:lnTo>
                  <a:pt x="25607" y="8668"/>
                </a:lnTo>
                <a:lnTo>
                  <a:pt x="25614" y="8729"/>
                </a:lnTo>
                <a:lnTo>
                  <a:pt x="25622" y="8789"/>
                </a:lnTo>
                <a:lnTo>
                  <a:pt x="25632" y="8849"/>
                </a:lnTo>
                <a:lnTo>
                  <a:pt x="25644" y="8910"/>
                </a:lnTo>
                <a:lnTo>
                  <a:pt x="25656" y="8969"/>
                </a:lnTo>
                <a:lnTo>
                  <a:pt x="25670" y="9028"/>
                </a:lnTo>
                <a:lnTo>
                  <a:pt x="25686" y="9088"/>
                </a:lnTo>
                <a:lnTo>
                  <a:pt x="25702" y="9146"/>
                </a:lnTo>
                <a:lnTo>
                  <a:pt x="25721" y="9204"/>
                </a:lnTo>
                <a:lnTo>
                  <a:pt x="25740" y="9263"/>
                </a:lnTo>
                <a:lnTo>
                  <a:pt x="25762" y="9320"/>
                </a:lnTo>
                <a:lnTo>
                  <a:pt x="25783" y="9377"/>
                </a:lnTo>
                <a:lnTo>
                  <a:pt x="25807" y="9434"/>
                </a:lnTo>
                <a:lnTo>
                  <a:pt x="25832" y="9490"/>
                </a:lnTo>
                <a:lnTo>
                  <a:pt x="25859" y="9546"/>
                </a:lnTo>
                <a:lnTo>
                  <a:pt x="25888" y="9601"/>
                </a:lnTo>
                <a:lnTo>
                  <a:pt x="25917" y="9655"/>
                </a:lnTo>
                <a:lnTo>
                  <a:pt x="25948" y="9709"/>
                </a:lnTo>
                <a:lnTo>
                  <a:pt x="25980" y="9762"/>
                </a:lnTo>
                <a:lnTo>
                  <a:pt x="26015" y="9815"/>
                </a:lnTo>
                <a:lnTo>
                  <a:pt x="26050" y="9867"/>
                </a:lnTo>
                <a:lnTo>
                  <a:pt x="26086" y="9918"/>
                </a:lnTo>
                <a:lnTo>
                  <a:pt x="26124" y="9969"/>
                </a:lnTo>
                <a:lnTo>
                  <a:pt x="26163" y="10018"/>
                </a:lnTo>
                <a:lnTo>
                  <a:pt x="26205" y="10067"/>
                </a:lnTo>
                <a:lnTo>
                  <a:pt x="26247" y="10116"/>
                </a:lnTo>
                <a:lnTo>
                  <a:pt x="26290" y="10163"/>
                </a:lnTo>
                <a:lnTo>
                  <a:pt x="26336" y="10210"/>
                </a:lnTo>
                <a:lnTo>
                  <a:pt x="26383" y="10254"/>
                </a:lnTo>
                <a:lnTo>
                  <a:pt x="26430" y="10298"/>
                </a:lnTo>
                <a:lnTo>
                  <a:pt x="26479" y="10340"/>
                </a:lnTo>
                <a:lnTo>
                  <a:pt x="26528" y="10380"/>
                </a:lnTo>
                <a:lnTo>
                  <a:pt x="26579" y="10419"/>
                </a:lnTo>
                <a:lnTo>
                  <a:pt x="26630" y="10456"/>
                </a:lnTo>
                <a:lnTo>
                  <a:pt x="26682" y="10492"/>
                </a:lnTo>
                <a:lnTo>
                  <a:pt x="26735" y="10525"/>
                </a:lnTo>
                <a:lnTo>
                  <a:pt x="26788" y="10557"/>
                </a:lnTo>
                <a:lnTo>
                  <a:pt x="26843" y="10588"/>
                </a:lnTo>
                <a:lnTo>
                  <a:pt x="26897" y="10618"/>
                </a:lnTo>
                <a:lnTo>
                  <a:pt x="26954" y="10645"/>
                </a:lnTo>
                <a:lnTo>
                  <a:pt x="27010" y="10671"/>
                </a:lnTo>
                <a:lnTo>
                  <a:pt x="27067" y="10695"/>
                </a:lnTo>
                <a:lnTo>
                  <a:pt x="27124" y="10718"/>
                </a:lnTo>
                <a:lnTo>
                  <a:pt x="27182" y="10738"/>
                </a:lnTo>
                <a:lnTo>
                  <a:pt x="27240" y="10758"/>
                </a:lnTo>
                <a:lnTo>
                  <a:pt x="27298" y="10776"/>
                </a:lnTo>
                <a:lnTo>
                  <a:pt x="27357" y="10792"/>
                </a:lnTo>
                <a:lnTo>
                  <a:pt x="27417" y="10807"/>
                </a:lnTo>
                <a:lnTo>
                  <a:pt x="27476" y="10821"/>
                </a:lnTo>
                <a:lnTo>
                  <a:pt x="27535" y="10832"/>
                </a:lnTo>
                <a:lnTo>
                  <a:pt x="27596" y="10841"/>
                </a:lnTo>
                <a:lnTo>
                  <a:pt x="27655" y="10850"/>
                </a:lnTo>
                <a:lnTo>
                  <a:pt x="27716" y="10857"/>
                </a:lnTo>
                <a:lnTo>
                  <a:pt x="27776" y="10862"/>
                </a:lnTo>
                <a:lnTo>
                  <a:pt x="27836" y="10865"/>
                </a:lnTo>
                <a:lnTo>
                  <a:pt x="27897" y="10867"/>
                </a:lnTo>
                <a:lnTo>
                  <a:pt x="27956" y="10868"/>
                </a:lnTo>
                <a:lnTo>
                  <a:pt x="28016" y="10867"/>
                </a:lnTo>
                <a:lnTo>
                  <a:pt x="28077" y="10864"/>
                </a:lnTo>
                <a:lnTo>
                  <a:pt x="28136" y="10860"/>
                </a:lnTo>
                <a:lnTo>
                  <a:pt x="28195" y="10854"/>
                </a:lnTo>
                <a:lnTo>
                  <a:pt x="28255" y="10847"/>
                </a:lnTo>
                <a:lnTo>
                  <a:pt x="28314" y="10838"/>
                </a:lnTo>
                <a:lnTo>
                  <a:pt x="28372" y="10828"/>
                </a:lnTo>
                <a:lnTo>
                  <a:pt x="28431" y="10815"/>
                </a:lnTo>
                <a:lnTo>
                  <a:pt x="28488" y="10802"/>
                </a:lnTo>
                <a:lnTo>
                  <a:pt x="28545" y="10786"/>
                </a:lnTo>
                <a:lnTo>
                  <a:pt x="28603" y="10770"/>
                </a:lnTo>
                <a:lnTo>
                  <a:pt x="28659" y="10752"/>
                </a:lnTo>
                <a:lnTo>
                  <a:pt x="28714" y="10732"/>
                </a:lnTo>
                <a:lnTo>
                  <a:pt x="28769" y="10710"/>
                </a:lnTo>
                <a:lnTo>
                  <a:pt x="28823" y="10687"/>
                </a:lnTo>
                <a:lnTo>
                  <a:pt x="28877" y="10662"/>
                </a:lnTo>
                <a:lnTo>
                  <a:pt x="28930" y="10636"/>
                </a:lnTo>
                <a:lnTo>
                  <a:pt x="28983" y="10609"/>
                </a:lnTo>
                <a:lnTo>
                  <a:pt x="29034" y="10580"/>
                </a:lnTo>
                <a:lnTo>
                  <a:pt x="29083" y="10549"/>
                </a:lnTo>
                <a:lnTo>
                  <a:pt x="29133" y="10517"/>
                </a:lnTo>
                <a:lnTo>
                  <a:pt x="29181" y="10482"/>
                </a:lnTo>
                <a:lnTo>
                  <a:pt x="29229" y="10447"/>
                </a:lnTo>
                <a:lnTo>
                  <a:pt x="29276" y="10411"/>
                </a:lnTo>
                <a:lnTo>
                  <a:pt x="29321" y="10372"/>
                </a:lnTo>
                <a:lnTo>
                  <a:pt x="29366" y="10332"/>
                </a:lnTo>
                <a:lnTo>
                  <a:pt x="29408" y="10291"/>
                </a:lnTo>
                <a:lnTo>
                  <a:pt x="29450" y="10247"/>
                </a:lnTo>
                <a:lnTo>
                  <a:pt x="29491" y="10202"/>
                </a:lnTo>
                <a:lnTo>
                  <a:pt x="29530" y="10157"/>
                </a:lnTo>
                <a:lnTo>
                  <a:pt x="29569" y="10109"/>
                </a:lnTo>
                <a:lnTo>
                  <a:pt x="29605" y="10060"/>
                </a:lnTo>
                <a:lnTo>
                  <a:pt x="29640" y="10009"/>
                </a:lnTo>
                <a:lnTo>
                  <a:pt x="29674" y="9957"/>
                </a:lnTo>
                <a:lnTo>
                  <a:pt x="29707" y="9903"/>
                </a:lnTo>
                <a:lnTo>
                  <a:pt x="29727" y="9868"/>
                </a:lnTo>
                <a:lnTo>
                  <a:pt x="29746" y="9833"/>
                </a:lnTo>
                <a:lnTo>
                  <a:pt x="29764" y="9798"/>
                </a:lnTo>
                <a:lnTo>
                  <a:pt x="29783" y="9761"/>
                </a:lnTo>
                <a:lnTo>
                  <a:pt x="29800" y="9726"/>
                </a:lnTo>
                <a:lnTo>
                  <a:pt x="29817" y="9688"/>
                </a:lnTo>
                <a:lnTo>
                  <a:pt x="29833" y="9652"/>
                </a:lnTo>
                <a:lnTo>
                  <a:pt x="29850" y="9614"/>
                </a:lnTo>
                <a:lnTo>
                  <a:pt x="29864" y="9577"/>
                </a:lnTo>
                <a:lnTo>
                  <a:pt x="29879" y="9538"/>
                </a:lnTo>
                <a:lnTo>
                  <a:pt x="29893" y="9501"/>
                </a:lnTo>
                <a:lnTo>
                  <a:pt x="29906" y="9462"/>
                </a:lnTo>
                <a:lnTo>
                  <a:pt x="29918" y="9424"/>
                </a:lnTo>
                <a:lnTo>
                  <a:pt x="29931" y="9384"/>
                </a:lnTo>
                <a:lnTo>
                  <a:pt x="29942" y="9346"/>
                </a:lnTo>
                <a:lnTo>
                  <a:pt x="29953" y="9306"/>
                </a:lnTo>
                <a:lnTo>
                  <a:pt x="29962" y="9267"/>
                </a:lnTo>
                <a:lnTo>
                  <a:pt x="29971" y="9227"/>
                </a:lnTo>
                <a:lnTo>
                  <a:pt x="29980" y="9188"/>
                </a:lnTo>
                <a:lnTo>
                  <a:pt x="29988" y="9147"/>
                </a:lnTo>
                <a:lnTo>
                  <a:pt x="29994" y="9108"/>
                </a:lnTo>
                <a:lnTo>
                  <a:pt x="30001" y="9068"/>
                </a:lnTo>
                <a:lnTo>
                  <a:pt x="30006" y="9027"/>
                </a:lnTo>
                <a:lnTo>
                  <a:pt x="30011" y="8988"/>
                </a:lnTo>
                <a:lnTo>
                  <a:pt x="30015" y="8947"/>
                </a:lnTo>
                <a:lnTo>
                  <a:pt x="30018" y="8908"/>
                </a:lnTo>
                <a:lnTo>
                  <a:pt x="30020" y="8867"/>
                </a:lnTo>
                <a:lnTo>
                  <a:pt x="30021" y="8827"/>
                </a:lnTo>
                <a:lnTo>
                  <a:pt x="30023" y="8787"/>
                </a:lnTo>
                <a:lnTo>
                  <a:pt x="30023" y="8747"/>
                </a:lnTo>
                <a:lnTo>
                  <a:pt x="30021" y="8707"/>
                </a:lnTo>
                <a:lnTo>
                  <a:pt x="30019" y="8667"/>
                </a:lnTo>
                <a:lnTo>
                  <a:pt x="30017" y="8628"/>
                </a:lnTo>
                <a:lnTo>
                  <a:pt x="30013" y="8588"/>
                </a:lnTo>
                <a:lnTo>
                  <a:pt x="30009" y="8549"/>
                </a:lnTo>
                <a:lnTo>
                  <a:pt x="30004" y="8509"/>
                </a:lnTo>
                <a:lnTo>
                  <a:pt x="29998" y="8471"/>
                </a:lnTo>
                <a:lnTo>
                  <a:pt x="29990" y="8432"/>
                </a:lnTo>
                <a:lnTo>
                  <a:pt x="29982" y="8394"/>
                </a:lnTo>
                <a:lnTo>
                  <a:pt x="29974" y="8355"/>
                </a:lnTo>
                <a:lnTo>
                  <a:pt x="29963" y="8317"/>
                </a:lnTo>
                <a:lnTo>
                  <a:pt x="29953" y="8279"/>
                </a:lnTo>
                <a:lnTo>
                  <a:pt x="29941" y="8242"/>
                </a:lnTo>
                <a:lnTo>
                  <a:pt x="29928" y="8204"/>
                </a:lnTo>
                <a:lnTo>
                  <a:pt x="29914" y="8168"/>
                </a:lnTo>
                <a:lnTo>
                  <a:pt x="29900" y="8130"/>
                </a:lnTo>
                <a:lnTo>
                  <a:pt x="29884" y="8095"/>
                </a:lnTo>
                <a:lnTo>
                  <a:pt x="29867" y="8058"/>
                </a:lnTo>
                <a:lnTo>
                  <a:pt x="29850" y="8023"/>
                </a:lnTo>
                <a:lnTo>
                  <a:pt x="29831" y="7989"/>
                </a:lnTo>
                <a:lnTo>
                  <a:pt x="29811" y="7954"/>
                </a:lnTo>
                <a:lnTo>
                  <a:pt x="29790" y="7920"/>
                </a:lnTo>
                <a:lnTo>
                  <a:pt x="29767" y="7887"/>
                </a:lnTo>
                <a:lnTo>
                  <a:pt x="29745" y="7853"/>
                </a:lnTo>
                <a:lnTo>
                  <a:pt x="29721" y="7821"/>
                </a:lnTo>
                <a:lnTo>
                  <a:pt x="29696" y="7789"/>
                </a:lnTo>
                <a:lnTo>
                  <a:pt x="29670" y="7758"/>
                </a:lnTo>
                <a:lnTo>
                  <a:pt x="29643" y="7726"/>
                </a:lnTo>
                <a:lnTo>
                  <a:pt x="29613" y="7696"/>
                </a:lnTo>
                <a:lnTo>
                  <a:pt x="29584" y="7666"/>
                </a:lnTo>
                <a:lnTo>
                  <a:pt x="29553" y="7637"/>
                </a:lnTo>
                <a:lnTo>
                  <a:pt x="29522" y="7609"/>
                </a:lnTo>
                <a:lnTo>
                  <a:pt x="29488" y="7581"/>
                </a:lnTo>
                <a:lnTo>
                  <a:pt x="29454" y="7554"/>
                </a:lnTo>
                <a:lnTo>
                  <a:pt x="29417" y="7517"/>
                </a:lnTo>
                <a:lnTo>
                  <a:pt x="29384" y="7487"/>
                </a:lnTo>
                <a:lnTo>
                  <a:pt x="29355" y="7461"/>
                </a:lnTo>
                <a:lnTo>
                  <a:pt x="29331" y="7439"/>
                </a:lnTo>
                <a:lnTo>
                  <a:pt x="29297" y="7412"/>
                </a:lnTo>
                <a:lnTo>
                  <a:pt x="29285" y="74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rIns="252000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@media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screen and (monochrome)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1" name="文本框 4"/>
          <p:cNvSpPr txBox="1"/>
          <p:nvPr/>
        </p:nvSpPr>
        <p:spPr>
          <a:xfrm>
            <a:off x="1718310" y="3798558"/>
            <a:ext cx="9897110" cy="23495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eaLnBrk="1" hangingPunct="1">
              <a:lnSpc>
                <a:spcPct val="130000"/>
              </a:lnSpc>
            </a:pP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要指定否定条件，可以在媒体声明中添加关键字not，不能在单个条件前使用not。该关键字必须位于声明的开头，而且它会否定整个声明。所以，上面的示例会应用于除单色屏幕外的所有设备。</a:t>
            </a: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26820" y="1273810"/>
            <a:ext cx="10515600" cy="779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指定否定条件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hape"/>
          <p:cNvSpPr/>
          <p:nvPr/>
        </p:nvSpPr>
        <p:spPr bwMode="auto">
          <a:xfrm>
            <a:off x="1843405" y="1023620"/>
            <a:ext cx="9843135" cy="1140460"/>
          </a:xfrm>
          <a:custGeom>
            <a:avLst/>
            <a:gdLst>
              <a:gd name="T0" fmla="*/ 2147483646 w 30720"/>
              <a:gd name="T1" fmla="*/ 2147483646 h 11496"/>
              <a:gd name="T2" fmla="*/ 2147483646 w 30720"/>
              <a:gd name="T3" fmla="*/ 2147483646 h 11496"/>
              <a:gd name="T4" fmla="*/ 2147483646 w 30720"/>
              <a:gd name="T5" fmla="*/ 2147483646 h 11496"/>
              <a:gd name="T6" fmla="*/ 2147483646 w 30720"/>
              <a:gd name="T7" fmla="*/ 2147483646 h 11496"/>
              <a:gd name="T8" fmla="*/ 2147483646 w 30720"/>
              <a:gd name="T9" fmla="*/ 2147483646 h 11496"/>
              <a:gd name="T10" fmla="*/ 2147483646 w 30720"/>
              <a:gd name="T11" fmla="*/ 2147483646 h 11496"/>
              <a:gd name="T12" fmla="*/ 2147483646 w 30720"/>
              <a:gd name="T13" fmla="*/ 2147483646 h 11496"/>
              <a:gd name="T14" fmla="*/ 2147483646 w 30720"/>
              <a:gd name="T15" fmla="*/ 2147483646 h 11496"/>
              <a:gd name="T16" fmla="*/ 2147483646 w 30720"/>
              <a:gd name="T17" fmla="*/ 2147483646 h 11496"/>
              <a:gd name="T18" fmla="*/ 2147483646 w 30720"/>
              <a:gd name="T19" fmla="*/ 2147483646 h 11496"/>
              <a:gd name="T20" fmla="*/ 2147483646 w 30720"/>
              <a:gd name="T21" fmla="*/ 2147483646 h 11496"/>
              <a:gd name="T22" fmla="*/ 2147483646 w 30720"/>
              <a:gd name="T23" fmla="*/ 2147483646 h 11496"/>
              <a:gd name="T24" fmla="*/ 2147483646 w 30720"/>
              <a:gd name="T25" fmla="*/ 2147483646 h 11496"/>
              <a:gd name="T26" fmla="*/ 2147483646 w 30720"/>
              <a:gd name="T27" fmla="*/ 2147483646 h 11496"/>
              <a:gd name="T28" fmla="*/ 2147483646 w 30720"/>
              <a:gd name="T29" fmla="*/ 2147483646 h 11496"/>
              <a:gd name="T30" fmla="*/ 2147483646 w 30720"/>
              <a:gd name="T31" fmla="*/ 2147483646 h 11496"/>
              <a:gd name="T32" fmla="*/ 2147483646 w 30720"/>
              <a:gd name="T33" fmla="*/ 2147483646 h 11496"/>
              <a:gd name="T34" fmla="*/ 2147483646 w 30720"/>
              <a:gd name="T35" fmla="*/ 2147483646 h 11496"/>
              <a:gd name="T36" fmla="*/ 2147483646 w 30720"/>
              <a:gd name="T37" fmla="*/ 2147483646 h 11496"/>
              <a:gd name="T38" fmla="*/ 2147483646 w 30720"/>
              <a:gd name="T39" fmla="*/ 2147483646 h 11496"/>
              <a:gd name="T40" fmla="*/ 2147483646 w 30720"/>
              <a:gd name="T41" fmla="*/ 2147483646 h 11496"/>
              <a:gd name="T42" fmla="*/ 2147483646 w 30720"/>
              <a:gd name="T43" fmla="*/ 2147483646 h 11496"/>
              <a:gd name="T44" fmla="*/ 2147483646 w 30720"/>
              <a:gd name="T45" fmla="*/ 2147483646 h 11496"/>
              <a:gd name="T46" fmla="*/ 2147483646 w 30720"/>
              <a:gd name="T47" fmla="*/ 2147483646 h 11496"/>
              <a:gd name="T48" fmla="*/ 2147483646 w 30720"/>
              <a:gd name="T49" fmla="*/ 2147483646 h 11496"/>
              <a:gd name="T50" fmla="*/ 2147483646 w 30720"/>
              <a:gd name="T51" fmla="*/ 2147483646 h 11496"/>
              <a:gd name="T52" fmla="*/ 2147483646 w 30720"/>
              <a:gd name="T53" fmla="*/ 2147483646 h 11496"/>
              <a:gd name="T54" fmla="*/ 2147483646 w 30720"/>
              <a:gd name="T55" fmla="*/ 2147483646 h 11496"/>
              <a:gd name="T56" fmla="*/ 2147483646 w 30720"/>
              <a:gd name="T57" fmla="*/ 2147483646 h 11496"/>
              <a:gd name="T58" fmla="*/ 2147483646 w 30720"/>
              <a:gd name="T59" fmla="*/ 2147483646 h 11496"/>
              <a:gd name="T60" fmla="*/ 2147483646 w 30720"/>
              <a:gd name="T61" fmla="*/ 2147483646 h 11496"/>
              <a:gd name="T62" fmla="*/ 2147483646 w 30720"/>
              <a:gd name="T63" fmla="*/ 2147483646 h 11496"/>
              <a:gd name="T64" fmla="*/ 2147483646 w 30720"/>
              <a:gd name="T65" fmla="*/ 2147483646 h 11496"/>
              <a:gd name="T66" fmla="*/ 2147483646 w 30720"/>
              <a:gd name="T67" fmla="*/ 2147483646 h 11496"/>
              <a:gd name="T68" fmla="*/ 2147483646 w 30720"/>
              <a:gd name="T69" fmla="*/ 2147483646 h 11496"/>
              <a:gd name="T70" fmla="*/ 2147483646 w 30720"/>
              <a:gd name="T71" fmla="*/ 2147483646 h 11496"/>
              <a:gd name="T72" fmla="*/ 2147483646 w 30720"/>
              <a:gd name="T73" fmla="*/ 2147483646 h 11496"/>
              <a:gd name="T74" fmla="*/ 2147483646 w 30720"/>
              <a:gd name="T75" fmla="*/ 2147483646 h 11496"/>
              <a:gd name="T76" fmla="*/ 2147483646 w 30720"/>
              <a:gd name="T77" fmla="*/ 2147483646 h 11496"/>
              <a:gd name="T78" fmla="*/ 2147483646 w 30720"/>
              <a:gd name="T79" fmla="*/ 2147483646 h 11496"/>
              <a:gd name="T80" fmla="*/ 2147483646 w 30720"/>
              <a:gd name="T81" fmla="*/ 2147483646 h 11496"/>
              <a:gd name="T82" fmla="*/ 2147483646 w 30720"/>
              <a:gd name="T83" fmla="*/ 2147483646 h 11496"/>
              <a:gd name="T84" fmla="*/ 2147483646 w 30720"/>
              <a:gd name="T85" fmla="*/ 2147483646 h 11496"/>
              <a:gd name="T86" fmla="*/ 2147483646 w 30720"/>
              <a:gd name="T87" fmla="*/ 2147483646 h 11496"/>
              <a:gd name="T88" fmla="*/ 2147483646 w 30720"/>
              <a:gd name="T89" fmla="*/ 2147483646 h 11496"/>
              <a:gd name="T90" fmla="*/ 2147483646 w 30720"/>
              <a:gd name="T91" fmla="*/ 2147483646 h 11496"/>
              <a:gd name="T92" fmla="*/ 2147483646 w 30720"/>
              <a:gd name="T93" fmla="*/ 2147483646 h 11496"/>
              <a:gd name="T94" fmla="*/ 2147483646 w 30720"/>
              <a:gd name="T95" fmla="*/ 2147483646 h 11496"/>
              <a:gd name="T96" fmla="*/ 2147483646 w 30720"/>
              <a:gd name="T97" fmla="*/ 2147483646 h 11496"/>
              <a:gd name="T98" fmla="*/ 2147483646 w 30720"/>
              <a:gd name="T99" fmla="*/ 2147483646 h 11496"/>
              <a:gd name="T100" fmla="*/ 2147483646 w 30720"/>
              <a:gd name="T101" fmla="*/ 2147483646 h 11496"/>
              <a:gd name="T102" fmla="*/ 2147483646 w 30720"/>
              <a:gd name="T103" fmla="*/ 2147483646 h 11496"/>
              <a:gd name="T104" fmla="*/ 2147483646 w 30720"/>
              <a:gd name="T105" fmla="*/ 2147483646 h 11496"/>
              <a:gd name="T106" fmla="*/ 2147483646 w 30720"/>
              <a:gd name="T107" fmla="*/ 2147483646 h 11496"/>
              <a:gd name="T108" fmla="*/ 2147483646 w 30720"/>
              <a:gd name="T109" fmla="*/ 2147483646 h 11496"/>
              <a:gd name="T110" fmla="*/ 2147483646 w 30720"/>
              <a:gd name="T111" fmla="*/ 2147483646 h 11496"/>
              <a:gd name="T112" fmla="*/ 2147483646 w 30720"/>
              <a:gd name="T113" fmla="*/ 2147483646 h 11496"/>
              <a:gd name="T114" fmla="*/ 2147483646 w 30720"/>
              <a:gd name="T115" fmla="*/ 2147483646 h 11496"/>
              <a:gd name="T116" fmla="*/ 2147483646 w 30720"/>
              <a:gd name="T117" fmla="*/ 2147483646 h 11496"/>
              <a:gd name="T118" fmla="*/ 2147483646 w 30720"/>
              <a:gd name="T119" fmla="*/ 2147483646 h 11496"/>
              <a:gd name="T120" fmla="*/ 2147483646 w 30720"/>
              <a:gd name="T121" fmla="*/ 2147483646 h 11496"/>
              <a:gd name="T122" fmla="*/ 2147483646 w 30720"/>
              <a:gd name="T123" fmla="*/ 2147483646 h 11496"/>
              <a:gd name="T124" fmla="*/ 2147483646 w 30720"/>
              <a:gd name="T125" fmla="*/ 2147483646 h 114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720" h="11496">
                <a:moveTo>
                  <a:pt x="29285" y="7403"/>
                </a:moveTo>
                <a:lnTo>
                  <a:pt x="29285" y="7403"/>
                </a:lnTo>
                <a:lnTo>
                  <a:pt x="29232" y="7379"/>
                </a:lnTo>
                <a:lnTo>
                  <a:pt x="29180" y="7357"/>
                </a:lnTo>
                <a:lnTo>
                  <a:pt x="29127" y="7336"/>
                </a:lnTo>
                <a:lnTo>
                  <a:pt x="29073" y="7316"/>
                </a:lnTo>
                <a:lnTo>
                  <a:pt x="29020" y="7298"/>
                </a:lnTo>
                <a:lnTo>
                  <a:pt x="28966" y="7280"/>
                </a:lnTo>
                <a:lnTo>
                  <a:pt x="28913" y="7264"/>
                </a:lnTo>
                <a:lnTo>
                  <a:pt x="28859" y="7251"/>
                </a:lnTo>
                <a:lnTo>
                  <a:pt x="28804" y="7237"/>
                </a:lnTo>
                <a:lnTo>
                  <a:pt x="28750" y="7226"/>
                </a:lnTo>
                <a:lnTo>
                  <a:pt x="28697" y="7216"/>
                </a:lnTo>
                <a:lnTo>
                  <a:pt x="28643" y="7208"/>
                </a:lnTo>
                <a:lnTo>
                  <a:pt x="28589" y="7202"/>
                </a:lnTo>
                <a:lnTo>
                  <a:pt x="28535" y="7198"/>
                </a:lnTo>
                <a:lnTo>
                  <a:pt x="28482" y="7195"/>
                </a:lnTo>
                <a:lnTo>
                  <a:pt x="28429" y="7194"/>
                </a:lnTo>
                <a:lnTo>
                  <a:pt x="28376" y="7194"/>
                </a:lnTo>
                <a:lnTo>
                  <a:pt x="28322" y="7197"/>
                </a:lnTo>
                <a:lnTo>
                  <a:pt x="28269" y="7201"/>
                </a:lnTo>
                <a:lnTo>
                  <a:pt x="28217" y="7207"/>
                </a:lnTo>
                <a:lnTo>
                  <a:pt x="28165" y="7215"/>
                </a:lnTo>
                <a:lnTo>
                  <a:pt x="28113" y="7226"/>
                </a:lnTo>
                <a:lnTo>
                  <a:pt x="28062" y="7238"/>
                </a:lnTo>
                <a:lnTo>
                  <a:pt x="28011" y="7253"/>
                </a:lnTo>
                <a:lnTo>
                  <a:pt x="27960" y="7270"/>
                </a:lnTo>
                <a:lnTo>
                  <a:pt x="27910" y="7289"/>
                </a:lnTo>
                <a:lnTo>
                  <a:pt x="27861" y="7310"/>
                </a:lnTo>
                <a:lnTo>
                  <a:pt x="27812" y="7334"/>
                </a:lnTo>
                <a:lnTo>
                  <a:pt x="27763" y="7360"/>
                </a:lnTo>
                <a:lnTo>
                  <a:pt x="27717" y="7388"/>
                </a:lnTo>
                <a:lnTo>
                  <a:pt x="27670" y="7418"/>
                </a:lnTo>
                <a:lnTo>
                  <a:pt x="27623" y="7452"/>
                </a:lnTo>
                <a:lnTo>
                  <a:pt x="27600" y="7473"/>
                </a:lnTo>
                <a:lnTo>
                  <a:pt x="27578" y="7494"/>
                </a:lnTo>
                <a:lnTo>
                  <a:pt x="27556" y="7516"/>
                </a:lnTo>
                <a:lnTo>
                  <a:pt x="27535" y="7539"/>
                </a:lnTo>
                <a:lnTo>
                  <a:pt x="27515" y="7562"/>
                </a:lnTo>
                <a:lnTo>
                  <a:pt x="27495" y="7586"/>
                </a:lnTo>
                <a:lnTo>
                  <a:pt x="27476" y="7611"/>
                </a:lnTo>
                <a:lnTo>
                  <a:pt x="27457" y="7636"/>
                </a:lnTo>
                <a:lnTo>
                  <a:pt x="27440" y="7662"/>
                </a:lnTo>
                <a:lnTo>
                  <a:pt x="27422" y="7689"/>
                </a:lnTo>
                <a:lnTo>
                  <a:pt x="27405" y="7716"/>
                </a:lnTo>
                <a:lnTo>
                  <a:pt x="27390" y="7743"/>
                </a:lnTo>
                <a:lnTo>
                  <a:pt x="27374" y="7771"/>
                </a:lnTo>
                <a:lnTo>
                  <a:pt x="27360" y="7799"/>
                </a:lnTo>
                <a:lnTo>
                  <a:pt x="27345" y="7827"/>
                </a:lnTo>
                <a:lnTo>
                  <a:pt x="27332" y="7857"/>
                </a:lnTo>
                <a:lnTo>
                  <a:pt x="27319" y="7887"/>
                </a:lnTo>
                <a:lnTo>
                  <a:pt x="27307" y="7916"/>
                </a:lnTo>
                <a:lnTo>
                  <a:pt x="27296" y="7946"/>
                </a:lnTo>
                <a:lnTo>
                  <a:pt x="27286" y="7976"/>
                </a:lnTo>
                <a:lnTo>
                  <a:pt x="27276" y="8006"/>
                </a:lnTo>
                <a:lnTo>
                  <a:pt x="27268" y="8038"/>
                </a:lnTo>
                <a:lnTo>
                  <a:pt x="27260" y="8069"/>
                </a:lnTo>
                <a:lnTo>
                  <a:pt x="27252" y="8099"/>
                </a:lnTo>
                <a:lnTo>
                  <a:pt x="27246" y="8130"/>
                </a:lnTo>
                <a:lnTo>
                  <a:pt x="27241" y="8161"/>
                </a:lnTo>
                <a:lnTo>
                  <a:pt x="27236" y="8193"/>
                </a:lnTo>
                <a:lnTo>
                  <a:pt x="27231" y="8224"/>
                </a:lnTo>
                <a:lnTo>
                  <a:pt x="27228" y="8255"/>
                </a:lnTo>
                <a:lnTo>
                  <a:pt x="27226" y="8286"/>
                </a:lnTo>
                <a:lnTo>
                  <a:pt x="27225" y="8318"/>
                </a:lnTo>
                <a:lnTo>
                  <a:pt x="27224" y="8348"/>
                </a:lnTo>
                <a:lnTo>
                  <a:pt x="27225" y="8379"/>
                </a:lnTo>
                <a:lnTo>
                  <a:pt x="27226" y="8409"/>
                </a:lnTo>
                <a:lnTo>
                  <a:pt x="27228" y="8440"/>
                </a:lnTo>
                <a:lnTo>
                  <a:pt x="27231" y="8471"/>
                </a:lnTo>
                <a:lnTo>
                  <a:pt x="27236" y="8500"/>
                </a:lnTo>
                <a:lnTo>
                  <a:pt x="27241" y="8530"/>
                </a:lnTo>
                <a:lnTo>
                  <a:pt x="27247" y="8559"/>
                </a:lnTo>
                <a:lnTo>
                  <a:pt x="27254" y="8588"/>
                </a:lnTo>
                <a:lnTo>
                  <a:pt x="27263" y="8617"/>
                </a:lnTo>
                <a:lnTo>
                  <a:pt x="27271" y="8645"/>
                </a:lnTo>
                <a:lnTo>
                  <a:pt x="27281" y="8674"/>
                </a:lnTo>
                <a:lnTo>
                  <a:pt x="27293" y="8701"/>
                </a:lnTo>
                <a:lnTo>
                  <a:pt x="27304" y="8728"/>
                </a:lnTo>
                <a:lnTo>
                  <a:pt x="27318" y="8754"/>
                </a:lnTo>
                <a:lnTo>
                  <a:pt x="27331" y="8780"/>
                </a:lnTo>
                <a:lnTo>
                  <a:pt x="27347" y="8805"/>
                </a:lnTo>
                <a:lnTo>
                  <a:pt x="27364" y="8830"/>
                </a:lnTo>
                <a:lnTo>
                  <a:pt x="27381" y="8854"/>
                </a:lnTo>
                <a:lnTo>
                  <a:pt x="27399" y="8876"/>
                </a:lnTo>
                <a:lnTo>
                  <a:pt x="27419" y="8899"/>
                </a:lnTo>
                <a:lnTo>
                  <a:pt x="27440" y="8921"/>
                </a:lnTo>
                <a:lnTo>
                  <a:pt x="27462" y="8943"/>
                </a:lnTo>
                <a:lnTo>
                  <a:pt x="27484" y="8963"/>
                </a:lnTo>
                <a:lnTo>
                  <a:pt x="27509" y="8983"/>
                </a:lnTo>
                <a:lnTo>
                  <a:pt x="27534" y="9001"/>
                </a:lnTo>
                <a:lnTo>
                  <a:pt x="27560" y="9019"/>
                </a:lnTo>
                <a:lnTo>
                  <a:pt x="27589" y="9036"/>
                </a:lnTo>
                <a:lnTo>
                  <a:pt x="27618" y="9052"/>
                </a:lnTo>
                <a:lnTo>
                  <a:pt x="27648" y="9067"/>
                </a:lnTo>
                <a:lnTo>
                  <a:pt x="27679" y="9081"/>
                </a:lnTo>
                <a:lnTo>
                  <a:pt x="27711" y="9094"/>
                </a:lnTo>
                <a:lnTo>
                  <a:pt x="27746" y="9106"/>
                </a:lnTo>
                <a:lnTo>
                  <a:pt x="27734" y="9013"/>
                </a:lnTo>
                <a:lnTo>
                  <a:pt x="27730" y="8964"/>
                </a:lnTo>
                <a:lnTo>
                  <a:pt x="27727" y="8916"/>
                </a:lnTo>
                <a:lnTo>
                  <a:pt x="27724" y="8866"/>
                </a:lnTo>
                <a:lnTo>
                  <a:pt x="27722" y="8816"/>
                </a:lnTo>
                <a:lnTo>
                  <a:pt x="27721" y="8767"/>
                </a:lnTo>
                <a:lnTo>
                  <a:pt x="27721" y="8717"/>
                </a:lnTo>
                <a:lnTo>
                  <a:pt x="27722" y="8667"/>
                </a:lnTo>
                <a:lnTo>
                  <a:pt x="27725" y="8617"/>
                </a:lnTo>
                <a:lnTo>
                  <a:pt x="27729" y="8568"/>
                </a:lnTo>
                <a:lnTo>
                  <a:pt x="27734" y="8519"/>
                </a:lnTo>
                <a:lnTo>
                  <a:pt x="27743" y="8472"/>
                </a:lnTo>
                <a:lnTo>
                  <a:pt x="27752" y="8425"/>
                </a:lnTo>
                <a:lnTo>
                  <a:pt x="27763" y="8378"/>
                </a:lnTo>
                <a:lnTo>
                  <a:pt x="27776" y="8333"/>
                </a:lnTo>
                <a:lnTo>
                  <a:pt x="27783" y="8311"/>
                </a:lnTo>
                <a:lnTo>
                  <a:pt x="27792" y="8289"/>
                </a:lnTo>
                <a:lnTo>
                  <a:pt x="27800" y="8268"/>
                </a:lnTo>
                <a:lnTo>
                  <a:pt x="27809" y="8247"/>
                </a:lnTo>
                <a:lnTo>
                  <a:pt x="27820" y="8226"/>
                </a:lnTo>
                <a:lnTo>
                  <a:pt x="27829" y="8206"/>
                </a:lnTo>
                <a:lnTo>
                  <a:pt x="27840" y="8185"/>
                </a:lnTo>
                <a:lnTo>
                  <a:pt x="27852" y="8167"/>
                </a:lnTo>
                <a:lnTo>
                  <a:pt x="27864" y="8148"/>
                </a:lnTo>
                <a:lnTo>
                  <a:pt x="27877" y="8129"/>
                </a:lnTo>
                <a:lnTo>
                  <a:pt x="27890" y="8112"/>
                </a:lnTo>
                <a:lnTo>
                  <a:pt x="27905" y="8094"/>
                </a:lnTo>
                <a:lnTo>
                  <a:pt x="27921" y="8077"/>
                </a:lnTo>
                <a:lnTo>
                  <a:pt x="27936" y="8061"/>
                </a:lnTo>
                <a:lnTo>
                  <a:pt x="27953" y="8045"/>
                </a:lnTo>
                <a:lnTo>
                  <a:pt x="27970" y="8029"/>
                </a:lnTo>
                <a:lnTo>
                  <a:pt x="27987" y="8015"/>
                </a:lnTo>
                <a:lnTo>
                  <a:pt x="28006" y="8001"/>
                </a:lnTo>
                <a:lnTo>
                  <a:pt x="28026" y="7988"/>
                </a:lnTo>
                <a:lnTo>
                  <a:pt x="28047" y="7975"/>
                </a:lnTo>
                <a:lnTo>
                  <a:pt x="28067" y="7963"/>
                </a:lnTo>
                <a:lnTo>
                  <a:pt x="28089" y="7951"/>
                </a:lnTo>
                <a:lnTo>
                  <a:pt x="28112" y="7941"/>
                </a:lnTo>
                <a:lnTo>
                  <a:pt x="28136" y="7931"/>
                </a:lnTo>
                <a:lnTo>
                  <a:pt x="28160" y="7922"/>
                </a:lnTo>
                <a:lnTo>
                  <a:pt x="28186" y="7914"/>
                </a:lnTo>
                <a:lnTo>
                  <a:pt x="28212" y="7906"/>
                </a:lnTo>
                <a:lnTo>
                  <a:pt x="28240" y="7899"/>
                </a:lnTo>
                <a:lnTo>
                  <a:pt x="28268" y="7893"/>
                </a:lnTo>
                <a:lnTo>
                  <a:pt x="28298" y="7889"/>
                </a:lnTo>
                <a:lnTo>
                  <a:pt x="28328" y="7885"/>
                </a:lnTo>
                <a:lnTo>
                  <a:pt x="28358" y="7880"/>
                </a:lnTo>
                <a:lnTo>
                  <a:pt x="28384" y="7882"/>
                </a:lnTo>
                <a:lnTo>
                  <a:pt x="28410" y="7883"/>
                </a:lnTo>
                <a:lnTo>
                  <a:pt x="28435" y="7884"/>
                </a:lnTo>
                <a:lnTo>
                  <a:pt x="28460" y="7887"/>
                </a:lnTo>
                <a:lnTo>
                  <a:pt x="28485" y="7890"/>
                </a:lnTo>
                <a:lnTo>
                  <a:pt x="28510" y="7893"/>
                </a:lnTo>
                <a:lnTo>
                  <a:pt x="28535" y="7898"/>
                </a:lnTo>
                <a:lnTo>
                  <a:pt x="28559" y="7903"/>
                </a:lnTo>
                <a:lnTo>
                  <a:pt x="28583" y="7909"/>
                </a:lnTo>
                <a:lnTo>
                  <a:pt x="28607" y="7915"/>
                </a:lnTo>
                <a:lnTo>
                  <a:pt x="28630" y="7922"/>
                </a:lnTo>
                <a:lnTo>
                  <a:pt x="28654" y="7929"/>
                </a:lnTo>
                <a:lnTo>
                  <a:pt x="28676" y="7938"/>
                </a:lnTo>
                <a:lnTo>
                  <a:pt x="28699" y="7947"/>
                </a:lnTo>
                <a:lnTo>
                  <a:pt x="28721" y="7956"/>
                </a:lnTo>
                <a:lnTo>
                  <a:pt x="28743" y="7966"/>
                </a:lnTo>
                <a:lnTo>
                  <a:pt x="28765" y="7976"/>
                </a:lnTo>
                <a:lnTo>
                  <a:pt x="28787" y="7988"/>
                </a:lnTo>
                <a:lnTo>
                  <a:pt x="28808" y="7999"/>
                </a:lnTo>
                <a:lnTo>
                  <a:pt x="28828" y="8012"/>
                </a:lnTo>
                <a:lnTo>
                  <a:pt x="28869" y="8038"/>
                </a:lnTo>
                <a:lnTo>
                  <a:pt x="28908" y="8065"/>
                </a:lnTo>
                <a:lnTo>
                  <a:pt x="28945" y="8095"/>
                </a:lnTo>
                <a:lnTo>
                  <a:pt x="28981" y="8126"/>
                </a:lnTo>
                <a:lnTo>
                  <a:pt x="29016" y="8159"/>
                </a:lnTo>
                <a:lnTo>
                  <a:pt x="29048" y="8195"/>
                </a:lnTo>
                <a:lnTo>
                  <a:pt x="29078" y="8231"/>
                </a:lnTo>
                <a:lnTo>
                  <a:pt x="29107" y="8270"/>
                </a:lnTo>
                <a:lnTo>
                  <a:pt x="29134" y="8309"/>
                </a:lnTo>
                <a:lnTo>
                  <a:pt x="29159" y="8351"/>
                </a:lnTo>
                <a:lnTo>
                  <a:pt x="29182" y="8394"/>
                </a:lnTo>
                <a:lnTo>
                  <a:pt x="29202" y="8436"/>
                </a:lnTo>
                <a:lnTo>
                  <a:pt x="29221" y="8481"/>
                </a:lnTo>
                <a:lnTo>
                  <a:pt x="29229" y="8504"/>
                </a:lnTo>
                <a:lnTo>
                  <a:pt x="29238" y="8527"/>
                </a:lnTo>
                <a:lnTo>
                  <a:pt x="29245" y="8551"/>
                </a:lnTo>
                <a:lnTo>
                  <a:pt x="29251" y="8574"/>
                </a:lnTo>
                <a:lnTo>
                  <a:pt x="29257" y="8598"/>
                </a:lnTo>
                <a:lnTo>
                  <a:pt x="29263" y="8621"/>
                </a:lnTo>
                <a:lnTo>
                  <a:pt x="29268" y="8645"/>
                </a:lnTo>
                <a:lnTo>
                  <a:pt x="29272" y="8670"/>
                </a:lnTo>
                <a:lnTo>
                  <a:pt x="29275" y="8694"/>
                </a:lnTo>
                <a:lnTo>
                  <a:pt x="29278" y="8719"/>
                </a:lnTo>
                <a:lnTo>
                  <a:pt x="29280" y="8744"/>
                </a:lnTo>
                <a:lnTo>
                  <a:pt x="29282" y="8769"/>
                </a:lnTo>
                <a:lnTo>
                  <a:pt x="29283" y="8794"/>
                </a:lnTo>
                <a:lnTo>
                  <a:pt x="29283" y="8820"/>
                </a:lnTo>
                <a:lnTo>
                  <a:pt x="29283" y="8845"/>
                </a:lnTo>
                <a:lnTo>
                  <a:pt x="29282" y="8871"/>
                </a:lnTo>
                <a:lnTo>
                  <a:pt x="29280" y="8897"/>
                </a:lnTo>
                <a:lnTo>
                  <a:pt x="29278" y="8922"/>
                </a:lnTo>
                <a:lnTo>
                  <a:pt x="29271" y="8974"/>
                </a:lnTo>
                <a:lnTo>
                  <a:pt x="29262" y="9024"/>
                </a:lnTo>
                <a:lnTo>
                  <a:pt x="29251" y="9074"/>
                </a:lnTo>
                <a:lnTo>
                  <a:pt x="29238" y="9123"/>
                </a:lnTo>
                <a:lnTo>
                  <a:pt x="29223" y="9171"/>
                </a:lnTo>
                <a:lnTo>
                  <a:pt x="29206" y="9219"/>
                </a:lnTo>
                <a:lnTo>
                  <a:pt x="29188" y="9265"/>
                </a:lnTo>
                <a:lnTo>
                  <a:pt x="29167" y="9310"/>
                </a:lnTo>
                <a:lnTo>
                  <a:pt x="29144" y="9355"/>
                </a:lnTo>
                <a:lnTo>
                  <a:pt x="29120" y="9398"/>
                </a:lnTo>
                <a:lnTo>
                  <a:pt x="29094" y="9441"/>
                </a:lnTo>
                <a:lnTo>
                  <a:pt x="29067" y="9481"/>
                </a:lnTo>
                <a:lnTo>
                  <a:pt x="29038" y="9522"/>
                </a:lnTo>
                <a:lnTo>
                  <a:pt x="29006" y="9560"/>
                </a:lnTo>
                <a:lnTo>
                  <a:pt x="28974" y="9599"/>
                </a:lnTo>
                <a:lnTo>
                  <a:pt x="28941" y="9635"/>
                </a:lnTo>
                <a:lnTo>
                  <a:pt x="28905" y="9671"/>
                </a:lnTo>
                <a:lnTo>
                  <a:pt x="28869" y="9704"/>
                </a:lnTo>
                <a:lnTo>
                  <a:pt x="28831" y="9737"/>
                </a:lnTo>
                <a:lnTo>
                  <a:pt x="28792" y="9768"/>
                </a:lnTo>
                <a:lnTo>
                  <a:pt x="28751" y="9798"/>
                </a:lnTo>
                <a:lnTo>
                  <a:pt x="28710" y="9827"/>
                </a:lnTo>
                <a:lnTo>
                  <a:pt x="28666" y="9854"/>
                </a:lnTo>
                <a:lnTo>
                  <a:pt x="28622" y="9879"/>
                </a:lnTo>
                <a:lnTo>
                  <a:pt x="28578" y="9903"/>
                </a:lnTo>
                <a:lnTo>
                  <a:pt x="28532" y="9926"/>
                </a:lnTo>
                <a:lnTo>
                  <a:pt x="28484" y="9946"/>
                </a:lnTo>
                <a:lnTo>
                  <a:pt x="28436" y="9965"/>
                </a:lnTo>
                <a:lnTo>
                  <a:pt x="28387" y="9983"/>
                </a:lnTo>
                <a:lnTo>
                  <a:pt x="28337" y="9999"/>
                </a:lnTo>
                <a:lnTo>
                  <a:pt x="28287" y="10013"/>
                </a:lnTo>
                <a:lnTo>
                  <a:pt x="28236" y="10025"/>
                </a:lnTo>
                <a:lnTo>
                  <a:pt x="28189" y="10031"/>
                </a:lnTo>
                <a:lnTo>
                  <a:pt x="28143" y="10035"/>
                </a:lnTo>
                <a:lnTo>
                  <a:pt x="28098" y="10038"/>
                </a:lnTo>
                <a:lnTo>
                  <a:pt x="28052" y="10040"/>
                </a:lnTo>
                <a:lnTo>
                  <a:pt x="28006" y="10041"/>
                </a:lnTo>
                <a:lnTo>
                  <a:pt x="27960" y="10040"/>
                </a:lnTo>
                <a:lnTo>
                  <a:pt x="27915" y="10039"/>
                </a:lnTo>
                <a:lnTo>
                  <a:pt x="27870" y="10036"/>
                </a:lnTo>
                <a:lnTo>
                  <a:pt x="27825" y="10033"/>
                </a:lnTo>
                <a:lnTo>
                  <a:pt x="27780" y="10028"/>
                </a:lnTo>
                <a:lnTo>
                  <a:pt x="27735" y="10021"/>
                </a:lnTo>
                <a:lnTo>
                  <a:pt x="27691" y="10014"/>
                </a:lnTo>
                <a:lnTo>
                  <a:pt x="27647" y="10005"/>
                </a:lnTo>
                <a:lnTo>
                  <a:pt x="27602" y="9995"/>
                </a:lnTo>
                <a:lnTo>
                  <a:pt x="27559" y="9984"/>
                </a:lnTo>
                <a:lnTo>
                  <a:pt x="27516" y="9972"/>
                </a:lnTo>
                <a:lnTo>
                  <a:pt x="27473" y="9958"/>
                </a:lnTo>
                <a:lnTo>
                  <a:pt x="27430" y="9943"/>
                </a:lnTo>
                <a:lnTo>
                  <a:pt x="27388" y="9928"/>
                </a:lnTo>
                <a:lnTo>
                  <a:pt x="27346" y="9910"/>
                </a:lnTo>
                <a:lnTo>
                  <a:pt x="27305" y="9891"/>
                </a:lnTo>
                <a:lnTo>
                  <a:pt x="27265" y="9871"/>
                </a:lnTo>
                <a:lnTo>
                  <a:pt x="27224" y="9850"/>
                </a:lnTo>
                <a:lnTo>
                  <a:pt x="27185" y="9828"/>
                </a:lnTo>
                <a:lnTo>
                  <a:pt x="27145" y="9803"/>
                </a:lnTo>
                <a:lnTo>
                  <a:pt x="27107" y="9778"/>
                </a:lnTo>
                <a:lnTo>
                  <a:pt x="27068" y="9751"/>
                </a:lnTo>
                <a:lnTo>
                  <a:pt x="27031" y="9723"/>
                </a:lnTo>
                <a:lnTo>
                  <a:pt x="26994" y="9693"/>
                </a:lnTo>
                <a:lnTo>
                  <a:pt x="26958" y="9662"/>
                </a:lnTo>
                <a:lnTo>
                  <a:pt x="26922" y="9630"/>
                </a:lnTo>
                <a:lnTo>
                  <a:pt x="26888" y="9597"/>
                </a:lnTo>
                <a:lnTo>
                  <a:pt x="26854" y="9559"/>
                </a:lnTo>
                <a:lnTo>
                  <a:pt x="26821" y="9521"/>
                </a:lnTo>
                <a:lnTo>
                  <a:pt x="26790" y="9482"/>
                </a:lnTo>
                <a:lnTo>
                  <a:pt x="26761" y="9443"/>
                </a:lnTo>
                <a:lnTo>
                  <a:pt x="26732" y="9403"/>
                </a:lnTo>
                <a:lnTo>
                  <a:pt x="26705" y="9364"/>
                </a:lnTo>
                <a:lnTo>
                  <a:pt x="26679" y="9323"/>
                </a:lnTo>
                <a:lnTo>
                  <a:pt x="26655" y="9282"/>
                </a:lnTo>
                <a:lnTo>
                  <a:pt x="26631" y="9241"/>
                </a:lnTo>
                <a:lnTo>
                  <a:pt x="26609" y="9199"/>
                </a:lnTo>
                <a:lnTo>
                  <a:pt x="26588" y="9157"/>
                </a:lnTo>
                <a:lnTo>
                  <a:pt x="26568" y="9115"/>
                </a:lnTo>
                <a:lnTo>
                  <a:pt x="26551" y="9073"/>
                </a:lnTo>
                <a:lnTo>
                  <a:pt x="26533" y="9029"/>
                </a:lnTo>
                <a:lnTo>
                  <a:pt x="26517" y="8987"/>
                </a:lnTo>
                <a:lnTo>
                  <a:pt x="26503" y="8943"/>
                </a:lnTo>
                <a:lnTo>
                  <a:pt x="26489" y="8900"/>
                </a:lnTo>
                <a:lnTo>
                  <a:pt x="26477" y="8857"/>
                </a:lnTo>
                <a:lnTo>
                  <a:pt x="26466" y="8812"/>
                </a:lnTo>
                <a:lnTo>
                  <a:pt x="26456" y="8768"/>
                </a:lnTo>
                <a:lnTo>
                  <a:pt x="26448" y="8723"/>
                </a:lnTo>
                <a:lnTo>
                  <a:pt x="26440" y="8680"/>
                </a:lnTo>
                <a:lnTo>
                  <a:pt x="26434" y="8635"/>
                </a:lnTo>
                <a:lnTo>
                  <a:pt x="26429" y="8590"/>
                </a:lnTo>
                <a:lnTo>
                  <a:pt x="26425" y="8546"/>
                </a:lnTo>
                <a:lnTo>
                  <a:pt x="26422" y="8501"/>
                </a:lnTo>
                <a:lnTo>
                  <a:pt x="26421" y="8456"/>
                </a:lnTo>
                <a:lnTo>
                  <a:pt x="26419" y="8412"/>
                </a:lnTo>
                <a:lnTo>
                  <a:pt x="26419" y="8368"/>
                </a:lnTo>
                <a:lnTo>
                  <a:pt x="26422" y="8323"/>
                </a:lnTo>
                <a:lnTo>
                  <a:pt x="26425" y="8278"/>
                </a:lnTo>
                <a:lnTo>
                  <a:pt x="26428" y="8233"/>
                </a:lnTo>
                <a:lnTo>
                  <a:pt x="26433" y="8189"/>
                </a:lnTo>
                <a:lnTo>
                  <a:pt x="26439" y="8145"/>
                </a:lnTo>
                <a:lnTo>
                  <a:pt x="26445" y="8100"/>
                </a:lnTo>
                <a:lnTo>
                  <a:pt x="26454" y="8056"/>
                </a:lnTo>
                <a:lnTo>
                  <a:pt x="26463" y="8013"/>
                </a:lnTo>
                <a:lnTo>
                  <a:pt x="26473" y="7969"/>
                </a:lnTo>
                <a:lnTo>
                  <a:pt x="26484" y="7925"/>
                </a:lnTo>
                <a:lnTo>
                  <a:pt x="26497" y="7882"/>
                </a:lnTo>
                <a:lnTo>
                  <a:pt x="26509" y="7839"/>
                </a:lnTo>
                <a:lnTo>
                  <a:pt x="26524" y="7796"/>
                </a:lnTo>
                <a:lnTo>
                  <a:pt x="26539" y="7754"/>
                </a:lnTo>
                <a:lnTo>
                  <a:pt x="26555" y="7711"/>
                </a:lnTo>
                <a:lnTo>
                  <a:pt x="26571" y="7669"/>
                </a:lnTo>
                <a:lnTo>
                  <a:pt x="26590" y="7628"/>
                </a:lnTo>
                <a:lnTo>
                  <a:pt x="26609" y="7587"/>
                </a:lnTo>
                <a:lnTo>
                  <a:pt x="26629" y="7546"/>
                </a:lnTo>
                <a:lnTo>
                  <a:pt x="26650" y="7506"/>
                </a:lnTo>
                <a:lnTo>
                  <a:pt x="26671" y="7465"/>
                </a:lnTo>
                <a:lnTo>
                  <a:pt x="26694" y="7426"/>
                </a:lnTo>
                <a:lnTo>
                  <a:pt x="26718" y="7387"/>
                </a:lnTo>
                <a:lnTo>
                  <a:pt x="26743" y="7349"/>
                </a:lnTo>
                <a:lnTo>
                  <a:pt x="26768" y="7310"/>
                </a:lnTo>
                <a:lnTo>
                  <a:pt x="26795" y="7273"/>
                </a:lnTo>
                <a:lnTo>
                  <a:pt x="26822" y="7236"/>
                </a:lnTo>
                <a:lnTo>
                  <a:pt x="26850" y="7200"/>
                </a:lnTo>
                <a:lnTo>
                  <a:pt x="26880" y="7163"/>
                </a:lnTo>
                <a:lnTo>
                  <a:pt x="26910" y="7128"/>
                </a:lnTo>
                <a:lnTo>
                  <a:pt x="26940" y="7094"/>
                </a:lnTo>
                <a:lnTo>
                  <a:pt x="26971" y="7060"/>
                </a:lnTo>
                <a:lnTo>
                  <a:pt x="27005" y="7027"/>
                </a:lnTo>
                <a:lnTo>
                  <a:pt x="27038" y="6994"/>
                </a:lnTo>
                <a:lnTo>
                  <a:pt x="27071" y="6962"/>
                </a:lnTo>
                <a:lnTo>
                  <a:pt x="27107" y="6933"/>
                </a:lnTo>
                <a:lnTo>
                  <a:pt x="27141" y="6906"/>
                </a:lnTo>
                <a:lnTo>
                  <a:pt x="27176" y="6880"/>
                </a:lnTo>
                <a:lnTo>
                  <a:pt x="27212" y="6854"/>
                </a:lnTo>
                <a:lnTo>
                  <a:pt x="27248" y="6829"/>
                </a:lnTo>
                <a:lnTo>
                  <a:pt x="27285" y="6805"/>
                </a:lnTo>
                <a:lnTo>
                  <a:pt x="27321" y="6782"/>
                </a:lnTo>
                <a:lnTo>
                  <a:pt x="27357" y="6761"/>
                </a:lnTo>
                <a:lnTo>
                  <a:pt x="27395" y="6740"/>
                </a:lnTo>
                <a:lnTo>
                  <a:pt x="27432" y="6719"/>
                </a:lnTo>
                <a:lnTo>
                  <a:pt x="27470" y="6699"/>
                </a:lnTo>
                <a:lnTo>
                  <a:pt x="27508" y="6681"/>
                </a:lnTo>
                <a:lnTo>
                  <a:pt x="27546" y="6663"/>
                </a:lnTo>
                <a:lnTo>
                  <a:pt x="27584" y="6646"/>
                </a:lnTo>
                <a:lnTo>
                  <a:pt x="27623" y="6630"/>
                </a:lnTo>
                <a:lnTo>
                  <a:pt x="27662" y="6615"/>
                </a:lnTo>
                <a:lnTo>
                  <a:pt x="27701" y="6600"/>
                </a:lnTo>
                <a:lnTo>
                  <a:pt x="27741" y="6587"/>
                </a:lnTo>
                <a:lnTo>
                  <a:pt x="27780" y="6573"/>
                </a:lnTo>
                <a:lnTo>
                  <a:pt x="27820" y="6562"/>
                </a:lnTo>
                <a:lnTo>
                  <a:pt x="27859" y="6550"/>
                </a:lnTo>
                <a:lnTo>
                  <a:pt x="27899" y="6540"/>
                </a:lnTo>
                <a:lnTo>
                  <a:pt x="27939" y="6531"/>
                </a:lnTo>
                <a:lnTo>
                  <a:pt x="27980" y="6521"/>
                </a:lnTo>
                <a:lnTo>
                  <a:pt x="28020" y="6514"/>
                </a:lnTo>
                <a:lnTo>
                  <a:pt x="28060" y="6507"/>
                </a:lnTo>
                <a:lnTo>
                  <a:pt x="28101" y="6499"/>
                </a:lnTo>
                <a:lnTo>
                  <a:pt x="28141" y="6494"/>
                </a:lnTo>
                <a:lnTo>
                  <a:pt x="28182" y="6489"/>
                </a:lnTo>
                <a:lnTo>
                  <a:pt x="28223" y="6485"/>
                </a:lnTo>
                <a:lnTo>
                  <a:pt x="28264" y="6482"/>
                </a:lnTo>
                <a:lnTo>
                  <a:pt x="28305" y="6480"/>
                </a:lnTo>
                <a:lnTo>
                  <a:pt x="28345" y="6478"/>
                </a:lnTo>
                <a:lnTo>
                  <a:pt x="28387" y="6477"/>
                </a:lnTo>
                <a:lnTo>
                  <a:pt x="28428" y="6477"/>
                </a:lnTo>
                <a:lnTo>
                  <a:pt x="28468" y="6477"/>
                </a:lnTo>
                <a:lnTo>
                  <a:pt x="28510" y="6479"/>
                </a:lnTo>
                <a:lnTo>
                  <a:pt x="28550" y="6481"/>
                </a:lnTo>
                <a:lnTo>
                  <a:pt x="28592" y="6483"/>
                </a:lnTo>
                <a:lnTo>
                  <a:pt x="28633" y="6486"/>
                </a:lnTo>
                <a:lnTo>
                  <a:pt x="28673" y="6490"/>
                </a:lnTo>
                <a:lnTo>
                  <a:pt x="28715" y="6495"/>
                </a:lnTo>
                <a:lnTo>
                  <a:pt x="28756" y="6501"/>
                </a:lnTo>
                <a:lnTo>
                  <a:pt x="28796" y="6508"/>
                </a:lnTo>
                <a:lnTo>
                  <a:pt x="28837" y="6514"/>
                </a:lnTo>
                <a:lnTo>
                  <a:pt x="28877" y="6522"/>
                </a:lnTo>
                <a:lnTo>
                  <a:pt x="28918" y="6531"/>
                </a:lnTo>
                <a:lnTo>
                  <a:pt x="28959" y="6540"/>
                </a:lnTo>
                <a:lnTo>
                  <a:pt x="28999" y="6549"/>
                </a:lnTo>
                <a:lnTo>
                  <a:pt x="29040" y="6560"/>
                </a:lnTo>
                <a:lnTo>
                  <a:pt x="29079" y="6571"/>
                </a:lnTo>
                <a:lnTo>
                  <a:pt x="29119" y="6584"/>
                </a:lnTo>
                <a:lnTo>
                  <a:pt x="29159" y="6596"/>
                </a:lnTo>
                <a:lnTo>
                  <a:pt x="29199" y="6610"/>
                </a:lnTo>
                <a:lnTo>
                  <a:pt x="29239" y="6623"/>
                </a:lnTo>
                <a:lnTo>
                  <a:pt x="29277" y="6638"/>
                </a:lnTo>
                <a:lnTo>
                  <a:pt x="29317" y="6653"/>
                </a:lnTo>
                <a:lnTo>
                  <a:pt x="29355" y="6669"/>
                </a:lnTo>
                <a:lnTo>
                  <a:pt x="29395" y="6686"/>
                </a:lnTo>
                <a:lnTo>
                  <a:pt x="29432" y="6703"/>
                </a:lnTo>
                <a:lnTo>
                  <a:pt x="29471" y="6721"/>
                </a:lnTo>
                <a:lnTo>
                  <a:pt x="29509" y="6740"/>
                </a:lnTo>
                <a:lnTo>
                  <a:pt x="29547" y="6759"/>
                </a:lnTo>
                <a:lnTo>
                  <a:pt x="29584" y="6778"/>
                </a:lnTo>
                <a:lnTo>
                  <a:pt x="29619" y="6799"/>
                </a:lnTo>
                <a:lnTo>
                  <a:pt x="29652" y="6819"/>
                </a:lnTo>
                <a:lnTo>
                  <a:pt x="29685" y="6841"/>
                </a:lnTo>
                <a:lnTo>
                  <a:pt x="29717" y="6863"/>
                </a:lnTo>
                <a:lnTo>
                  <a:pt x="29750" y="6884"/>
                </a:lnTo>
                <a:lnTo>
                  <a:pt x="29781" y="6906"/>
                </a:lnTo>
                <a:lnTo>
                  <a:pt x="29812" y="6929"/>
                </a:lnTo>
                <a:lnTo>
                  <a:pt x="29842" y="6953"/>
                </a:lnTo>
                <a:lnTo>
                  <a:pt x="29873" y="6977"/>
                </a:lnTo>
                <a:lnTo>
                  <a:pt x="29902" y="7001"/>
                </a:lnTo>
                <a:lnTo>
                  <a:pt x="29931" y="7025"/>
                </a:lnTo>
                <a:lnTo>
                  <a:pt x="29959" y="7050"/>
                </a:lnTo>
                <a:lnTo>
                  <a:pt x="29987" y="7075"/>
                </a:lnTo>
                <a:lnTo>
                  <a:pt x="30014" y="7101"/>
                </a:lnTo>
                <a:lnTo>
                  <a:pt x="30041" y="7127"/>
                </a:lnTo>
                <a:lnTo>
                  <a:pt x="30067" y="7153"/>
                </a:lnTo>
                <a:lnTo>
                  <a:pt x="30118" y="7207"/>
                </a:lnTo>
                <a:lnTo>
                  <a:pt x="30167" y="7261"/>
                </a:lnTo>
                <a:lnTo>
                  <a:pt x="30213" y="7317"/>
                </a:lnTo>
                <a:lnTo>
                  <a:pt x="30258" y="7376"/>
                </a:lnTo>
                <a:lnTo>
                  <a:pt x="30300" y="7434"/>
                </a:lnTo>
                <a:lnTo>
                  <a:pt x="30341" y="7494"/>
                </a:lnTo>
                <a:lnTo>
                  <a:pt x="30379" y="7555"/>
                </a:lnTo>
                <a:lnTo>
                  <a:pt x="30415" y="7617"/>
                </a:lnTo>
                <a:lnTo>
                  <a:pt x="30449" y="7680"/>
                </a:lnTo>
                <a:lnTo>
                  <a:pt x="30482" y="7744"/>
                </a:lnTo>
                <a:lnTo>
                  <a:pt x="30512" y="7809"/>
                </a:lnTo>
                <a:lnTo>
                  <a:pt x="30540" y="7874"/>
                </a:lnTo>
                <a:lnTo>
                  <a:pt x="30566" y="7941"/>
                </a:lnTo>
                <a:lnTo>
                  <a:pt x="30590" y="8007"/>
                </a:lnTo>
                <a:lnTo>
                  <a:pt x="30612" y="8075"/>
                </a:lnTo>
                <a:lnTo>
                  <a:pt x="30632" y="8144"/>
                </a:lnTo>
                <a:lnTo>
                  <a:pt x="30649" y="8212"/>
                </a:lnTo>
                <a:lnTo>
                  <a:pt x="30665" y="8282"/>
                </a:lnTo>
                <a:lnTo>
                  <a:pt x="30678" y="8352"/>
                </a:lnTo>
                <a:lnTo>
                  <a:pt x="30691" y="8423"/>
                </a:lnTo>
                <a:lnTo>
                  <a:pt x="30700" y="8493"/>
                </a:lnTo>
                <a:lnTo>
                  <a:pt x="30709" y="8565"/>
                </a:lnTo>
                <a:lnTo>
                  <a:pt x="30714" y="8636"/>
                </a:lnTo>
                <a:lnTo>
                  <a:pt x="30718" y="8708"/>
                </a:lnTo>
                <a:lnTo>
                  <a:pt x="30720" y="8780"/>
                </a:lnTo>
                <a:lnTo>
                  <a:pt x="30720" y="8853"/>
                </a:lnTo>
                <a:lnTo>
                  <a:pt x="30718" y="8924"/>
                </a:lnTo>
                <a:lnTo>
                  <a:pt x="30714" y="8996"/>
                </a:lnTo>
                <a:lnTo>
                  <a:pt x="30708" y="9068"/>
                </a:lnTo>
                <a:lnTo>
                  <a:pt x="30700" y="9141"/>
                </a:lnTo>
                <a:lnTo>
                  <a:pt x="30690" y="9213"/>
                </a:lnTo>
                <a:lnTo>
                  <a:pt x="30678" y="9284"/>
                </a:lnTo>
                <a:lnTo>
                  <a:pt x="30665" y="9355"/>
                </a:lnTo>
                <a:lnTo>
                  <a:pt x="30649" y="9427"/>
                </a:lnTo>
                <a:lnTo>
                  <a:pt x="30632" y="9498"/>
                </a:lnTo>
                <a:lnTo>
                  <a:pt x="30612" y="9569"/>
                </a:lnTo>
                <a:lnTo>
                  <a:pt x="30590" y="9638"/>
                </a:lnTo>
                <a:lnTo>
                  <a:pt x="30567" y="9708"/>
                </a:lnTo>
                <a:lnTo>
                  <a:pt x="30542" y="9777"/>
                </a:lnTo>
                <a:lnTo>
                  <a:pt x="30515" y="9845"/>
                </a:lnTo>
                <a:lnTo>
                  <a:pt x="30486" y="9913"/>
                </a:lnTo>
                <a:lnTo>
                  <a:pt x="30456" y="9981"/>
                </a:lnTo>
                <a:lnTo>
                  <a:pt x="30422" y="10047"/>
                </a:lnTo>
                <a:lnTo>
                  <a:pt x="30388" y="10113"/>
                </a:lnTo>
                <a:lnTo>
                  <a:pt x="30351" y="10177"/>
                </a:lnTo>
                <a:lnTo>
                  <a:pt x="30313" y="10242"/>
                </a:lnTo>
                <a:lnTo>
                  <a:pt x="30273" y="10304"/>
                </a:lnTo>
                <a:lnTo>
                  <a:pt x="30231" y="10367"/>
                </a:lnTo>
                <a:lnTo>
                  <a:pt x="30187" y="10428"/>
                </a:lnTo>
                <a:lnTo>
                  <a:pt x="30141" y="10488"/>
                </a:lnTo>
                <a:lnTo>
                  <a:pt x="30094" y="10547"/>
                </a:lnTo>
                <a:lnTo>
                  <a:pt x="30044" y="10604"/>
                </a:lnTo>
                <a:lnTo>
                  <a:pt x="29993" y="10660"/>
                </a:lnTo>
                <a:lnTo>
                  <a:pt x="29940" y="10715"/>
                </a:lnTo>
                <a:lnTo>
                  <a:pt x="29886" y="10770"/>
                </a:lnTo>
                <a:lnTo>
                  <a:pt x="29829" y="10822"/>
                </a:lnTo>
                <a:lnTo>
                  <a:pt x="29775" y="10867"/>
                </a:lnTo>
                <a:lnTo>
                  <a:pt x="29719" y="10911"/>
                </a:lnTo>
                <a:lnTo>
                  <a:pt x="29662" y="10953"/>
                </a:lnTo>
                <a:lnTo>
                  <a:pt x="29605" y="10993"/>
                </a:lnTo>
                <a:lnTo>
                  <a:pt x="29548" y="11032"/>
                </a:lnTo>
                <a:lnTo>
                  <a:pt x="29489" y="11068"/>
                </a:lnTo>
                <a:lnTo>
                  <a:pt x="29431" y="11105"/>
                </a:lnTo>
                <a:lnTo>
                  <a:pt x="29372" y="11138"/>
                </a:lnTo>
                <a:lnTo>
                  <a:pt x="29311" y="11170"/>
                </a:lnTo>
                <a:lnTo>
                  <a:pt x="29251" y="11201"/>
                </a:lnTo>
                <a:lnTo>
                  <a:pt x="29191" y="11231"/>
                </a:lnTo>
                <a:lnTo>
                  <a:pt x="29129" y="11259"/>
                </a:lnTo>
                <a:lnTo>
                  <a:pt x="29068" y="11285"/>
                </a:lnTo>
                <a:lnTo>
                  <a:pt x="29005" y="11310"/>
                </a:lnTo>
                <a:lnTo>
                  <a:pt x="28943" y="11333"/>
                </a:lnTo>
                <a:lnTo>
                  <a:pt x="28880" y="11353"/>
                </a:lnTo>
                <a:lnTo>
                  <a:pt x="28817" y="11374"/>
                </a:lnTo>
                <a:lnTo>
                  <a:pt x="28753" y="11392"/>
                </a:lnTo>
                <a:lnTo>
                  <a:pt x="28689" y="11410"/>
                </a:lnTo>
                <a:lnTo>
                  <a:pt x="28625" y="11424"/>
                </a:lnTo>
                <a:lnTo>
                  <a:pt x="28561" y="11439"/>
                </a:lnTo>
                <a:lnTo>
                  <a:pt x="28496" y="11451"/>
                </a:lnTo>
                <a:lnTo>
                  <a:pt x="28431" y="11462"/>
                </a:lnTo>
                <a:lnTo>
                  <a:pt x="28366" y="11471"/>
                </a:lnTo>
                <a:lnTo>
                  <a:pt x="28301" y="11479"/>
                </a:lnTo>
                <a:lnTo>
                  <a:pt x="28236" y="11486"/>
                </a:lnTo>
                <a:lnTo>
                  <a:pt x="28170" y="11490"/>
                </a:lnTo>
                <a:lnTo>
                  <a:pt x="28105" y="11494"/>
                </a:lnTo>
                <a:lnTo>
                  <a:pt x="28039" y="11496"/>
                </a:lnTo>
                <a:lnTo>
                  <a:pt x="27974" y="11496"/>
                </a:lnTo>
                <a:lnTo>
                  <a:pt x="27908" y="11495"/>
                </a:lnTo>
                <a:lnTo>
                  <a:pt x="27843" y="11493"/>
                </a:lnTo>
                <a:lnTo>
                  <a:pt x="27777" y="11489"/>
                </a:lnTo>
                <a:lnTo>
                  <a:pt x="27711" y="11484"/>
                </a:lnTo>
                <a:lnTo>
                  <a:pt x="27646" y="11476"/>
                </a:lnTo>
                <a:lnTo>
                  <a:pt x="27580" y="11468"/>
                </a:lnTo>
                <a:lnTo>
                  <a:pt x="27516" y="11459"/>
                </a:lnTo>
                <a:lnTo>
                  <a:pt x="27450" y="11447"/>
                </a:lnTo>
                <a:lnTo>
                  <a:pt x="27386" y="11435"/>
                </a:lnTo>
                <a:lnTo>
                  <a:pt x="27320" y="11421"/>
                </a:lnTo>
                <a:lnTo>
                  <a:pt x="27255" y="11405"/>
                </a:lnTo>
                <a:lnTo>
                  <a:pt x="27192" y="11389"/>
                </a:lnTo>
                <a:lnTo>
                  <a:pt x="27127" y="11371"/>
                </a:lnTo>
                <a:lnTo>
                  <a:pt x="27064" y="11351"/>
                </a:lnTo>
                <a:lnTo>
                  <a:pt x="27000" y="11331"/>
                </a:lnTo>
                <a:lnTo>
                  <a:pt x="26937" y="11308"/>
                </a:lnTo>
                <a:lnTo>
                  <a:pt x="26874" y="11284"/>
                </a:lnTo>
                <a:lnTo>
                  <a:pt x="26812" y="11259"/>
                </a:lnTo>
                <a:lnTo>
                  <a:pt x="26751" y="11233"/>
                </a:lnTo>
                <a:lnTo>
                  <a:pt x="26689" y="11205"/>
                </a:lnTo>
                <a:lnTo>
                  <a:pt x="26628" y="11175"/>
                </a:lnTo>
                <a:lnTo>
                  <a:pt x="26567" y="11144"/>
                </a:lnTo>
                <a:lnTo>
                  <a:pt x="26507" y="11113"/>
                </a:lnTo>
                <a:lnTo>
                  <a:pt x="26448" y="11080"/>
                </a:lnTo>
                <a:lnTo>
                  <a:pt x="26388" y="11044"/>
                </a:lnTo>
                <a:lnTo>
                  <a:pt x="26330" y="11009"/>
                </a:lnTo>
                <a:lnTo>
                  <a:pt x="26272" y="10971"/>
                </a:lnTo>
                <a:lnTo>
                  <a:pt x="26214" y="10933"/>
                </a:lnTo>
                <a:lnTo>
                  <a:pt x="26158" y="10892"/>
                </a:lnTo>
                <a:lnTo>
                  <a:pt x="26102" y="10852"/>
                </a:lnTo>
                <a:lnTo>
                  <a:pt x="26047" y="10809"/>
                </a:lnTo>
                <a:lnTo>
                  <a:pt x="25992" y="10765"/>
                </a:lnTo>
                <a:lnTo>
                  <a:pt x="25937" y="10720"/>
                </a:lnTo>
                <a:lnTo>
                  <a:pt x="25884" y="10673"/>
                </a:lnTo>
                <a:lnTo>
                  <a:pt x="25840" y="10644"/>
                </a:lnTo>
                <a:lnTo>
                  <a:pt x="25797" y="10618"/>
                </a:lnTo>
                <a:lnTo>
                  <a:pt x="25756" y="10593"/>
                </a:lnTo>
                <a:lnTo>
                  <a:pt x="25718" y="10571"/>
                </a:lnTo>
                <a:lnTo>
                  <a:pt x="25681" y="10551"/>
                </a:lnTo>
                <a:lnTo>
                  <a:pt x="25646" y="10533"/>
                </a:lnTo>
                <a:lnTo>
                  <a:pt x="25613" y="10518"/>
                </a:lnTo>
                <a:lnTo>
                  <a:pt x="25581" y="10503"/>
                </a:lnTo>
                <a:lnTo>
                  <a:pt x="25550" y="10492"/>
                </a:lnTo>
                <a:lnTo>
                  <a:pt x="25521" y="10480"/>
                </a:lnTo>
                <a:lnTo>
                  <a:pt x="25493" y="10472"/>
                </a:lnTo>
                <a:lnTo>
                  <a:pt x="25466" y="10464"/>
                </a:lnTo>
                <a:lnTo>
                  <a:pt x="25440" y="10457"/>
                </a:lnTo>
                <a:lnTo>
                  <a:pt x="25414" y="10452"/>
                </a:lnTo>
                <a:lnTo>
                  <a:pt x="25389" y="10448"/>
                </a:lnTo>
                <a:lnTo>
                  <a:pt x="25364" y="10445"/>
                </a:lnTo>
                <a:lnTo>
                  <a:pt x="3051" y="10445"/>
                </a:lnTo>
                <a:lnTo>
                  <a:pt x="2972" y="10444"/>
                </a:lnTo>
                <a:lnTo>
                  <a:pt x="2894" y="10442"/>
                </a:lnTo>
                <a:lnTo>
                  <a:pt x="2816" y="10437"/>
                </a:lnTo>
                <a:lnTo>
                  <a:pt x="2739" y="10429"/>
                </a:lnTo>
                <a:lnTo>
                  <a:pt x="2662" y="10421"/>
                </a:lnTo>
                <a:lnTo>
                  <a:pt x="2586" y="10411"/>
                </a:lnTo>
                <a:lnTo>
                  <a:pt x="2511" y="10398"/>
                </a:lnTo>
                <a:lnTo>
                  <a:pt x="2436" y="10383"/>
                </a:lnTo>
                <a:lnTo>
                  <a:pt x="2362" y="10367"/>
                </a:lnTo>
                <a:lnTo>
                  <a:pt x="2288" y="10349"/>
                </a:lnTo>
                <a:lnTo>
                  <a:pt x="2215" y="10329"/>
                </a:lnTo>
                <a:lnTo>
                  <a:pt x="2143" y="10309"/>
                </a:lnTo>
                <a:lnTo>
                  <a:pt x="2073" y="10285"/>
                </a:lnTo>
                <a:lnTo>
                  <a:pt x="2002" y="10261"/>
                </a:lnTo>
                <a:lnTo>
                  <a:pt x="1932" y="10234"/>
                </a:lnTo>
                <a:lnTo>
                  <a:pt x="1863" y="10205"/>
                </a:lnTo>
                <a:lnTo>
                  <a:pt x="1795" y="10176"/>
                </a:lnTo>
                <a:lnTo>
                  <a:pt x="1728" y="10144"/>
                </a:lnTo>
                <a:lnTo>
                  <a:pt x="1661" y="10112"/>
                </a:lnTo>
                <a:lnTo>
                  <a:pt x="1597" y="10077"/>
                </a:lnTo>
                <a:lnTo>
                  <a:pt x="1532" y="10041"/>
                </a:lnTo>
                <a:lnTo>
                  <a:pt x="1469" y="10004"/>
                </a:lnTo>
                <a:lnTo>
                  <a:pt x="1406" y="9965"/>
                </a:lnTo>
                <a:lnTo>
                  <a:pt x="1345" y="9924"/>
                </a:lnTo>
                <a:lnTo>
                  <a:pt x="1285" y="9883"/>
                </a:lnTo>
                <a:lnTo>
                  <a:pt x="1225" y="9839"/>
                </a:lnTo>
                <a:lnTo>
                  <a:pt x="1167" y="9794"/>
                </a:lnTo>
                <a:lnTo>
                  <a:pt x="1110" y="9749"/>
                </a:lnTo>
                <a:lnTo>
                  <a:pt x="1055" y="9702"/>
                </a:lnTo>
                <a:lnTo>
                  <a:pt x="999" y="9653"/>
                </a:lnTo>
                <a:lnTo>
                  <a:pt x="945" y="9603"/>
                </a:lnTo>
                <a:lnTo>
                  <a:pt x="893" y="9552"/>
                </a:lnTo>
                <a:lnTo>
                  <a:pt x="842" y="9500"/>
                </a:lnTo>
                <a:lnTo>
                  <a:pt x="792" y="9446"/>
                </a:lnTo>
                <a:lnTo>
                  <a:pt x="743" y="9392"/>
                </a:lnTo>
                <a:lnTo>
                  <a:pt x="696" y="9335"/>
                </a:lnTo>
                <a:lnTo>
                  <a:pt x="651" y="9278"/>
                </a:lnTo>
                <a:lnTo>
                  <a:pt x="606" y="9220"/>
                </a:lnTo>
                <a:lnTo>
                  <a:pt x="562" y="9161"/>
                </a:lnTo>
                <a:lnTo>
                  <a:pt x="521" y="9100"/>
                </a:lnTo>
                <a:lnTo>
                  <a:pt x="480" y="9039"/>
                </a:lnTo>
                <a:lnTo>
                  <a:pt x="441" y="8976"/>
                </a:lnTo>
                <a:lnTo>
                  <a:pt x="404" y="8913"/>
                </a:lnTo>
                <a:lnTo>
                  <a:pt x="367" y="8849"/>
                </a:lnTo>
                <a:lnTo>
                  <a:pt x="333" y="8784"/>
                </a:lnTo>
                <a:lnTo>
                  <a:pt x="301" y="8717"/>
                </a:lnTo>
                <a:lnTo>
                  <a:pt x="270" y="8651"/>
                </a:lnTo>
                <a:lnTo>
                  <a:pt x="239" y="8582"/>
                </a:lnTo>
                <a:lnTo>
                  <a:pt x="211" y="8513"/>
                </a:lnTo>
                <a:lnTo>
                  <a:pt x="185" y="8444"/>
                </a:lnTo>
                <a:lnTo>
                  <a:pt x="160" y="8373"/>
                </a:lnTo>
                <a:lnTo>
                  <a:pt x="136" y="8302"/>
                </a:lnTo>
                <a:lnTo>
                  <a:pt x="116" y="8230"/>
                </a:lnTo>
                <a:lnTo>
                  <a:pt x="96" y="8157"/>
                </a:lnTo>
                <a:lnTo>
                  <a:pt x="78" y="8083"/>
                </a:lnTo>
                <a:lnTo>
                  <a:pt x="61" y="8010"/>
                </a:lnTo>
                <a:lnTo>
                  <a:pt x="47" y="7935"/>
                </a:lnTo>
                <a:lnTo>
                  <a:pt x="34" y="7860"/>
                </a:lnTo>
                <a:lnTo>
                  <a:pt x="24" y="7784"/>
                </a:lnTo>
                <a:lnTo>
                  <a:pt x="16" y="7707"/>
                </a:lnTo>
                <a:lnTo>
                  <a:pt x="8" y="7630"/>
                </a:lnTo>
                <a:lnTo>
                  <a:pt x="4" y="7552"/>
                </a:lnTo>
                <a:lnTo>
                  <a:pt x="1" y="7474"/>
                </a:lnTo>
                <a:lnTo>
                  <a:pt x="0" y="7394"/>
                </a:lnTo>
                <a:lnTo>
                  <a:pt x="0" y="3050"/>
                </a:lnTo>
                <a:lnTo>
                  <a:pt x="1" y="2971"/>
                </a:lnTo>
                <a:lnTo>
                  <a:pt x="4" y="2893"/>
                </a:lnTo>
                <a:lnTo>
                  <a:pt x="8" y="2815"/>
                </a:lnTo>
                <a:lnTo>
                  <a:pt x="16" y="2738"/>
                </a:lnTo>
                <a:lnTo>
                  <a:pt x="24" y="2661"/>
                </a:lnTo>
                <a:lnTo>
                  <a:pt x="34" y="2585"/>
                </a:lnTo>
                <a:lnTo>
                  <a:pt x="47" y="2510"/>
                </a:lnTo>
                <a:lnTo>
                  <a:pt x="61" y="2435"/>
                </a:lnTo>
                <a:lnTo>
                  <a:pt x="78" y="2361"/>
                </a:lnTo>
                <a:lnTo>
                  <a:pt x="96" y="2288"/>
                </a:lnTo>
                <a:lnTo>
                  <a:pt x="116" y="2215"/>
                </a:lnTo>
                <a:lnTo>
                  <a:pt x="136" y="2143"/>
                </a:lnTo>
                <a:lnTo>
                  <a:pt x="160" y="2072"/>
                </a:lnTo>
                <a:lnTo>
                  <a:pt x="185" y="2001"/>
                </a:lnTo>
                <a:lnTo>
                  <a:pt x="211" y="1932"/>
                </a:lnTo>
                <a:lnTo>
                  <a:pt x="239" y="1863"/>
                </a:lnTo>
                <a:lnTo>
                  <a:pt x="270" y="1795"/>
                </a:lnTo>
                <a:lnTo>
                  <a:pt x="301" y="1728"/>
                </a:lnTo>
                <a:lnTo>
                  <a:pt x="333" y="1661"/>
                </a:lnTo>
                <a:lnTo>
                  <a:pt x="367" y="1596"/>
                </a:lnTo>
                <a:lnTo>
                  <a:pt x="404" y="1532"/>
                </a:lnTo>
                <a:lnTo>
                  <a:pt x="441" y="1468"/>
                </a:lnTo>
                <a:lnTo>
                  <a:pt x="480" y="1406"/>
                </a:lnTo>
                <a:lnTo>
                  <a:pt x="521" y="1345"/>
                </a:lnTo>
                <a:lnTo>
                  <a:pt x="562" y="1284"/>
                </a:lnTo>
                <a:lnTo>
                  <a:pt x="606" y="1225"/>
                </a:lnTo>
                <a:lnTo>
                  <a:pt x="651" y="1167"/>
                </a:lnTo>
                <a:lnTo>
                  <a:pt x="696" y="1109"/>
                </a:lnTo>
                <a:lnTo>
                  <a:pt x="743" y="1054"/>
                </a:lnTo>
                <a:lnTo>
                  <a:pt x="792" y="999"/>
                </a:lnTo>
                <a:lnTo>
                  <a:pt x="842" y="946"/>
                </a:lnTo>
                <a:lnTo>
                  <a:pt x="893" y="893"/>
                </a:lnTo>
                <a:lnTo>
                  <a:pt x="945" y="842"/>
                </a:lnTo>
                <a:lnTo>
                  <a:pt x="999" y="792"/>
                </a:lnTo>
                <a:lnTo>
                  <a:pt x="1055" y="744"/>
                </a:lnTo>
                <a:lnTo>
                  <a:pt x="1110" y="696"/>
                </a:lnTo>
                <a:lnTo>
                  <a:pt x="1167" y="650"/>
                </a:lnTo>
                <a:lnTo>
                  <a:pt x="1225" y="606"/>
                </a:lnTo>
                <a:lnTo>
                  <a:pt x="1285" y="563"/>
                </a:lnTo>
                <a:lnTo>
                  <a:pt x="1345" y="520"/>
                </a:lnTo>
                <a:lnTo>
                  <a:pt x="1406" y="481"/>
                </a:lnTo>
                <a:lnTo>
                  <a:pt x="1469" y="441"/>
                </a:lnTo>
                <a:lnTo>
                  <a:pt x="1532" y="404"/>
                </a:lnTo>
                <a:lnTo>
                  <a:pt x="1597" y="368"/>
                </a:lnTo>
                <a:lnTo>
                  <a:pt x="1661" y="334"/>
                </a:lnTo>
                <a:lnTo>
                  <a:pt x="1728" y="301"/>
                </a:lnTo>
                <a:lnTo>
                  <a:pt x="1795" y="270"/>
                </a:lnTo>
                <a:lnTo>
                  <a:pt x="1863" y="239"/>
                </a:lnTo>
                <a:lnTo>
                  <a:pt x="1932" y="211"/>
                </a:lnTo>
                <a:lnTo>
                  <a:pt x="2002" y="185"/>
                </a:lnTo>
                <a:lnTo>
                  <a:pt x="2073" y="160"/>
                </a:lnTo>
                <a:lnTo>
                  <a:pt x="2143" y="137"/>
                </a:lnTo>
                <a:lnTo>
                  <a:pt x="2215" y="116"/>
                </a:lnTo>
                <a:lnTo>
                  <a:pt x="2288" y="96"/>
                </a:lnTo>
                <a:lnTo>
                  <a:pt x="2362" y="78"/>
                </a:lnTo>
                <a:lnTo>
                  <a:pt x="2436" y="61"/>
                </a:lnTo>
                <a:lnTo>
                  <a:pt x="2511" y="48"/>
                </a:lnTo>
                <a:lnTo>
                  <a:pt x="2586" y="35"/>
                </a:lnTo>
                <a:lnTo>
                  <a:pt x="2662" y="24"/>
                </a:lnTo>
                <a:lnTo>
                  <a:pt x="2739" y="16"/>
                </a:lnTo>
                <a:lnTo>
                  <a:pt x="2816" y="8"/>
                </a:lnTo>
                <a:lnTo>
                  <a:pt x="2894" y="4"/>
                </a:lnTo>
                <a:lnTo>
                  <a:pt x="2972" y="1"/>
                </a:lnTo>
                <a:lnTo>
                  <a:pt x="3051" y="0"/>
                </a:lnTo>
                <a:lnTo>
                  <a:pt x="25929" y="0"/>
                </a:lnTo>
                <a:lnTo>
                  <a:pt x="26007" y="1"/>
                </a:lnTo>
                <a:lnTo>
                  <a:pt x="26086" y="4"/>
                </a:lnTo>
                <a:lnTo>
                  <a:pt x="26163" y="8"/>
                </a:lnTo>
                <a:lnTo>
                  <a:pt x="26240" y="16"/>
                </a:lnTo>
                <a:lnTo>
                  <a:pt x="26317" y="24"/>
                </a:lnTo>
                <a:lnTo>
                  <a:pt x="26393" y="35"/>
                </a:lnTo>
                <a:lnTo>
                  <a:pt x="26469" y="48"/>
                </a:lnTo>
                <a:lnTo>
                  <a:pt x="26543" y="61"/>
                </a:lnTo>
                <a:lnTo>
                  <a:pt x="26618" y="78"/>
                </a:lnTo>
                <a:lnTo>
                  <a:pt x="26691" y="96"/>
                </a:lnTo>
                <a:lnTo>
                  <a:pt x="26764" y="116"/>
                </a:lnTo>
                <a:lnTo>
                  <a:pt x="26836" y="137"/>
                </a:lnTo>
                <a:lnTo>
                  <a:pt x="26908" y="160"/>
                </a:lnTo>
                <a:lnTo>
                  <a:pt x="26977" y="185"/>
                </a:lnTo>
                <a:lnTo>
                  <a:pt x="27047" y="211"/>
                </a:lnTo>
                <a:lnTo>
                  <a:pt x="27117" y="239"/>
                </a:lnTo>
                <a:lnTo>
                  <a:pt x="27185" y="270"/>
                </a:lnTo>
                <a:lnTo>
                  <a:pt x="27251" y="301"/>
                </a:lnTo>
                <a:lnTo>
                  <a:pt x="27318" y="334"/>
                </a:lnTo>
                <a:lnTo>
                  <a:pt x="27383" y="368"/>
                </a:lnTo>
                <a:lnTo>
                  <a:pt x="27448" y="404"/>
                </a:lnTo>
                <a:lnTo>
                  <a:pt x="27510" y="441"/>
                </a:lnTo>
                <a:lnTo>
                  <a:pt x="27573" y="481"/>
                </a:lnTo>
                <a:lnTo>
                  <a:pt x="27634" y="520"/>
                </a:lnTo>
                <a:lnTo>
                  <a:pt x="27695" y="563"/>
                </a:lnTo>
                <a:lnTo>
                  <a:pt x="27754" y="606"/>
                </a:lnTo>
                <a:lnTo>
                  <a:pt x="27812" y="650"/>
                </a:lnTo>
                <a:lnTo>
                  <a:pt x="27870" y="696"/>
                </a:lnTo>
                <a:lnTo>
                  <a:pt x="27926" y="744"/>
                </a:lnTo>
                <a:lnTo>
                  <a:pt x="27980" y="792"/>
                </a:lnTo>
                <a:lnTo>
                  <a:pt x="28034" y="842"/>
                </a:lnTo>
                <a:lnTo>
                  <a:pt x="28086" y="893"/>
                </a:lnTo>
                <a:lnTo>
                  <a:pt x="28137" y="946"/>
                </a:lnTo>
                <a:lnTo>
                  <a:pt x="28187" y="999"/>
                </a:lnTo>
                <a:lnTo>
                  <a:pt x="28236" y="1054"/>
                </a:lnTo>
                <a:lnTo>
                  <a:pt x="28283" y="1109"/>
                </a:lnTo>
                <a:lnTo>
                  <a:pt x="28330" y="1167"/>
                </a:lnTo>
                <a:lnTo>
                  <a:pt x="28373" y="1225"/>
                </a:lnTo>
                <a:lnTo>
                  <a:pt x="28417" y="1284"/>
                </a:lnTo>
                <a:lnTo>
                  <a:pt x="28459" y="1345"/>
                </a:lnTo>
                <a:lnTo>
                  <a:pt x="28499" y="1406"/>
                </a:lnTo>
                <a:lnTo>
                  <a:pt x="28538" y="1468"/>
                </a:lnTo>
                <a:lnTo>
                  <a:pt x="28575" y="1532"/>
                </a:lnTo>
                <a:lnTo>
                  <a:pt x="28612" y="1596"/>
                </a:lnTo>
                <a:lnTo>
                  <a:pt x="28646" y="1661"/>
                </a:lnTo>
                <a:lnTo>
                  <a:pt x="28680" y="1728"/>
                </a:lnTo>
                <a:lnTo>
                  <a:pt x="28711" y="1795"/>
                </a:lnTo>
                <a:lnTo>
                  <a:pt x="28740" y="1863"/>
                </a:lnTo>
                <a:lnTo>
                  <a:pt x="28768" y="1932"/>
                </a:lnTo>
                <a:lnTo>
                  <a:pt x="28795" y="2001"/>
                </a:lnTo>
                <a:lnTo>
                  <a:pt x="28820" y="2072"/>
                </a:lnTo>
                <a:lnTo>
                  <a:pt x="28843" y="2143"/>
                </a:lnTo>
                <a:lnTo>
                  <a:pt x="28865" y="2215"/>
                </a:lnTo>
                <a:lnTo>
                  <a:pt x="28884" y="2288"/>
                </a:lnTo>
                <a:lnTo>
                  <a:pt x="28902" y="2361"/>
                </a:lnTo>
                <a:lnTo>
                  <a:pt x="28918" y="2435"/>
                </a:lnTo>
                <a:lnTo>
                  <a:pt x="28933" y="2510"/>
                </a:lnTo>
                <a:lnTo>
                  <a:pt x="28945" y="2585"/>
                </a:lnTo>
                <a:lnTo>
                  <a:pt x="28955" y="2661"/>
                </a:lnTo>
                <a:lnTo>
                  <a:pt x="28965" y="2738"/>
                </a:lnTo>
                <a:lnTo>
                  <a:pt x="28971" y="2815"/>
                </a:lnTo>
                <a:lnTo>
                  <a:pt x="28976" y="2893"/>
                </a:lnTo>
                <a:lnTo>
                  <a:pt x="28979" y="2971"/>
                </a:lnTo>
                <a:lnTo>
                  <a:pt x="28980" y="3050"/>
                </a:lnTo>
                <a:lnTo>
                  <a:pt x="28980" y="5222"/>
                </a:lnTo>
                <a:lnTo>
                  <a:pt x="28979" y="5273"/>
                </a:lnTo>
                <a:lnTo>
                  <a:pt x="28978" y="5323"/>
                </a:lnTo>
                <a:lnTo>
                  <a:pt x="28974" y="5373"/>
                </a:lnTo>
                <a:lnTo>
                  <a:pt x="28969" y="5422"/>
                </a:lnTo>
                <a:lnTo>
                  <a:pt x="28965" y="5447"/>
                </a:lnTo>
                <a:lnTo>
                  <a:pt x="28961" y="5471"/>
                </a:lnTo>
                <a:lnTo>
                  <a:pt x="28955" y="5495"/>
                </a:lnTo>
                <a:lnTo>
                  <a:pt x="28950" y="5518"/>
                </a:lnTo>
                <a:lnTo>
                  <a:pt x="28943" y="5542"/>
                </a:lnTo>
                <a:lnTo>
                  <a:pt x="28936" y="5565"/>
                </a:lnTo>
                <a:lnTo>
                  <a:pt x="28927" y="5588"/>
                </a:lnTo>
                <a:lnTo>
                  <a:pt x="28918" y="5610"/>
                </a:lnTo>
                <a:lnTo>
                  <a:pt x="28825" y="5605"/>
                </a:lnTo>
                <a:lnTo>
                  <a:pt x="28733" y="5603"/>
                </a:lnTo>
                <a:lnTo>
                  <a:pt x="28640" y="5603"/>
                </a:lnTo>
                <a:lnTo>
                  <a:pt x="28548" y="5605"/>
                </a:lnTo>
                <a:lnTo>
                  <a:pt x="28456" y="5610"/>
                </a:lnTo>
                <a:lnTo>
                  <a:pt x="28364" y="5617"/>
                </a:lnTo>
                <a:lnTo>
                  <a:pt x="28274" y="5625"/>
                </a:lnTo>
                <a:lnTo>
                  <a:pt x="28183" y="5637"/>
                </a:lnTo>
                <a:lnTo>
                  <a:pt x="28092" y="5649"/>
                </a:lnTo>
                <a:lnTo>
                  <a:pt x="28003" y="5665"/>
                </a:lnTo>
                <a:lnTo>
                  <a:pt x="27913" y="5682"/>
                </a:lnTo>
                <a:lnTo>
                  <a:pt x="27825" y="5702"/>
                </a:lnTo>
                <a:lnTo>
                  <a:pt x="27737" y="5725"/>
                </a:lnTo>
                <a:lnTo>
                  <a:pt x="27650" y="5749"/>
                </a:lnTo>
                <a:lnTo>
                  <a:pt x="27564" y="5776"/>
                </a:lnTo>
                <a:lnTo>
                  <a:pt x="27478" y="5805"/>
                </a:lnTo>
                <a:lnTo>
                  <a:pt x="27437" y="5821"/>
                </a:lnTo>
                <a:lnTo>
                  <a:pt x="27394" y="5836"/>
                </a:lnTo>
                <a:lnTo>
                  <a:pt x="27352" y="5853"/>
                </a:lnTo>
                <a:lnTo>
                  <a:pt x="27311" y="5870"/>
                </a:lnTo>
                <a:lnTo>
                  <a:pt x="27269" y="5887"/>
                </a:lnTo>
                <a:lnTo>
                  <a:pt x="27228" y="5906"/>
                </a:lnTo>
                <a:lnTo>
                  <a:pt x="27187" y="5925"/>
                </a:lnTo>
                <a:lnTo>
                  <a:pt x="27147" y="5945"/>
                </a:lnTo>
                <a:lnTo>
                  <a:pt x="27107" y="5964"/>
                </a:lnTo>
                <a:lnTo>
                  <a:pt x="27066" y="5985"/>
                </a:lnTo>
                <a:lnTo>
                  <a:pt x="27026" y="6007"/>
                </a:lnTo>
                <a:lnTo>
                  <a:pt x="26988" y="6029"/>
                </a:lnTo>
                <a:lnTo>
                  <a:pt x="26948" y="6051"/>
                </a:lnTo>
                <a:lnTo>
                  <a:pt x="26910" y="6075"/>
                </a:lnTo>
                <a:lnTo>
                  <a:pt x="26871" y="6098"/>
                </a:lnTo>
                <a:lnTo>
                  <a:pt x="26833" y="6123"/>
                </a:lnTo>
                <a:lnTo>
                  <a:pt x="26795" y="6148"/>
                </a:lnTo>
                <a:lnTo>
                  <a:pt x="26758" y="6173"/>
                </a:lnTo>
                <a:lnTo>
                  <a:pt x="26721" y="6199"/>
                </a:lnTo>
                <a:lnTo>
                  <a:pt x="26684" y="6226"/>
                </a:lnTo>
                <a:lnTo>
                  <a:pt x="26648" y="6253"/>
                </a:lnTo>
                <a:lnTo>
                  <a:pt x="26612" y="6281"/>
                </a:lnTo>
                <a:lnTo>
                  <a:pt x="26577" y="6309"/>
                </a:lnTo>
                <a:lnTo>
                  <a:pt x="26541" y="6338"/>
                </a:lnTo>
                <a:lnTo>
                  <a:pt x="26507" y="6368"/>
                </a:lnTo>
                <a:lnTo>
                  <a:pt x="26473" y="6398"/>
                </a:lnTo>
                <a:lnTo>
                  <a:pt x="26438" y="6430"/>
                </a:lnTo>
                <a:lnTo>
                  <a:pt x="26405" y="6462"/>
                </a:lnTo>
                <a:lnTo>
                  <a:pt x="26372" y="6494"/>
                </a:lnTo>
                <a:lnTo>
                  <a:pt x="26339" y="6526"/>
                </a:lnTo>
                <a:lnTo>
                  <a:pt x="26307" y="6560"/>
                </a:lnTo>
                <a:lnTo>
                  <a:pt x="26275" y="6594"/>
                </a:lnTo>
                <a:lnTo>
                  <a:pt x="26232" y="6643"/>
                </a:lnTo>
                <a:lnTo>
                  <a:pt x="26191" y="6694"/>
                </a:lnTo>
                <a:lnTo>
                  <a:pt x="26152" y="6744"/>
                </a:lnTo>
                <a:lnTo>
                  <a:pt x="26113" y="6796"/>
                </a:lnTo>
                <a:lnTo>
                  <a:pt x="26076" y="6848"/>
                </a:lnTo>
                <a:lnTo>
                  <a:pt x="26041" y="6901"/>
                </a:lnTo>
                <a:lnTo>
                  <a:pt x="26006" y="6954"/>
                </a:lnTo>
                <a:lnTo>
                  <a:pt x="25973" y="7008"/>
                </a:lnTo>
                <a:lnTo>
                  <a:pt x="25942" y="7063"/>
                </a:lnTo>
                <a:lnTo>
                  <a:pt x="25911" y="7119"/>
                </a:lnTo>
                <a:lnTo>
                  <a:pt x="25882" y="7174"/>
                </a:lnTo>
                <a:lnTo>
                  <a:pt x="25855" y="7231"/>
                </a:lnTo>
                <a:lnTo>
                  <a:pt x="25829" y="7287"/>
                </a:lnTo>
                <a:lnTo>
                  <a:pt x="25804" y="7344"/>
                </a:lnTo>
                <a:lnTo>
                  <a:pt x="25780" y="7403"/>
                </a:lnTo>
                <a:lnTo>
                  <a:pt x="25758" y="7461"/>
                </a:lnTo>
                <a:lnTo>
                  <a:pt x="25738" y="7519"/>
                </a:lnTo>
                <a:lnTo>
                  <a:pt x="25719" y="7578"/>
                </a:lnTo>
                <a:lnTo>
                  <a:pt x="25701" y="7637"/>
                </a:lnTo>
                <a:lnTo>
                  <a:pt x="25684" y="7697"/>
                </a:lnTo>
                <a:lnTo>
                  <a:pt x="25669" y="7757"/>
                </a:lnTo>
                <a:lnTo>
                  <a:pt x="25655" y="7817"/>
                </a:lnTo>
                <a:lnTo>
                  <a:pt x="25643" y="7877"/>
                </a:lnTo>
                <a:lnTo>
                  <a:pt x="25631" y="7938"/>
                </a:lnTo>
                <a:lnTo>
                  <a:pt x="25622" y="7998"/>
                </a:lnTo>
                <a:lnTo>
                  <a:pt x="25614" y="8058"/>
                </a:lnTo>
                <a:lnTo>
                  <a:pt x="25606" y="8120"/>
                </a:lnTo>
                <a:lnTo>
                  <a:pt x="25601" y="8180"/>
                </a:lnTo>
                <a:lnTo>
                  <a:pt x="25597" y="8242"/>
                </a:lnTo>
                <a:lnTo>
                  <a:pt x="25595" y="8303"/>
                </a:lnTo>
                <a:lnTo>
                  <a:pt x="25593" y="8363"/>
                </a:lnTo>
                <a:lnTo>
                  <a:pt x="25593" y="8425"/>
                </a:lnTo>
                <a:lnTo>
                  <a:pt x="25595" y="8486"/>
                </a:lnTo>
                <a:lnTo>
                  <a:pt x="25597" y="8547"/>
                </a:lnTo>
                <a:lnTo>
                  <a:pt x="25601" y="8608"/>
                </a:lnTo>
                <a:lnTo>
                  <a:pt x="25607" y="8668"/>
                </a:lnTo>
                <a:lnTo>
                  <a:pt x="25614" y="8729"/>
                </a:lnTo>
                <a:lnTo>
                  <a:pt x="25622" y="8789"/>
                </a:lnTo>
                <a:lnTo>
                  <a:pt x="25632" y="8849"/>
                </a:lnTo>
                <a:lnTo>
                  <a:pt x="25644" y="8910"/>
                </a:lnTo>
                <a:lnTo>
                  <a:pt x="25656" y="8969"/>
                </a:lnTo>
                <a:lnTo>
                  <a:pt x="25670" y="9028"/>
                </a:lnTo>
                <a:lnTo>
                  <a:pt x="25686" y="9088"/>
                </a:lnTo>
                <a:lnTo>
                  <a:pt x="25702" y="9146"/>
                </a:lnTo>
                <a:lnTo>
                  <a:pt x="25721" y="9204"/>
                </a:lnTo>
                <a:lnTo>
                  <a:pt x="25740" y="9263"/>
                </a:lnTo>
                <a:lnTo>
                  <a:pt x="25762" y="9320"/>
                </a:lnTo>
                <a:lnTo>
                  <a:pt x="25783" y="9377"/>
                </a:lnTo>
                <a:lnTo>
                  <a:pt x="25807" y="9434"/>
                </a:lnTo>
                <a:lnTo>
                  <a:pt x="25832" y="9490"/>
                </a:lnTo>
                <a:lnTo>
                  <a:pt x="25859" y="9546"/>
                </a:lnTo>
                <a:lnTo>
                  <a:pt x="25888" y="9601"/>
                </a:lnTo>
                <a:lnTo>
                  <a:pt x="25917" y="9655"/>
                </a:lnTo>
                <a:lnTo>
                  <a:pt x="25948" y="9709"/>
                </a:lnTo>
                <a:lnTo>
                  <a:pt x="25980" y="9762"/>
                </a:lnTo>
                <a:lnTo>
                  <a:pt x="26015" y="9815"/>
                </a:lnTo>
                <a:lnTo>
                  <a:pt x="26050" y="9867"/>
                </a:lnTo>
                <a:lnTo>
                  <a:pt x="26086" y="9918"/>
                </a:lnTo>
                <a:lnTo>
                  <a:pt x="26124" y="9969"/>
                </a:lnTo>
                <a:lnTo>
                  <a:pt x="26163" y="10018"/>
                </a:lnTo>
                <a:lnTo>
                  <a:pt x="26205" y="10067"/>
                </a:lnTo>
                <a:lnTo>
                  <a:pt x="26247" y="10116"/>
                </a:lnTo>
                <a:lnTo>
                  <a:pt x="26290" y="10163"/>
                </a:lnTo>
                <a:lnTo>
                  <a:pt x="26336" y="10210"/>
                </a:lnTo>
                <a:lnTo>
                  <a:pt x="26383" y="10254"/>
                </a:lnTo>
                <a:lnTo>
                  <a:pt x="26430" y="10298"/>
                </a:lnTo>
                <a:lnTo>
                  <a:pt x="26479" y="10340"/>
                </a:lnTo>
                <a:lnTo>
                  <a:pt x="26528" y="10380"/>
                </a:lnTo>
                <a:lnTo>
                  <a:pt x="26579" y="10419"/>
                </a:lnTo>
                <a:lnTo>
                  <a:pt x="26630" y="10456"/>
                </a:lnTo>
                <a:lnTo>
                  <a:pt x="26682" y="10492"/>
                </a:lnTo>
                <a:lnTo>
                  <a:pt x="26735" y="10525"/>
                </a:lnTo>
                <a:lnTo>
                  <a:pt x="26788" y="10557"/>
                </a:lnTo>
                <a:lnTo>
                  <a:pt x="26843" y="10588"/>
                </a:lnTo>
                <a:lnTo>
                  <a:pt x="26897" y="10618"/>
                </a:lnTo>
                <a:lnTo>
                  <a:pt x="26954" y="10645"/>
                </a:lnTo>
                <a:lnTo>
                  <a:pt x="27010" y="10671"/>
                </a:lnTo>
                <a:lnTo>
                  <a:pt x="27067" y="10695"/>
                </a:lnTo>
                <a:lnTo>
                  <a:pt x="27124" y="10718"/>
                </a:lnTo>
                <a:lnTo>
                  <a:pt x="27182" y="10738"/>
                </a:lnTo>
                <a:lnTo>
                  <a:pt x="27240" y="10758"/>
                </a:lnTo>
                <a:lnTo>
                  <a:pt x="27298" y="10776"/>
                </a:lnTo>
                <a:lnTo>
                  <a:pt x="27357" y="10792"/>
                </a:lnTo>
                <a:lnTo>
                  <a:pt x="27417" y="10807"/>
                </a:lnTo>
                <a:lnTo>
                  <a:pt x="27476" y="10821"/>
                </a:lnTo>
                <a:lnTo>
                  <a:pt x="27535" y="10832"/>
                </a:lnTo>
                <a:lnTo>
                  <a:pt x="27596" y="10841"/>
                </a:lnTo>
                <a:lnTo>
                  <a:pt x="27655" y="10850"/>
                </a:lnTo>
                <a:lnTo>
                  <a:pt x="27716" y="10857"/>
                </a:lnTo>
                <a:lnTo>
                  <a:pt x="27776" y="10862"/>
                </a:lnTo>
                <a:lnTo>
                  <a:pt x="27836" y="10865"/>
                </a:lnTo>
                <a:lnTo>
                  <a:pt x="27897" y="10867"/>
                </a:lnTo>
                <a:lnTo>
                  <a:pt x="27956" y="10868"/>
                </a:lnTo>
                <a:lnTo>
                  <a:pt x="28016" y="10867"/>
                </a:lnTo>
                <a:lnTo>
                  <a:pt x="28077" y="10864"/>
                </a:lnTo>
                <a:lnTo>
                  <a:pt x="28136" y="10860"/>
                </a:lnTo>
                <a:lnTo>
                  <a:pt x="28195" y="10854"/>
                </a:lnTo>
                <a:lnTo>
                  <a:pt x="28255" y="10847"/>
                </a:lnTo>
                <a:lnTo>
                  <a:pt x="28314" y="10838"/>
                </a:lnTo>
                <a:lnTo>
                  <a:pt x="28372" y="10828"/>
                </a:lnTo>
                <a:lnTo>
                  <a:pt x="28431" y="10815"/>
                </a:lnTo>
                <a:lnTo>
                  <a:pt x="28488" y="10802"/>
                </a:lnTo>
                <a:lnTo>
                  <a:pt x="28545" y="10786"/>
                </a:lnTo>
                <a:lnTo>
                  <a:pt x="28603" y="10770"/>
                </a:lnTo>
                <a:lnTo>
                  <a:pt x="28659" y="10752"/>
                </a:lnTo>
                <a:lnTo>
                  <a:pt x="28714" y="10732"/>
                </a:lnTo>
                <a:lnTo>
                  <a:pt x="28769" y="10710"/>
                </a:lnTo>
                <a:lnTo>
                  <a:pt x="28823" y="10687"/>
                </a:lnTo>
                <a:lnTo>
                  <a:pt x="28877" y="10662"/>
                </a:lnTo>
                <a:lnTo>
                  <a:pt x="28930" y="10636"/>
                </a:lnTo>
                <a:lnTo>
                  <a:pt x="28983" y="10609"/>
                </a:lnTo>
                <a:lnTo>
                  <a:pt x="29034" y="10580"/>
                </a:lnTo>
                <a:lnTo>
                  <a:pt x="29083" y="10549"/>
                </a:lnTo>
                <a:lnTo>
                  <a:pt x="29133" y="10517"/>
                </a:lnTo>
                <a:lnTo>
                  <a:pt x="29181" y="10482"/>
                </a:lnTo>
                <a:lnTo>
                  <a:pt x="29229" y="10447"/>
                </a:lnTo>
                <a:lnTo>
                  <a:pt x="29276" y="10411"/>
                </a:lnTo>
                <a:lnTo>
                  <a:pt x="29321" y="10372"/>
                </a:lnTo>
                <a:lnTo>
                  <a:pt x="29366" y="10332"/>
                </a:lnTo>
                <a:lnTo>
                  <a:pt x="29408" y="10291"/>
                </a:lnTo>
                <a:lnTo>
                  <a:pt x="29450" y="10247"/>
                </a:lnTo>
                <a:lnTo>
                  <a:pt x="29491" y="10202"/>
                </a:lnTo>
                <a:lnTo>
                  <a:pt x="29530" y="10157"/>
                </a:lnTo>
                <a:lnTo>
                  <a:pt x="29569" y="10109"/>
                </a:lnTo>
                <a:lnTo>
                  <a:pt x="29605" y="10060"/>
                </a:lnTo>
                <a:lnTo>
                  <a:pt x="29640" y="10009"/>
                </a:lnTo>
                <a:lnTo>
                  <a:pt x="29674" y="9957"/>
                </a:lnTo>
                <a:lnTo>
                  <a:pt x="29707" y="9903"/>
                </a:lnTo>
                <a:lnTo>
                  <a:pt x="29727" y="9868"/>
                </a:lnTo>
                <a:lnTo>
                  <a:pt x="29746" y="9833"/>
                </a:lnTo>
                <a:lnTo>
                  <a:pt x="29764" y="9798"/>
                </a:lnTo>
                <a:lnTo>
                  <a:pt x="29783" y="9761"/>
                </a:lnTo>
                <a:lnTo>
                  <a:pt x="29800" y="9726"/>
                </a:lnTo>
                <a:lnTo>
                  <a:pt x="29817" y="9688"/>
                </a:lnTo>
                <a:lnTo>
                  <a:pt x="29833" y="9652"/>
                </a:lnTo>
                <a:lnTo>
                  <a:pt x="29850" y="9614"/>
                </a:lnTo>
                <a:lnTo>
                  <a:pt x="29864" y="9577"/>
                </a:lnTo>
                <a:lnTo>
                  <a:pt x="29879" y="9538"/>
                </a:lnTo>
                <a:lnTo>
                  <a:pt x="29893" y="9501"/>
                </a:lnTo>
                <a:lnTo>
                  <a:pt x="29906" y="9462"/>
                </a:lnTo>
                <a:lnTo>
                  <a:pt x="29918" y="9424"/>
                </a:lnTo>
                <a:lnTo>
                  <a:pt x="29931" y="9384"/>
                </a:lnTo>
                <a:lnTo>
                  <a:pt x="29942" y="9346"/>
                </a:lnTo>
                <a:lnTo>
                  <a:pt x="29953" y="9306"/>
                </a:lnTo>
                <a:lnTo>
                  <a:pt x="29962" y="9267"/>
                </a:lnTo>
                <a:lnTo>
                  <a:pt x="29971" y="9227"/>
                </a:lnTo>
                <a:lnTo>
                  <a:pt x="29980" y="9188"/>
                </a:lnTo>
                <a:lnTo>
                  <a:pt x="29988" y="9147"/>
                </a:lnTo>
                <a:lnTo>
                  <a:pt x="29994" y="9108"/>
                </a:lnTo>
                <a:lnTo>
                  <a:pt x="30001" y="9068"/>
                </a:lnTo>
                <a:lnTo>
                  <a:pt x="30006" y="9027"/>
                </a:lnTo>
                <a:lnTo>
                  <a:pt x="30011" y="8988"/>
                </a:lnTo>
                <a:lnTo>
                  <a:pt x="30015" y="8947"/>
                </a:lnTo>
                <a:lnTo>
                  <a:pt x="30018" y="8908"/>
                </a:lnTo>
                <a:lnTo>
                  <a:pt x="30020" y="8867"/>
                </a:lnTo>
                <a:lnTo>
                  <a:pt x="30021" y="8827"/>
                </a:lnTo>
                <a:lnTo>
                  <a:pt x="30023" y="8787"/>
                </a:lnTo>
                <a:lnTo>
                  <a:pt x="30023" y="8747"/>
                </a:lnTo>
                <a:lnTo>
                  <a:pt x="30021" y="8707"/>
                </a:lnTo>
                <a:lnTo>
                  <a:pt x="30019" y="8667"/>
                </a:lnTo>
                <a:lnTo>
                  <a:pt x="30017" y="8628"/>
                </a:lnTo>
                <a:lnTo>
                  <a:pt x="30013" y="8588"/>
                </a:lnTo>
                <a:lnTo>
                  <a:pt x="30009" y="8549"/>
                </a:lnTo>
                <a:lnTo>
                  <a:pt x="30004" y="8509"/>
                </a:lnTo>
                <a:lnTo>
                  <a:pt x="29998" y="8471"/>
                </a:lnTo>
                <a:lnTo>
                  <a:pt x="29990" y="8432"/>
                </a:lnTo>
                <a:lnTo>
                  <a:pt x="29982" y="8394"/>
                </a:lnTo>
                <a:lnTo>
                  <a:pt x="29974" y="8355"/>
                </a:lnTo>
                <a:lnTo>
                  <a:pt x="29963" y="8317"/>
                </a:lnTo>
                <a:lnTo>
                  <a:pt x="29953" y="8279"/>
                </a:lnTo>
                <a:lnTo>
                  <a:pt x="29941" y="8242"/>
                </a:lnTo>
                <a:lnTo>
                  <a:pt x="29928" y="8204"/>
                </a:lnTo>
                <a:lnTo>
                  <a:pt x="29914" y="8168"/>
                </a:lnTo>
                <a:lnTo>
                  <a:pt x="29900" y="8130"/>
                </a:lnTo>
                <a:lnTo>
                  <a:pt x="29884" y="8095"/>
                </a:lnTo>
                <a:lnTo>
                  <a:pt x="29867" y="8058"/>
                </a:lnTo>
                <a:lnTo>
                  <a:pt x="29850" y="8023"/>
                </a:lnTo>
                <a:lnTo>
                  <a:pt x="29831" y="7989"/>
                </a:lnTo>
                <a:lnTo>
                  <a:pt x="29811" y="7954"/>
                </a:lnTo>
                <a:lnTo>
                  <a:pt x="29790" y="7920"/>
                </a:lnTo>
                <a:lnTo>
                  <a:pt x="29767" y="7887"/>
                </a:lnTo>
                <a:lnTo>
                  <a:pt x="29745" y="7853"/>
                </a:lnTo>
                <a:lnTo>
                  <a:pt x="29721" y="7821"/>
                </a:lnTo>
                <a:lnTo>
                  <a:pt x="29696" y="7789"/>
                </a:lnTo>
                <a:lnTo>
                  <a:pt x="29670" y="7758"/>
                </a:lnTo>
                <a:lnTo>
                  <a:pt x="29643" y="7726"/>
                </a:lnTo>
                <a:lnTo>
                  <a:pt x="29613" y="7696"/>
                </a:lnTo>
                <a:lnTo>
                  <a:pt x="29584" y="7666"/>
                </a:lnTo>
                <a:lnTo>
                  <a:pt x="29553" y="7637"/>
                </a:lnTo>
                <a:lnTo>
                  <a:pt x="29522" y="7609"/>
                </a:lnTo>
                <a:lnTo>
                  <a:pt x="29488" y="7581"/>
                </a:lnTo>
                <a:lnTo>
                  <a:pt x="29454" y="7554"/>
                </a:lnTo>
                <a:lnTo>
                  <a:pt x="29417" y="7517"/>
                </a:lnTo>
                <a:lnTo>
                  <a:pt x="29384" y="7487"/>
                </a:lnTo>
                <a:lnTo>
                  <a:pt x="29355" y="7461"/>
                </a:lnTo>
                <a:lnTo>
                  <a:pt x="29331" y="7439"/>
                </a:lnTo>
                <a:lnTo>
                  <a:pt x="29297" y="7412"/>
                </a:lnTo>
                <a:lnTo>
                  <a:pt x="29285" y="74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rIns="252000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media="only screen and (min-width: 401px) and (max-width: 600px)"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1" name="文本框 4"/>
          <p:cNvSpPr txBox="1"/>
          <p:nvPr/>
        </p:nvSpPr>
        <p:spPr>
          <a:xfrm>
            <a:off x="1718310" y="2150745"/>
            <a:ext cx="9897110" cy="4489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eaLnBrk="1" hangingPunct="1">
              <a:lnSpc>
                <a:spcPct val="130000"/>
              </a:lnSpc>
            </a:pP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媒体查询规范还提供了关键字only，它用于向早期浏览器隐藏媒体查询。类似于not，该关键字必须位于声明的开头。</a:t>
            </a: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1" hangingPunct="1">
              <a:lnSpc>
                <a:spcPct val="130000"/>
              </a:lnSpc>
            </a:pP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早期浏览器应该将以下语句media="screen and (min-width: 401px) and (max-width: 600px)"</a:t>
            </a: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解释为media="screen"： 换句话说，它应该将样式规则应用于所有屏幕设备，即使它不知道媒体查询的含义。</a:t>
            </a: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1" hangingPunct="1">
              <a:lnSpc>
                <a:spcPct val="130000"/>
              </a:lnSpc>
            </a:pP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无法识别媒体查询的浏览器要求获得逗号分割的媒体类型列表，规范要求，它们应该在第一个不是连字符的非数字字母字符之前截断每个值。所以，早期浏览器应该将上面的示例解释为：media="only"  </a:t>
            </a: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1" hangingPunct="1">
              <a:lnSpc>
                <a:spcPct val="130000"/>
              </a:lnSpc>
            </a:pP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en-US" sz="1800" dirty="0">
                <a:sym typeface="+mn-ea"/>
              </a:rPr>
              <a:t>因为没有only这样的媒体类型，所以样式表被忽略。</a:t>
            </a: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1" hangingPunct="1">
              <a:lnSpc>
                <a:spcPct val="130000"/>
              </a:lnSpc>
            </a:pP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1" hangingPunct="1">
              <a:lnSpc>
                <a:spcPct val="130000"/>
              </a:lnSpc>
            </a:pP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向早期浏览器隐藏媒体查询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hape"/>
          <p:cNvSpPr/>
          <p:nvPr/>
        </p:nvSpPr>
        <p:spPr bwMode="auto">
          <a:xfrm>
            <a:off x="1899285" y="2386330"/>
            <a:ext cx="9843135" cy="1140460"/>
          </a:xfrm>
          <a:custGeom>
            <a:avLst/>
            <a:gdLst>
              <a:gd name="T0" fmla="*/ 2147483646 w 30720"/>
              <a:gd name="T1" fmla="*/ 2147483646 h 11496"/>
              <a:gd name="T2" fmla="*/ 2147483646 w 30720"/>
              <a:gd name="T3" fmla="*/ 2147483646 h 11496"/>
              <a:gd name="T4" fmla="*/ 2147483646 w 30720"/>
              <a:gd name="T5" fmla="*/ 2147483646 h 11496"/>
              <a:gd name="T6" fmla="*/ 2147483646 w 30720"/>
              <a:gd name="T7" fmla="*/ 2147483646 h 11496"/>
              <a:gd name="T8" fmla="*/ 2147483646 w 30720"/>
              <a:gd name="T9" fmla="*/ 2147483646 h 11496"/>
              <a:gd name="T10" fmla="*/ 2147483646 w 30720"/>
              <a:gd name="T11" fmla="*/ 2147483646 h 11496"/>
              <a:gd name="T12" fmla="*/ 2147483646 w 30720"/>
              <a:gd name="T13" fmla="*/ 2147483646 h 11496"/>
              <a:gd name="T14" fmla="*/ 2147483646 w 30720"/>
              <a:gd name="T15" fmla="*/ 2147483646 h 11496"/>
              <a:gd name="T16" fmla="*/ 2147483646 w 30720"/>
              <a:gd name="T17" fmla="*/ 2147483646 h 11496"/>
              <a:gd name="T18" fmla="*/ 2147483646 w 30720"/>
              <a:gd name="T19" fmla="*/ 2147483646 h 11496"/>
              <a:gd name="T20" fmla="*/ 2147483646 w 30720"/>
              <a:gd name="T21" fmla="*/ 2147483646 h 11496"/>
              <a:gd name="T22" fmla="*/ 2147483646 w 30720"/>
              <a:gd name="T23" fmla="*/ 2147483646 h 11496"/>
              <a:gd name="T24" fmla="*/ 2147483646 w 30720"/>
              <a:gd name="T25" fmla="*/ 2147483646 h 11496"/>
              <a:gd name="T26" fmla="*/ 2147483646 w 30720"/>
              <a:gd name="T27" fmla="*/ 2147483646 h 11496"/>
              <a:gd name="T28" fmla="*/ 2147483646 w 30720"/>
              <a:gd name="T29" fmla="*/ 2147483646 h 11496"/>
              <a:gd name="T30" fmla="*/ 2147483646 w 30720"/>
              <a:gd name="T31" fmla="*/ 2147483646 h 11496"/>
              <a:gd name="T32" fmla="*/ 2147483646 w 30720"/>
              <a:gd name="T33" fmla="*/ 2147483646 h 11496"/>
              <a:gd name="T34" fmla="*/ 2147483646 w 30720"/>
              <a:gd name="T35" fmla="*/ 2147483646 h 11496"/>
              <a:gd name="T36" fmla="*/ 2147483646 w 30720"/>
              <a:gd name="T37" fmla="*/ 2147483646 h 11496"/>
              <a:gd name="T38" fmla="*/ 2147483646 w 30720"/>
              <a:gd name="T39" fmla="*/ 2147483646 h 11496"/>
              <a:gd name="T40" fmla="*/ 2147483646 w 30720"/>
              <a:gd name="T41" fmla="*/ 2147483646 h 11496"/>
              <a:gd name="T42" fmla="*/ 2147483646 w 30720"/>
              <a:gd name="T43" fmla="*/ 2147483646 h 11496"/>
              <a:gd name="T44" fmla="*/ 2147483646 w 30720"/>
              <a:gd name="T45" fmla="*/ 2147483646 h 11496"/>
              <a:gd name="T46" fmla="*/ 2147483646 w 30720"/>
              <a:gd name="T47" fmla="*/ 2147483646 h 11496"/>
              <a:gd name="T48" fmla="*/ 2147483646 w 30720"/>
              <a:gd name="T49" fmla="*/ 2147483646 h 11496"/>
              <a:gd name="T50" fmla="*/ 2147483646 w 30720"/>
              <a:gd name="T51" fmla="*/ 2147483646 h 11496"/>
              <a:gd name="T52" fmla="*/ 2147483646 w 30720"/>
              <a:gd name="T53" fmla="*/ 2147483646 h 11496"/>
              <a:gd name="T54" fmla="*/ 2147483646 w 30720"/>
              <a:gd name="T55" fmla="*/ 2147483646 h 11496"/>
              <a:gd name="T56" fmla="*/ 2147483646 w 30720"/>
              <a:gd name="T57" fmla="*/ 2147483646 h 11496"/>
              <a:gd name="T58" fmla="*/ 2147483646 w 30720"/>
              <a:gd name="T59" fmla="*/ 2147483646 h 11496"/>
              <a:gd name="T60" fmla="*/ 2147483646 w 30720"/>
              <a:gd name="T61" fmla="*/ 2147483646 h 11496"/>
              <a:gd name="T62" fmla="*/ 2147483646 w 30720"/>
              <a:gd name="T63" fmla="*/ 2147483646 h 11496"/>
              <a:gd name="T64" fmla="*/ 2147483646 w 30720"/>
              <a:gd name="T65" fmla="*/ 2147483646 h 11496"/>
              <a:gd name="T66" fmla="*/ 2147483646 w 30720"/>
              <a:gd name="T67" fmla="*/ 2147483646 h 11496"/>
              <a:gd name="T68" fmla="*/ 2147483646 w 30720"/>
              <a:gd name="T69" fmla="*/ 2147483646 h 11496"/>
              <a:gd name="T70" fmla="*/ 2147483646 w 30720"/>
              <a:gd name="T71" fmla="*/ 2147483646 h 11496"/>
              <a:gd name="T72" fmla="*/ 2147483646 w 30720"/>
              <a:gd name="T73" fmla="*/ 2147483646 h 11496"/>
              <a:gd name="T74" fmla="*/ 2147483646 w 30720"/>
              <a:gd name="T75" fmla="*/ 2147483646 h 11496"/>
              <a:gd name="T76" fmla="*/ 2147483646 w 30720"/>
              <a:gd name="T77" fmla="*/ 2147483646 h 11496"/>
              <a:gd name="T78" fmla="*/ 2147483646 w 30720"/>
              <a:gd name="T79" fmla="*/ 2147483646 h 11496"/>
              <a:gd name="T80" fmla="*/ 2147483646 w 30720"/>
              <a:gd name="T81" fmla="*/ 2147483646 h 11496"/>
              <a:gd name="T82" fmla="*/ 2147483646 w 30720"/>
              <a:gd name="T83" fmla="*/ 2147483646 h 11496"/>
              <a:gd name="T84" fmla="*/ 2147483646 w 30720"/>
              <a:gd name="T85" fmla="*/ 2147483646 h 11496"/>
              <a:gd name="T86" fmla="*/ 2147483646 w 30720"/>
              <a:gd name="T87" fmla="*/ 2147483646 h 11496"/>
              <a:gd name="T88" fmla="*/ 2147483646 w 30720"/>
              <a:gd name="T89" fmla="*/ 2147483646 h 11496"/>
              <a:gd name="T90" fmla="*/ 2147483646 w 30720"/>
              <a:gd name="T91" fmla="*/ 2147483646 h 11496"/>
              <a:gd name="T92" fmla="*/ 2147483646 w 30720"/>
              <a:gd name="T93" fmla="*/ 2147483646 h 11496"/>
              <a:gd name="T94" fmla="*/ 2147483646 w 30720"/>
              <a:gd name="T95" fmla="*/ 2147483646 h 11496"/>
              <a:gd name="T96" fmla="*/ 2147483646 w 30720"/>
              <a:gd name="T97" fmla="*/ 2147483646 h 11496"/>
              <a:gd name="T98" fmla="*/ 2147483646 w 30720"/>
              <a:gd name="T99" fmla="*/ 2147483646 h 11496"/>
              <a:gd name="T100" fmla="*/ 2147483646 w 30720"/>
              <a:gd name="T101" fmla="*/ 2147483646 h 11496"/>
              <a:gd name="T102" fmla="*/ 2147483646 w 30720"/>
              <a:gd name="T103" fmla="*/ 2147483646 h 11496"/>
              <a:gd name="T104" fmla="*/ 2147483646 w 30720"/>
              <a:gd name="T105" fmla="*/ 2147483646 h 11496"/>
              <a:gd name="T106" fmla="*/ 2147483646 w 30720"/>
              <a:gd name="T107" fmla="*/ 2147483646 h 11496"/>
              <a:gd name="T108" fmla="*/ 2147483646 w 30720"/>
              <a:gd name="T109" fmla="*/ 2147483646 h 11496"/>
              <a:gd name="T110" fmla="*/ 2147483646 w 30720"/>
              <a:gd name="T111" fmla="*/ 2147483646 h 11496"/>
              <a:gd name="T112" fmla="*/ 2147483646 w 30720"/>
              <a:gd name="T113" fmla="*/ 2147483646 h 11496"/>
              <a:gd name="T114" fmla="*/ 2147483646 w 30720"/>
              <a:gd name="T115" fmla="*/ 2147483646 h 11496"/>
              <a:gd name="T116" fmla="*/ 2147483646 w 30720"/>
              <a:gd name="T117" fmla="*/ 2147483646 h 11496"/>
              <a:gd name="T118" fmla="*/ 2147483646 w 30720"/>
              <a:gd name="T119" fmla="*/ 2147483646 h 11496"/>
              <a:gd name="T120" fmla="*/ 2147483646 w 30720"/>
              <a:gd name="T121" fmla="*/ 2147483646 h 11496"/>
              <a:gd name="T122" fmla="*/ 2147483646 w 30720"/>
              <a:gd name="T123" fmla="*/ 2147483646 h 11496"/>
              <a:gd name="T124" fmla="*/ 2147483646 w 30720"/>
              <a:gd name="T125" fmla="*/ 2147483646 h 114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720" h="11496">
                <a:moveTo>
                  <a:pt x="29285" y="7403"/>
                </a:moveTo>
                <a:lnTo>
                  <a:pt x="29285" y="7403"/>
                </a:lnTo>
                <a:lnTo>
                  <a:pt x="29232" y="7379"/>
                </a:lnTo>
                <a:lnTo>
                  <a:pt x="29180" y="7357"/>
                </a:lnTo>
                <a:lnTo>
                  <a:pt x="29127" y="7336"/>
                </a:lnTo>
                <a:lnTo>
                  <a:pt x="29073" y="7316"/>
                </a:lnTo>
                <a:lnTo>
                  <a:pt x="29020" y="7298"/>
                </a:lnTo>
                <a:lnTo>
                  <a:pt x="28966" y="7280"/>
                </a:lnTo>
                <a:lnTo>
                  <a:pt x="28913" y="7264"/>
                </a:lnTo>
                <a:lnTo>
                  <a:pt x="28859" y="7251"/>
                </a:lnTo>
                <a:lnTo>
                  <a:pt x="28804" y="7237"/>
                </a:lnTo>
                <a:lnTo>
                  <a:pt x="28750" y="7226"/>
                </a:lnTo>
                <a:lnTo>
                  <a:pt x="28697" y="7216"/>
                </a:lnTo>
                <a:lnTo>
                  <a:pt x="28643" y="7208"/>
                </a:lnTo>
                <a:lnTo>
                  <a:pt x="28589" y="7202"/>
                </a:lnTo>
                <a:lnTo>
                  <a:pt x="28535" y="7198"/>
                </a:lnTo>
                <a:lnTo>
                  <a:pt x="28482" y="7195"/>
                </a:lnTo>
                <a:lnTo>
                  <a:pt x="28429" y="7194"/>
                </a:lnTo>
                <a:lnTo>
                  <a:pt x="28376" y="7194"/>
                </a:lnTo>
                <a:lnTo>
                  <a:pt x="28322" y="7197"/>
                </a:lnTo>
                <a:lnTo>
                  <a:pt x="28269" y="7201"/>
                </a:lnTo>
                <a:lnTo>
                  <a:pt x="28217" y="7207"/>
                </a:lnTo>
                <a:lnTo>
                  <a:pt x="28165" y="7215"/>
                </a:lnTo>
                <a:lnTo>
                  <a:pt x="28113" y="7226"/>
                </a:lnTo>
                <a:lnTo>
                  <a:pt x="28062" y="7238"/>
                </a:lnTo>
                <a:lnTo>
                  <a:pt x="28011" y="7253"/>
                </a:lnTo>
                <a:lnTo>
                  <a:pt x="27960" y="7270"/>
                </a:lnTo>
                <a:lnTo>
                  <a:pt x="27910" y="7289"/>
                </a:lnTo>
                <a:lnTo>
                  <a:pt x="27861" y="7310"/>
                </a:lnTo>
                <a:lnTo>
                  <a:pt x="27812" y="7334"/>
                </a:lnTo>
                <a:lnTo>
                  <a:pt x="27763" y="7360"/>
                </a:lnTo>
                <a:lnTo>
                  <a:pt x="27717" y="7388"/>
                </a:lnTo>
                <a:lnTo>
                  <a:pt x="27670" y="7418"/>
                </a:lnTo>
                <a:lnTo>
                  <a:pt x="27623" y="7452"/>
                </a:lnTo>
                <a:lnTo>
                  <a:pt x="27600" y="7473"/>
                </a:lnTo>
                <a:lnTo>
                  <a:pt x="27578" y="7494"/>
                </a:lnTo>
                <a:lnTo>
                  <a:pt x="27556" y="7516"/>
                </a:lnTo>
                <a:lnTo>
                  <a:pt x="27535" y="7539"/>
                </a:lnTo>
                <a:lnTo>
                  <a:pt x="27515" y="7562"/>
                </a:lnTo>
                <a:lnTo>
                  <a:pt x="27495" y="7586"/>
                </a:lnTo>
                <a:lnTo>
                  <a:pt x="27476" y="7611"/>
                </a:lnTo>
                <a:lnTo>
                  <a:pt x="27457" y="7636"/>
                </a:lnTo>
                <a:lnTo>
                  <a:pt x="27440" y="7662"/>
                </a:lnTo>
                <a:lnTo>
                  <a:pt x="27422" y="7689"/>
                </a:lnTo>
                <a:lnTo>
                  <a:pt x="27405" y="7716"/>
                </a:lnTo>
                <a:lnTo>
                  <a:pt x="27390" y="7743"/>
                </a:lnTo>
                <a:lnTo>
                  <a:pt x="27374" y="7771"/>
                </a:lnTo>
                <a:lnTo>
                  <a:pt x="27360" y="7799"/>
                </a:lnTo>
                <a:lnTo>
                  <a:pt x="27345" y="7827"/>
                </a:lnTo>
                <a:lnTo>
                  <a:pt x="27332" y="7857"/>
                </a:lnTo>
                <a:lnTo>
                  <a:pt x="27319" y="7887"/>
                </a:lnTo>
                <a:lnTo>
                  <a:pt x="27307" y="7916"/>
                </a:lnTo>
                <a:lnTo>
                  <a:pt x="27296" y="7946"/>
                </a:lnTo>
                <a:lnTo>
                  <a:pt x="27286" y="7976"/>
                </a:lnTo>
                <a:lnTo>
                  <a:pt x="27276" y="8006"/>
                </a:lnTo>
                <a:lnTo>
                  <a:pt x="27268" y="8038"/>
                </a:lnTo>
                <a:lnTo>
                  <a:pt x="27260" y="8069"/>
                </a:lnTo>
                <a:lnTo>
                  <a:pt x="27252" y="8099"/>
                </a:lnTo>
                <a:lnTo>
                  <a:pt x="27246" y="8130"/>
                </a:lnTo>
                <a:lnTo>
                  <a:pt x="27241" y="8161"/>
                </a:lnTo>
                <a:lnTo>
                  <a:pt x="27236" y="8193"/>
                </a:lnTo>
                <a:lnTo>
                  <a:pt x="27231" y="8224"/>
                </a:lnTo>
                <a:lnTo>
                  <a:pt x="27228" y="8255"/>
                </a:lnTo>
                <a:lnTo>
                  <a:pt x="27226" y="8286"/>
                </a:lnTo>
                <a:lnTo>
                  <a:pt x="27225" y="8318"/>
                </a:lnTo>
                <a:lnTo>
                  <a:pt x="27224" y="8348"/>
                </a:lnTo>
                <a:lnTo>
                  <a:pt x="27225" y="8379"/>
                </a:lnTo>
                <a:lnTo>
                  <a:pt x="27226" y="8409"/>
                </a:lnTo>
                <a:lnTo>
                  <a:pt x="27228" y="8440"/>
                </a:lnTo>
                <a:lnTo>
                  <a:pt x="27231" y="8471"/>
                </a:lnTo>
                <a:lnTo>
                  <a:pt x="27236" y="8500"/>
                </a:lnTo>
                <a:lnTo>
                  <a:pt x="27241" y="8530"/>
                </a:lnTo>
                <a:lnTo>
                  <a:pt x="27247" y="8559"/>
                </a:lnTo>
                <a:lnTo>
                  <a:pt x="27254" y="8588"/>
                </a:lnTo>
                <a:lnTo>
                  <a:pt x="27263" y="8617"/>
                </a:lnTo>
                <a:lnTo>
                  <a:pt x="27271" y="8645"/>
                </a:lnTo>
                <a:lnTo>
                  <a:pt x="27281" y="8674"/>
                </a:lnTo>
                <a:lnTo>
                  <a:pt x="27293" y="8701"/>
                </a:lnTo>
                <a:lnTo>
                  <a:pt x="27304" y="8728"/>
                </a:lnTo>
                <a:lnTo>
                  <a:pt x="27318" y="8754"/>
                </a:lnTo>
                <a:lnTo>
                  <a:pt x="27331" y="8780"/>
                </a:lnTo>
                <a:lnTo>
                  <a:pt x="27347" y="8805"/>
                </a:lnTo>
                <a:lnTo>
                  <a:pt x="27364" y="8830"/>
                </a:lnTo>
                <a:lnTo>
                  <a:pt x="27381" y="8854"/>
                </a:lnTo>
                <a:lnTo>
                  <a:pt x="27399" y="8876"/>
                </a:lnTo>
                <a:lnTo>
                  <a:pt x="27419" y="8899"/>
                </a:lnTo>
                <a:lnTo>
                  <a:pt x="27440" y="8921"/>
                </a:lnTo>
                <a:lnTo>
                  <a:pt x="27462" y="8943"/>
                </a:lnTo>
                <a:lnTo>
                  <a:pt x="27484" y="8963"/>
                </a:lnTo>
                <a:lnTo>
                  <a:pt x="27509" y="8983"/>
                </a:lnTo>
                <a:lnTo>
                  <a:pt x="27534" y="9001"/>
                </a:lnTo>
                <a:lnTo>
                  <a:pt x="27560" y="9019"/>
                </a:lnTo>
                <a:lnTo>
                  <a:pt x="27589" y="9036"/>
                </a:lnTo>
                <a:lnTo>
                  <a:pt x="27618" y="9052"/>
                </a:lnTo>
                <a:lnTo>
                  <a:pt x="27648" y="9067"/>
                </a:lnTo>
                <a:lnTo>
                  <a:pt x="27679" y="9081"/>
                </a:lnTo>
                <a:lnTo>
                  <a:pt x="27711" y="9094"/>
                </a:lnTo>
                <a:lnTo>
                  <a:pt x="27746" y="9106"/>
                </a:lnTo>
                <a:lnTo>
                  <a:pt x="27734" y="9013"/>
                </a:lnTo>
                <a:lnTo>
                  <a:pt x="27730" y="8964"/>
                </a:lnTo>
                <a:lnTo>
                  <a:pt x="27727" y="8916"/>
                </a:lnTo>
                <a:lnTo>
                  <a:pt x="27724" y="8866"/>
                </a:lnTo>
                <a:lnTo>
                  <a:pt x="27722" y="8816"/>
                </a:lnTo>
                <a:lnTo>
                  <a:pt x="27721" y="8767"/>
                </a:lnTo>
                <a:lnTo>
                  <a:pt x="27721" y="8717"/>
                </a:lnTo>
                <a:lnTo>
                  <a:pt x="27722" y="8667"/>
                </a:lnTo>
                <a:lnTo>
                  <a:pt x="27725" y="8617"/>
                </a:lnTo>
                <a:lnTo>
                  <a:pt x="27729" y="8568"/>
                </a:lnTo>
                <a:lnTo>
                  <a:pt x="27734" y="8519"/>
                </a:lnTo>
                <a:lnTo>
                  <a:pt x="27743" y="8472"/>
                </a:lnTo>
                <a:lnTo>
                  <a:pt x="27752" y="8425"/>
                </a:lnTo>
                <a:lnTo>
                  <a:pt x="27763" y="8378"/>
                </a:lnTo>
                <a:lnTo>
                  <a:pt x="27776" y="8333"/>
                </a:lnTo>
                <a:lnTo>
                  <a:pt x="27783" y="8311"/>
                </a:lnTo>
                <a:lnTo>
                  <a:pt x="27792" y="8289"/>
                </a:lnTo>
                <a:lnTo>
                  <a:pt x="27800" y="8268"/>
                </a:lnTo>
                <a:lnTo>
                  <a:pt x="27809" y="8247"/>
                </a:lnTo>
                <a:lnTo>
                  <a:pt x="27820" y="8226"/>
                </a:lnTo>
                <a:lnTo>
                  <a:pt x="27829" y="8206"/>
                </a:lnTo>
                <a:lnTo>
                  <a:pt x="27840" y="8185"/>
                </a:lnTo>
                <a:lnTo>
                  <a:pt x="27852" y="8167"/>
                </a:lnTo>
                <a:lnTo>
                  <a:pt x="27864" y="8148"/>
                </a:lnTo>
                <a:lnTo>
                  <a:pt x="27877" y="8129"/>
                </a:lnTo>
                <a:lnTo>
                  <a:pt x="27890" y="8112"/>
                </a:lnTo>
                <a:lnTo>
                  <a:pt x="27905" y="8094"/>
                </a:lnTo>
                <a:lnTo>
                  <a:pt x="27921" y="8077"/>
                </a:lnTo>
                <a:lnTo>
                  <a:pt x="27936" y="8061"/>
                </a:lnTo>
                <a:lnTo>
                  <a:pt x="27953" y="8045"/>
                </a:lnTo>
                <a:lnTo>
                  <a:pt x="27970" y="8029"/>
                </a:lnTo>
                <a:lnTo>
                  <a:pt x="27987" y="8015"/>
                </a:lnTo>
                <a:lnTo>
                  <a:pt x="28006" y="8001"/>
                </a:lnTo>
                <a:lnTo>
                  <a:pt x="28026" y="7988"/>
                </a:lnTo>
                <a:lnTo>
                  <a:pt x="28047" y="7975"/>
                </a:lnTo>
                <a:lnTo>
                  <a:pt x="28067" y="7963"/>
                </a:lnTo>
                <a:lnTo>
                  <a:pt x="28089" y="7951"/>
                </a:lnTo>
                <a:lnTo>
                  <a:pt x="28112" y="7941"/>
                </a:lnTo>
                <a:lnTo>
                  <a:pt x="28136" y="7931"/>
                </a:lnTo>
                <a:lnTo>
                  <a:pt x="28160" y="7922"/>
                </a:lnTo>
                <a:lnTo>
                  <a:pt x="28186" y="7914"/>
                </a:lnTo>
                <a:lnTo>
                  <a:pt x="28212" y="7906"/>
                </a:lnTo>
                <a:lnTo>
                  <a:pt x="28240" y="7899"/>
                </a:lnTo>
                <a:lnTo>
                  <a:pt x="28268" y="7893"/>
                </a:lnTo>
                <a:lnTo>
                  <a:pt x="28298" y="7889"/>
                </a:lnTo>
                <a:lnTo>
                  <a:pt x="28328" y="7885"/>
                </a:lnTo>
                <a:lnTo>
                  <a:pt x="28358" y="7880"/>
                </a:lnTo>
                <a:lnTo>
                  <a:pt x="28384" y="7882"/>
                </a:lnTo>
                <a:lnTo>
                  <a:pt x="28410" y="7883"/>
                </a:lnTo>
                <a:lnTo>
                  <a:pt x="28435" y="7884"/>
                </a:lnTo>
                <a:lnTo>
                  <a:pt x="28460" y="7887"/>
                </a:lnTo>
                <a:lnTo>
                  <a:pt x="28485" y="7890"/>
                </a:lnTo>
                <a:lnTo>
                  <a:pt x="28510" y="7893"/>
                </a:lnTo>
                <a:lnTo>
                  <a:pt x="28535" y="7898"/>
                </a:lnTo>
                <a:lnTo>
                  <a:pt x="28559" y="7903"/>
                </a:lnTo>
                <a:lnTo>
                  <a:pt x="28583" y="7909"/>
                </a:lnTo>
                <a:lnTo>
                  <a:pt x="28607" y="7915"/>
                </a:lnTo>
                <a:lnTo>
                  <a:pt x="28630" y="7922"/>
                </a:lnTo>
                <a:lnTo>
                  <a:pt x="28654" y="7929"/>
                </a:lnTo>
                <a:lnTo>
                  <a:pt x="28676" y="7938"/>
                </a:lnTo>
                <a:lnTo>
                  <a:pt x="28699" y="7947"/>
                </a:lnTo>
                <a:lnTo>
                  <a:pt x="28721" y="7956"/>
                </a:lnTo>
                <a:lnTo>
                  <a:pt x="28743" y="7966"/>
                </a:lnTo>
                <a:lnTo>
                  <a:pt x="28765" y="7976"/>
                </a:lnTo>
                <a:lnTo>
                  <a:pt x="28787" y="7988"/>
                </a:lnTo>
                <a:lnTo>
                  <a:pt x="28808" y="7999"/>
                </a:lnTo>
                <a:lnTo>
                  <a:pt x="28828" y="8012"/>
                </a:lnTo>
                <a:lnTo>
                  <a:pt x="28869" y="8038"/>
                </a:lnTo>
                <a:lnTo>
                  <a:pt x="28908" y="8065"/>
                </a:lnTo>
                <a:lnTo>
                  <a:pt x="28945" y="8095"/>
                </a:lnTo>
                <a:lnTo>
                  <a:pt x="28981" y="8126"/>
                </a:lnTo>
                <a:lnTo>
                  <a:pt x="29016" y="8159"/>
                </a:lnTo>
                <a:lnTo>
                  <a:pt x="29048" y="8195"/>
                </a:lnTo>
                <a:lnTo>
                  <a:pt x="29078" y="8231"/>
                </a:lnTo>
                <a:lnTo>
                  <a:pt x="29107" y="8270"/>
                </a:lnTo>
                <a:lnTo>
                  <a:pt x="29134" y="8309"/>
                </a:lnTo>
                <a:lnTo>
                  <a:pt x="29159" y="8351"/>
                </a:lnTo>
                <a:lnTo>
                  <a:pt x="29182" y="8394"/>
                </a:lnTo>
                <a:lnTo>
                  <a:pt x="29202" y="8436"/>
                </a:lnTo>
                <a:lnTo>
                  <a:pt x="29221" y="8481"/>
                </a:lnTo>
                <a:lnTo>
                  <a:pt x="29229" y="8504"/>
                </a:lnTo>
                <a:lnTo>
                  <a:pt x="29238" y="8527"/>
                </a:lnTo>
                <a:lnTo>
                  <a:pt x="29245" y="8551"/>
                </a:lnTo>
                <a:lnTo>
                  <a:pt x="29251" y="8574"/>
                </a:lnTo>
                <a:lnTo>
                  <a:pt x="29257" y="8598"/>
                </a:lnTo>
                <a:lnTo>
                  <a:pt x="29263" y="8621"/>
                </a:lnTo>
                <a:lnTo>
                  <a:pt x="29268" y="8645"/>
                </a:lnTo>
                <a:lnTo>
                  <a:pt x="29272" y="8670"/>
                </a:lnTo>
                <a:lnTo>
                  <a:pt x="29275" y="8694"/>
                </a:lnTo>
                <a:lnTo>
                  <a:pt x="29278" y="8719"/>
                </a:lnTo>
                <a:lnTo>
                  <a:pt x="29280" y="8744"/>
                </a:lnTo>
                <a:lnTo>
                  <a:pt x="29282" y="8769"/>
                </a:lnTo>
                <a:lnTo>
                  <a:pt x="29283" y="8794"/>
                </a:lnTo>
                <a:lnTo>
                  <a:pt x="29283" y="8820"/>
                </a:lnTo>
                <a:lnTo>
                  <a:pt x="29283" y="8845"/>
                </a:lnTo>
                <a:lnTo>
                  <a:pt x="29282" y="8871"/>
                </a:lnTo>
                <a:lnTo>
                  <a:pt x="29280" y="8897"/>
                </a:lnTo>
                <a:lnTo>
                  <a:pt x="29278" y="8922"/>
                </a:lnTo>
                <a:lnTo>
                  <a:pt x="29271" y="8974"/>
                </a:lnTo>
                <a:lnTo>
                  <a:pt x="29262" y="9024"/>
                </a:lnTo>
                <a:lnTo>
                  <a:pt x="29251" y="9074"/>
                </a:lnTo>
                <a:lnTo>
                  <a:pt x="29238" y="9123"/>
                </a:lnTo>
                <a:lnTo>
                  <a:pt x="29223" y="9171"/>
                </a:lnTo>
                <a:lnTo>
                  <a:pt x="29206" y="9219"/>
                </a:lnTo>
                <a:lnTo>
                  <a:pt x="29188" y="9265"/>
                </a:lnTo>
                <a:lnTo>
                  <a:pt x="29167" y="9310"/>
                </a:lnTo>
                <a:lnTo>
                  <a:pt x="29144" y="9355"/>
                </a:lnTo>
                <a:lnTo>
                  <a:pt x="29120" y="9398"/>
                </a:lnTo>
                <a:lnTo>
                  <a:pt x="29094" y="9441"/>
                </a:lnTo>
                <a:lnTo>
                  <a:pt x="29067" y="9481"/>
                </a:lnTo>
                <a:lnTo>
                  <a:pt x="29038" y="9522"/>
                </a:lnTo>
                <a:lnTo>
                  <a:pt x="29006" y="9560"/>
                </a:lnTo>
                <a:lnTo>
                  <a:pt x="28974" y="9599"/>
                </a:lnTo>
                <a:lnTo>
                  <a:pt x="28941" y="9635"/>
                </a:lnTo>
                <a:lnTo>
                  <a:pt x="28905" y="9671"/>
                </a:lnTo>
                <a:lnTo>
                  <a:pt x="28869" y="9704"/>
                </a:lnTo>
                <a:lnTo>
                  <a:pt x="28831" y="9737"/>
                </a:lnTo>
                <a:lnTo>
                  <a:pt x="28792" y="9768"/>
                </a:lnTo>
                <a:lnTo>
                  <a:pt x="28751" y="9798"/>
                </a:lnTo>
                <a:lnTo>
                  <a:pt x="28710" y="9827"/>
                </a:lnTo>
                <a:lnTo>
                  <a:pt x="28666" y="9854"/>
                </a:lnTo>
                <a:lnTo>
                  <a:pt x="28622" y="9879"/>
                </a:lnTo>
                <a:lnTo>
                  <a:pt x="28578" y="9903"/>
                </a:lnTo>
                <a:lnTo>
                  <a:pt x="28532" y="9926"/>
                </a:lnTo>
                <a:lnTo>
                  <a:pt x="28484" y="9946"/>
                </a:lnTo>
                <a:lnTo>
                  <a:pt x="28436" y="9965"/>
                </a:lnTo>
                <a:lnTo>
                  <a:pt x="28387" y="9983"/>
                </a:lnTo>
                <a:lnTo>
                  <a:pt x="28337" y="9999"/>
                </a:lnTo>
                <a:lnTo>
                  <a:pt x="28287" y="10013"/>
                </a:lnTo>
                <a:lnTo>
                  <a:pt x="28236" y="10025"/>
                </a:lnTo>
                <a:lnTo>
                  <a:pt x="28189" y="10031"/>
                </a:lnTo>
                <a:lnTo>
                  <a:pt x="28143" y="10035"/>
                </a:lnTo>
                <a:lnTo>
                  <a:pt x="28098" y="10038"/>
                </a:lnTo>
                <a:lnTo>
                  <a:pt x="28052" y="10040"/>
                </a:lnTo>
                <a:lnTo>
                  <a:pt x="28006" y="10041"/>
                </a:lnTo>
                <a:lnTo>
                  <a:pt x="27960" y="10040"/>
                </a:lnTo>
                <a:lnTo>
                  <a:pt x="27915" y="10039"/>
                </a:lnTo>
                <a:lnTo>
                  <a:pt x="27870" y="10036"/>
                </a:lnTo>
                <a:lnTo>
                  <a:pt x="27825" y="10033"/>
                </a:lnTo>
                <a:lnTo>
                  <a:pt x="27780" y="10028"/>
                </a:lnTo>
                <a:lnTo>
                  <a:pt x="27735" y="10021"/>
                </a:lnTo>
                <a:lnTo>
                  <a:pt x="27691" y="10014"/>
                </a:lnTo>
                <a:lnTo>
                  <a:pt x="27647" y="10005"/>
                </a:lnTo>
                <a:lnTo>
                  <a:pt x="27602" y="9995"/>
                </a:lnTo>
                <a:lnTo>
                  <a:pt x="27559" y="9984"/>
                </a:lnTo>
                <a:lnTo>
                  <a:pt x="27516" y="9972"/>
                </a:lnTo>
                <a:lnTo>
                  <a:pt x="27473" y="9958"/>
                </a:lnTo>
                <a:lnTo>
                  <a:pt x="27430" y="9943"/>
                </a:lnTo>
                <a:lnTo>
                  <a:pt x="27388" y="9928"/>
                </a:lnTo>
                <a:lnTo>
                  <a:pt x="27346" y="9910"/>
                </a:lnTo>
                <a:lnTo>
                  <a:pt x="27305" y="9891"/>
                </a:lnTo>
                <a:lnTo>
                  <a:pt x="27265" y="9871"/>
                </a:lnTo>
                <a:lnTo>
                  <a:pt x="27224" y="9850"/>
                </a:lnTo>
                <a:lnTo>
                  <a:pt x="27185" y="9828"/>
                </a:lnTo>
                <a:lnTo>
                  <a:pt x="27145" y="9803"/>
                </a:lnTo>
                <a:lnTo>
                  <a:pt x="27107" y="9778"/>
                </a:lnTo>
                <a:lnTo>
                  <a:pt x="27068" y="9751"/>
                </a:lnTo>
                <a:lnTo>
                  <a:pt x="27031" y="9723"/>
                </a:lnTo>
                <a:lnTo>
                  <a:pt x="26994" y="9693"/>
                </a:lnTo>
                <a:lnTo>
                  <a:pt x="26958" y="9662"/>
                </a:lnTo>
                <a:lnTo>
                  <a:pt x="26922" y="9630"/>
                </a:lnTo>
                <a:lnTo>
                  <a:pt x="26888" y="9597"/>
                </a:lnTo>
                <a:lnTo>
                  <a:pt x="26854" y="9559"/>
                </a:lnTo>
                <a:lnTo>
                  <a:pt x="26821" y="9521"/>
                </a:lnTo>
                <a:lnTo>
                  <a:pt x="26790" y="9482"/>
                </a:lnTo>
                <a:lnTo>
                  <a:pt x="26761" y="9443"/>
                </a:lnTo>
                <a:lnTo>
                  <a:pt x="26732" y="9403"/>
                </a:lnTo>
                <a:lnTo>
                  <a:pt x="26705" y="9364"/>
                </a:lnTo>
                <a:lnTo>
                  <a:pt x="26679" y="9323"/>
                </a:lnTo>
                <a:lnTo>
                  <a:pt x="26655" y="9282"/>
                </a:lnTo>
                <a:lnTo>
                  <a:pt x="26631" y="9241"/>
                </a:lnTo>
                <a:lnTo>
                  <a:pt x="26609" y="9199"/>
                </a:lnTo>
                <a:lnTo>
                  <a:pt x="26588" y="9157"/>
                </a:lnTo>
                <a:lnTo>
                  <a:pt x="26568" y="9115"/>
                </a:lnTo>
                <a:lnTo>
                  <a:pt x="26551" y="9073"/>
                </a:lnTo>
                <a:lnTo>
                  <a:pt x="26533" y="9029"/>
                </a:lnTo>
                <a:lnTo>
                  <a:pt x="26517" y="8987"/>
                </a:lnTo>
                <a:lnTo>
                  <a:pt x="26503" y="8943"/>
                </a:lnTo>
                <a:lnTo>
                  <a:pt x="26489" y="8900"/>
                </a:lnTo>
                <a:lnTo>
                  <a:pt x="26477" y="8857"/>
                </a:lnTo>
                <a:lnTo>
                  <a:pt x="26466" y="8812"/>
                </a:lnTo>
                <a:lnTo>
                  <a:pt x="26456" y="8768"/>
                </a:lnTo>
                <a:lnTo>
                  <a:pt x="26448" y="8723"/>
                </a:lnTo>
                <a:lnTo>
                  <a:pt x="26440" y="8680"/>
                </a:lnTo>
                <a:lnTo>
                  <a:pt x="26434" y="8635"/>
                </a:lnTo>
                <a:lnTo>
                  <a:pt x="26429" y="8590"/>
                </a:lnTo>
                <a:lnTo>
                  <a:pt x="26425" y="8546"/>
                </a:lnTo>
                <a:lnTo>
                  <a:pt x="26422" y="8501"/>
                </a:lnTo>
                <a:lnTo>
                  <a:pt x="26421" y="8456"/>
                </a:lnTo>
                <a:lnTo>
                  <a:pt x="26419" y="8412"/>
                </a:lnTo>
                <a:lnTo>
                  <a:pt x="26419" y="8368"/>
                </a:lnTo>
                <a:lnTo>
                  <a:pt x="26422" y="8323"/>
                </a:lnTo>
                <a:lnTo>
                  <a:pt x="26425" y="8278"/>
                </a:lnTo>
                <a:lnTo>
                  <a:pt x="26428" y="8233"/>
                </a:lnTo>
                <a:lnTo>
                  <a:pt x="26433" y="8189"/>
                </a:lnTo>
                <a:lnTo>
                  <a:pt x="26439" y="8145"/>
                </a:lnTo>
                <a:lnTo>
                  <a:pt x="26445" y="8100"/>
                </a:lnTo>
                <a:lnTo>
                  <a:pt x="26454" y="8056"/>
                </a:lnTo>
                <a:lnTo>
                  <a:pt x="26463" y="8013"/>
                </a:lnTo>
                <a:lnTo>
                  <a:pt x="26473" y="7969"/>
                </a:lnTo>
                <a:lnTo>
                  <a:pt x="26484" y="7925"/>
                </a:lnTo>
                <a:lnTo>
                  <a:pt x="26497" y="7882"/>
                </a:lnTo>
                <a:lnTo>
                  <a:pt x="26509" y="7839"/>
                </a:lnTo>
                <a:lnTo>
                  <a:pt x="26524" y="7796"/>
                </a:lnTo>
                <a:lnTo>
                  <a:pt x="26539" y="7754"/>
                </a:lnTo>
                <a:lnTo>
                  <a:pt x="26555" y="7711"/>
                </a:lnTo>
                <a:lnTo>
                  <a:pt x="26571" y="7669"/>
                </a:lnTo>
                <a:lnTo>
                  <a:pt x="26590" y="7628"/>
                </a:lnTo>
                <a:lnTo>
                  <a:pt x="26609" y="7587"/>
                </a:lnTo>
                <a:lnTo>
                  <a:pt x="26629" y="7546"/>
                </a:lnTo>
                <a:lnTo>
                  <a:pt x="26650" y="7506"/>
                </a:lnTo>
                <a:lnTo>
                  <a:pt x="26671" y="7465"/>
                </a:lnTo>
                <a:lnTo>
                  <a:pt x="26694" y="7426"/>
                </a:lnTo>
                <a:lnTo>
                  <a:pt x="26718" y="7387"/>
                </a:lnTo>
                <a:lnTo>
                  <a:pt x="26743" y="7349"/>
                </a:lnTo>
                <a:lnTo>
                  <a:pt x="26768" y="7310"/>
                </a:lnTo>
                <a:lnTo>
                  <a:pt x="26795" y="7273"/>
                </a:lnTo>
                <a:lnTo>
                  <a:pt x="26822" y="7236"/>
                </a:lnTo>
                <a:lnTo>
                  <a:pt x="26850" y="7200"/>
                </a:lnTo>
                <a:lnTo>
                  <a:pt x="26880" y="7163"/>
                </a:lnTo>
                <a:lnTo>
                  <a:pt x="26910" y="7128"/>
                </a:lnTo>
                <a:lnTo>
                  <a:pt x="26940" y="7094"/>
                </a:lnTo>
                <a:lnTo>
                  <a:pt x="26971" y="7060"/>
                </a:lnTo>
                <a:lnTo>
                  <a:pt x="27005" y="7027"/>
                </a:lnTo>
                <a:lnTo>
                  <a:pt x="27038" y="6994"/>
                </a:lnTo>
                <a:lnTo>
                  <a:pt x="27071" y="6962"/>
                </a:lnTo>
                <a:lnTo>
                  <a:pt x="27107" y="6933"/>
                </a:lnTo>
                <a:lnTo>
                  <a:pt x="27141" y="6906"/>
                </a:lnTo>
                <a:lnTo>
                  <a:pt x="27176" y="6880"/>
                </a:lnTo>
                <a:lnTo>
                  <a:pt x="27212" y="6854"/>
                </a:lnTo>
                <a:lnTo>
                  <a:pt x="27248" y="6829"/>
                </a:lnTo>
                <a:lnTo>
                  <a:pt x="27285" y="6805"/>
                </a:lnTo>
                <a:lnTo>
                  <a:pt x="27321" y="6782"/>
                </a:lnTo>
                <a:lnTo>
                  <a:pt x="27357" y="6761"/>
                </a:lnTo>
                <a:lnTo>
                  <a:pt x="27395" y="6740"/>
                </a:lnTo>
                <a:lnTo>
                  <a:pt x="27432" y="6719"/>
                </a:lnTo>
                <a:lnTo>
                  <a:pt x="27470" y="6699"/>
                </a:lnTo>
                <a:lnTo>
                  <a:pt x="27508" y="6681"/>
                </a:lnTo>
                <a:lnTo>
                  <a:pt x="27546" y="6663"/>
                </a:lnTo>
                <a:lnTo>
                  <a:pt x="27584" y="6646"/>
                </a:lnTo>
                <a:lnTo>
                  <a:pt x="27623" y="6630"/>
                </a:lnTo>
                <a:lnTo>
                  <a:pt x="27662" y="6615"/>
                </a:lnTo>
                <a:lnTo>
                  <a:pt x="27701" y="6600"/>
                </a:lnTo>
                <a:lnTo>
                  <a:pt x="27741" y="6587"/>
                </a:lnTo>
                <a:lnTo>
                  <a:pt x="27780" y="6573"/>
                </a:lnTo>
                <a:lnTo>
                  <a:pt x="27820" y="6562"/>
                </a:lnTo>
                <a:lnTo>
                  <a:pt x="27859" y="6550"/>
                </a:lnTo>
                <a:lnTo>
                  <a:pt x="27899" y="6540"/>
                </a:lnTo>
                <a:lnTo>
                  <a:pt x="27939" y="6531"/>
                </a:lnTo>
                <a:lnTo>
                  <a:pt x="27980" y="6521"/>
                </a:lnTo>
                <a:lnTo>
                  <a:pt x="28020" y="6514"/>
                </a:lnTo>
                <a:lnTo>
                  <a:pt x="28060" y="6507"/>
                </a:lnTo>
                <a:lnTo>
                  <a:pt x="28101" y="6499"/>
                </a:lnTo>
                <a:lnTo>
                  <a:pt x="28141" y="6494"/>
                </a:lnTo>
                <a:lnTo>
                  <a:pt x="28182" y="6489"/>
                </a:lnTo>
                <a:lnTo>
                  <a:pt x="28223" y="6485"/>
                </a:lnTo>
                <a:lnTo>
                  <a:pt x="28264" y="6482"/>
                </a:lnTo>
                <a:lnTo>
                  <a:pt x="28305" y="6480"/>
                </a:lnTo>
                <a:lnTo>
                  <a:pt x="28345" y="6478"/>
                </a:lnTo>
                <a:lnTo>
                  <a:pt x="28387" y="6477"/>
                </a:lnTo>
                <a:lnTo>
                  <a:pt x="28428" y="6477"/>
                </a:lnTo>
                <a:lnTo>
                  <a:pt x="28468" y="6477"/>
                </a:lnTo>
                <a:lnTo>
                  <a:pt x="28510" y="6479"/>
                </a:lnTo>
                <a:lnTo>
                  <a:pt x="28550" y="6481"/>
                </a:lnTo>
                <a:lnTo>
                  <a:pt x="28592" y="6483"/>
                </a:lnTo>
                <a:lnTo>
                  <a:pt x="28633" y="6486"/>
                </a:lnTo>
                <a:lnTo>
                  <a:pt x="28673" y="6490"/>
                </a:lnTo>
                <a:lnTo>
                  <a:pt x="28715" y="6495"/>
                </a:lnTo>
                <a:lnTo>
                  <a:pt x="28756" y="6501"/>
                </a:lnTo>
                <a:lnTo>
                  <a:pt x="28796" y="6508"/>
                </a:lnTo>
                <a:lnTo>
                  <a:pt x="28837" y="6514"/>
                </a:lnTo>
                <a:lnTo>
                  <a:pt x="28877" y="6522"/>
                </a:lnTo>
                <a:lnTo>
                  <a:pt x="28918" y="6531"/>
                </a:lnTo>
                <a:lnTo>
                  <a:pt x="28959" y="6540"/>
                </a:lnTo>
                <a:lnTo>
                  <a:pt x="28999" y="6549"/>
                </a:lnTo>
                <a:lnTo>
                  <a:pt x="29040" y="6560"/>
                </a:lnTo>
                <a:lnTo>
                  <a:pt x="29079" y="6571"/>
                </a:lnTo>
                <a:lnTo>
                  <a:pt x="29119" y="6584"/>
                </a:lnTo>
                <a:lnTo>
                  <a:pt x="29159" y="6596"/>
                </a:lnTo>
                <a:lnTo>
                  <a:pt x="29199" y="6610"/>
                </a:lnTo>
                <a:lnTo>
                  <a:pt x="29239" y="6623"/>
                </a:lnTo>
                <a:lnTo>
                  <a:pt x="29277" y="6638"/>
                </a:lnTo>
                <a:lnTo>
                  <a:pt x="29317" y="6653"/>
                </a:lnTo>
                <a:lnTo>
                  <a:pt x="29355" y="6669"/>
                </a:lnTo>
                <a:lnTo>
                  <a:pt x="29395" y="6686"/>
                </a:lnTo>
                <a:lnTo>
                  <a:pt x="29432" y="6703"/>
                </a:lnTo>
                <a:lnTo>
                  <a:pt x="29471" y="6721"/>
                </a:lnTo>
                <a:lnTo>
                  <a:pt x="29509" y="6740"/>
                </a:lnTo>
                <a:lnTo>
                  <a:pt x="29547" y="6759"/>
                </a:lnTo>
                <a:lnTo>
                  <a:pt x="29584" y="6778"/>
                </a:lnTo>
                <a:lnTo>
                  <a:pt x="29619" y="6799"/>
                </a:lnTo>
                <a:lnTo>
                  <a:pt x="29652" y="6819"/>
                </a:lnTo>
                <a:lnTo>
                  <a:pt x="29685" y="6841"/>
                </a:lnTo>
                <a:lnTo>
                  <a:pt x="29717" y="6863"/>
                </a:lnTo>
                <a:lnTo>
                  <a:pt x="29750" y="6884"/>
                </a:lnTo>
                <a:lnTo>
                  <a:pt x="29781" y="6906"/>
                </a:lnTo>
                <a:lnTo>
                  <a:pt x="29812" y="6929"/>
                </a:lnTo>
                <a:lnTo>
                  <a:pt x="29842" y="6953"/>
                </a:lnTo>
                <a:lnTo>
                  <a:pt x="29873" y="6977"/>
                </a:lnTo>
                <a:lnTo>
                  <a:pt x="29902" y="7001"/>
                </a:lnTo>
                <a:lnTo>
                  <a:pt x="29931" y="7025"/>
                </a:lnTo>
                <a:lnTo>
                  <a:pt x="29959" y="7050"/>
                </a:lnTo>
                <a:lnTo>
                  <a:pt x="29987" y="7075"/>
                </a:lnTo>
                <a:lnTo>
                  <a:pt x="30014" y="7101"/>
                </a:lnTo>
                <a:lnTo>
                  <a:pt x="30041" y="7127"/>
                </a:lnTo>
                <a:lnTo>
                  <a:pt x="30067" y="7153"/>
                </a:lnTo>
                <a:lnTo>
                  <a:pt x="30118" y="7207"/>
                </a:lnTo>
                <a:lnTo>
                  <a:pt x="30167" y="7261"/>
                </a:lnTo>
                <a:lnTo>
                  <a:pt x="30213" y="7317"/>
                </a:lnTo>
                <a:lnTo>
                  <a:pt x="30258" y="7376"/>
                </a:lnTo>
                <a:lnTo>
                  <a:pt x="30300" y="7434"/>
                </a:lnTo>
                <a:lnTo>
                  <a:pt x="30341" y="7494"/>
                </a:lnTo>
                <a:lnTo>
                  <a:pt x="30379" y="7555"/>
                </a:lnTo>
                <a:lnTo>
                  <a:pt x="30415" y="7617"/>
                </a:lnTo>
                <a:lnTo>
                  <a:pt x="30449" y="7680"/>
                </a:lnTo>
                <a:lnTo>
                  <a:pt x="30482" y="7744"/>
                </a:lnTo>
                <a:lnTo>
                  <a:pt x="30512" y="7809"/>
                </a:lnTo>
                <a:lnTo>
                  <a:pt x="30540" y="7874"/>
                </a:lnTo>
                <a:lnTo>
                  <a:pt x="30566" y="7941"/>
                </a:lnTo>
                <a:lnTo>
                  <a:pt x="30590" y="8007"/>
                </a:lnTo>
                <a:lnTo>
                  <a:pt x="30612" y="8075"/>
                </a:lnTo>
                <a:lnTo>
                  <a:pt x="30632" y="8144"/>
                </a:lnTo>
                <a:lnTo>
                  <a:pt x="30649" y="8212"/>
                </a:lnTo>
                <a:lnTo>
                  <a:pt x="30665" y="8282"/>
                </a:lnTo>
                <a:lnTo>
                  <a:pt x="30678" y="8352"/>
                </a:lnTo>
                <a:lnTo>
                  <a:pt x="30691" y="8423"/>
                </a:lnTo>
                <a:lnTo>
                  <a:pt x="30700" y="8493"/>
                </a:lnTo>
                <a:lnTo>
                  <a:pt x="30709" y="8565"/>
                </a:lnTo>
                <a:lnTo>
                  <a:pt x="30714" y="8636"/>
                </a:lnTo>
                <a:lnTo>
                  <a:pt x="30718" y="8708"/>
                </a:lnTo>
                <a:lnTo>
                  <a:pt x="30720" y="8780"/>
                </a:lnTo>
                <a:lnTo>
                  <a:pt x="30720" y="8853"/>
                </a:lnTo>
                <a:lnTo>
                  <a:pt x="30718" y="8924"/>
                </a:lnTo>
                <a:lnTo>
                  <a:pt x="30714" y="8996"/>
                </a:lnTo>
                <a:lnTo>
                  <a:pt x="30708" y="9068"/>
                </a:lnTo>
                <a:lnTo>
                  <a:pt x="30700" y="9141"/>
                </a:lnTo>
                <a:lnTo>
                  <a:pt x="30690" y="9213"/>
                </a:lnTo>
                <a:lnTo>
                  <a:pt x="30678" y="9284"/>
                </a:lnTo>
                <a:lnTo>
                  <a:pt x="30665" y="9355"/>
                </a:lnTo>
                <a:lnTo>
                  <a:pt x="30649" y="9427"/>
                </a:lnTo>
                <a:lnTo>
                  <a:pt x="30632" y="9498"/>
                </a:lnTo>
                <a:lnTo>
                  <a:pt x="30612" y="9569"/>
                </a:lnTo>
                <a:lnTo>
                  <a:pt x="30590" y="9638"/>
                </a:lnTo>
                <a:lnTo>
                  <a:pt x="30567" y="9708"/>
                </a:lnTo>
                <a:lnTo>
                  <a:pt x="30542" y="9777"/>
                </a:lnTo>
                <a:lnTo>
                  <a:pt x="30515" y="9845"/>
                </a:lnTo>
                <a:lnTo>
                  <a:pt x="30486" y="9913"/>
                </a:lnTo>
                <a:lnTo>
                  <a:pt x="30456" y="9981"/>
                </a:lnTo>
                <a:lnTo>
                  <a:pt x="30422" y="10047"/>
                </a:lnTo>
                <a:lnTo>
                  <a:pt x="30388" y="10113"/>
                </a:lnTo>
                <a:lnTo>
                  <a:pt x="30351" y="10177"/>
                </a:lnTo>
                <a:lnTo>
                  <a:pt x="30313" y="10242"/>
                </a:lnTo>
                <a:lnTo>
                  <a:pt x="30273" y="10304"/>
                </a:lnTo>
                <a:lnTo>
                  <a:pt x="30231" y="10367"/>
                </a:lnTo>
                <a:lnTo>
                  <a:pt x="30187" y="10428"/>
                </a:lnTo>
                <a:lnTo>
                  <a:pt x="30141" y="10488"/>
                </a:lnTo>
                <a:lnTo>
                  <a:pt x="30094" y="10547"/>
                </a:lnTo>
                <a:lnTo>
                  <a:pt x="30044" y="10604"/>
                </a:lnTo>
                <a:lnTo>
                  <a:pt x="29993" y="10660"/>
                </a:lnTo>
                <a:lnTo>
                  <a:pt x="29940" y="10715"/>
                </a:lnTo>
                <a:lnTo>
                  <a:pt x="29886" y="10770"/>
                </a:lnTo>
                <a:lnTo>
                  <a:pt x="29829" y="10822"/>
                </a:lnTo>
                <a:lnTo>
                  <a:pt x="29775" y="10867"/>
                </a:lnTo>
                <a:lnTo>
                  <a:pt x="29719" y="10911"/>
                </a:lnTo>
                <a:lnTo>
                  <a:pt x="29662" y="10953"/>
                </a:lnTo>
                <a:lnTo>
                  <a:pt x="29605" y="10993"/>
                </a:lnTo>
                <a:lnTo>
                  <a:pt x="29548" y="11032"/>
                </a:lnTo>
                <a:lnTo>
                  <a:pt x="29489" y="11068"/>
                </a:lnTo>
                <a:lnTo>
                  <a:pt x="29431" y="11105"/>
                </a:lnTo>
                <a:lnTo>
                  <a:pt x="29372" y="11138"/>
                </a:lnTo>
                <a:lnTo>
                  <a:pt x="29311" y="11170"/>
                </a:lnTo>
                <a:lnTo>
                  <a:pt x="29251" y="11201"/>
                </a:lnTo>
                <a:lnTo>
                  <a:pt x="29191" y="11231"/>
                </a:lnTo>
                <a:lnTo>
                  <a:pt x="29129" y="11259"/>
                </a:lnTo>
                <a:lnTo>
                  <a:pt x="29068" y="11285"/>
                </a:lnTo>
                <a:lnTo>
                  <a:pt x="29005" y="11310"/>
                </a:lnTo>
                <a:lnTo>
                  <a:pt x="28943" y="11333"/>
                </a:lnTo>
                <a:lnTo>
                  <a:pt x="28880" y="11353"/>
                </a:lnTo>
                <a:lnTo>
                  <a:pt x="28817" y="11374"/>
                </a:lnTo>
                <a:lnTo>
                  <a:pt x="28753" y="11392"/>
                </a:lnTo>
                <a:lnTo>
                  <a:pt x="28689" y="11410"/>
                </a:lnTo>
                <a:lnTo>
                  <a:pt x="28625" y="11424"/>
                </a:lnTo>
                <a:lnTo>
                  <a:pt x="28561" y="11439"/>
                </a:lnTo>
                <a:lnTo>
                  <a:pt x="28496" y="11451"/>
                </a:lnTo>
                <a:lnTo>
                  <a:pt x="28431" y="11462"/>
                </a:lnTo>
                <a:lnTo>
                  <a:pt x="28366" y="11471"/>
                </a:lnTo>
                <a:lnTo>
                  <a:pt x="28301" y="11479"/>
                </a:lnTo>
                <a:lnTo>
                  <a:pt x="28236" y="11486"/>
                </a:lnTo>
                <a:lnTo>
                  <a:pt x="28170" y="11490"/>
                </a:lnTo>
                <a:lnTo>
                  <a:pt x="28105" y="11494"/>
                </a:lnTo>
                <a:lnTo>
                  <a:pt x="28039" y="11496"/>
                </a:lnTo>
                <a:lnTo>
                  <a:pt x="27974" y="11496"/>
                </a:lnTo>
                <a:lnTo>
                  <a:pt x="27908" y="11495"/>
                </a:lnTo>
                <a:lnTo>
                  <a:pt x="27843" y="11493"/>
                </a:lnTo>
                <a:lnTo>
                  <a:pt x="27777" y="11489"/>
                </a:lnTo>
                <a:lnTo>
                  <a:pt x="27711" y="11484"/>
                </a:lnTo>
                <a:lnTo>
                  <a:pt x="27646" y="11476"/>
                </a:lnTo>
                <a:lnTo>
                  <a:pt x="27580" y="11468"/>
                </a:lnTo>
                <a:lnTo>
                  <a:pt x="27516" y="11459"/>
                </a:lnTo>
                <a:lnTo>
                  <a:pt x="27450" y="11447"/>
                </a:lnTo>
                <a:lnTo>
                  <a:pt x="27386" y="11435"/>
                </a:lnTo>
                <a:lnTo>
                  <a:pt x="27320" y="11421"/>
                </a:lnTo>
                <a:lnTo>
                  <a:pt x="27255" y="11405"/>
                </a:lnTo>
                <a:lnTo>
                  <a:pt x="27192" y="11389"/>
                </a:lnTo>
                <a:lnTo>
                  <a:pt x="27127" y="11371"/>
                </a:lnTo>
                <a:lnTo>
                  <a:pt x="27064" y="11351"/>
                </a:lnTo>
                <a:lnTo>
                  <a:pt x="27000" y="11331"/>
                </a:lnTo>
                <a:lnTo>
                  <a:pt x="26937" y="11308"/>
                </a:lnTo>
                <a:lnTo>
                  <a:pt x="26874" y="11284"/>
                </a:lnTo>
                <a:lnTo>
                  <a:pt x="26812" y="11259"/>
                </a:lnTo>
                <a:lnTo>
                  <a:pt x="26751" y="11233"/>
                </a:lnTo>
                <a:lnTo>
                  <a:pt x="26689" y="11205"/>
                </a:lnTo>
                <a:lnTo>
                  <a:pt x="26628" y="11175"/>
                </a:lnTo>
                <a:lnTo>
                  <a:pt x="26567" y="11144"/>
                </a:lnTo>
                <a:lnTo>
                  <a:pt x="26507" y="11113"/>
                </a:lnTo>
                <a:lnTo>
                  <a:pt x="26448" y="11080"/>
                </a:lnTo>
                <a:lnTo>
                  <a:pt x="26388" y="11044"/>
                </a:lnTo>
                <a:lnTo>
                  <a:pt x="26330" y="11009"/>
                </a:lnTo>
                <a:lnTo>
                  <a:pt x="26272" y="10971"/>
                </a:lnTo>
                <a:lnTo>
                  <a:pt x="26214" y="10933"/>
                </a:lnTo>
                <a:lnTo>
                  <a:pt x="26158" y="10892"/>
                </a:lnTo>
                <a:lnTo>
                  <a:pt x="26102" y="10852"/>
                </a:lnTo>
                <a:lnTo>
                  <a:pt x="26047" y="10809"/>
                </a:lnTo>
                <a:lnTo>
                  <a:pt x="25992" y="10765"/>
                </a:lnTo>
                <a:lnTo>
                  <a:pt x="25937" y="10720"/>
                </a:lnTo>
                <a:lnTo>
                  <a:pt x="25884" y="10673"/>
                </a:lnTo>
                <a:lnTo>
                  <a:pt x="25840" y="10644"/>
                </a:lnTo>
                <a:lnTo>
                  <a:pt x="25797" y="10618"/>
                </a:lnTo>
                <a:lnTo>
                  <a:pt x="25756" y="10593"/>
                </a:lnTo>
                <a:lnTo>
                  <a:pt x="25718" y="10571"/>
                </a:lnTo>
                <a:lnTo>
                  <a:pt x="25681" y="10551"/>
                </a:lnTo>
                <a:lnTo>
                  <a:pt x="25646" y="10533"/>
                </a:lnTo>
                <a:lnTo>
                  <a:pt x="25613" y="10518"/>
                </a:lnTo>
                <a:lnTo>
                  <a:pt x="25581" y="10503"/>
                </a:lnTo>
                <a:lnTo>
                  <a:pt x="25550" y="10492"/>
                </a:lnTo>
                <a:lnTo>
                  <a:pt x="25521" y="10480"/>
                </a:lnTo>
                <a:lnTo>
                  <a:pt x="25493" y="10472"/>
                </a:lnTo>
                <a:lnTo>
                  <a:pt x="25466" y="10464"/>
                </a:lnTo>
                <a:lnTo>
                  <a:pt x="25440" y="10457"/>
                </a:lnTo>
                <a:lnTo>
                  <a:pt x="25414" y="10452"/>
                </a:lnTo>
                <a:lnTo>
                  <a:pt x="25389" y="10448"/>
                </a:lnTo>
                <a:lnTo>
                  <a:pt x="25364" y="10445"/>
                </a:lnTo>
                <a:lnTo>
                  <a:pt x="3051" y="10445"/>
                </a:lnTo>
                <a:lnTo>
                  <a:pt x="2972" y="10444"/>
                </a:lnTo>
                <a:lnTo>
                  <a:pt x="2894" y="10442"/>
                </a:lnTo>
                <a:lnTo>
                  <a:pt x="2816" y="10437"/>
                </a:lnTo>
                <a:lnTo>
                  <a:pt x="2739" y="10429"/>
                </a:lnTo>
                <a:lnTo>
                  <a:pt x="2662" y="10421"/>
                </a:lnTo>
                <a:lnTo>
                  <a:pt x="2586" y="10411"/>
                </a:lnTo>
                <a:lnTo>
                  <a:pt x="2511" y="10398"/>
                </a:lnTo>
                <a:lnTo>
                  <a:pt x="2436" y="10383"/>
                </a:lnTo>
                <a:lnTo>
                  <a:pt x="2362" y="10367"/>
                </a:lnTo>
                <a:lnTo>
                  <a:pt x="2288" y="10349"/>
                </a:lnTo>
                <a:lnTo>
                  <a:pt x="2215" y="10329"/>
                </a:lnTo>
                <a:lnTo>
                  <a:pt x="2143" y="10309"/>
                </a:lnTo>
                <a:lnTo>
                  <a:pt x="2073" y="10285"/>
                </a:lnTo>
                <a:lnTo>
                  <a:pt x="2002" y="10261"/>
                </a:lnTo>
                <a:lnTo>
                  <a:pt x="1932" y="10234"/>
                </a:lnTo>
                <a:lnTo>
                  <a:pt x="1863" y="10205"/>
                </a:lnTo>
                <a:lnTo>
                  <a:pt x="1795" y="10176"/>
                </a:lnTo>
                <a:lnTo>
                  <a:pt x="1728" y="10144"/>
                </a:lnTo>
                <a:lnTo>
                  <a:pt x="1661" y="10112"/>
                </a:lnTo>
                <a:lnTo>
                  <a:pt x="1597" y="10077"/>
                </a:lnTo>
                <a:lnTo>
                  <a:pt x="1532" y="10041"/>
                </a:lnTo>
                <a:lnTo>
                  <a:pt x="1469" y="10004"/>
                </a:lnTo>
                <a:lnTo>
                  <a:pt x="1406" y="9965"/>
                </a:lnTo>
                <a:lnTo>
                  <a:pt x="1345" y="9924"/>
                </a:lnTo>
                <a:lnTo>
                  <a:pt x="1285" y="9883"/>
                </a:lnTo>
                <a:lnTo>
                  <a:pt x="1225" y="9839"/>
                </a:lnTo>
                <a:lnTo>
                  <a:pt x="1167" y="9794"/>
                </a:lnTo>
                <a:lnTo>
                  <a:pt x="1110" y="9749"/>
                </a:lnTo>
                <a:lnTo>
                  <a:pt x="1055" y="9702"/>
                </a:lnTo>
                <a:lnTo>
                  <a:pt x="999" y="9653"/>
                </a:lnTo>
                <a:lnTo>
                  <a:pt x="945" y="9603"/>
                </a:lnTo>
                <a:lnTo>
                  <a:pt x="893" y="9552"/>
                </a:lnTo>
                <a:lnTo>
                  <a:pt x="842" y="9500"/>
                </a:lnTo>
                <a:lnTo>
                  <a:pt x="792" y="9446"/>
                </a:lnTo>
                <a:lnTo>
                  <a:pt x="743" y="9392"/>
                </a:lnTo>
                <a:lnTo>
                  <a:pt x="696" y="9335"/>
                </a:lnTo>
                <a:lnTo>
                  <a:pt x="651" y="9278"/>
                </a:lnTo>
                <a:lnTo>
                  <a:pt x="606" y="9220"/>
                </a:lnTo>
                <a:lnTo>
                  <a:pt x="562" y="9161"/>
                </a:lnTo>
                <a:lnTo>
                  <a:pt x="521" y="9100"/>
                </a:lnTo>
                <a:lnTo>
                  <a:pt x="480" y="9039"/>
                </a:lnTo>
                <a:lnTo>
                  <a:pt x="441" y="8976"/>
                </a:lnTo>
                <a:lnTo>
                  <a:pt x="404" y="8913"/>
                </a:lnTo>
                <a:lnTo>
                  <a:pt x="367" y="8849"/>
                </a:lnTo>
                <a:lnTo>
                  <a:pt x="333" y="8784"/>
                </a:lnTo>
                <a:lnTo>
                  <a:pt x="301" y="8717"/>
                </a:lnTo>
                <a:lnTo>
                  <a:pt x="270" y="8651"/>
                </a:lnTo>
                <a:lnTo>
                  <a:pt x="239" y="8582"/>
                </a:lnTo>
                <a:lnTo>
                  <a:pt x="211" y="8513"/>
                </a:lnTo>
                <a:lnTo>
                  <a:pt x="185" y="8444"/>
                </a:lnTo>
                <a:lnTo>
                  <a:pt x="160" y="8373"/>
                </a:lnTo>
                <a:lnTo>
                  <a:pt x="136" y="8302"/>
                </a:lnTo>
                <a:lnTo>
                  <a:pt x="116" y="8230"/>
                </a:lnTo>
                <a:lnTo>
                  <a:pt x="96" y="8157"/>
                </a:lnTo>
                <a:lnTo>
                  <a:pt x="78" y="8083"/>
                </a:lnTo>
                <a:lnTo>
                  <a:pt x="61" y="8010"/>
                </a:lnTo>
                <a:lnTo>
                  <a:pt x="47" y="7935"/>
                </a:lnTo>
                <a:lnTo>
                  <a:pt x="34" y="7860"/>
                </a:lnTo>
                <a:lnTo>
                  <a:pt x="24" y="7784"/>
                </a:lnTo>
                <a:lnTo>
                  <a:pt x="16" y="7707"/>
                </a:lnTo>
                <a:lnTo>
                  <a:pt x="8" y="7630"/>
                </a:lnTo>
                <a:lnTo>
                  <a:pt x="4" y="7552"/>
                </a:lnTo>
                <a:lnTo>
                  <a:pt x="1" y="7474"/>
                </a:lnTo>
                <a:lnTo>
                  <a:pt x="0" y="7394"/>
                </a:lnTo>
                <a:lnTo>
                  <a:pt x="0" y="3050"/>
                </a:lnTo>
                <a:lnTo>
                  <a:pt x="1" y="2971"/>
                </a:lnTo>
                <a:lnTo>
                  <a:pt x="4" y="2893"/>
                </a:lnTo>
                <a:lnTo>
                  <a:pt x="8" y="2815"/>
                </a:lnTo>
                <a:lnTo>
                  <a:pt x="16" y="2738"/>
                </a:lnTo>
                <a:lnTo>
                  <a:pt x="24" y="2661"/>
                </a:lnTo>
                <a:lnTo>
                  <a:pt x="34" y="2585"/>
                </a:lnTo>
                <a:lnTo>
                  <a:pt x="47" y="2510"/>
                </a:lnTo>
                <a:lnTo>
                  <a:pt x="61" y="2435"/>
                </a:lnTo>
                <a:lnTo>
                  <a:pt x="78" y="2361"/>
                </a:lnTo>
                <a:lnTo>
                  <a:pt x="96" y="2288"/>
                </a:lnTo>
                <a:lnTo>
                  <a:pt x="116" y="2215"/>
                </a:lnTo>
                <a:lnTo>
                  <a:pt x="136" y="2143"/>
                </a:lnTo>
                <a:lnTo>
                  <a:pt x="160" y="2072"/>
                </a:lnTo>
                <a:lnTo>
                  <a:pt x="185" y="2001"/>
                </a:lnTo>
                <a:lnTo>
                  <a:pt x="211" y="1932"/>
                </a:lnTo>
                <a:lnTo>
                  <a:pt x="239" y="1863"/>
                </a:lnTo>
                <a:lnTo>
                  <a:pt x="270" y="1795"/>
                </a:lnTo>
                <a:lnTo>
                  <a:pt x="301" y="1728"/>
                </a:lnTo>
                <a:lnTo>
                  <a:pt x="333" y="1661"/>
                </a:lnTo>
                <a:lnTo>
                  <a:pt x="367" y="1596"/>
                </a:lnTo>
                <a:lnTo>
                  <a:pt x="404" y="1532"/>
                </a:lnTo>
                <a:lnTo>
                  <a:pt x="441" y="1468"/>
                </a:lnTo>
                <a:lnTo>
                  <a:pt x="480" y="1406"/>
                </a:lnTo>
                <a:lnTo>
                  <a:pt x="521" y="1345"/>
                </a:lnTo>
                <a:lnTo>
                  <a:pt x="562" y="1284"/>
                </a:lnTo>
                <a:lnTo>
                  <a:pt x="606" y="1225"/>
                </a:lnTo>
                <a:lnTo>
                  <a:pt x="651" y="1167"/>
                </a:lnTo>
                <a:lnTo>
                  <a:pt x="696" y="1109"/>
                </a:lnTo>
                <a:lnTo>
                  <a:pt x="743" y="1054"/>
                </a:lnTo>
                <a:lnTo>
                  <a:pt x="792" y="999"/>
                </a:lnTo>
                <a:lnTo>
                  <a:pt x="842" y="946"/>
                </a:lnTo>
                <a:lnTo>
                  <a:pt x="893" y="893"/>
                </a:lnTo>
                <a:lnTo>
                  <a:pt x="945" y="842"/>
                </a:lnTo>
                <a:lnTo>
                  <a:pt x="999" y="792"/>
                </a:lnTo>
                <a:lnTo>
                  <a:pt x="1055" y="744"/>
                </a:lnTo>
                <a:lnTo>
                  <a:pt x="1110" y="696"/>
                </a:lnTo>
                <a:lnTo>
                  <a:pt x="1167" y="650"/>
                </a:lnTo>
                <a:lnTo>
                  <a:pt x="1225" y="606"/>
                </a:lnTo>
                <a:lnTo>
                  <a:pt x="1285" y="563"/>
                </a:lnTo>
                <a:lnTo>
                  <a:pt x="1345" y="520"/>
                </a:lnTo>
                <a:lnTo>
                  <a:pt x="1406" y="481"/>
                </a:lnTo>
                <a:lnTo>
                  <a:pt x="1469" y="441"/>
                </a:lnTo>
                <a:lnTo>
                  <a:pt x="1532" y="404"/>
                </a:lnTo>
                <a:lnTo>
                  <a:pt x="1597" y="368"/>
                </a:lnTo>
                <a:lnTo>
                  <a:pt x="1661" y="334"/>
                </a:lnTo>
                <a:lnTo>
                  <a:pt x="1728" y="301"/>
                </a:lnTo>
                <a:lnTo>
                  <a:pt x="1795" y="270"/>
                </a:lnTo>
                <a:lnTo>
                  <a:pt x="1863" y="239"/>
                </a:lnTo>
                <a:lnTo>
                  <a:pt x="1932" y="211"/>
                </a:lnTo>
                <a:lnTo>
                  <a:pt x="2002" y="185"/>
                </a:lnTo>
                <a:lnTo>
                  <a:pt x="2073" y="160"/>
                </a:lnTo>
                <a:lnTo>
                  <a:pt x="2143" y="137"/>
                </a:lnTo>
                <a:lnTo>
                  <a:pt x="2215" y="116"/>
                </a:lnTo>
                <a:lnTo>
                  <a:pt x="2288" y="96"/>
                </a:lnTo>
                <a:lnTo>
                  <a:pt x="2362" y="78"/>
                </a:lnTo>
                <a:lnTo>
                  <a:pt x="2436" y="61"/>
                </a:lnTo>
                <a:lnTo>
                  <a:pt x="2511" y="48"/>
                </a:lnTo>
                <a:lnTo>
                  <a:pt x="2586" y="35"/>
                </a:lnTo>
                <a:lnTo>
                  <a:pt x="2662" y="24"/>
                </a:lnTo>
                <a:lnTo>
                  <a:pt x="2739" y="16"/>
                </a:lnTo>
                <a:lnTo>
                  <a:pt x="2816" y="8"/>
                </a:lnTo>
                <a:lnTo>
                  <a:pt x="2894" y="4"/>
                </a:lnTo>
                <a:lnTo>
                  <a:pt x="2972" y="1"/>
                </a:lnTo>
                <a:lnTo>
                  <a:pt x="3051" y="0"/>
                </a:lnTo>
                <a:lnTo>
                  <a:pt x="25929" y="0"/>
                </a:lnTo>
                <a:lnTo>
                  <a:pt x="26007" y="1"/>
                </a:lnTo>
                <a:lnTo>
                  <a:pt x="26086" y="4"/>
                </a:lnTo>
                <a:lnTo>
                  <a:pt x="26163" y="8"/>
                </a:lnTo>
                <a:lnTo>
                  <a:pt x="26240" y="16"/>
                </a:lnTo>
                <a:lnTo>
                  <a:pt x="26317" y="24"/>
                </a:lnTo>
                <a:lnTo>
                  <a:pt x="26393" y="35"/>
                </a:lnTo>
                <a:lnTo>
                  <a:pt x="26469" y="48"/>
                </a:lnTo>
                <a:lnTo>
                  <a:pt x="26543" y="61"/>
                </a:lnTo>
                <a:lnTo>
                  <a:pt x="26618" y="78"/>
                </a:lnTo>
                <a:lnTo>
                  <a:pt x="26691" y="96"/>
                </a:lnTo>
                <a:lnTo>
                  <a:pt x="26764" y="116"/>
                </a:lnTo>
                <a:lnTo>
                  <a:pt x="26836" y="137"/>
                </a:lnTo>
                <a:lnTo>
                  <a:pt x="26908" y="160"/>
                </a:lnTo>
                <a:lnTo>
                  <a:pt x="26977" y="185"/>
                </a:lnTo>
                <a:lnTo>
                  <a:pt x="27047" y="211"/>
                </a:lnTo>
                <a:lnTo>
                  <a:pt x="27117" y="239"/>
                </a:lnTo>
                <a:lnTo>
                  <a:pt x="27185" y="270"/>
                </a:lnTo>
                <a:lnTo>
                  <a:pt x="27251" y="301"/>
                </a:lnTo>
                <a:lnTo>
                  <a:pt x="27318" y="334"/>
                </a:lnTo>
                <a:lnTo>
                  <a:pt x="27383" y="368"/>
                </a:lnTo>
                <a:lnTo>
                  <a:pt x="27448" y="404"/>
                </a:lnTo>
                <a:lnTo>
                  <a:pt x="27510" y="441"/>
                </a:lnTo>
                <a:lnTo>
                  <a:pt x="27573" y="481"/>
                </a:lnTo>
                <a:lnTo>
                  <a:pt x="27634" y="520"/>
                </a:lnTo>
                <a:lnTo>
                  <a:pt x="27695" y="563"/>
                </a:lnTo>
                <a:lnTo>
                  <a:pt x="27754" y="606"/>
                </a:lnTo>
                <a:lnTo>
                  <a:pt x="27812" y="650"/>
                </a:lnTo>
                <a:lnTo>
                  <a:pt x="27870" y="696"/>
                </a:lnTo>
                <a:lnTo>
                  <a:pt x="27926" y="744"/>
                </a:lnTo>
                <a:lnTo>
                  <a:pt x="27980" y="792"/>
                </a:lnTo>
                <a:lnTo>
                  <a:pt x="28034" y="842"/>
                </a:lnTo>
                <a:lnTo>
                  <a:pt x="28086" y="893"/>
                </a:lnTo>
                <a:lnTo>
                  <a:pt x="28137" y="946"/>
                </a:lnTo>
                <a:lnTo>
                  <a:pt x="28187" y="999"/>
                </a:lnTo>
                <a:lnTo>
                  <a:pt x="28236" y="1054"/>
                </a:lnTo>
                <a:lnTo>
                  <a:pt x="28283" y="1109"/>
                </a:lnTo>
                <a:lnTo>
                  <a:pt x="28330" y="1167"/>
                </a:lnTo>
                <a:lnTo>
                  <a:pt x="28373" y="1225"/>
                </a:lnTo>
                <a:lnTo>
                  <a:pt x="28417" y="1284"/>
                </a:lnTo>
                <a:lnTo>
                  <a:pt x="28459" y="1345"/>
                </a:lnTo>
                <a:lnTo>
                  <a:pt x="28499" y="1406"/>
                </a:lnTo>
                <a:lnTo>
                  <a:pt x="28538" y="1468"/>
                </a:lnTo>
                <a:lnTo>
                  <a:pt x="28575" y="1532"/>
                </a:lnTo>
                <a:lnTo>
                  <a:pt x="28612" y="1596"/>
                </a:lnTo>
                <a:lnTo>
                  <a:pt x="28646" y="1661"/>
                </a:lnTo>
                <a:lnTo>
                  <a:pt x="28680" y="1728"/>
                </a:lnTo>
                <a:lnTo>
                  <a:pt x="28711" y="1795"/>
                </a:lnTo>
                <a:lnTo>
                  <a:pt x="28740" y="1863"/>
                </a:lnTo>
                <a:lnTo>
                  <a:pt x="28768" y="1932"/>
                </a:lnTo>
                <a:lnTo>
                  <a:pt x="28795" y="2001"/>
                </a:lnTo>
                <a:lnTo>
                  <a:pt x="28820" y="2072"/>
                </a:lnTo>
                <a:lnTo>
                  <a:pt x="28843" y="2143"/>
                </a:lnTo>
                <a:lnTo>
                  <a:pt x="28865" y="2215"/>
                </a:lnTo>
                <a:lnTo>
                  <a:pt x="28884" y="2288"/>
                </a:lnTo>
                <a:lnTo>
                  <a:pt x="28902" y="2361"/>
                </a:lnTo>
                <a:lnTo>
                  <a:pt x="28918" y="2435"/>
                </a:lnTo>
                <a:lnTo>
                  <a:pt x="28933" y="2510"/>
                </a:lnTo>
                <a:lnTo>
                  <a:pt x="28945" y="2585"/>
                </a:lnTo>
                <a:lnTo>
                  <a:pt x="28955" y="2661"/>
                </a:lnTo>
                <a:lnTo>
                  <a:pt x="28965" y="2738"/>
                </a:lnTo>
                <a:lnTo>
                  <a:pt x="28971" y="2815"/>
                </a:lnTo>
                <a:lnTo>
                  <a:pt x="28976" y="2893"/>
                </a:lnTo>
                <a:lnTo>
                  <a:pt x="28979" y="2971"/>
                </a:lnTo>
                <a:lnTo>
                  <a:pt x="28980" y="3050"/>
                </a:lnTo>
                <a:lnTo>
                  <a:pt x="28980" y="5222"/>
                </a:lnTo>
                <a:lnTo>
                  <a:pt x="28979" y="5273"/>
                </a:lnTo>
                <a:lnTo>
                  <a:pt x="28978" y="5323"/>
                </a:lnTo>
                <a:lnTo>
                  <a:pt x="28974" y="5373"/>
                </a:lnTo>
                <a:lnTo>
                  <a:pt x="28969" y="5422"/>
                </a:lnTo>
                <a:lnTo>
                  <a:pt x="28965" y="5447"/>
                </a:lnTo>
                <a:lnTo>
                  <a:pt x="28961" y="5471"/>
                </a:lnTo>
                <a:lnTo>
                  <a:pt x="28955" y="5495"/>
                </a:lnTo>
                <a:lnTo>
                  <a:pt x="28950" y="5518"/>
                </a:lnTo>
                <a:lnTo>
                  <a:pt x="28943" y="5542"/>
                </a:lnTo>
                <a:lnTo>
                  <a:pt x="28936" y="5565"/>
                </a:lnTo>
                <a:lnTo>
                  <a:pt x="28927" y="5588"/>
                </a:lnTo>
                <a:lnTo>
                  <a:pt x="28918" y="5610"/>
                </a:lnTo>
                <a:lnTo>
                  <a:pt x="28825" y="5605"/>
                </a:lnTo>
                <a:lnTo>
                  <a:pt x="28733" y="5603"/>
                </a:lnTo>
                <a:lnTo>
                  <a:pt x="28640" y="5603"/>
                </a:lnTo>
                <a:lnTo>
                  <a:pt x="28548" y="5605"/>
                </a:lnTo>
                <a:lnTo>
                  <a:pt x="28456" y="5610"/>
                </a:lnTo>
                <a:lnTo>
                  <a:pt x="28364" y="5617"/>
                </a:lnTo>
                <a:lnTo>
                  <a:pt x="28274" y="5625"/>
                </a:lnTo>
                <a:lnTo>
                  <a:pt x="28183" y="5637"/>
                </a:lnTo>
                <a:lnTo>
                  <a:pt x="28092" y="5649"/>
                </a:lnTo>
                <a:lnTo>
                  <a:pt x="28003" y="5665"/>
                </a:lnTo>
                <a:lnTo>
                  <a:pt x="27913" y="5682"/>
                </a:lnTo>
                <a:lnTo>
                  <a:pt x="27825" y="5702"/>
                </a:lnTo>
                <a:lnTo>
                  <a:pt x="27737" y="5725"/>
                </a:lnTo>
                <a:lnTo>
                  <a:pt x="27650" y="5749"/>
                </a:lnTo>
                <a:lnTo>
                  <a:pt x="27564" y="5776"/>
                </a:lnTo>
                <a:lnTo>
                  <a:pt x="27478" y="5805"/>
                </a:lnTo>
                <a:lnTo>
                  <a:pt x="27437" y="5821"/>
                </a:lnTo>
                <a:lnTo>
                  <a:pt x="27394" y="5836"/>
                </a:lnTo>
                <a:lnTo>
                  <a:pt x="27352" y="5853"/>
                </a:lnTo>
                <a:lnTo>
                  <a:pt x="27311" y="5870"/>
                </a:lnTo>
                <a:lnTo>
                  <a:pt x="27269" y="5887"/>
                </a:lnTo>
                <a:lnTo>
                  <a:pt x="27228" y="5906"/>
                </a:lnTo>
                <a:lnTo>
                  <a:pt x="27187" y="5925"/>
                </a:lnTo>
                <a:lnTo>
                  <a:pt x="27147" y="5945"/>
                </a:lnTo>
                <a:lnTo>
                  <a:pt x="27107" y="5964"/>
                </a:lnTo>
                <a:lnTo>
                  <a:pt x="27066" y="5985"/>
                </a:lnTo>
                <a:lnTo>
                  <a:pt x="27026" y="6007"/>
                </a:lnTo>
                <a:lnTo>
                  <a:pt x="26988" y="6029"/>
                </a:lnTo>
                <a:lnTo>
                  <a:pt x="26948" y="6051"/>
                </a:lnTo>
                <a:lnTo>
                  <a:pt x="26910" y="6075"/>
                </a:lnTo>
                <a:lnTo>
                  <a:pt x="26871" y="6098"/>
                </a:lnTo>
                <a:lnTo>
                  <a:pt x="26833" y="6123"/>
                </a:lnTo>
                <a:lnTo>
                  <a:pt x="26795" y="6148"/>
                </a:lnTo>
                <a:lnTo>
                  <a:pt x="26758" y="6173"/>
                </a:lnTo>
                <a:lnTo>
                  <a:pt x="26721" y="6199"/>
                </a:lnTo>
                <a:lnTo>
                  <a:pt x="26684" y="6226"/>
                </a:lnTo>
                <a:lnTo>
                  <a:pt x="26648" y="6253"/>
                </a:lnTo>
                <a:lnTo>
                  <a:pt x="26612" y="6281"/>
                </a:lnTo>
                <a:lnTo>
                  <a:pt x="26577" y="6309"/>
                </a:lnTo>
                <a:lnTo>
                  <a:pt x="26541" y="6338"/>
                </a:lnTo>
                <a:lnTo>
                  <a:pt x="26507" y="6368"/>
                </a:lnTo>
                <a:lnTo>
                  <a:pt x="26473" y="6398"/>
                </a:lnTo>
                <a:lnTo>
                  <a:pt x="26438" y="6430"/>
                </a:lnTo>
                <a:lnTo>
                  <a:pt x="26405" y="6462"/>
                </a:lnTo>
                <a:lnTo>
                  <a:pt x="26372" y="6494"/>
                </a:lnTo>
                <a:lnTo>
                  <a:pt x="26339" y="6526"/>
                </a:lnTo>
                <a:lnTo>
                  <a:pt x="26307" y="6560"/>
                </a:lnTo>
                <a:lnTo>
                  <a:pt x="26275" y="6594"/>
                </a:lnTo>
                <a:lnTo>
                  <a:pt x="26232" y="6643"/>
                </a:lnTo>
                <a:lnTo>
                  <a:pt x="26191" y="6694"/>
                </a:lnTo>
                <a:lnTo>
                  <a:pt x="26152" y="6744"/>
                </a:lnTo>
                <a:lnTo>
                  <a:pt x="26113" y="6796"/>
                </a:lnTo>
                <a:lnTo>
                  <a:pt x="26076" y="6848"/>
                </a:lnTo>
                <a:lnTo>
                  <a:pt x="26041" y="6901"/>
                </a:lnTo>
                <a:lnTo>
                  <a:pt x="26006" y="6954"/>
                </a:lnTo>
                <a:lnTo>
                  <a:pt x="25973" y="7008"/>
                </a:lnTo>
                <a:lnTo>
                  <a:pt x="25942" y="7063"/>
                </a:lnTo>
                <a:lnTo>
                  <a:pt x="25911" y="7119"/>
                </a:lnTo>
                <a:lnTo>
                  <a:pt x="25882" y="7174"/>
                </a:lnTo>
                <a:lnTo>
                  <a:pt x="25855" y="7231"/>
                </a:lnTo>
                <a:lnTo>
                  <a:pt x="25829" y="7287"/>
                </a:lnTo>
                <a:lnTo>
                  <a:pt x="25804" y="7344"/>
                </a:lnTo>
                <a:lnTo>
                  <a:pt x="25780" y="7403"/>
                </a:lnTo>
                <a:lnTo>
                  <a:pt x="25758" y="7461"/>
                </a:lnTo>
                <a:lnTo>
                  <a:pt x="25738" y="7519"/>
                </a:lnTo>
                <a:lnTo>
                  <a:pt x="25719" y="7578"/>
                </a:lnTo>
                <a:lnTo>
                  <a:pt x="25701" y="7637"/>
                </a:lnTo>
                <a:lnTo>
                  <a:pt x="25684" y="7697"/>
                </a:lnTo>
                <a:lnTo>
                  <a:pt x="25669" y="7757"/>
                </a:lnTo>
                <a:lnTo>
                  <a:pt x="25655" y="7817"/>
                </a:lnTo>
                <a:lnTo>
                  <a:pt x="25643" y="7877"/>
                </a:lnTo>
                <a:lnTo>
                  <a:pt x="25631" y="7938"/>
                </a:lnTo>
                <a:lnTo>
                  <a:pt x="25622" y="7998"/>
                </a:lnTo>
                <a:lnTo>
                  <a:pt x="25614" y="8058"/>
                </a:lnTo>
                <a:lnTo>
                  <a:pt x="25606" y="8120"/>
                </a:lnTo>
                <a:lnTo>
                  <a:pt x="25601" y="8180"/>
                </a:lnTo>
                <a:lnTo>
                  <a:pt x="25597" y="8242"/>
                </a:lnTo>
                <a:lnTo>
                  <a:pt x="25595" y="8303"/>
                </a:lnTo>
                <a:lnTo>
                  <a:pt x="25593" y="8363"/>
                </a:lnTo>
                <a:lnTo>
                  <a:pt x="25593" y="8425"/>
                </a:lnTo>
                <a:lnTo>
                  <a:pt x="25595" y="8486"/>
                </a:lnTo>
                <a:lnTo>
                  <a:pt x="25597" y="8547"/>
                </a:lnTo>
                <a:lnTo>
                  <a:pt x="25601" y="8608"/>
                </a:lnTo>
                <a:lnTo>
                  <a:pt x="25607" y="8668"/>
                </a:lnTo>
                <a:lnTo>
                  <a:pt x="25614" y="8729"/>
                </a:lnTo>
                <a:lnTo>
                  <a:pt x="25622" y="8789"/>
                </a:lnTo>
                <a:lnTo>
                  <a:pt x="25632" y="8849"/>
                </a:lnTo>
                <a:lnTo>
                  <a:pt x="25644" y="8910"/>
                </a:lnTo>
                <a:lnTo>
                  <a:pt x="25656" y="8969"/>
                </a:lnTo>
                <a:lnTo>
                  <a:pt x="25670" y="9028"/>
                </a:lnTo>
                <a:lnTo>
                  <a:pt x="25686" y="9088"/>
                </a:lnTo>
                <a:lnTo>
                  <a:pt x="25702" y="9146"/>
                </a:lnTo>
                <a:lnTo>
                  <a:pt x="25721" y="9204"/>
                </a:lnTo>
                <a:lnTo>
                  <a:pt x="25740" y="9263"/>
                </a:lnTo>
                <a:lnTo>
                  <a:pt x="25762" y="9320"/>
                </a:lnTo>
                <a:lnTo>
                  <a:pt x="25783" y="9377"/>
                </a:lnTo>
                <a:lnTo>
                  <a:pt x="25807" y="9434"/>
                </a:lnTo>
                <a:lnTo>
                  <a:pt x="25832" y="9490"/>
                </a:lnTo>
                <a:lnTo>
                  <a:pt x="25859" y="9546"/>
                </a:lnTo>
                <a:lnTo>
                  <a:pt x="25888" y="9601"/>
                </a:lnTo>
                <a:lnTo>
                  <a:pt x="25917" y="9655"/>
                </a:lnTo>
                <a:lnTo>
                  <a:pt x="25948" y="9709"/>
                </a:lnTo>
                <a:lnTo>
                  <a:pt x="25980" y="9762"/>
                </a:lnTo>
                <a:lnTo>
                  <a:pt x="26015" y="9815"/>
                </a:lnTo>
                <a:lnTo>
                  <a:pt x="26050" y="9867"/>
                </a:lnTo>
                <a:lnTo>
                  <a:pt x="26086" y="9918"/>
                </a:lnTo>
                <a:lnTo>
                  <a:pt x="26124" y="9969"/>
                </a:lnTo>
                <a:lnTo>
                  <a:pt x="26163" y="10018"/>
                </a:lnTo>
                <a:lnTo>
                  <a:pt x="26205" y="10067"/>
                </a:lnTo>
                <a:lnTo>
                  <a:pt x="26247" y="10116"/>
                </a:lnTo>
                <a:lnTo>
                  <a:pt x="26290" y="10163"/>
                </a:lnTo>
                <a:lnTo>
                  <a:pt x="26336" y="10210"/>
                </a:lnTo>
                <a:lnTo>
                  <a:pt x="26383" y="10254"/>
                </a:lnTo>
                <a:lnTo>
                  <a:pt x="26430" y="10298"/>
                </a:lnTo>
                <a:lnTo>
                  <a:pt x="26479" y="10340"/>
                </a:lnTo>
                <a:lnTo>
                  <a:pt x="26528" y="10380"/>
                </a:lnTo>
                <a:lnTo>
                  <a:pt x="26579" y="10419"/>
                </a:lnTo>
                <a:lnTo>
                  <a:pt x="26630" y="10456"/>
                </a:lnTo>
                <a:lnTo>
                  <a:pt x="26682" y="10492"/>
                </a:lnTo>
                <a:lnTo>
                  <a:pt x="26735" y="10525"/>
                </a:lnTo>
                <a:lnTo>
                  <a:pt x="26788" y="10557"/>
                </a:lnTo>
                <a:lnTo>
                  <a:pt x="26843" y="10588"/>
                </a:lnTo>
                <a:lnTo>
                  <a:pt x="26897" y="10618"/>
                </a:lnTo>
                <a:lnTo>
                  <a:pt x="26954" y="10645"/>
                </a:lnTo>
                <a:lnTo>
                  <a:pt x="27010" y="10671"/>
                </a:lnTo>
                <a:lnTo>
                  <a:pt x="27067" y="10695"/>
                </a:lnTo>
                <a:lnTo>
                  <a:pt x="27124" y="10718"/>
                </a:lnTo>
                <a:lnTo>
                  <a:pt x="27182" y="10738"/>
                </a:lnTo>
                <a:lnTo>
                  <a:pt x="27240" y="10758"/>
                </a:lnTo>
                <a:lnTo>
                  <a:pt x="27298" y="10776"/>
                </a:lnTo>
                <a:lnTo>
                  <a:pt x="27357" y="10792"/>
                </a:lnTo>
                <a:lnTo>
                  <a:pt x="27417" y="10807"/>
                </a:lnTo>
                <a:lnTo>
                  <a:pt x="27476" y="10821"/>
                </a:lnTo>
                <a:lnTo>
                  <a:pt x="27535" y="10832"/>
                </a:lnTo>
                <a:lnTo>
                  <a:pt x="27596" y="10841"/>
                </a:lnTo>
                <a:lnTo>
                  <a:pt x="27655" y="10850"/>
                </a:lnTo>
                <a:lnTo>
                  <a:pt x="27716" y="10857"/>
                </a:lnTo>
                <a:lnTo>
                  <a:pt x="27776" y="10862"/>
                </a:lnTo>
                <a:lnTo>
                  <a:pt x="27836" y="10865"/>
                </a:lnTo>
                <a:lnTo>
                  <a:pt x="27897" y="10867"/>
                </a:lnTo>
                <a:lnTo>
                  <a:pt x="27956" y="10868"/>
                </a:lnTo>
                <a:lnTo>
                  <a:pt x="28016" y="10867"/>
                </a:lnTo>
                <a:lnTo>
                  <a:pt x="28077" y="10864"/>
                </a:lnTo>
                <a:lnTo>
                  <a:pt x="28136" y="10860"/>
                </a:lnTo>
                <a:lnTo>
                  <a:pt x="28195" y="10854"/>
                </a:lnTo>
                <a:lnTo>
                  <a:pt x="28255" y="10847"/>
                </a:lnTo>
                <a:lnTo>
                  <a:pt x="28314" y="10838"/>
                </a:lnTo>
                <a:lnTo>
                  <a:pt x="28372" y="10828"/>
                </a:lnTo>
                <a:lnTo>
                  <a:pt x="28431" y="10815"/>
                </a:lnTo>
                <a:lnTo>
                  <a:pt x="28488" y="10802"/>
                </a:lnTo>
                <a:lnTo>
                  <a:pt x="28545" y="10786"/>
                </a:lnTo>
                <a:lnTo>
                  <a:pt x="28603" y="10770"/>
                </a:lnTo>
                <a:lnTo>
                  <a:pt x="28659" y="10752"/>
                </a:lnTo>
                <a:lnTo>
                  <a:pt x="28714" y="10732"/>
                </a:lnTo>
                <a:lnTo>
                  <a:pt x="28769" y="10710"/>
                </a:lnTo>
                <a:lnTo>
                  <a:pt x="28823" y="10687"/>
                </a:lnTo>
                <a:lnTo>
                  <a:pt x="28877" y="10662"/>
                </a:lnTo>
                <a:lnTo>
                  <a:pt x="28930" y="10636"/>
                </a:lnTo>
                <a:lnTo>
                  <a:pt x="28983" y="10609"/>
                </a:lnTo>
                <a:lnTo>
                  <a:pt x="29034" y="10580"/>
                </a:lnTo>
                <a:lnTo>
                  <a:pt x="29083" y="10549"/>
                </a:lnTo>
                <a:lnTo>
                  <a:pt x="29133" y="10517"/>
                </a:lnTo>
                <a:lnTo>
                  <a:pt x="29181" y="10482"/>
                </a:lnTo>
                <a:lnTo>
                  <a:pt x="29229" y="10447"/>
                </a:lnTo>
                <a:lnTo>
                  <a:pt x="29276" y="10411"/>
                </a:lnTo>
                <a:lnTo>
                  <a:pt x="29321" y="10372"/>
                </a:lnTo>
                <a:lnTo>
                  <a:pt x="29366" y="10332"/>
                </a:lnTo>
                <a:lnTo>
                  <a:pt x="29408" y="10291"/>
                </a:lnTo>
                <a:lnTo>
                  <a:pt x="29450" y="10247"/>
                </a:lnTo>
                <a:lnTo>
                  <a:pt x="29491" y="10202"/>
                </a:lnTo>
                <a:lnTo>
                  <a:pt x="29530" y="10157"/>
                </a:lnTo>
                <a:lnTo>
                  <a:pt x="29569" y="10109"/>
                </a:lnTo>
                <a:lnTo>
                  <a:pt x="29605" y="10060"/>
                </a:lnTo>
                <a:lnTo>
                  <a:pt x="29640" y="10009"/>
                </a:lnTo>
                <a:lnTo>
                  <a:pt x="29674" y="9957"/>
                </a:lnTo>
                <a:lnTo>
                  <a:pt x="29707" y="9903"/>
                </a:lnTo>
                <a:lnTo>
                  <a:pt x="29727" y="9868"/>
                </a:lnTo>
                <a:lnTo>
                  <a:pt x="29746" y="9833"/>
                </a:lnTo>
                <a:lnTo>
                  <a:pt x="29764" y="9798"/>
                </a:lnTo>
                <a:lnTo>
                  <a:pt x="29783" y="9761"/>
                </a:lnTo>
                <a:lnTo>
                  <a:pt x="29800" y="9726"/>
                </a:lnTo>
                <a:lnTo>
                  <a:pt x="29817" y="9688"/>
                </a:lnTo>
                <a:lnTo>
                  <a:pt x="29833" y="9652"/>
                </a:lnTo>
                <a:lnTo>
                  <a:pt x="29850" y="9614"/>
                </a:lnTo>
                <a:lnTo>
                  <a:pt x="29864" y="9577"/>
                </a:lnTo>
                <a:lnTo>
                  <a:pt x="29879" y="9538"/>
                </a:lnTo>
                <a:lnTo>
                  <a:pt x="29893" y="9501"/>
                </a:lnTo>
                <a:lnTo>
                  <a:pt x="29906" y="9462"/>
                </a:lnTo>
                <a:lnTo>
                  <a:pt x="29918" y="9424"/>
                </a:lnTo>
                <a:lnTo>
                  <a:pt x="29931" y="9384"/>
                </a:lnTo>
                <a:lnTo>
                  <a:pt x="29942" y="9346"/>
                </a:lnTo>
                <a:lnTo>
                  <a:pt x="29953" y="9306"/>
                </a:lnTo>
                <a:lnTo>
                  <a:pt x="29962" y="9267"/>
                </a:lnTo>
                <a:lnTo>
                  <a:pt x="29971" y="9227"/>
                </a:lnTo>
                <a:lnTo>
                  <a:pt x="29980" y="9188"/>
                </a:lnTo>
                <a:lnTo>
                  <a:pt x="29988" y="9147"/>
                </a:lnTo>
                <a:lnTo>
                  <a:pt x="29994" y="9108"/>
                </a:lnTo>
                <a:lnTo>
                  <a:pt x="30001" y="9068"/>
                </a:lnTo>
                <a:lnTo>
                  <a:pt x="30006" y="9027"/>
                </a:lnTo>
                <a:lnTo>
                  <a:pt x="30011" y="8988"/>
                </a:lnTo>
                <a:lnTo>
                  <a:pt x="30015" y="8947"/>
                </a:lnTo>
                <a:lnTo>
                  <a:pt x="30018" y="8908"/>
                </a:lnTo>
                <a:lnTo>
                  <a:pt x="30020" y="8867"/>
                </a:lnTo>
                <a:lnTo>
                  <a:pt x="30021" y="8827"/>
                </a:lnTo>
                <a:lnTo>
                  <a:pt x="30023" y="8787"/>
                </a:lnTo>
                <a:lnTo>
                  <a:pt x="30023" y="8747"/>
                </a:lnTo>
                <a:lnTo>
                  <a:pt x="30021" y="8707"/>
                </a:lnTo>
                <a:lnTo>
                  <a:pt x="30019" y="8667"/>
                </a:lnTo>
                <a:lnTo>
                  <a:pt x="30017" y="8628"/>
                </a:lnTo>
                <a:lnTo>
                  <a:pt x="30013" y="8588"/>
                </a:lnTo>
                <a:lnTo>
                  <a:pt x="30009" y="8549"/>
                </a:lnTo>
                <a:lnTo>
                  <a:pt x="30004" y="8509"/>
                </a:lnTo>
                <a:lnTo>
                  <a:pt x="29998" y="8471"/>
                </a:lnTo>
                <a:lnTo>
                  <a:pt x="29990" y="8432"/>
                </a:lnTo>
                <a:lnTo>
                  <a:pt x="29982" y="8394"/>
                </a:lnTo>
                <a:lnTo>
                  <a:pt x="29974" y="8355"/>
                </a:lnTo>
                <a:lnTo>
                  <a:pt x="29963" y="8317"/>
                </a:lnTo>
                <a:lnTo>
                  <a:pt x="29953" y="8279"/>
                </a:lnTo>
                <a:lnTo>
                  <a:pt x="29941" y="8242"/>
                </a:lnTo>
                <a:lnTo>
                  <a:pt x="29928" y="8204"/>
                </a:lnTo>
                <a:lnTo>
                  <a:pt x="29914" y="8168"/>
                </a:lnTo>
                <a:lnTo>
                  <a:pt x="29900" y="8130"/>
                </a:lnTo>
                <a:lnTo>
                  <a:pt x="29884" y="8095"/>
                </a:lnTo>
                <a:lnTo>
                  <a:pt x="29867" y="8058"/>
                </a:lnTo>
                <a:lnTo>
                  <a:pt x="29850" y="8023"/>
                </a:lnTo>
                <a:lnTo>
                  <a:pt x="29831" y="7989"/>
                </a:lnTo>
                <a:lnTo>
                  <a:pt x="29811" y="7954"/>
                </a:lnTo>
                <a:lnTo>
                  <a:pt x="29790" y="7920"/>
                </a:lnTo>
                <a:lnTo>
                  <a:pt x="29767" y="7887"/>
                </a:lnTo>
                <a:lnTo>
                  <a:pt x="29745" y="7853"/>
                </a:lnTo>
                <a:lnTo>
                  <a:pt x="29721" y="7821"/>
                </a:lnTo>
                <a:lnTo>
                  <a:pt x="29696" y="7789"/>
                </a:lnTo>
                <a:lnTo>
                  <a:pt x="29670" y="7758"/>
                </a:lnTo>
                <a:lnTo>
                  <a:pt x="29643" y="7726"/>
                </a:lnTo>
                <a:lnTo>
                  <a:pt x="29613" y="7696"/>
                </a:lnTo>
                <a:lnTo>
                  <a:pt x="29584" y="7666"/>
                </a:lnTo>
                <a:lnTo>
                  <a:pt x="29553" y="7637"/>
                </a:lnTo>
                <a:lnTo>
                  <a:pt x="29522" y="7609"/>
                </a:lnTo>
                <a:lnTo>
                  <a:pt x="29488" y="7581"/>
                </a:lnTo>
                <a:lnTo>
                  <a:pt x="29454" y="7554"/>
                </a:lnTo>
                <a:lnTo>
                  <a:pt x="29417" y="7517"/>
                </a:lnTo>
                <a:lnTo>
                  <a:pt x="29384" y="7487"/>
                </a:lnTo>
                <a:lnTo>
                  <a:pt x="29355" y="7461"/>
                </a:lnTo>
                <a:lnTo>
                  <a:pt x="29331" y="7439"/>
                </a:lnTo>
                <a:lnTo>
                  <a:pt x="29297" y="7412"/>
                </a:lnTo>
                <a:lnTo>
                  <a:pt x="29285" y="74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rIns="252000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device-width/height    width/height来做为的判定值。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1" name="文本框 4"/>
          <p:cNvSpPr txBox="1"/>
          <p:nvPr/>
        </p:nvSpPr>
        <p:spPr>
          <a:xfrm>
            <a:off x="1718310" y="3789680"/>
            <a:ext cx="9897110" cy="23495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eaLnBrk="1" hangingPunct="1">
              <a:lnSpc>
                <a:spcPct val="130000"/>
              </a:lnSpc>
            </a:pP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device-width/height 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是设备的宽度（如电脑手机的宽度 不是浏览器的宽度）</a:t>
            </a: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1" hangingPunct="1">
              <a:lnSpc>
                <a:spcPct val="130000"/>
              </a:lnSpc>
            </a:pP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width/height使用documentElement.clientWidth/Height即viewport的值。</a:t>
            </a: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26820" y="1080135"/>
            <a:ext cx="10515600" cy="779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易混淆的宽度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182938" y="2581275"/>
            <a:ext cx="2287588" cy="2286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9F7F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demo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9F7F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5470525" y="3467100"/>
            <a:ext cx="738188" cy="30956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210300" y="3143250"/>
            <a:ext cx="633413" cy="633413"/>
          </a:xfrm>
          <a:prstGeom prst="ellipse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84988" y="2814638"/>
            <a:ext cx="3182938" cy="502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7056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简单练习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</p:txBody>
      </p:sp>
      <p:sp>
        <p:nvSpPr>
          <p:cNvPr id="28678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b="1" dirty="0"/>
              <a:t>LOREM IPSUM DOLOR SIT AMET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182938" y="2581275"/>
            <a:ext cx="2287588" cy="2286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9F7F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demo2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9F7F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5470525" y="3467100"/>
            <a:ext cx="738188" cy="30956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210300" y="3143250"/>
            <a:ext cx="633413" cy="633413"/>
          </a:xfrm>
          <a:prstGeom prst="ellipse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84988" y="2814638"/>
            <a:ext cx="3182938" cy="502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7056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响应式布局（图片）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</p:txBody>
      </p:sp>
      <p:sp>
        <p:nvSpPr>
          <p:cNvPr id="28678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b="1" dirty="0"/>
              <a:t>LOREM IPSUM DOLOR SIT AMET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组合 7"/>
          <p:cNvGrpSpPr/>
          <p:nvPr/>
        </p:nvGrpSpPr>
        <p:grpSpPr>
          <a:xfrm>
            <a:off x="3346450" y="703263"/>
            <a:ext cx="6400800" cy="3794583"/>
            <a:chOff x="4203862" y="703708"/>
            <a:chExt cx="6400803" cy="3794237"/>
          </a:xfrm>
        </p:grpSpPr>
        <p:sp>
          <p:nvSpPr>
            <p:cNvPr id="34819" name="矩形 1"/>
            <p:cNvSpPr/>
            <p:nvPr/>
          </p:nvSpPr>
          <p:spPr>
            <a:xfrm>
              <a:off x="4203865" y="703708"/>
              <a:ext cx="6400796" cy="67621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 eaLnBrk="1" hangingPunct="1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See you again</a:t>
              </a:r>
              <a:endParaRPr lang="en-US" altLang="zh-CN" sz="3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203865" y="1487260"/>
              <a:ext cx="6400800" cy="2857500"/>
            </a:xfrm>
            <a:prstGeom prst="rect">
              <a:avLst/>
            </a:prstGeom>
            <a:blipFill dpi="0"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86" t="-8481" r="186" b="-4339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2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203863" y="1348344"/>
              <a:ext cx="6400799" cy="480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2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203862" y="4449862"/>
              <a:ext cx="6400799" cy="48083"/>
            </a:xfrm>
            <a:prstGeom prst="rect">
              <a:avLst/>
            </a:prstGeom>
            <a:solidFill>
              <a:srgbClr val="AFA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7056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2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3"/>
          <p:cNvGrpSpPr/>
          <p:nvPr/>
        </p:nvGrpSpPr>
        <p:grpSpPr>
          <a:xfrm>
            <a:off x="1700530" y="1205230"/>
            <a:ext cx="9235440" cy="1130300"/>
            <a:chOff x="2883849" y="1494511"/>
            <a:chExt cx="8693150" cy="2938365"/>
          </a:xfrm>
        </p:grpSpPr>
        <p:grpSp>
          <p:nvGrpSpPr>
            <p:cNvPr id="21513" name="组合 1"/>
            <p:cNvGrpSpPr/>
            <p:nvPr/>
          </p:nvGrpSpPr>
          <p:grpSpPr>
            <a:xfrm>
              <a:off x="2883849" y="2272424"/>
              <a:ext cx="444500" cy="558800"/>
              <a:chOff x="2883849" y="2272424"/>
              <a:chExt cx="444500" cy="558800"/>
            </a:xfrm>
          </p:grpSpPr>
          <p:sp>
            <p:nvSpPr>
              <p:cNvPr id="14" name="MH_Other_1"/>
              <p:cNvSpPr/>
              <p:nvPr>
                <p:custDataLst>
                  <p:tags r:id="rId1"/>
                </p:custDataLst>
              </p:nvPr>
            </p:nvSpPr>
            <p:spPr>
              <a:xfrm rot="19743805">
                <a:off x="2883849" y="2272424"/>
                <a:ext cx="173038" cy="558800"/>
              </a:xfrm>
              <a:custGeom>
                <a:avLst/>
                <a:gdLst>
                  <a:gd name="connsiteX0" fmla="*/ 128434 w 128434"/>
                  <a:gd name="connsiteY0" fmla="*/ 64576 h 416103"/>
                  <a:gd name="connsiteX1" fmla="*/ 128434 w 128434"/>
                  <a:gd name="connsiteY1" fmla="*/ 416103 h 416103"/>
                  <a:gd name="connsiteX2" fmla="*/ 0 w 128434"/>
                  <a:gd name="connsiteY2" fmla="*/ 339125 h 416103"/>
                  <a:gd name="connsiteX3" fmla="*/ 0 w 128434"/>
                  <a:gd name="connsiteY3" fmla="*/ 0 h 41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4" h="416103">
                    <a:moveTo>
                      <a:pt x="128434" y="64576"/>
                    </a:moveTo>
                    <a:lnTo>
                      <a:pt x="128434" y="416103"/>
                    </a:lnTo>
                    <a:lnTo>
                      <a:pt x="0" y="3391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7056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2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5" name="MH_Other_2"/>
              <p:cNvSpPr/>
              <p:nvPr>
                <p:custDataLst>
                  <p:tags r:id="rId2"/>
                </p:custDataLst>
              </p:nvPr>
            </p:nvSpPr>
            <p:spPr>
              <a:xfrm rot="19743805">
                <a:off x="3156899" y="2272424"/>
                <a:ext cx="171450" cy="558800"/>
              </a:xfrm>
              <a:custGeom>
                <a:avLst/>
                <a:gdLst>
                  <a:gd name="connsiteX0" fmla="*/ 128434 w 128434"/>
                  <a:gd name="connsiteY0" fmla="*/ 64576 h 416103"/>
                  <a:gd name="connsiteX1" fmla="*/ 128434 w 128434"/>
                  <a:gd name="connsiteY1" fmla="*/ 416103 h 416103"/>
                  <a:gd name="connsiteX2" fmla="*/ 0 w 128434"/>
                  <a:gd name="connsiteY2" fmla="*/ 339125 h 416103"/>
                  <a:gd name="connsiteX3" fmla="*/ 0 w 128434"/>
                  <a:gd name="connsiteY3" fmla="*/ 0 h 41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4" h="416103">
                    <a:moveTo>
                      <a:pt x="128434" y="64576"/>
                    </a:moveTo>
                    <a:lnTo>
                      <a:pt x="128434" y="416103"/>
                    </a:lnTo>
                    <a:lnTo>
                      <a:pt x="0" y="339125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7056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2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8" name="MH_Desc_1"/>
            <p:cNvSpPr/>
            <p:nvPr>
              <p:custDataLst>
                <p:tags r:id="rId3"/>
              </p:custDataLst>
            </p:nvPr>
          </p:nvSpPr>
          <p:spPr>
            <a:xfrm>
              <a:off x="3595049" y="1494511"/>
              <a:ext cx="7981950" cy="2938365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Ins="108000">
              <a:normAutofit/>
            </a:bodyPr>
            <a:lstStyle/>
            <a:p>
              <a:pPr marL="0" marR="0" lvl="0" indent="0" algn="l" defTabSz="67056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黑体" panose="02010609060101010101" pitchFamily="49" charset="-122"/>
                  <a:cs typeface="+mn-cs"/>
                </a:rPr>
                <a:t>一个物理像素是显示器（手机屏幕）上最小的物理显示单元，在操作系统的调度下，每一个设备像素都有自己的颜色值和亮度值。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1507" name="MH_PageTitle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438275" y="565150"/>
            <a:ext cx="9391650" cy="779463"/>
          </a:xfrm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en-US" dirty="0"/>
              <a:t>物理像素 和 设备独立像素</a:t>
            </a:r>
            <a:endParaRPr lang="zh-CN" altLang="en-US" dirty="0"/>
          </a:p>
        </p:txBody>
      </p:sp>
      <p:grpSp>
        <p:nvGrpSpPr>
          <p:cNvPr id="21508" name="组合 4"/>
          <p:cNvGrpSpPr/>
          <p:nvPr/>
        </p:nvGrpSpPr>
        <p:grpSpPr>
          <a:xfrm>
            <a:off x="1786255" y="2834640"/>
            <a:ext cx="9434195" cy="1108075"/>
            <a:chOff x="2883849" y="4305614"/>
            <a:chExt cx="9434195" cy="3129108"/>
          </a:xfrm>
        </p:grpSpPr>
        <p:grpSp>
          <p:nvGrpSpPr>
            <p:cNvPr id="21509" name="组合 2"/>
            <p:cNvGrpSpPr/>
            <p:nvPr/>
          </p:nvGrpSpPr>
          <p:grpSpPr>
            <a:xfrm>
              <a:off x="2883849" y="5489278"/>
              <a:ext cx="444500" cy="558800"/>
              <a:chOff x="2883849" y="5489278"/>
              <a:chExt cx="444500" cy="558800"/>
            </a:xfrm>
          </p:grpSpPr>
          <p:sp>
            <p:nvSpPr>
              <p:cNvPr id="6" name="MH_Other_1"/>
              <p:cNvSpPr/>
              <p:nvPr>
                <p:custDataLst>
                  <p:tags r:id="rId5"/>
                </p:custDataLst>
              </p:nvPr>
            </p:nvSpPr>
            <p:spPr>
              <a:xfrm rot="19743805">
                <a:off x="2883849" y="5489278"/>
                <a:ext cx="173038" cy="558800"/>
              </a:xfrm>
              <a:custGeom>
                <a:avLst/>
                <a:gdLst>
                  <a:gd name="connsiteX0" fmla="*/ 128434 w 128434"/>
                  <a:gd name="connsiteY0" fmla="*/ 64576 h 416103"/>
                  <a:gd name="connsiteX1" fmla="*/ 128434 w 128434"/>
                  <a:gd name="connsiteY1" fmla="*/ 416103 h 416103"/>
                  <a:gd name="connsiteX2" fmla="*/ 0 w 128434"/>
                  <a:gd name="connsiteY2" fmla="*/ 339125 h 416103"/>
                  <a:gd name="connsiteX3" fmla="*/ 0 w 128434"/>
                  <a:gd name="connsiteY3" fmla="*/ 0 h 41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4" h="416103">
                    <a:moveTo>
                      <a:pt x="128434" y="64576"/>
                    </a:moveTo>
                    <a:lnTo>
                      <a:pt x="128434" y="416103"/>
                    </a:lnTo>
                    <a:lnTo>
                      <a:pt x="0" y="3391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7056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2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" name="MH_Other_2"/>
              <p:cNvSpPr/>
              <p:nvPr>
                <p:custDataLst>
                  <p:tags r:id="rId6"/>
                </p:custDataLst>
              </p:nvPr>
            </p:nvSpPr>
            <p:spPr>
              <a:xfrm rot="19743805">
                <a:off x="3156899" y="5489278"/>
                <a:ext cx="171450" cy="558800"/>
              </a:xfrm>
              <a:custGeom>
                <a:avLst/>
                <a:gdLst>
                  <a:gd name="connsiteX0" fmla="*/ 128434 w 128434"/>
                  <a:gd name="connsiteY0" fmla="*/ 64576 h 416103"/>
                  <a:gd name="connsiteX1" fmla="*/ 128434 w 128434"/>
                  <a:gd name="connsiteY1" fmla="*/ 416103 h 416103"/>
                  <a:gd name="connsiteX2" fmla="*/ 0 w 128434"/>
                  <a:gd name="connsiteY2" fmla="*/ 339125 h 416103"/>
                  <a:gd name="connsiteX3" fmla="*/ 0 w 128434"/>
                  <a:gd name="connsiteY3" fmla="*/ 0 h 41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4" h="416103">
                    <a:moveTo>
                      <a:pt x="128434" y="64576"/>
                    </a:moveTo>
                    <a:lnTo>
                      <a:pt x="128434" y="416103"/>
                    </a:lnTo>
                    <a:lnTo>
                      <a:pt x="0" y="339125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7056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2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9" name="MH_Desc_1"/>
            <p:cNvSpPr/>
            <p:nvPr>
              <p:custDataLst>
                <p:tags r:id="rId7"/>
              </p:custDataLst>
            </p:nvPr>
          </p:nvSpPr>
          <p:spPr>
            <a:xfrm>
              <a:off x="3653469" y="4305614"/>
              <a:ext cx="8664575" cy="312910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Ins="108000">
              <a:normAutofit fontScale="90000"/>
            </a:bodyPr>
            <a:lstStyle/>
            <a:p>
              <a:pPr marL="0" marR="0" lvl="0" indent="0" algn="l" defTabSz="67056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黑体" panose="02010609060101010101" pitchFamily="49" charset="-122"/>
                  <a:cs typeface="+mn-cs"/>
                </a:rPr>
                <a:t>设备独立像素（也叫目睹无关像素），可以认为是计算机坐标系统中得一个点，这个点代表一个可以由程序使用的虚拟像素（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黑体" panose="02010609060101010101" pitchFamily="49" charset="-122"/>
                  <a:cs typeface="+mn-cs"/>
                </a:rPr>
                <a:t>css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黑体" panose="02010609060101010101" pitchFamily="49" charset="-122"/>
                  <a:cs typeface="+mn-cs"/>
                </a:rPr>
                <a:t>像素），然后由相关系统转换为物理像素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" name="组合 4"/>
          <p:cNvGrpSpPr/>
          <p:nvPr/>
        </p:nvGrpSpPr>
        <p:grpSpPr>
          <a:xfrm>
            <a:off x="1788160" y="4699635"/>
            <a:ext cx="9461500" cy="913130"/>
            <a:chOff x="2897819" y="4303821"/>
            <a:chExt cx="9461500" cy="2578600"/>
          </a:xfrm>
        </p:grpSpPr>
        <p:grpSp>
          <p:nvGrpSpPr>
            <p:cNvPr id="3" name="组合 2"/>
            <p:cNvGrpSpPr/>
            <p:nvPr/>
          </p:nvGrpSpPr>
          <p:grpSpPr>
            <a:xfrm>
              <a:off x="2897819" y="5254371"/>
              <a:ext cx="430530" cy="635907"/>
              <a:chOff x="2897819" y="5254371"/>
              <a:chExt cx="430530" cy="635907"/>
            </a:xfrm>
          </p:grpSpPr>
          <p:sp>
            <p:nvSpPr>
              <p:cNvPr id="4" name="MH_Other_1"/>
              <p:cNvSpPr/>
              <p:nvPr>
                <p:custDataLst>
                  <p:tags r:id="rId8"/>
                </p:custDataLst>
              </p:nvPr>
            </p:nvSpPr>
            <p:spPr>
              <a:xfrm rot="19743805">
                <a:off x="2897819" y="5331478"/>
                <a:ext cx="173038" cy="558800"/>
              </a:xfrm>
              <a:custGeom>
                <a:avLst/>
                <a:gdLst>
                  <a:gd name="connsiteX0" fmla="*/ 128434 w 128434"/>
                  <a:gd name="connsiteY0" fmla="*/ 64576 h 416103"/>
                  <a:gd name="connsiteX1" fmla="*/ 128434 w 128434"/>
                  <a:gd name="connsiteY1" fmla="*/ 416103 h 416103"/>
                  <a:gd name="connsiteX2" fmla="*/ 0 w 128434"/>
                  <a:gd name="connsiteY2" fmla="*/ 339125 h 416103"/>
                  <a:gd name="connsiteX3" fmla="*/ 0 w 128434"/>
                  <a:gd name="connsiteY3" fmla="*/ 0 h 41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4" h="416103">
                    <a:moveTo>
                      <a:pt x="128434" y="64576"/>
                    </a:moveTo>
                    <a:lnTo>
                      <a:pt x="128434" y="416103"/>
                    </a:lnTo>
                    <a:lnTo>
                      <a:pt x="0" y="3391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7056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2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" name="MH_Other_2"/>
              <p:cNvSpPr/>
              <p:nvPr>
                <p:custDataLst>
                  <p:tags r:id="rId9"/>
                </p:custDataLst>
              </p:nvPr>
            </p:nvSpPr>
            <p:spPr>
              <a:xfrm rot="19743805">
                <a:off x="3156899" y="5254371"/>
                <a:ext cx="171450" cy="558800"/>
              </a:xfrm>
              <a:custGeom>
                <a:avLst/>
                <a:gdLst>
                  <a:gd name="connsiteX0" fmla="*/ 128434 w 128434"/>
                  <a:gd name="connsiteY0" fmla="*/ 64576 h 416103"/>
                  <a:gd name="connsiteX1" fmla="*/ 128434 w 128434"/>
                  <a:gd name="connsiteY1" fmla="*/ 416103 h 416103"/>
                  <a:gd name="connsiteX2" fmla="*/ 0 w 128434"/>
                  <a:gd name="connsiteY2" fmla="*/ 339125 h 416103"/>
                  <a:gd name="connsiteX3" fmla="*/ 0 w 128434"/>
                  <a:gd name="connsiteY3" fmla="*/ 0 h 41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4" h="416103">
                    <a:moveTo>
                      <a:pt x="128434" y="64576"/>
                    </a:moveTo>
                    <a:lnTo>
                      <a:pt x="128434" y="416103"/>
                    </a:lnTo>
                    <a:lnTo>
                      <a:pt x="0" y="339125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7056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2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0" name="MH_Desc_1"/>
            <p:cNvSpPr/>
            <p:nvPr>
              <p:custDataLst>
                <p:tags r:id="rId10"/>
              </p:custDataLst>
            </p:nvPr>
          </p:nvSpPr>
          <p:spPr>
            <a:xfrm>
              <a:off x="3652834" y="4303821"/>
              <a:ext cx="8706485" cy="2578600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Ins="108000">
              <a:normAutofit/>
            </a:bodyPr>
            <a:lstStyle/>
            <a:p>
              <a:pPr marL="0" marR="0" lvl="0" indent="0" algn="l" defTabSz="67056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1" name="MH_Desc_1"/>
          <p:cNvSpPr/>
          <p:nvPr>
            <p:custDataLst>
              <p:tags r:id="rId11"/>
            </p:custDataLst>
          </p:nvPr>
        </p:nvSpPr>
        <p:spPr>
          <a:xfrm>
            <a:off x="2559050" y="4727575"/>
            <a:ext cx="8664575" cy="120904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905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>
            <a:normAutofit fontScale="90000"/>
          </a:bodyPr>
          <a:lstStyle/>
          <a:p>
            <a:pPr marL="0" marR="0" lvl="0" indent="0" algn="l" defTabSz="67056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设备像素比（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device pixel ratio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）设备像素比（简称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dpr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）定义了物理像素和设备独立像素的对应关系，它的值可以按如下的公式的得到  设备像素比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=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物理像素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/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设备独立像素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js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中可以通过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window.devicePixelRatio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"/>
          <p:cNvGrpSpPr/>
          <p:nvPr/>
        </p:nvGrpSpPr>
        <p:grpSpPr>
          <a:xfrm>
            <a:off x="4625975" y="3436938"/>
            <a:ext cx="5368925" cy="539750"/>
            <a:chOff x="4626138" y="1392297"/>
            <a:chExt cx="5368762" cy="540000"/>
          </a:xfrm>
        </p:grpSpPr>
        <p:sp>
          <p:nvSpPr>
            <p:cNvPr id="5" name="MH_Entry_1">
              <a:hlinkClick r:id="rId1" action="ppaction://hlinksldjump"/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944085" y="1404111"/>
              <a:ext cx="5050815" cy="528186"/>
            </a:xfrm>
            <a:custGeom>
              <a:avLst/>
              <a:gdLst>
                <a:gd name="connsiteX0" fmla="*/ 0 w 4234772"/>
                <a:gd name="connsiteY0" fmla="*/ 0 h 539998"/>
                <a:gd name="connsiteX1" fmla="*/ 4234772 w 4234772"/>
                <a:gd name="connsiteY1" fmla="*/ 0 h 539998"/>
                <a:gd name="connsiteX2" fmla="*/ 4234772 w 4234772"/>
                <a:gd name="connsiteY2" fmla="*/ 539998 h 539998"/>
                <a:gd name="connsiteX3" fmla="*/ 0 w 4234772"/>
                <a:gd name="connsiteY3" fmla="*/ 539998 h 539998"/>
                <a:gd name="connsiteX4" fmla="*/ 0 w 4234772"/>
                <a:gd name="connsiteY4" fmla="*/ 0 h 539998"/>
                <a:gd name="connsiteX0-1" fmla="*/ 4234772 w 4326212"/>
                <a:gd name="connsiteY0-2" fmla="*/ 539998 h 631438"/>
                <a:gd name="connsiteX1-3" fmla="*/ 0 w 4326212"/>
                <a:gd name="connsiteY1-4" fmla="*/ 539998 h 631438"/>
                <a:gd name="connsiteX2-5" fmla="*/ 0 w 4326212"/>
                <a:gd name="connsiteY2-6" fmla="*/ 0 h 631438"/>
                <a:gd name="connsiteX3-7" fmla="*/ 4234772 w 4326212"/>
                <a:gd name="connsiteY3-8" fmla="*/ 0 h 631438"/>
                <a:gd name="connsiteX4-9" fmla="*/ 4326212 w 4326212"/>
                <a:gd name="connsiteY4-10" fmla="*/ 631438 h 631438"/>
                <a:gd name="connsiteX0-11" fmla="*/ 4234772 w 4234772"/>
                <a:gd name="connsiteY0-12" fmla="*/ 539998 h 539998"/>
                <a:gd name="connsiteX1-13" fmla="*/ 0 w 4234772"/>
                <a:gd name="connsiteY1-14" fmla="*/ 539998 h 539998"/>
                <a:gd name="connsiteX2-15" fmla="*/ 0 w 4234772"/>
                <a:gd name="connsiteY2-16" fmla="*/ 0 h 539998"/>
                <a:gd name="connsiteX3-17" fmla="*/ 4234772 w 4234772"/>
                <a:gd name="connsiteY3-18" fmla="*/ 0 h 539998"/>
              </a:gdLst>
              <a:ahLst/>
              <a:cxnLst>
                <a:cxn ang="0">
                  <a:pos x="connsiteX0-11" y="connsiteY0-12"/>
                </a:cxn>
                <a:cxn ang="0">
                  <a:pos x="connsiteX1-13" y="connsiteY1-14"/>
                </a:cxn>
                <a:cxn ang="0">
                  <a:pos x="connsiteX2-15" y="connsiteY2-16"/>
                </a:cxn>
                <a:cxn ang="0">
                  <a:pos x="connsiteX3-17" y="connsiteY3-18"/>
                </a:cxn>
              </a:cxnLst>
              <a:rect l="l" t="t" r="r" b="b"/>
              <a:pathLst>
                <a:path w="4234772" h="539998">
                  <a:moveTo>
                    <a:pt x="4234772" y="539998"/>
                  </a:moveTo>
                  <a:lnTo>
                    <a:pt x="0" y="539998"/>
                  </a:lnTo>
                  <a:lnTo>
                    <a:pt x="0" y="0"/>
                  </a:lnTo>
                  <a:lnTo>
                    <a:pt x="4234772" y="0"/>
                  </a:lnTo>
                </a:path>
              </a:pathLst>
            </a:custGeom>
            <a:noFill/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lIns="396000" tIns="0" rIns="0" bIns="0" rtlCol="0" anchor="ctr" anchorCtr="0">
              <a:normAutofit/>
            </a:bodyPr>
            <a:lstStyle/>
            <a:p>
              <a:pPr marL="0" marR="0" lvl="0" indent="0" algn="l" defTabSz="67056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为什么会有媒体查询？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74" name="MH_Number_1">
              <a:hlinkClick r:id="rId1" action="ppaction://hlinksldjump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4626138" y="1392297"/>
              <a:ext cx="540000" cy="5400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lvl="0" algn="ctr" eaLnBrk="1" hangingPunct="1"/>
              <a:r>
                <a:rPr lang="en-US" altLang="zh-CN" sz="2400" dirty="0">
                  <a:solidFill>
                    <a:srgbClr val="FFFFFF"/>
                  </a:solidFill>
                  <a:latin typeface="Arial" panose="020B0604020202020204" pitchFamily="34" charset="0"/>
                  <a:ea typeface="华文细黑" pitchFamily="2" charset="-122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  <p:sp>
        <p:nvSpPr>
          <p:cNvPr id="7171" name="MH_Others_1"/>
          <p:cNvSpPr txBox="1"/>
          <p:nvPr>
            <p:custDataLst>
              <p:tags r:id="rId4"/>
            </p:custDataLst>
          </p:nvPr>
        </p:nvSpPr>
        <p:spPr>
          <a:xfrm>
            <a:off x="2822575" y="1092200"/>
            <a:ext cx="1435100" cy="27559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ctr"/>
          <a:lstStyle/>
          <a:p>
            <a:pPr lvl="0" algn="ctr" eaLnBrk="1" hangingPunct="1"/>
            <a:r>
              <a:rPr lang="zh-CN" altLang="zh-CN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媒体查询</a:t>
            </a:r>
            <a:endParaRPr lang="zh-CN" altLang="zh-CN" sz="5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MH_Others_2"/>
          <p:cNvSpPr txBox="1"/>
          <p:nvPr>
            <p:custDataLst>
              <p:tags r:id="rId5"/>
            </p:custDataLst>
          </p:nvPr>
        </p:nvSpPr>
        <p:spPr>
          <a:xfrm rot="5400000">
            <a:off x="1041400" y="2203450"/>
            <a:ext cx="3694113" cy="461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40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2400" b="0" i="0" u="none" strike="noStrike" kern="1200" cap="none" spc="40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hape"/>
          <p:cNvSpPr/>
          <p:nvPr/>
        </p:nvSpPr>
        <p:spPr bwMode="auto">
          <a:xfrm>
            <a:off x="1829435" y="3151505"/>
            <a:ext cx="9843135" cy="1140460"/>
          </a:xfrm>
          <a:custGeom>
            <a:avLst/>
            <a:gdLst>
              <a:gd name="T0" fmla="*/ 2147483646 w 30720"/>
              <a:gd name="T1" fmla="*/ 2147483646 h 11496"/>
              <a:gd name="T2" fmla="*/ 2147483646 w 30720"/>
              <a:gd name="T3" fmla="*/ 2147483646 h 11496"/>
              <a:gd name="T4" fmla="*/ 2147483646 w 30720"/>
              <a:gd name="T5" fmla="*/ 2147483646 h 11496"/>
              <a:gd name="T6" fmla="*/ 2147483646 w 30720"/>
              <a:gd name="T7" fmla="*/ 2147483646 h 11496"/>
              <a:gd name="T8" fmla="*/ 2147483646 w 30720"/>
              <a:gd name="T9" fmla="*/ 2147483646 h 11496"/>
              <a:gd name="T10" fmla="*/ 2147483646 w 30720"/>
              <a:gd name="T11" fmla="*/ 2147483646 h 11496"/>
              <a:gd name="T12" fmla="*/ 2147483646 w 30720"/>
              <a:gd name="T13" fmla="*/ 2147483646 h 11496"/>
              <a:gd name="T14" fmla="*/ 2147483646 w 30720"/>
              <a:gd name="T15" fmla="*/ 2147483646 h 11496"/>
              <a:gd name="T16" fmla="*/ 2147483646 w 30720"/>
              <a:gd name="T17" fmla="*/ 2147483646 h 11496"/>
              <a:gd name="T18" fmla="*/ 2147483646 w 30720"/>
              <a:gd name="T19" fmla="*/ 2147483646 h 11496"/>
              <a:gd name="T20" fmla="*/ 2147483646 w 30720"/>
              <a:gd name="T21" fmla="*/ 2147483646 h 11496"/>
              <a:gd name="T22" fmla="*/ 2147483646 w 30720"/>
              <a:gd name="T23" fmla="*/ 2147483646 h 11496"/>
              <a:gd name="T24" fmla="*/ 2147483646 w 30720"/>
              <a:gd name="T25" fmla="*/ 2147483646 h 11496"/>
              <a:gd name="T26" fmla="*/ 2147483646 w 30720"/>
              <a:gd name="T27" fmla="*/ 2147483646 h 11496"/>
              <a:gd name="T28" fmla="*/ 2147483646 w 30720"/>
              <a:gd name="T29" fmla="*/ 2147483646 h 11496"/>
              <a:gd name="T30" fmla="*/ 2147483646 w 30720"/>
              <a:gd name="T31" fmla="*/ 2147483646 h 11496"/>
              <a:gd name="T32" fmla="*/ 2147483646 w 30720"/>
              <a:gd name="T33" fmla="*/ 2147483646 h 11496"/>
              <a:gd name="T34" fmla="*/ 2147483646 w 30720"/>
              <a:gd name="T35" fmla="*/ 2147483646 h 11496"/>
              <a:gd name="T36" fmla="*/ 2147483646 w 30720"/>
              <a:gd name="T37" fmla="*/ 2147483646 h 11496"/>
              <a:gd name="T38" fmla="*/ 2147483646 w 30720"/>
              <a:gd name="T39" fmla="*/ 2147483646 h 11496"/>
              <a:gd name="T40" fmla="*/ 2147483646 w 30720"/>
              <a:gd name="T41" fmla="*/ 2147483646 h 11496"/>
              <a:gd name="T42" fmla="*/ 2147483646 w 30720"/>
              <a:gd name="T43" fmla="*/ 2147483646 h 11496"/>
              <a:gd name="T44" fmla="*/ 2147483646 w 30720"/>
              <a:gd name="T45" fmla="*/ 2147483646 h 11496"/>
              <a:gd name="T46" fmla="*/ 2147483646 w 30720"/>
              <a:gd name="T47" fmla="*/ 2147483646 h 11496"/>
              <a:gd name="T48" fmla="*/ 2147483646 w 30720"/>
              <a:gd name="T49" fmla="*/ 2147483646 h 11496"/>
              <a:gd name="T50" fmla="*/ 2147483646 w 30720"/>
              <a:gd name="T51" fmla="*/ 2147483646 h 11496"/>
              <a:gd name="T52" fmla="*/ 2147483646 w 30720"/>
              <a:gd name="T53" fmla="*/ 2147483646 h 11496"/>
              <a:gd name="T54" fmla="*/ 2147483646 w 30720"/>
              <a:gd name="T55" fmla="*/ 2147483646 h 11496"/>
              <a:gd name="T56" fmla="*/ 2147483646 w 30720"/>
              <a:gd name="T57" fmla="*/ 2147483646 h 11496"/>
              <a:gd name="T58" fmla="*/ 2147483646 w 30720"/>
              <a:gd name="T59" fmla="*/ 2147483646 h 11496"/>
              <a:gd name="T60" fmla="*/ 2147483646 w 30720"/>
              <a:gd name="T61" fmla="*/ 2147483646 h 11496"/>
              <a:gd name="T62" fmla="*/ 2147483646 w 30720"/>
              <a:gd name="T63" fmla="*/ 2147483646 h 11496"/>
              <a:gd name="T64" fmla="*/ 2147483646 w 30720"/>
              <a:gd name="T65" fmla="*/ 2147483646 h 11496"/>
              <a:gd name="T66" fmla="*/ 2147483646 w 30720"/>
              <a:gd name="T67" fmla="*/ 2147483646 h 11496"/>
              <a:gd name="T68" fmla="*/ 2147483646 w 30720"/>
              <a:gd name="T69" fmla="*/ 2147483646 h 11496"/>
              <a:gd name="T70" fmla="*/ 2147483646 w 30720"/>
              <a:gd name="T71" fmla="*/ 2147483646 h 11496"/>
              <a:gd name="T72" fmla="*/ 2147483646 w 30720"/>
              <a:gd name="T73" fmla="*/ 2147483646 h 11496"/>
              <a:gd name="T74" fmla="*/ 2147483646 w 30720"/>
              <a:gd name="T75" fmla="*/ 2147483646 h 11496"/>
              <a:gd name="T76" fmla="*/ 2147483646 w 30720"/>
              <a:gd name="T77" fmla="*/ 2147483646 h 11496"/>
              <a:gd name="T78" fmla="*/ 2147483646 w 30720"/>
              <a:gd name="T79" fmla="*/ 2147483646 h 11496"/>
              <a:gd name="T80" fmla="*/ 2147483646 w 30720"/>
              <a:gd name="T81" fmla="*/ 2147483646 h 11496"/>
              <a:gd name="T82" fmla="*/ 2147483646 w 30720"/>
              <a:gd name="T83" fmla="*/ 2147483646 h 11496"/>
              <a:gd name="T84" fmla="*/ 2147483646 w 30720"/>
              <a:gd name="T85" fmla="*/ 2147483646 h 11496"/>
              <a:gd name="T86" fmla="*/ 2147483646 w 30720"/>
              <a:gd name="T87" fmla="*/ 2147483646 h 11496"/>
              <a:gd name="T88" fmla="*/ 2147483646 w 30720"/>
              <a:gd name="T89" fmla="*/ 2147483646 h 11496"/>
              <a:gd name="T90" fmla="*/ 2147483646 w 30720"/>
              <a:gd name="T91" fmla="*/ 2147483646 h 11496"/>
              <a:gd name="T92" fmla="*/ 2147483646 w 30720"/>
              <a:gd name="T93" fmla="*/ 2147483646 h 11496"/>
              <a:gd name="T94" fmla="*/ 2147483646 w 30720"/>
              <a:gd name="T95" fmla="*/ 2147483646 h 11496"/>
              <a:gd name="T96" fmla="*/ 2147483646 w 30720"/>
              <a:gd name="T97" fmla="*/ 2147483646 h 11496"/>
              <a:gd name="T98" fmla="*/ 2147483646 w 30720"/>
              <a:gd name="T99" fmla="*/ 2147483646 h 11496"/>
              <a:gd name="T100" fmla="*/ 2147483646 w 30720"/>
              <a:gd name="T101" fmla="*/ 2147483646 h 11496"/>
              <a:gd name="T102" fmla="*/ 2147483646 w 30720"/>
              <a:gd name="T103" fmla="*/ 2147483646 h 11496"/>
              <a:gd name="T104" fmla="*/ 2147483646 w 30720"/>
              <a:gd name="T105" fmla="*/ 2147483646 h 11496"/>
              <a:gd name="T106" fmla="*/ 2147483646 w 30720"/>
              <a:gd name="T107" fmla="*/ 2147483646 h 11496"/>
              <a:gd name="T108" fmla="*/ 2147483646 w 30720"/>
              <a:gd name="T109" fmla="*/ 2147483646 h 11496"/>
              <a:gd name="T110" fmla="*/ 2147483646 w 30720"/>
              <a:gd name="T111" fmla="*/ 2147483646 h 11496"/>
              <a:gd name="T112" fmla="*/ 2147483646 w 30720"/>
              <a:gd name="T113" fmla="*/ 2147483646 h 11496"/>
              <a:gd name="T114" fmla="*/ 2147483646 w 30720"/>
              <a:gd name="T115" fmla="*/ 2147483646 h 11496"/>
              <a:gd name="T116" fmla="*/ 2147483646 w 30720"/>
              <a:gd name="T117" fmla="*/ 2147483646 h 11496"/>
              <a:gd name="T118" fmla="*/ 2147483646 w 30720"/>
              <a:gd name="T119" fmla="*/ 2147483646 h 11496"/>
              <a:gd name="T120" fmla="*/ 2147483646 w 30720"/>
              <a:gd name="T121" fmla="*/ 2147483646 h 11496"/>
              <a:gd name="T122" fmla="*/ 2147483646 w 30720"/>
              <a:gd name="T123" fmla="*/ 2147483646 h 11496"/>
              <a:gd name="T124" fmla="*/ 2147483646 w 30720"/>
              <a:gd name="T125" fmla="*/ 2147483646 h 114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720" h="11496">
                <a:moveTo>
                  <a:pt x="29285" y="7403"/>
                </a:moveTo>
                <a:lnTo>
                  <a:pt x="29285" y="7403"/>
                </a:lnTo>
                <a:lnTo>
                  <a:pt x="29232" y="7379"/>
                </a:lnTo>
                <a:lnTo>
                  <a:pt x="29180" y="7357"/>
                </a:lnTo>
                <a:lnTo>
                  <a:pt x="29127" y="7336"/>
                </a:lnTo>
                <a:lnTo>
                  <a:pt x="29073" y="7316"/>
                </a:lnTo>
                <a:lnTo>
                  <a:pt x="29020" y="7298"/>
                </a:lnTo>
                <a:lnTo>
                  <a:pt x="28966" y="7280"/>
                </a:lnTo>
                <a:lnTo>
                  <a:pt x="28913" y="7264"/>
                </a:lnTo>
                <a:lnTo>
                  <a:pt x="28859" y="7251"/>
                </a:lnTo>
                <a:lnTo>
                  <a:pt x="28804" y="7237"/>
                </a:lnTo>
                <a:lnTo>
                  <a:pt x="28750" y="7226"/>
                </a:lnTo>
                <a:lnTo>
                  <a:pt x="28697" y="7216"/>
                </a:lnTo>
                <a:lnTo>
                  <a:pt x="28643" y="7208"/>
                </a:lnTo>
                <a:lnTo>
                  <a:pt x="28589" y="7202"/>
                </a:lnTo>
                <a:lnTo>
                  <a:pt x="28535" y="7198"/>
                </a:lnTo>
                <a:lnTo>
                  <a:pt x="28482" y="7195"/>
                </a:lnTo>
                <a:lnTo>
                  <a:pt x="28429" y="7194"/>
                </a:lnTo>
                <a:lnTo>
                  <a:pt x="28376" y="7194"/>
                </a:lnTo>
                <a:lnTo>
                  <a:pt x="28322" y="7197"/>
                </a:lnTo>
                <a:lnTo>
                  <a:pt x="28269" y="7201"/>
                </a:lnTo>
                <a:lnTo>
                  <a:pt x="28217" y="7207"/>
                </a:lnTo>
                <a:lnTo>
                  <a:pt x="28165" y="7215"/>
                </a:lnTo>
                <a:lnTo>
                  <a:pt x="28113" y="7226"/>
                </a:lnTo>
                <a:lnTo>
                  <a:pt x="28062" y="7238"/>
                </a:lnTo>
                <a:lnTo>
                  <a:pt x="28011" y="7253"/>
                </a:lnTo>
                <a:lnTo>
                  <a:pt x="27960" y="7270"/>
                </a:lnTo>
                <a:lnTo>
                  <a:pt x="27910" y="7289"/>
                </a:lnTo>
                <a:lnTo>
                  <a:pt x="27861" y="7310"/>
                </a:lnTo>
                <a:lnTo>
                  <a:pt x="27812" y="7334"/>
                </a:lnTo>
                <a:lnTo>
                  <a:pt x="27763" y="7360"/>
                </a:lnTo>
                <a:lnTo>
                  <a:pt x="27717" y="7388"/>
                </a:lnTo>
                <a:lnTo>
                  <a:pt x="27670" y="7418"/>
                </a:lnTo>
                <a:lnTo>
                  <a:pt x="27623" y="7452"/>
                </a:lnTo>
                <a:lnTo>
                  <a:pt x="27600" y="7473"/>
                </a:lnTo>
                <a:lnTo>
                  <a:pt x="27578" y="7494"/>
                </a:lnTo>
                <a:lnTo>
                  <a:pt x="27556" y="7516"/>
                </a:lnTo>
                <a:lnTo>
                  <a:pt x="27535" y="7539"/>
                </a:lnTo>
                <a:lnTo>
                  <a:pt x="27515" y="7562"/>
                </a:lnTo>
                <a:lnTo>
                  <a:pt x="27495" y="7586"/>
                </a:lnTo>
                <a:lnTo>
                  <a:pt x="27476" y="7611"/>
                </a:lnTo>
                <a:lnTo>
                  <a:pt x="27457" y="7636"/>
                </a:lnTo>
                <a:lnTo>
                  <a:pt x="27440" y="7662"/>
                </a:lnTo>
                <a:lnTo>
                  <a:pt x="27422" y="7689"/>
                </a:lnTo>
                <a:lnTo>
                  <a:pt x="27405" y="7716"/>
                </a:lnTo>
                <a:lnTo>
                  <a:pt x="27390" y="7743"/>
                </a:lnTo>
                <a:lnTo>
                  <a:pt x="27374" y="7771"/>
                </a:lnTo>
                <a:lnTo>
                  <a:pt x="27360" y="7799"/>
                </a:lnTo>
                <a:lnTo>
                  <a:pt x="27345" y="7827"/>
                </a:lnTo>
                <a:lnTo>
                  <a:pt x="27332" y="7857"/>
                </a:lnTo>
                <a:lnTo>
                  <a:pt x="27319" y="7887"/>
                </a:lnTo>
                <a:lnTo>
                  <a:pt x="27307" y="7916"/>
                </a:lnTo>
                <a:lnTo>
                  <a:pt x="27296" y="7946"/>
                </a:lnTo>
                <a:lnTo>
                  <a:pt x="27286" y="7976"/>
                </a:lnTo>
                <a:lnTo>
                  <a:pt x="27276" y="8006"/>
                </a:lnTo>
                <a:lnTo>
                  <a:pt x="27268" y="8038"/>
                </a:lnTo>
                <a:lnTo>
                  <a:pt x="27260" y="8069"/>
                </a:lnTo>
                <a:lnTo>
                  <a:pt x="27252" y="8099"/>
                </a:lnTo>
                <a:lnTo>
                  <a:pt x="27246" y="8130"/>
                </a:lnTo>
                <a:lnTo>
                  <a:pt x="27241" y="8161"/>
                </a:lnTo>
                <a:lnTo>
                  <a:pt x="27236" y="8193"/>
                </a:lnTo>
                <a:lnTo>
                  <a:pt x="27231" y="8224"/>
                </a:lnTo>
                <a:lnTo>
                  <a:pt x="27228" y="8255"/>
                </a:lnTo>
                <a:lnTo>
                  <a:pt x="27226" y="8286"/>
                </a:lnTo>
                <a:lnTo>
                  <a:pt x="27225" y="8318"/>
                </a:lnTo>
                <a:lnTo>
                  <a:pt x="27224" y="8348"/>
                </a:lnTo>
                <a:lnTo>
                  <a:pt x="27225" y="8379"/>
                </a:lnTo>
                <a:lnTo>
                  <a:pt x="27226" y="8409"/>
                </a:lnTo>
                <a:lnTo>
                  <a:pt x="27228" y="8440"/>
                </a:lnTo>
                <a:lnTo>
                  <a:pt x="27231" y="8471"/>
                </a:lnTo>
                <a:lnTo>
                  <a:pt x="27236" y="8500"/>
                </a:lnTo>
                <a:lnTo>
                  <a:pt x="27241" y="8530"/>
                </a:lnTo>
                <a:lnTo>
                  <a:pt x="27247" y="8559"/>
                </a:lnTo>
                <a:lnTo>
                  <a:pt x="27254" y="8588"/>
                </a:lnTo>
                <a:lnTo>
                  <a:pt x="27263" y="8617"/>
                </a:lnTo>
                <a:lnTo>
                  <a:pt x="27271" y="8645"/>
                </a:lnTo>
                <a:lnTo>
                  <a:pt x="27281" y="8674"/>
                </a:lnTo>
                <a:lnTo>
                  <a:pt x="27293" y="8701"/>
                </a:lnTo>
                <a:lnTo>
                  <a:pt x="27304" y="8728"/>
                </a:lnTo>
                <a:lnTo>
                  <a:pt x="27318" y="8754"/>
                </a:lnTo>
                <a:lnTo>
                  <a:pt x="27331" y="8780"/>
                </a:lnTo>
                <a:lnTo>
                  <a:pt x="27347" y="8805"/>
                </a:lnTo>
                <a:lnTo>
                  <a:pt x="27364" y="8830"/>
                </a:lnTo>
                <a:lnTo>
                  <a:pt x="27381" y="8854"/>
                </a:lnTo>
                <a:lnTo>
                  <a:pt x="27399" y="8876"/>
                </a:lnTo>
                <a:lnTo>
                  <a:pt x="27419" y="8899"/>
                </a:lnTo>
                <a:lnTo>
                  <a:pt x="27440" y="8921"/>
                </a:lnTo>
                <a:lnTo>
                  <a:pt x="27462" y="8943"/>
                </a:lnTo>
                <a:lnTo>
                  <a:pt x="27484" y="8963"/>
                </a:lnTo>
                <a:lnTo>
                  <a:pt x="27509" y="8983"/>
                </a:lnTo>
                <a:lnTo>
                  <a:pt x="27534" y="9001"/>
                </a:lnTo>
                <a:lnTo>
                  <a:pt x="27560" y="9019"/>
                </a:lnTo>
                <a:lnTo>
                  <a:pt x="27589" y="9036"/>
                </a:lnTo>
                <a:lnTo>
                  <a:pt x="27618" y="9052"/>
                </a:lnTo>
                <a:lnTo>
                  <a:pt x="27648" y="9067"/>
                </a:lnTo>
                <a:lnTo>
                  <a:pt x="27679" y="9081"/>
                </a:lnTo>
                <a:lnTo>
                  <a:pt x="27711" y="9094"/>
                </a:lnTo>
                <a:lnTo>
                  <a:pt x="27746" y="9106"/>
                </a:lnTo>
                <a:lnTo>
                  <a:pt x="27734" y="9013"/>
                </a:lnTo>
                <a:lnTo>
                  <a:pt x="27730" y="8964"/>
                </a:lnTo>
                <a:lnTo>
                  <a:pt x="27727" y="8916"/>
                </a:lnTo>
                <a:lnTo>
                  <a:pt x="27724" y="8866"/>
                </a:lnTo>
                <a:lnTo>
                  <a:pt x="27722" y="8816"/>
                </a:lnTo>
                <a:lnTo>
                  <a:pt x="27721" y="8767"/>
                </a:lnTo>
                <a:lnTo>
                  <a:pt x="27721" y="8717"/>
                </a:lnTo>
                <a:lnTo>
                  <a:pt x="27722" y="8667"/>
                </a:lnTo>
                <a:lnTo>
                  <a:pt x="27725" y="8617"/>
                </a:lnTo>
                <a:lnTo>
                  <a:pt x="27729" y="8568"/>
                </a:lnTo>
                <a:lnTo>
                  <a:pt x="27734" y="8519"/>
                </a:lnTo>
                <a:lnTo>
                  <a:pt x="27743" y="8472"/>
                </a:lnTo>
                <a:lnTo>
                  <a:pt x="27752" y="8425"/>
                </a:lnTo>
                <a:lnTo>
                  <a:pt x="27763" y="8378"/>
                </a:lnTo>
                <a:lnTo>
                  <a:pt x="27776" y="8333"/>
                </a:lnTo>
                <a:lnTo>
                  <a:pt x="27783" y="8311"/>
                </a:lnTo>
                <a:lnTo>
                  <a:pt x="27792" y="8289"/>
                </a:lnTo>
                <a:lnTo>
                  <a:pt x="27800" y="8268"/>
                </a:lnTo>
                <a:lnTo>
                  <a:pt x="27809" y="8247"/>
                </a:lnTo>
                <a:lnTo>
                  <a:pt x="27820" y="8226"/>
                </a:lnTo>
                <a:lnTo>
                  <a:pt x="27829" y="8206"/>
                </a:lnTo>
                <a:lnTo>
                  <a:pt x="27840" y="8185"/>
                </a:lnTo>
                <a:lnTo>
                  <a:pt x="27852" y="8167"/>
                </a:lnTo>
                <a:lnTo>
                  <a:pt x="27864" y="8148"/>
                </a:lnTo>
                <a:lnTo>
                  <a:pt x="27877" y="8129"/>
                </a:lnTo>
                <a:lnTo>
                  <a:pt x="27890" y="8112"/>
                </a:lnTo>
                <a:lnTo>
                  <a:pt x="27905" y="8094"/>
                </a:lnTo>
                <a:lnTo>
                  <a:pt x="27921" y="8077"/>
                </a:lnTo>
                <a:lnTo>
                  <a:pt x="27936" y="8061"/>
                </a:lnTo>
                <a:lnTo>
                  <a:pt x="27953" y="8045"/>
                </a:lnTo>
                <a:lnTo>
                  <a:pt x="27970" y="8029"/>
                </a:lnTo>
                <a:lnTo>
                  <a:pt x="27987" y="8015"/>
                </a:lnTo>
                <a:lnTo>
                  <a:pt x="28006" y="8001"/>
                </a:lnTo>
                <a:lnTo>
                  <a:pt x="28026" y="7988"/>
                </a:lnTo>
                <a:lnTo>
                  <a:pt x="28047" y="7975"/>
                </a:lnTo>
                <a:lnTo>
                  <a:pt x="28067" y="7963"/>
                </a:lnTo>
                <a:lnTo>
                  <a:pt x="28089" y="7951"/>
                </a:lnTo>
                <a:lnTo>
                  <a:pt x="28112" y="7941"/>
                </a:lnTo>
                <a:lnTo>
                  <a:pt x="28136" y="7931"/>
                </a:lnTo>
                <a:lnTo>
                  <a:pt x="28160" y="7922"/>
                </a:lnTo>
                <a:lnTo>
                  <a:pt x="28186" y="7914"/>
                </a:lnTo>
                <a:lnTo>
                  <a:pt x="28212" y="7906"/>
                </a:lnTo>
                <a:lnTo>
                  <a:pt x="28240" y="7899"/>
                </a:lnTo>
                <a:lnTo>
                  <a:pt x="28268" y="7893"/>
                </a:lnTo>
                <a:lnTo>
                  <a:pt x="28298" y="7889"/>
                </a:lnTo>
                <a:lnTo>
                  <a:pt x="28328" y="7885"/>
                </a:lnTo>
                <a:lnTo>
                  <a:pt x="28358" y="7880"/>
                </a:lnTo>
                <a:lnTo>
                  <a:pt x="28384" y="7882"/>
                </a:lnTo>
                <a:lnTo>
                  <a:pt x="28410" y="7883"/>
                </a:lnTo>
                <a:lnTo>
                  <a:pt x="28435" y="7884"/>
                </a:lnTo>
                <a:lnTo>
                  <a:pt x="28460" y="7887"/>
                </a:lnTo>
                <a:lnTo>
                  <a:pt x="28485" y="7890"/>
                </a:lnTo>
                <a:lnTo>
                  <a:pt x="28510" y="7893"/>
                </a:lnTo>
                <a:lnTo>
                  <a:pt x="28535" y="7898"/>
                </a:lnTo>
                <a:lnTo>
                  <a:pt x="28559" y="7903"/>
                </a:lnTo>
                <a:lnTo>
                  <a:pt x="28583" y="7909"/>
                </a:lnTo>
                <a:lnTo>
                  <a:pt x="28607" y="7915"/>
                </a:lnTo>
                <a:lnTo>
                  <a:pt x="28630" y="7922"/>
                </a:lnTo>
                <a:lnTo>
                  <a:pt x="28654" y="7929"/>
                </a:lnTo>
                <a:lnTo>
                  <a:pt x="28676" y="7938"/>
                </a:lnTo>
                <a:lnTo>
                  <a:pt x="28699" y="7947"/>
                </a:lnTo>
                <a:lnTo>
                  <a:pt x="28721" y="7956"/>
                </a:lnTo>
                <a:lnTo>
                  <a:pt x="28743" y="7966"/>
                </a:lnTo>
                <a:lnTo>
                  <a:pt x="28765" y="7976"/>
                </a:lnTo>
                <a:lnTo>
                  <a:pt x="28787" y="7988"/>
                </a:lnTo>
                <a:lnTo>
                  <a:pt x="28808" y="7999"/>
                </a:lnTo>
                <a:lnTo>
                  <a:pt x="28828" y="8012"/>
                </a:lnTo>
                <a:lnTo>
                  <a:pt x="28869" y="8038"/>
                </a:lnTo>
                <a:lnTo>
                  <a:pt x="28908" y="8065"/>
                </a:lnTo>
                <a:lnTo>
                  <a:pt x="28945" y="8095"/>
                </a:lnTo>
                <a:lnTo>
                  <a:pt x="28981" y="8126"/>
                </a:lnTo>
                <a:lnTo>
                  <a:pt x="29016" y="8159"/>
                </a:lnTo>
                <a:lnTo>
                  <a:pt x="29048" y="8195"/>
                </a:lnTo>
                <a:lnTo>
                  <a:pt x="29078" y="8231"/>
                </a:lnTo>
                <a:lnTo>
                  <a:pt x="29107" y="8270"/>
                </a:lnTo>
                <a:lnTo>
                  <a:pt x="29134" y="8309"/>
                </a:lnTo>
                <a:lnTo>
                  <a:pt x="29159" y="8351"/>
                </a:lnTo>
                <a:lnTo>
                  <a:pt x="29182" y="8394"/>
                </a:lnTo>
                <a:lnTo>
                  <a:pt x="29202" y="8436"/>
                </a:lnTo>
                <a:lnTo>
                  <a:pt x="29221" y="8481"/>
                </a:lnTo>
                <a:lnTo>
                  <a:pt x="29229" y="8504"/>
                </a:lnTo>
                <a:lnTo>
                  <a:pt x="29238" y="8527"/>
                </a:lnTo>
                <a:lnTo>
                  <a:pt x="29245" y="8551"/>
                </a:lnTo>
                <a:lnTo>
                  <a:pt x="29251" y="8574"/>
                </a:lnTo>
                <a:lnTo>
                  <a:pt x="29257" y="8598"/>
                </a:lnTo>
                <a:lnTo>
                  <a:pt x="29263" y="8621"/>
                </a:lnTo>
                <a:lnTo>
                  <a:pt x="29268" y="8645"/>
                </a:lnTo>
                <a:lnTo>
                  <a:pt x="29272" y="8670"/>
                </a:lnTo>
                <a:lnTo>
                  <a:pt x="29275" y="8694"/>
                </a:lnTo>
                <a:lnTo>
                  <a:pt x="29278" y="8719"/>
                </a:lnTo>
                <a:lnTo>
                  <a:pt x="29280" y="8744"/>
                </a:lnTo>
                <a:lnTo>
                  <a:pt x="29282" y="8769"/>
                </a:lnTo>
                <a:lnTo>
                  <a:pt x="29283" y="8794"/>
                </a:lnTo>
                <a:lnTo>
                  <a:pt x="29283" y="8820"/>
                </a:lnTo>
                <a:lnTo>
                  <a:pt x="29283" y="8845"/>
                </a:lnTo>
                <a:lnTo>
                  <a:pt x="29282" y="8871"/>
                </a:lnTo>
                <a:lnTo>
                  <a:pt x="29280" y="8897"/>
                </a:lnTo>
                <a:lnTo>
                  <a:pt x="29278" y="8922"/>
                </a:lnTo>
                <a:lnTo>
                  <a:pt x="29271" y="8974"/>
                </a:lnTo>
                <a:lnTo>
                  <a:pt x="29262" y="9024"/>
                </a:lnTo>
                <a:lnTo>
                  <a:pt x="29251" y="9074"/>
                </a:lnTo>
                <a:lnTo>
                  <a:pt x="29238" y="9123"/>
                </a:lnTo>
                <a:lnTo>
                  <a:pt x="29223" y="9171"/>
                </a:lnTo>
                <a:lnTo>
                  <a:pt x="29206" y="9219"/>
                </a:lnTo>
                <a:lnTo>
                  <a:pt x="29188" y="9265"/>
                </a:lnTo>
                <a:lnTo>
                  <a:pt x="29167" y="9310"/>
                </a:lnTo>
                <a:lnTo>
                  <a:pt x="29144" y="9355"/>
                </a:lnTo>
                <a:lnTo>
                  <a:pt x="29120" y="9398"/>
                </a:lnTo>
                <a:lnTo>
                  <a:pt x="29094" y="9441"/>
                </a:lnTo>
                <a:lnTo>
                  <a:pt x="29067" y="9481"/>
                </a:lnTo>
                <a:lnTo>
                  <a:pt x="29038" y="9522"/>
                </a:lnTo>
                <a:lnTo>
                  <a:pt x="29006" y="9560"/>
                </a:lnTo>
                <a:lnTo>
                  <a:pt x="28974" y="9599"/>
                </a:lnTo>
                <a:lnTo>
                  <a:pt x="28941" y="9635"/>
                </a:lnTo>
                <a:lnTo>
                  <a:pt x="28905" y="9671"/>
                </a:lnTo>
                <a:lnTo>
                  <a:pt x="28869" y="9704"/>
                </a:lnTo>
                <a:lnTo>
                  <a:pt x="28831" y="9737"/>
                </a:lnTo>
                <a:lnTo>
                  <a:pt x="28792" y="9768"/>
                </a:lnTo>
                <a:lnTo>
                  <a:pt x="28751" y="9798"/>
                </a:lnTo>
                <a:lnTo>
                  <a:pt x="28710" y="9827"/>
                </a:lnTo>
                <a:lnTo>
                  <a:pt x="28666" y="9854"/>
                </a:lnTo>
                <a:lnTo>
                  <a:pt x="28622" y="9879"/>
                </a:lnTo>
                <a:lnTo>
                  <a:pt x="28578" y="9903"/>
                </a:lnTo>
                <a:lnTo>
                  <a:pt x="28532" y="9926"/>
                </a:lnTo>
                <a:lnTo>
                  <a:pt x="28484" y="9946"/>
                </a:lnTo>
                <a:lnTo>
                  <a:pt x="28436" y="9965"/>
                </a:lnTo>
                <a:lnTo>
                  <a:pt x="28387" y="9983"/>
                </a:lnTo>
                <a:lnTo>
                  <a:pt x="28337" y="9999"/>
                </a:lnTo>
                <a:lnTo>
                  <a:pt x="28287" y="10013"/>
                </a:lnTo>
                <a:lnTo>
                  <a:pt x="28236" y="10025"/>
                </a:lnTo>
                <a:lnTo>
                  <a:pt x="28189" y="10031"/>
                </a:lnTo>
                <a:lnTo>
                  <a:pt x="28143" y="10035"/>
                </a:lnTo>
                <a:lnTo>
                  <a:pt x="28098" y="10038"/>
                </a:lnTo>
                <a:lnTo>
                  <a:pt x="28052" y="10040"/>
                </a:lnTo>
                <a:lnTo>
                  <a:pt x="28006" y="10041"/>
                </a:lnTo>
                <a:lnTo>
                  <a:pt x="27960" y="10040"/>
                </a:lnTo>
                <a:lnTo>
                  <a:pt x="27915" y="10039"/>
                </a:lnTo>
                <a:lnTo>
                  <a:pt x="27870" y="10036"/>
                </a:lnTo>
                <a:lnTo>
                  <a:pt x="27825" y="10033"/>
                </a:lnTo>
                <a:lnTo>
                  <a:pt x="27780" y="10028"/>
                </a:lnTo>
                <a:lnTo>
                  <a:pt x="27735" y="10021"/>
                </a:lnTo>
                <a:lnTo>
                  <a:pt x="27691" y="10014"/>
                </a:lnTo>
                <a:lnTo>
                  <a:pt x="27647" y="10005"/>
                </a:lnTo>
                <a:lnTo>
                  <a:pt x="27602" y="9995"/>
                </a:lnTo>
                <a:lnTo>
                  <a:pt x="27559" y="9984"/>
                </a:lnTo>
                <a:lnTo>
                  <a:pt x="27516" y="9972"/>
                </a:lnTo>
                <a:lnTo>
                  <a:pt x="27473" y="9958"/>
                </a:lnTo>
                <a:lnTo>
                  <a:pt x="27430" y="9943"/>
                </a:lnTo>
                <a:lnTo>
                  <a:pt x="27388" y="9928"/>
                </a:lnTo>
                <a:lnTo>
                  <a:pt x="27346" y="9910"/>
                </a:lnTo>
                <a:lnTo>
                  <a:pt x="27305" y="9891"/>
                </a:lnTo>
                <a:lnTo>
                  <a:pt x="27265" y="9871"/>
                </a:lnTo>
                <a:lnTo>
                  <a:pt x="27224" y="9850"/>
                </a:lnTo>
                <a:lnTo>
                  <a:pt x="27185" y="9828"/>
                </a:lnTo>
                <a:lnTo>
                  <a:pt x="27145" y="9803"/>
                </a:lnTo>
                <a:lnTo>
                  <a:pt x="27107" y="9778"/>
                </a:lnTo>
                <a:lnTo>
                  <a:pt x="27068" y="9751"/>
                </a:lnTo>
                <a:lnTo>
                  <a:pt x="27031" y="9723"/>
                </a:lnTo>
                <a:lnTo>
                  <a:pt x="26994" y="9693"/>
                </a:lnTo>
                <a:lnTo>
                  <a:pt x="26958" y="9662"/>
                </a:lnTo>
                <a:lnTo>
                  <a:pt x="26922" y="9630"/>
                </a:lnTo>
                <a:lnTo>
                  <a:pt x="26888" y="9597"/>
                </a:lnTo>
                <a:lnTo>
                  <a:pt x="26854" y="9559"/>
                </a:lnTo>
                <a:lnTo>
                  <a:pt x="26821" y="9521"/>
                </a:lnTo>
                <a:lnTo>
                  <a:pt x="26790" y="9482"/>
                </a:lnTo>
                <a:lnTo>
                  <a:pt x="26761" y="9443"/>
                </a:lnTo>
                <a:lnTo>
                  <a:pt x="26732" y="9403"/>
                </a:lnTo>
                <a:lnTo>
                  <a:pt x="26705" y="9364"/>
                </a:lnTo>
                <a:lnTo>
                  <a:pt x="26679" y="9323"/>
                </a:lnTo>
                <a:lnTo>
                  <a:pt x="26655" y="9282"/>
                </a:lnTo>
                <a:lnTo>
                  <a:pt x="26631" y="9241"/>
                </a:lnTo>
                <a:lnTo>
                  <a:pt x="26609" y="9199"/>
                </a:lnTo>
                <a:lnTo>
                  <a:pt x="26588" y="9157"/>
                </a:lnTo>
                <a:lnTo>
                  <a:pt x="26568" y="9115"/>
                </a:lnTo>
                <a:lnTo>
                  <a:pt x="26551" y="9073"/>
                </a:lnTo>
                <a:lnTo>
                  <a:pt x="26533" y="9029"/>
                </a:lnTo>
                <a:lnTo>
                  <a:pt x="26517" y="8987"/>
                </a:lnTo>
                <a:lnTo>
                  <a:pt x="26503" y="8943"/>
                </a:lnTo>
                <a:lnTo>
                  <a:pt x="26489" y="8900"/>
                </a:lnTo>
                <a:lnTo>
                  <a:pt x="26477" y="8857"/>
                </a:lnTo>
                <a:lnTo>
                  <a:pt x="26466" y="8812"/>
                </a:lnTo>
                <a:lnTo>
                  <a:pt x="26456" y="8768"/>
                </a:lnTo>
                <a:lnTo>
                  <a:pt x="26448" y="8723"/>
                </a:lnTo>
                <a:lnTo>
                  <a:pt x="26440" y="8680"/>
                </a:lnTo>
                <a:lnTo>
                  <a:pt x="26434" y="8635"/>
                </a:lnTo>
                <a:lnTo>
                  <a:pt x="26429" y="8590"/>
                </a:lnTo>
                <a:lnTo>
                  <a:pt x="26425" y="8546"/>
                </a:lnTo>
                <a:lnTo>
                  <a:pt x="26422" y="8501"/>
                </a:lnTo>
                <a:lnTo>
                  <a:pt x="26421" y="8456"/>
                </a:lnTo>
                <a:lnTo>
                  <a:pt x="26419" y="8412"/>
                </a:lnTo>
                <a:lnTo>
                  <a:pt x="26419" y="8368"/>
                </a:lnTo>
                <a:lnTo>
                  <a:pt x="26422" y="8323"/>
                </a:lnTo>
                <a:lnTo>
                  <a:pt x="26425" y="8278"/>
                </a:lnTo>
                <a:lnTo>
                  <a:pt x="26428" y="8233"/>
                </a:lnTo>
                <a:lnTo>
                  <a:pt x="26433" y="8189"/>
                </a:lnTo>
                <a:lnTo>
                  <a:pt x="26439" y="8145"/>
                </a:lnTo>
                <a:lnTo>
                  <a:pt x="26445" y="8100"/>
                </a:lnTo>
                <a:lnTo>
                  <a:pt x="26454" y="8056"/>
                </a:lnTo>
                <a:lnTo>
                  <a:pt x="26463" y="8013"/>
                </a:lnTo>
                <a:lnTo>
                  <a:pt x="26473" y="7969"/>
                </a:lnTo>
                <a:lnTo>
                  <a:pt x="26484" y="7925"/>
                </a:lnTo>
                <a:lnTo>
                  <a:pt x="26497" y="7882"/>
                </a:lnTo>
                <a:lnTo>
                  <a:pt x="26509" y="7839"/>
                </a:lnTo>
                <a:lnTo>
                  <a:pt x="26524" y="7796"/>
                </a:lnTo>
                <a:lnTo>
                  <a:pt x="26539" y="7754"/>
                </a:lnTo>
                <a:lnTo>
                  <a:pt x="26555" y="7711"/>
                </a:lnTo>
                <a:lnTo>
                  <a:pt x="26571" y="7669"/>
                </a:lnTo>
                <a:lnTo>
                  <a:pt x="26590" y="7628"/>
                </a:lnTo>
                <a:lnTo>
                  <a:pt x="26609" y="7587"/>
                </a:lnTo>
                <a:lnTo>
                  <a:pt x="26629" y="7546"/>
                </a:lnTo>
                <a:lnTo>
                  <a:pt x="26650" y="7506"/>
                </a:lnTo>
                <a:lnTo>
                  <a:pt x="26671" y="7465"/>
                </a:lnTo>
                <a:lnTo>
                  <a:pt x="26694" y="7426"/>
                </a:lnTo>
                <a:lnTo>
                  <a:pt x="26718" y="7387"/>
                </a:lnTo>
                <a:lnTo>
                  <a:pt x="26743" y="7349"/>
                </a:lnTo>
                <a:lnTo>
                  <a:pt x="26768" y="7310"/>
                </a:lnTo>
                <a:lnTo>
                  <a:pt x="26795" y="7273"/>
                </a:lnTo>
                <a:lnTo>
                  <a:pt x="26822" y="7236"/>
                </a:lnTo>
                <a:lnTo>
                  <a:pt x="26850" y="7200"/>
                </a:lnTo>
                <a:lnTo>
                  <a:pt x="26880" y="7163"/>
                </a:lnTo>
                <a:lnTo>
                  <a:pt x="26910" y="7128"/>
                </a:lnTo>
                <a:lnTo>
                  <a:pt x="26940" y="7094"/>
                </a:lnTo>
                <a:lnTo>
                  <a:pt x="26971" y="7060"/>
                </a:lnTo>
                <a:lnTo>
                  <a:pt x="27005" y="7027"/>
                </a:lnTo>
                <a:lnTo>
                  <a:pt x="27038" y="6994"/>
                </a:lnTo>
                <a:lnTo>
                  <a:pt x="27071" y="6962"/>
                </a:lnTo>
                <a:lnTo>
                  <a:pt x="27107" y="6933"/>
                </a:lnTo>
                <a:lnTo>
                  <a:pt x="27141" y="6906"/>
                </a:lnTo>
                <a:lnTo>
                  <a:pt x="27176" y="6880"/>
                </a:lnTo>
                <a:lnTo>
                  <a:pt x="27212" y="6854"/>
                </a:lnTo>
                <a:lnTo>
                  <a:pt x="27248" y="6829"/>
                </a:lnTo>
                <a:lnTo>
                  <a:pt x="27285" y="6805"/>
                </a:lnTo>
                <a:lnTo>
                  <a:pt x="27321" y="6782"/>
                </a:lnTo>
                <a:lnTo>
                  <a:pt x="27357" y="6761"/>
                </a:lnTo>
                <a:lnTo>
                  <a:pt x="27395" y="6740"/>
                </a:lnTo>
                <a:lnTo>
                  <a:pt x="27432" y="6719"/>
                </a:lnTo>
                <a:lnTo>
                  <a:pt x="27470" y="6699"/>
                </a:lnTo>
                <a:lnTo>
                  <a:pt x="27508" y="6681"/>
                </a:lnTo>
                <a:lnTo>
                  <a:pt x="27546" y="6663"/>
                </a:lnTo>
                <a:lnTo>
                  <a:pt x="27584" y="6646"/>
                </a:lnTo>
                <a:lnTo>
                  <a:pt x="27623" y="6630"/>
                </a:lnTo>
                <a:lnTo>
                  <a:pt x="27662" y="6615"/>
                </a:lnTo>
                <a:lnTo>
                  <a:pt x="27701" y="6600"/>
                </a:lnTo>
                <a:lnTo>
                  <a:pt x="27741" y="6587"/>
                </a:lnTo>
                <a:lnTo>
                  <a:pt x="27780" y="6573"/>
                </a:lnTo>
                <a:lnTo>
                  <a:pt x="27820" y="6562"/>
                </a:lnTo>
                <a:lnTo>
                  <a:pt x="27859" y="6550"/>
                </a:lnTo>
                <a:lnTo>
                  <a:pt x="27899" y="6540"/>
                </a:lnTo>
                <a:lnTo>
                  <a:pt x="27939" y="6531"/>
                </a:lnTo>
                <a:lnTo>
                  <a:pt x="27980" y="6521"/>
                </a:lnTo>
                <a:lnTo>
                  <a:pt x="28020" y="6514"/>
                </a:lnTo>
                <a:lnTo>
                  <a:pt x="28060" y="6507"/>
                </a:lnTo>
                <a:lnTo>
                  <a:pt x="28101" y="6499"/>
                </a:lnTo>
                <a:lnTo>
                  <a:pt x="28141" y="6494"/>
                </a:lnTo>
                <a:lnTo>
                  <a:pt x="28182" y="6489"/>
                </a:lnTo>
                <a:lnTo>
                  <a:pt x="28223" y="6485"/>
                </a:lnTo>
                <a:lnTo>
                  <a:pt x="28264" y="6482"/>
                </a:lnTo>
                <a:lnTo>
                  <a:pt x="28305" y="6480"/>
                </a:lnTo>
                <a:lnTo>
                  <a:pt x="28345" y="6478"/>
                </a:lnTo>
                <a:lnTo>
                  <a:pt x="28387" y="6477"/>
                </a:lnTo>
                <a:lnTo>
                  <a:pt x="28428" y="6477"/>
                </a:lnTo>
                <a:lnTo>
                  <a:pt x="28468" y="6477"/>
                </a:lnTo>
                <a:lnTo>
                  <a:pt x="28510" y="6479"/>
                </a:lnTo>
                <a:lnTo>
                  <a:pt x="28550" y="6481"/>
                </a:lnTo>
                <a:lnTo>
                  <a:pt x="28592" y="6483"/>
                </a:lnTo>
                <a:lnTo>
                  <a:pt x="28633" y="6486"/>
                </a:lnTo>
                <a:lnTo>
                  <a:pt x="28673" y="6490"/>
                </a:lnTo>
                <a:lnTo>
                  <a:pt x="28715" y="6495"/>
                </a:lnTo>
                <a:lnTo>
                  <a:pt x="28756" y="6501"/>
                </a:lnTo>
                <a:lnTo>
                  <a:pt x="28796" y="6508"/>
                </a:lnTo>
                <a:lnTo>
                  <a:pt x="28837" y="6514"/>
                </a:lnTo>
                <a:lnTo>
                  <a:pt x="28877" y="6522"/>
                </a:lnTo>
                <a:lnTo>
                  <a:pt x="28918" y="6531"/>
                </a:lnTo>
                <a:lnTo>
                  <a:pt x="28959" y="6540"/>
                </a:lnTo>
                <a:lnTo>
                  <a:pt x="28999" y="6549"/>
                </a:lnTo>
                <a:lnTo>
                  <a:pt x="29040" y="6560"/>
                </a:lnTo>
                <a:lnTo>
                  <a:pt x="29079" y="6571"/>
                </a:lnTo>
                <a:lnTo>
                  <a:pt x="29119" y="6584"/>
                </a:lnTo>
                <a:lnTo>
                  <a:pt x="29159" y="6596"/>
                </a:lnTo>
                <a:lnTo>
                  <a:pt x="29199" y="6610"/>
                </a:lnTo>
                <a:lnTo>
                  <a:pt x="29239" y="6623"/>
                </a:lnTo>
                <a:lnTo>
                  <a:pt x="29277" y="6638"/>
                </a:lnTo>
                <a:lnTo>
                  <a:pt x="29317" y="6653"/>
                </a:lnTo>
                <a:lnTo>
                  <a:pt x="29355" y="6669"/>
                </a:lnTo>
                <a:lnTo>
                  <a:pt x="29395" y="6686"/>
                </a:lnTo>
                <a:lnTo>
                  <a:pt x="29432" y="6703"/>
                </a:lnTo>
                <a:lnTo>
                  <a:pt x="29471" y="6721"/>
                </a:lnTo>
                <a:lnTo>
                  <a:pt x="29509" y="6740"/>
                </a:lnTo>
                <a:lnTo>
                  <a:pt x="29547" y="6759"/>
                </a:lnTo>
                <a:lnTo>
                  <a:pt x="29584" y="6778"/>
                </a:lnTo>
                <a:lnTo>
                  <a:pt x="29619" y="6799"/>
                </a:lnTo>
                <a:lnTo>
                  <a:pt x="29652" y="6819"/>
                </a:lnTo>
                <a:lnTo>
                  <a:pt x="29685" y="6841"/>
                </a:lnTo>
                <a:lnTo>
                  <a:pt x="29717" y="6863"/>
                </a:lnTo>
                <a:lnTo>
                  <a:pt x="29750" y="6884"/>
                </a:lnTo>
                <a:lnTo>
                  <a:pt x="29781" y="6906"/>
                </a:lnTo>
                <a:lnTo>
                  <a:pt x="29812" y="6929"/>
                </a:lnTo>
                <a:lnTo>
                  <a:pt x="29842" y="6953"/>
                </a:lnTo>
                <a:lnTo>
                  <a:pt x="29873" y="6977"/>
                </a:lnTo>
                <a:lnTo>
                  <a:pt x="29902" y="7001"/>
                </a:lnTo>
                <a:lnTo>
                  <a:pt x="29931" y="7025"/>
                </a:lnTo>
                <a:lnTo>
                  <a:pt x="29959" y="7050"/>
                </a:lnTo>
                <a:lnTo>
                  <a:pt x="29987" y="7075"/>
                </a:lnTo>
                <a:lnTo>
                  <a:pt x="30014" y="7101"/>
                </a:lnTo>
                <a:lnTo>
                  <a:pt x="30041" y="7127"/>
                </a:lnTo>
                <a:lnTo>
                  <a:pt x="30067" y="7153"/>
                </a:lnTo>
                <a:lnTo>
                  <a:pt x="30118" y="7207"/>
                </a:lnTo>
                <a:lnTo>
                  <a:pt x="30167" y="7261"/>
                </a:lnTo>
                <a:lnTo>
                  <a:pt x="30213" y="7317"/>
                </a:lnTo>
                <a:lnTo>
                  <a:pt x="30258" y="7376"/>
                </a:lnTo>
                <a:lnTo>
                  <a:pt x="30300" y="7434"/>
                </a:lnTo>
                <a:lnTo>
                  <a:pt x="30341" y="7494"/>
                </a:lnTo>
                <a:lnTo>
                  <a:pt x="30379" y="7555"/>
                </a:lnTo>
                <a:lnTo>
                  <a:pt x="30415" y="7617"/>
                </a:lnTo>
                <a:lnTo>
                  <a:pt x="30449" y="7680"/>
                </a:lnTo>
                <a:lnTo>
                  <a:pt x="30482" y="7744"/>
                </a:lnTo>
                <a:lnTo>
                  <a:pt x="30512" y="7809"/>
                </a:lnTo>
                <a:lnTo>
                  <a:pt x="30540" y="7874"/>
                </a:lnTo>
                <a:lnTo>
                  <a:pt x="30566" y="7941"/>
                </a:lnTo>
                <a:lnTo>
                  <a:pt x="30590" y="8007"/>
                </a:lnTo>
                <a:lnTo>
                  <a:pt x="30612" y="8075"/>
                </a:lnTo>
                <a:lnTo>
                  <a:pt x="30632" y="8144"/>
                </a:lnTo>
                <a:lnTo>
                  <a:pt x="30649" y="8212"/>
                </a:lnTo>
                <a:lnTo>
                  <a:pt x="30665" y="8282"/>
                </a:lnTo>
                <a:lnTo>
                  <a:pt x="30678" y="8352"/>
                </a:lnTo>
                <a:lnTo>
                  <a:pt x="30691" y="8423"/>
                </a:lnTo>
                <a:lnTo>
                  <a:pt x="30700" y="8493"/>
                </a:lnTo>
                <a:lnTo>
                  <a:pt x="30709" y="8565"/>
                </a:lnTo>
                <a:lnTo>
                  <a:pt x="30714" y="8636"/>
                </a:lnTo>
                <a:lnTo>
                  <a:pt x="30718" y="8708"/>
                </a:lnTo>
                <a:lnTo>
                  <a:pt x="30720" y="8780"/>
                </a:lnTo>
                <a:lnTo>
                  <a:pt x="30720" y="8853"/>
                </a:lnTo>
                <a:lnTo>
                  <a:pt x="30718" y="8924"/>
                </a:lnTo>
                <a:lnTo>
                  <a:pt x="30714" y="8996"/>
                </a:lnTo>
                <a:lnTo>
                  <a:pt x="30708" y="9068"/>
                </a:lnTo>
                <a:lnTo>
                  <a:pt x="30700" y="9141"/>
                </a:lnTo>
                <a:lnTo>
                  <a:pt x="30690" y="9213"/>
                </a:lnTo>
                <a:lnTo>
                  <a:pt x="30678" y="9284"/>
                </a:lnTo>
                <a:lnTo>
                  <a:pt x="30665" y="9355"/>
                </a:lnTo>
                <a:lnTo>
                  <a:pt x="30649" y="9427"/>
                </a:lnTo>
                <a:lnTo>
                  <a:pt x="30632" y="9498"/>
                </a:lnTo>
                <a:lnTo>
                  <a:pt x="30612" y="9569"/>
                </a:lnTo>
                <a:lnTo>
                  <a:pt x="30590" y="9638"/>
                </a:lnTo>
                <a:lnTo>
                  <a:pt x="30567" y="9708"/>
                </a:lnTo>
                <a:lnTo>
                  <a:pt x="30542" y="9777"/>
                </a:lnTo>
                <a:lnTo>
                  <a:pt x="30515" y="9845"/>
                </a:lnTo>
                <a:lnTo>
                  <a:pt x="30486" y="9913"/>
                </a:lnTo>
                <a:lnTo>
                  <a:pt x="30456" y="9981"/>
                </a:lnTo>
                <a:lnTo>
                  <a:pt x="30422" y="10047"/>
                </a:lnTo>
                <a:lnTo>
                  <a:pt x="30388" y="10113"/>
                </a:lnTo>
                <a:lnTo>
                  <a:pt x="30351" y="10177"/>
                </a:lnTo>
                <a:lnTo>
                  <a:pt x="30313" y="10242"/>
                </a:lnTo>
                <a:lnTo>
                  <a:pt x="30273" y="10304"/>
                </a:lnTo>
                <a:lnTo>
                  <a:pt x="30231" y="10367"/>
                </a:lnTo>
                <a:lnTo>
                  <a:pt x="30187" y="10428"/>
                </a:lnTo>
                <a:lnTo>
                  <a:pt x="30141" y="10488"/>
                </a:lnTo>
                <a:lnTo>
                  <a:pt x="30094" y="10547"/>
                </a:lnTo>
                <a:lnTo>
                  <a:pt x="30044" y="10604"/>
                </a:lnTo>
                <a:lnTo>
                  <a:pt x="29993" y="10660"/>
                </a:lnTo>
                <a:lnTo>
                  <a:pt x="29940" y="10715"/>
                </a:lnTo>
                <a:lnTo>
                  <a:pt x="29886" y="10770"/>
                </a:lnTo>
                <a:lnTo>
                  <a:pt x="29829" y="10822"/>
                </a:lnTo>
                <a:lnTo>
                  <a:pt x="29775" y="10867"/>
                </a:lnTo>
                <a:lnTo>
                  <a:pt x="29719" y="10911"/>
                </a:lnTo>
                <a:lnTo>
                  <a:pt x="29662" y="10953"/>
                </a:lnTo>
                <a:lnTo>
                  <a:pt x="29605" y="10993"/>
                </a:lnTo>
                <a:lnTo>
                  <a:pt x="29548" y="11032"/>
                </a:lnTo>
                <a:lnTo>
                  <a:pt x="29489" y="11068"/>
                </a:lnTo>
                <a:lnTo>
                  <a:pt x="29431" y="11105"/>
                </a:lnTo>
                <a:lnTo>
                  <a:pt x="29372" y="11138"/>
                </a:lnTo>
                <a:lnTo>
                  <a:pt x="29311" y="11170"/>
                </a:lnTo>
                <a:lnTo>
                  <a:pt x="29251" y="11201"/>
                </a:lnTo>
                <a:lnTo>
                  <a:pt x="29191" y="11231"/>
                </a:lnTo>
                <a:lnTo>
                  <a:pt x="29129" y="11259"/>
                </a:lnTo>
                <a:lnTo>
                  <a:pt x="29068" y="11285"/>
                </a:lnTo>
                <a:lnTo>
                  <a:pt x="29005" y="11310"/>
                </a:lnTo>
                <a:lnTo>
                  <a:pt x="28943" y="11333"/>
                </a:lnTo>
                <a:lnTo>
                  <a:pt x="28880" y="11353"/>
                </a:lnTo>
                <a:lnTo>
                  <a:pt x="28817" y="11374"/>
                </a:lnTo>
                <a:lnTo>
                  <a:pt x="28753" y="11392"/>
                </a:lnTo>
                <a:lnTo>
                  <a:pt x="28689" y="11410"/>
                </a:lnTo>
                <a:lnTo>
                  <a:pt x="28625" y="11424"/>
                </a:lnTo>
                <a:lnTo>
                  <a:pt x="28561" y="11439"/>
                </a:lnTo>
                <a:lnTo>
                  <a:pt x="28496" y="11451"/>
                </a:lnTo>
                <a:lnTo>
                  <a:pt x="28431" y="11462"/>
                </a:lnTo>
                <a:lnTo>
                  <a:pt x="28366" y="11471"/>
                </a:lnTo>
                <a:lnTo>
                  <a:pt x="28301" y="11479"/>
                </a:lnTo>
                <a:lnTo>
                  <a:pt x="28236" y="11486"/>
                </a:lnTo>
                <a:lnTo>
                  <a:pt x="28170" y="11490"/>
                </a:lnTo>
                <a:lnTo>
                  <a:pt x="28105" y="11494"/>
                </a:lnTo>
                <a:lnTo>
                  <a:pt x="28039" y="11496"/>
                </a:lnTo>
                <a:lnTo>
                  <a:pt x="27974" y="11496"/>
                </a:lnTo>
                <a:lnTo>
                  <a:pt x="27908" y="11495"/>
                </a:lnTo>
                <a:lnTo>
                  <a:pt x="27843" y="11493"/>
                </a:lnTo>
                <a:lnTo>
                  <a:pt x="27777" y="11489"/>
                </a:lnTo>
                <a:lnTo>
                  <a:pt x="27711" y="11484"/>
                </a:lnTo>
                <a:lnTo>
                  <a:pt x="27646" y="11476"/>
                </a:lnTo>
                <a:lnTo>
                  <a:pt x="27580" y="11468"/>
                </a:lnTo>
                <a:lnTo>
                  <a:pt x="27516" y="11459"/>
                </a:lnTo>
                <a:lnTo>
                  <a:pt x="27450" y="11447"/>
                </a:lnTo>
                <a:lnTo>
                  <a:pt x="27386" y="11435"/>
                </a:lnTo>
                <a:lnTo>
                  <a:pt x="27320" y="11421"/>
                </a:lnTo>
                <a:lnTo>
                  <a:pt x="27255" y="11405"/>
                </a:lnTo>
                <a:lnTo>
                  <a:pt x="27192" y="11389"/>
                </a:lnTo>
                <a:lnTo>
                  <a:pt x="27127" y="11371"/>
                </a:lnTo>
                <a:lnTo>
                  <a:pt x="27064" y="11351"/>
                </a:lnTo>
                <a:lnTo>
                  <a:pt x="27000" y="11331"/>
                </a:lnTo>
                <a:lnTo>
                  <a:pt x="26937" y="11308"/>
                </a:lnTo>
                <a:lnTo>
                  <a:pt x="26874" y="11284"/>
                </a:lnTo>
                <a:lnTo>
                  <a:pt x="26812" y="11259"/>
                </a:lnTo>
                <a:lnTo>
                  <a:pt x="26751" y="11233"/>
                </a:lnTo>
                <a:lnTo>
                  <a:pt x="26689" y="11205"/>
                </a:lnTo>
                <a:lnTo>
                  <a:pt x="26628" y="11175"/>
                </a:lnTo>
                <a:lnTo>
                  <a:pt x="26567" y="11144"/>
                </a:lnTo>
                <a:lnTo>
                  <a:pt x="26507" y="11113"/>
                </a:lnTo>
                <a:lnTo>
                  <a:pt x="26448" y="11080"/>
                </a:lnTo>
                <a:lnTo>
                  <a:pt x="26388" y="11044"/>
                </a:lnTo>
                <a:lnTo>
                  <a:pt x="26330" y="11009"/>
                </a:lnTo>
                <a:lnTo>
                  <a:pt x="26272" y="10971"/>
                </a:lnTo>
                <a:lnTo>
                  <a:pt x="26214" y="10933"/>
                </a:lnTo>
                <a:lnTo>
                  <a:pt x="26158" y="10892"/>
                </a:lnTo>
                <a:lnTo>
                  <a:pt x="26102" y="10852"/>
                </a:lnTo>
                <a:lnTo>
                  <a:pt x="26047" y="10809"/>
                </a:lnTo>
                <a:lnTo>
                  <a:pt x="25992" y="10765"/>
                </a:lnTo>
                <a:lnTo>
                  <a:pt x="25937" y="10720"/>
                </a:lnTo>
                <a:lnTo>
                  <a:pt x="25884" y="10673"/>
                </a:lnTo>
                <a:lnTo>
                  <a:pt x="25840" y="10644"/>
                </a:lnTo>
                <a:lnTo>
                  <a:pt x="25797" y="10618"/>
                </a:lnTo>
                <a:lnTo>
                  <a:pt x="25756" y="10593"/>
                </a:lnTo>
                <a:lnTo>
                  <a:pt x="25718" y="10571"/>
                </a:lnTo>
                <a:lnTo>
                  <a:pt x="25681" y="10551"/>
                </a:lnTo>
                <a:lnTo>
                  <a:pt x="25646" y="10533"/>
                </a:lnTo>
                <a:lnTo>
                  <a:pt x="25613" y="10518"/>
                </a:lnTo>
                <a:lnTo>
                  <a:pt x="25581" y="10503"/>
                </a:lnTo>
                <a:lnTo>
                  <a:pt x="25550" y="10492"/>
                </a:lnTo>
                <a:lnTo>
                  <a:pt x="25521" y="10480"/>
                </a:lnTo>
                <a:lnTo>
                  <a:pt x="25493" y="10472"/>
                </a:lnTo>
                <a:lnTo>
                  <a:pt x="25466" y="10464"/>
                </a:lnTo>
                <a:lnTo>
                  <a:pt x="25440" y="10457"/>
                </a:lnTo>
                <a:lnTo>
                  <a:pt x="25414" y="10452"/>
                </a:lnTo>
                <a:lnTo>
                  <a:pt x="25389" y="10448"/>
                </a:lnTo>
                <a:lnTo>
                  <a:pt x="25364" y="10445"/>
                </a:lnTo>
                <a:lnTo>
                  <a:pt x="3051" y="10445"/>
                </a:lnTo>
                <a:lnTo>
                  <a:pt x="2972" y="10444"/>
                </a:lnTo>
                <a:lnTo>
                  <a:pt x="2894" y="10442"/>
                </a:lnTo>
                <a:lnTo>
                  <a:pt x="2816" y="10437"/>
                </a:lnTo>
                <a:lnTo>
                  <a:pt x="2739" y="10429"/>
                </a:lnTo>
                <a:lnTo>
                  <a:pt x="2662" y="10421"/>
                </a:lnTo>
                <a:lnTo>
                  <a:pt x="2586" y="10411"/>
                </a:lnTo>
                <a:lnTo>
                  <a:pt x="2511" y="10398"/>
                </a:lnTo>
                <a:lnTo>
                  <a:pt x="2436" y="10383"/>
                </a:lnTo>
                <a:lnTo>
                  <a:pt x="2362" y="10367"/>
                </a:lnTo>
                <a:lnTo>
                  <a:pt x="2288" y="10349"/>
                </a:lnTo>
                <a:lnTo>
                  <a:pt x="2215" y="10329"/>
                </a:lnTo>
                <a:lnTo>
                  <a:pt x="2143" y="10309"/>
                </a:lnTo>
                <a:lnTo>
                  <a:pt x="2073" y="10285"/>
                </a:lnTo>
                <a:lnTo>
                  <a:pt x="2002" y="10261"/>
                </a:lnTo>
                <a:lnTo>
                  <a:pt x="1932" y="10234"/>
                </a:lnTo>
                <a:lnTo>
                  <a:pt x="1863" y="10205"/>
                </a:lnTo>
                <a:lnTo>
                  <a:pt x="1795" y="10176"/>
                </a:lnTo>
                <a:lnTo>
                  <a:pt x="1728" y="10144"/>
                </a:lnTo>
                <a:lnTo>
                  <a:pt x="1661" y="10112"/>
                </a:lnTo>
                <a:lnTo>
                  <a:pt x="1597" y="10077"/>
                </a:lnTo>
                <a:lnTo>
                  <a:pt x="1532" y="10041"/>
                </a:lnTo>
                <a:lnTo>
                  <a:pt x="1469" y="10004"/>
                </a:lnTo>
                <a:lnTo>
                  <a:pt x="1406" y="9965"/>
                </a:lnTo>
                <a:lnTo>
                  <a:pt x="1345" y="9924"/>
                </a:lnTo>
                <a:lnTo>
                  <a:pt x="1285" y="9883"/>
                </a:lnTo>
                <a:lnTo>
                  <a:pt x="1225" y="9839"/>
                </a:lnTo>
                <a:lnTo>
                  <a:pt x="1167" y="9794"/>
                </a:lnTo>
                <a:lnTo>
                  <a:pt x="1110" y="9749"/>
                </a:lnTo>
                <a:lnTo>
                  <a:pt x="1055" y="9702"/>
                </a:lnTo>
                <a:lnTo>
                  <a:pt x="999" y="9653"/>
                </a:lnTo>
                <a:lnTo>
                  <a:pt x="945" y="9603"/>
                </a:lnTo>
                <a:lnTo>
                  <a:pt x="893" y="9552"/>
                </a:lnTo>
                <a:lnTo>
                  <a:pt x="842" y="9500"/>
                </a:lnTo>
                <a:lnTo>
                  <a:pt x="792" y="9446"/>
                </a:lnTo>
                <a:lnTo>
                  <a:pt x="743" y="9392"/>
                </a:lnTo>
                <a:lnTo>
                  <a:pt x="696" y="9335"/>
                </a:lnTo>
                <a:lnTo>
                  <a:pt x="651" y="9278"/>
                </a:lnTo>
                <a:lnTo>
                  <a:pt x="606" y="9220"/>
                </a:lnTo>
                <a:lnTo>
                  <a:pt x="562" y="9161"/>
                </a:lnTo>
                <a:lnTo>
                  <a:pt x="521" y="9100"/>
                </a:lnTo>
                <a:lnTo>
                  <a:pt x="480" y="9039"/>
                </a:lnTo>
                <a:lnTo>
                  <a:pt x="441" y="8976"/>
                </a:lnTo>
                <a:lnTo>
                  <a:pt x="404" y="8913"/>
                </a:lnTo>
                <a:lnTo>
                  <a:pt x="367" y="8849"/>
                </a:lnTo>
                <a:lnTo>
                  <a:pt x="333" y="8784"/>
                </a:lnTo>
                <a:lnTo>
                  <a:pt x="301" y="8717"/>
                </a:lnTo>
                <a:lnTo>
                  <a:pt x="270" y="8651"/>
                </a:lnTo>
                <a:lnTo>
                  <a:pt x="239" y="8582"/>
                </a:lnTo>
                <a:lnTo>
                  <a:pt x="211" y="8513"/>
                </a:lnTo>
                <a:lnTo>
                  <a:pt x="185" y="8444"/>
                </a:lnTo>
                <a:lnTo>
                  <a:pt x="160" y="8373"/>
                </a:lnTo>
                <a:lnTo>
                  <a:pt x="136" y="8302"/>
                </a:lnTo>
                <a:lnTo>
                  <a:pt x="116" y="8230"/>
                </a:lnTo>
                <a:lnTo>
                  <a:pt x="96" y="8157"/>
                </a:lnTo>
                <a:lnTo>
                  <a:pt x="78" y="8083"/>
                </a:lnTo>
                <a:lnTo>
                  <a:pt x="61" y="8010"/>
                </a:lnTo>
                <a:lnTo>
                  <a:pt x="47" y="7935"/>
                </a:lnTo>
                <a:lnTo>
                  <a:pt x="34" y="7860"/>
                </a:lnTo>
                <a:lnTo>
                  <a:pt x="24" y="7784"/>
                </a:lnTo>
                <a:lnTo>
                  <a:pt x="16" y="7707"/>
                </a:lnTo>
                <a:lnTo>
                  <a:pt x="8" y="7630"/>
                </a:lnTo>
                <a:lnTo>
                  <a:pt x="4" y="7552"/>
                </a:lnTo>
                <a:lnTo>
                  <a:pt x="1" y="7474"/>
                </a:lnTo>
                <a:lnTo>
                  <a:pt x="0" y="7394"/>
                </a:lnTo>
                <a:lnTo>
                  <a:pt x="0" y="3050"/>
                </a:lnTo>
                <a:lnTo>
                  <a:pt x="1" y="2971"/>
                </a:lnTo>
                <a:lnTo>
                  <a:pt x="4" y="2893"/>
                </a:lnTo>
                <a:lnTo>
                  <a:pt x="8" y="2815"/>
                </a:lnTo>
                <a:lnTo>
                  <a:pt x="16" y="2738"/>
                </a:lnTo>
                <a:lnTo>
                  <a:pt x="24" y="2661"/>
                </a:lnTo>
                <a:lnTo>
                  <a:pt x="34" y="2585"/>
                </a:lnTo>
                <a:lnTo>
                  <a:pt x="47" y="2510"/>
                </a:lnTo>
                <a:lnTo>
                  <a:pt x="61" y="2435"/>
                </a:lnTo>
                <a:lnTo>
                  <a:pt x="78" y="2361"/>
                </a:lnTo>
                <a:lnTo>
                  <a:pt x="96" y="2288"/>
                </a:lnTo>
                <a:lnTo>
                  <a:pt x="116" y="2215"/>
                </a:lnTo>
                <a:lnTo>
                  <a:pt x="136" y="2143"/>
                </a:lnTo>
                <a:lnTo>
                  <a:pt x="160" y="2072"/>
                </a:lnTo>
                <a:lnTo>
                  <a:pt x="185" y="2001"/>
                </a:lnTo>
                <a:lnTo>
                  <a:pt x="211" y="1932"/>
                </a:lnTo>
                <a:lnTo>
                  <a:pt x="239" y="1863"/>
                </a:lnTo>
                <a:lnTo>
                  <a:pt x="270" y="1795"/>
                </a:lnTo>
                <a:lnTo>
                  <a:pt x="301" y="1728"/>
                </a:lnTo>
                <a:lnTo>
                  <a:pt x="333" y="1661"/>
                </a:lnTo>
                <a:lnTo>
                  <a:pt x="367" y="1596"/>
                </a:lnTo>
                <a:lnTo>
                  <a:pt x="404" y="1532"/>
                </a:lnTo>
                <a:lnTo>
                  <a:pt x="441" y="1468"/>
                </a:lnTo>
                <a:lnTo>
                  <a:pt x="480" y="1406"/>
                </a:lnTo>
                <a:lnTo>
                  <a:pt x="521" y="1345"/>
                </a:lnTo>
                <a:lnTo>
                  <a:pt x="562" y="1284"/>
                </a:lnTo>
                <a:lnTo>
                  <a:pt x="606" y="1225"/>
                </a:lnTo>
                <a:lnTo>
                  <a:pt x="651" y="1167"/>
                </a:lnTo>
                <a:lnTo>
                  <a:pt x="696" y="1109"/>
                </a:lnTo>
                <a:lnTo>
                  <a:pt x="743" y="1054"/>
                </a:lnTo>
                <a:lnTo>
                  <a:pt x="792" y="999"/>
                </a:lnTo>
                <a:lnTo>
                  <a:pt x="842" y="946"/>
                </a:lnTo>
                <a:lnTo>
                  <a:pt x="893" y="893"/>
                </a:lnTo>
                <a:lnTo>
                  <a:pt x="945" y="842"/>
                </a:lnTo>
                <a:lnTo>
                  <a:pt x="999" y="792"/>
                </a:lnTo>
                <a:lnTo>
                  <a:pt x="1055" y="744"/>
                </a:lnTo>
                <a:lnTo>
                  <a:pt x="1110" y="696"/>
                </a:lnTo>
                <a:lnTo>
                  <a:pt x="1167" y="650"/>
                </a:lnTo>
                <a:lnTo>
                  <a:pt x="1225" y="606"/>
                </a:lnTo>
                <a:lnTo>
                  <a:pt x="1285" y="563"/>
                </a:lnTo>
                <a:lnTo>
                  <a:pt x="1345" y="520"/>
                </a:lnTo>
                <a:lnTo>
                  <a:pt x="1406" y="481"/>
                </a:lnTo>
                <a:lnTo>
                  <a:pt x="1469" y="441"/>
                </a:lnTo>
                <a:lnTo>
                  <a:pt x="1532" y="404"/>
                </a:lnTo>
                <a:lnTo>
                  <a:pt x="1597" y="368"/>
                </a:lnTo>
                <a:lnTo>
                  <a:pt x="1661" y="334"/>
                </a:lnTo>
                <a:lnTo>
                  <a:pt x="1728" y="301"/>
                </a:lnTo>
                <a:lnTo>
                  <a:pt x="1795" y="270"/>
                </a:lnTo>
                <a:lnTo>
                  <a:pt x="1863" y="239"/>
                </a:lnTo>
                <a:lnTo>
                  <a:pt x="1932" y="211"/>
                </a:lnTo>
                <a:lnTo>
                  <a:pt x="2002" y="185"/>
                </a:lnTo>
                <a:lnTo>
                  <a:pt x="2073" y="160"/>
                </a:lnTo>
                <a:lnTo>
                  <a:pt x="2143" y="137"/>
                </a:lnTo>
                <a:lnTo>
                  <a:pt x="2215" y="116"/>
                </a:lnTo>
                <a:lnTo>
                  <a:pt x="2288" y="96"/>
                </a:lnTo>
                <a:lnTo>
                  <a:pt x="2362" y="78"/>
                </a:lnTo>
                <a:lnTo>
                  <a:pt x="2436" y="61"/>
                </a:lnTo>
                <a:lnTo>
                  <a:pt x="2511" y="48"/>
                </a:lnTo>
                <a:lnTo>
                  <a:pt x="2586" y="35"/>
                </a:lnTo>
                <a:lnTo>
                  <a:pt x="2662" y="24"/>
                </a:lnTo>
                <a:lnTo>
                  <a:pt x="2739" y="16"/>
                </a:lnTo>
                <a:lnTo>
                  <a:pt x="2816" y="8"/>
                </a:lnTo>
                <a:lnTo>
                  <a:pt x="2894" y="4"/>
                </a:lnTo>
                <a:lnTo>
                  <a:pt x="2972" y="1"/>
                </a:lnTo>
                <a:lnTo>
                  <a:pt x="3051" y="0"/>
                </a:lnTo>
                <a:lnTo>
                  <a:pt x="25929" y="0"/>
                </a:lnTo>
                <a:lnTo>
                  <a:pt x="26007" y="1"/>
                </a:lnTo>
                <a:lnTo>
                  <a:pt x="26086" y="4"/>
                </a:lnTo>
                <a:lnTo>
                  <a:pt x="26163" y="8"/>
                </a:lnTo>
                <a:lnTo>
                  <a:pt x="26240" y="16"/>
                </a:lnTo>
                <a:lnTo>
                  <a:pt x="26317" y="24"/>
                </a:lnTo>
                <a:lnTo>
                  <a:pt x="26393" y="35"/>
                </a:lnTo>
                <a:lnTo>
                  <a:pt x="26469" y="48"/>
                </a:lnTo>
                <a:lnTo>
                  <a:pt x="26543" y="61"/>
                </a:lnTo>
                <a:lnTo>
                  <a:pt x="26618" y="78"/>
                </a:lnTo>
                <a:lnTo>
                  <a:pt x="26691" y="96"/>
                </a:lnTo>
                <a:lnTo>
                  <a:pt x="26764" y="116"/>
                </a:lnTo>
                <a:lnTo>
                  <a:pt x="26836" y="137"/>
                </a:lnTo>
                <a:lnTo>
                  <a:pt x="26908" y="160"/>
                </a:lnTo>
                <a:lnTo>
                  <a:pt x="26977" y="185"/>
                </a:lnTo>
                <a:lnTo>
                  <a:pt x="27047" y="211"/>
                </a:lnTo>
                <a:lnTo>
                  <a:pt x="27117" y="239"/>
                </a:lnTo>
                <a:lnTo>
                  <a:pt x="27185" y="270"/>
                </a:lnTo>
                <a:lnTo>
                  <a:pt x="27251" y="301"/>
                </a:lnTo>
                <a:lnTo>
                  <a:pt x="27318" y="334"/>
                </a:lnTo>
                <a:lnTo>
                  <a:pt x="27383" y="368"/>
                </a:lnTo>
                <a:lnTo>
                  <a:pt x="27448" y="404"/>
                </a:lnTo>
                <a:lnTo>
                  <a:pt x="27510" y="441"/>
                </a:lnTo>
                <a:lnTo>
                  <a:pt x="27573" y="481"/>
                </a:lnTo>
                <a:lnTo>
                  <a:pt x="27634" y="520"/>
                </a:lnTo>
                <a:lnTo>
                  <a:pt x="27695" y="563"/>
                </a:lnTo>
                <a:lnTo>
                  <a:pt x="27754" y="606"/>
                </a:lnTo>
                <a:lnTo>
                  <a:pt x="27812" y="650"/>
                </a:lnTo>
                <a:lnTo>
                  <a:pt x="27870" y="696"/>
                </a:lnTo>
                <a:lnTo>
                  <a:pt x="27926" y="744"/>
                </a:lnTo>
                <a:lnTo>
                  <a:pt x="27980" y="792"/>
                </a:lnTo>
                <a:lnTo>
                  <a:pt x="28034" y="842"/>
                </a:lnTo>
                <a:lnTo>
                  <a:pt x="28086" y="893"/>
                </a:lnTo>
                <a:lnTo>
                  <a:pt x="28137" y="946"/>
                </a:lnTo>
                <a:lnTo>
                  <a:pt x="28187" y="999"/>
                </a:lnTo>
                <a:lnTo>
                  <a:pt x="28236" y="1054"/>
                </a:lnTo>
                <a:lnTo>
                  <a:pt x="28283" y="1109"/>
                </a:lnTo>
                <a:lnTo>
                  <a:pt x="28330" y="1167"/>
                </a:lnTo>
                <a:lnTo>
                  <a:pt x="28373" y="1225"/>
                </a:lnTo>
                <a:lnTo>
                  <a:pt x="28417" y="1284"/>
                </a:lnTo>
                <a:lnTo>
                  <a:pt x="28459" y="1345"/>
                </a:lnTo>
                <a:lnTo>
                  <a:pt x="28499" y="1406"/>
                </a:lnTo>
                <a:lnTo>
                  <a:pt x="28538" y="1468"/>
                </a:lnTo>
                <a:lnTo>
                  <a:pt x="28575" y="1532"/>
                </a:lnTo>
                <a:lnTo>
                  <a:pt x="28612" y="1596"/>
                </a:lnTo>
                <a:lnTo>
                  <a:pt x="28646" y="1661"/>
                </a:lnTo>
                <a:lnTo>
                  <a:pt x="28680" y="1728"/>
                </a:lnTo>
                <a:lnTo>
                  <a:pt x="28711" y="1795"/>
                </a:lnTo>
                <a:lnTo>
                  <a:pt x="28740" y="1863"/>
                </a:lnTo>
                <a:lnTo>
                  <a:pt x="28768" y="1932"/>
                </a:lnTo>
                <a:lnTo>
                  <a:pt x="28795" y="2001"/>
                </a:lnTo>
                <a:lnTo>
                  <a:pt x="28820" y="2072"/>
                </a:lnTo>
                <a:lnTo>
                  <a:pt x="28843" y="2143"/>
                </a:lnTo>
                <a:lnTo>
                  <a:pt x="28865" y="2215"/>
                </a:lnTo>
                <a:lnTo>
                  <a:pt x="28884" y="2288"/>
                </a:lnTo>
                <a:lnTo>
                  <a:pt x="28902" y="2361"/>
                </a:lnTo>
                <a:lnTo>
                  <a:pt x="28918" y="2435"/>
                </a:lnTo>
                <a:lnTo>
                  <a:pt x="28933" y="2510"/>
                </a:lnTo>
                <a:lnTo>
                  <a:pt x="28945" y="2585"/>
                </a:lnTo>
                <a:lnTo>
                  <a:pt x="28955" y="2661"/>
                </a:lnTo>
                <a:lnTo>
                  <a:pt x="28965" y="2738"/>
                </a:lnTo>
                <a:lnTo>
                  <a:pt x="28971" y="2815"/>
                </a:lnTo>
                <a:lnTo>
                  <a:pt x="28976" y="2893"/>
                </a:lnTo>
                <a:lnTo>
                  <a:pt x="28979" y="2971"/>
                </a:lnTo>
                <a:lnTo>
                  <a:pt x="28980" y="3050"/>
                </a:lnTo>
                <a:lnTo>
                  <a:pt x="28980" y="5222"/>
                </a:lnTo>
                <a:lnTo>
                  <a:pt x="28979" y="5273"/>
                </a:lnTo>
                <a:lnTo>
                  <a:pt x="28978" y="5323"/>
                </a:lnTo>
                <a:lnTo>
                  <a:pt x="28974" y="5373"/>
                </a:lnTo>
                <a:lnTo>
                  <a:pt x="28969" y="5422"/>
                </a:lnTo>
                <a:lnTo>
                  <a:pt x="28965" y="5447"/>
                </a:lnTo>
                <a:lnTo>
                  <a:pt x="28961" y="5471"/>
                </a:lnTo>
                <a:lnTo>
                  <a:pt x="28955" y="5495"/>
                </a:lnTo>
                <a:lnTo>
                  <a:pt x="28950" y="5518"/>
                </a:lnTo>
                <a:lnTo>
                  <a:pt x="28943" y="5542"/>
                </a:lnTo>
                <a:lnTo>
                  <a:pt x="28936" y="5565"/>
                </a:lnTo>
                <a:lnTo>
                  <a:pt x="28927" y="5588"/>
                </a:lnTo>
                <a:lnTo>
                  <a:pt x="28918" y="5610"/>
                </a:lnTo>
                <a:lnTo>
                  <a:pt x="28825" y="5605"/>
                </a:lnTo>
                <a:lnTo>
                  <a:pt x="28733" y="5603"/>
                </a:lnTo>
                <a:lnTo>
                  <a:pt x="28640" y="5603"/>
                </a:lnTo>
                <a:lnTo>
                  <a:pt x="28548" y="5605"/>
                </a:lnTo>
                <a:lnTo>
                  <a:pt x="28456" y="5610"/>
                </a:lnTo>
                <a:lnTo>
                  <a:pt x="28364" y="5617"/>
                </a:lnTo>
                <a:lnTo>
                  <a:pt x="28274" y="5625"/>
                </a:lnTo>
                <a:lnTo>
                  <a:pt x="28183" y="5637"/>
                </a:lnTo>
                <a:lnTo>
                  <a:pt x="28092" y="5649"/>
                </a:lnTo>
                <a:lnTo>
                  <a:pt x="28003" y="5665"/>
                </a:lnTo>
                <a:lnTo>
                  <a:pt x="27913" y="5682"/>
                </a:lnTo>
                <a:lnTo>
                  <a:pt x="27825" y="5702"/>
                </a:lnTo>
                <a:lnTo>
                  <a:pt x="27737" y="5725"/>
                </a:lnTo>
                <a:lnTo>
                  <a:pt x="27650" y="5749"/>
                </a:lnTo>
                <a:lnTo>
                  <a:pt x="27564" y="5776"/>
                </a:lnTo>
                <a:lnTo>
                  <a:pt x="27478" y="5805"/>
                </a:lnTo>
                <a:lnTo>
                  <a:pt x="27437" y="5821"/>
                </a:lnTo>
                <a:lnTo>
                  <a:pt x="27394" y="5836"/>
                </a:lnTo>
                <a:lnTo>
                  <a:pt x="27352" y="5853"/>
                </a:lnTo>
                <a:lnTo>
                  <a:pt x="27311" y="5870"/>
                </a:lnTo>
                <a:lnTo>
                  <a:pt x="27269" y="5887"/>
                </a:lnTo>
                <a:lnTo>
                  <a:pt x="27228" y="5906"/>
                </a:lnTo>
                <a:lnTo>
                  <a:pt x="27187" y="5925"/>
                </a:lnTo>
                <a:lnTo>
                  <a:pt x="27147" y="5945"/>
                </a:lnTo>
                <a:lnTo>
                  <a:pt x="27107" y="5964"/>
                </a:lnTo>
                <a:lnTo>
                  <a:pt x="27066" y="5985"/>
                </a:lnTo>
                <a:lnTo>
                  <a:pt x="27026" y="6007"/>
                </a:lnTo>
                <a:lnTo>
                  <a:pt x="26988" y="6029"/>
                </a:lnTo>
                <a:lnTo>
                  <a:pt x="26948" y="6051"/>
                </a:lnTo>
                <a:lnTo>
                  <a:pt x="26910" y="6075"/>
                </a:lnTo>
                <a:lnTo>
                  <a:pt x="26871" y="6098"/>
                </a:lnTo>
                <a:lnTo>
                  <a:pt x="26833" y="6123"/>
                </a:lnTo>
                <a:lnTo>
                  <a:pt x="26795" y="6148"/>
                </a:lnTo>
                <a:lnTo>
                  <a:pt x="26758" y="6173"/>
                </a:lnTo>
                <a:lnTo>
                  <a:pt x="26721" y="6199"/>
                </a:lnTo>
                <a:lnTo>
                  <a:pt x="26684" y="6226"/>
                </a:lnTo>
                <a:lnTo>
                  <a:pt x="26648" y="6253"/>
                </a:lnTo>
                <a:lnTo>
                  <a:pt x="26612" y="6281"/>
                </a:lnTo>
                <a:lnTo>
                  <a:pt x="26577" y="6309"/>
                </a:lnTo>
                <a:lnTo>
                  <a:pt x="26541" y="6338"/>
                </a:lnTo>
                <a:lnTo>
                  <a:pt x="26507" y="6368"/>
                </a:lnTo>
                <a:lnTo>
                  <a:pt x="26473" y="6398"/>
                </a:lnTo>
                <a:lnTo>
                  <a:pt x="26438" y="6430"/>
                </a:lnTo>
                <a:lnTo>
                  <a:pt x="26405" y="6462"/>
                </a:lnTo>
                <a:lnTo>
                  <a:pt x="26372" y="6494"/>
                </a:lnTo>
                <a:lnTo>
                  <a:pt x="26339" y="6526"/>
                </a:lnTo>
                <a:lnTo>
                  <a:pt x="26307" y="6560"/>
                </a:lnTo>
                <a:lnTo>
                  <a:pt x="26275" y="6594"/>
                </a:lnTo>
                <a:lnTo>
                  <a:pt x="26232" y="6643"/>
                </a:lnTo>
                <a:lnTo>
                  <a:pt x="26191" y="6694"/>
                </a:lnTo>
                <a:lnTo>
                  <a:pt x="26152" y="6744"/>
                </a:lnTo>
                <a:lnTo>
                  <a:pt x="26113" y="6796"/>
                </a:lnTo>
                <a:lnTo>
                  <a:pt x="26076" y="6848"/>
                </a:lnTo>
                <a:lnTo>
                  <a:pt x="26041" y="6901"/>
                </a:lnTo>
                <a:lnTo>
                  <a:pt x="26006" y="6954"/>
                </a:lnTo>
                <a:lnTo>
                  <a:pt x="25973" y="7008"/>
                </a:lnTo>
                <a:lnTo>
                  <a:pt x="25942" y="7063"/>
                </a:lnTo>
                <a:lnTo>
                  <a:pt x="25911" y="7119"/>
                </a:lnTo>
                <a:lnTo>
                  <a:pt x="25882" y="7174"/>
                </a:lnTo>
                <a:lnTo>
                  <a:pt x="25855" y="7231"/>
                </a:lnTo>
                <a:lnTo>
                  <a:pt x="25829" y="7287"/>
                </a:lnTo>
                <a:lnTo>
                  <a:pt x="25804" y="7344"/>
                </a:lnTo>
                <a:lnTo>
                  <a:pt x="25780" y="7403"/>
                </a:lnTo>
                <a:lnTo>
                  <a:pt x="25758" y="7461"/>
                </a:lnTo>
                <a:lnTo>
                  <a:pt x="25738" y="7519"/>
                </a:lnTo>
                <a:lnTo>
                  <a:pt x="25719" y="7578"/>
                </a:lnTo>
                <a:lnTo>
                  <a:pt x="25701" y="7637"/>
                </a:lnTo>
                <a:lnTo>
                  <a:pt x="25684" y="7697"/>
                </a:lnTo>
                <a:lnTo>
                  <a:pt x="25669" y="7757"/>
                </a:lnTo>
                <a:lnTo>
                  <a:pt x="25655" y="7817"/>
                </a:lnTo>
                <a:lnTo>
                  <a:pt x="25643" y="7877"/>
                </a:lnTo>
                <a:lnTo>
                  <a:pt x="25631" y="7938"/>
                </a:lnTo>
                <a:lnTo>
                  <a:pt x="25622" y="7998"/>
                </a:lnTo>
                <a:lnTo>
                  <a:pt x="25614" y="8058"/>
                </a:lnTo>
                <a:lnTo>
                  <a:pt x="25606" y="8120"/>
                </a:lnTo>
                <a:lnTo>
                  <a:pt x="25601" y="8180"/>
                </a:lnTo>
                <a:lnTo>
                  <a:pt x="25597" y="8242"/>
                </a:lnTo>
                <a:lnTo>
                  <a:pt x="25595" y="8303"/>
                </a:lnTo>
                <a:lnTo>
                  <a:pt x="25593" y="8363"/>
                </a:lnTo>
                <a:lnTo>
                  <a:pt x="25593" y="8425"/>
                </a:lnTo>
                <a:lnTo>
                  <a:pt x="25595" y="8486"/>
                </a:lnTo>
                <a:lnTo>
                  <a:pt x="25597" y="8547"/>
                </a:lnTo>
                <a:lnTo>
                  <a:pt x="25601" y="8608"/>
                </a:lnTo>
                <a:lnTo>
                  <a:pt x="25607" y="8668"/>
                </a:lnTo>
                <a:lnTo>
                  <a:pt x="25614" y="8729"/>
                </a:lnTo>
                <a:lnTo>
                  <a:pt x="25622" y="8789"/>
                </a:lnTo>
                <a:lnTo>
                  <a:pt x="25632" y="8849"/>
                </a:lnTo>
                <a:lnTo>
                  <a:pt x="25644" y="8910"/>
                </a:lnTo>
                <a:lnTo>
                  <a:pt x="25656" y="8969"/>
                </a:lnTo>
                <a:lnTo>
                  <a:pt x="25670" y="9028"/>
                </a:lnTo>
                <a:lnTo>
                  <a:pt x="25686" y="9088"/>
                </a:lnTo>
                <a:lnTo>
                  <a:pt x="25702" y="9146"/>
                </a:lnTo>
                <a:lnTo>
                  <a:pt x="25721" y="9204"/>
                </a:lnTo>
                <a:lnTo>
                  <a:pt x="25740" y="9263"/>
                </a:lnTo>
                <a:lnTo>
                  <a:pt x="25762" y="9320"/>
                </a:lnTo>
                <a:lnTo>
                  <a:pt x="25783" y="9377"/>
                </a:lnTo>
                <a:lnTo>
                  <a:pt x="25807" y="9434"/>
                </a:lnTo>
                <a:lnTo>
                  <a:pt x="25832" y="9490"/>
                </a:lnTo>
                <a:lnTo>
                  <a:pt x="25859" y="9546"/>
                </a:lnTo>
                <a:lnTo>
                  <a:pt x="25888" y="9601"/>
                </a:lnTo>
                <a:lnTo>
                  <a:pt x="25917" y="9655"/>
                </a:lnTo>
                <a:lnTo>
                  <a:pt x="25948" y="9709"/>
                </a:lnTo>
                <a:lnTo>
                  <a:pt x="25980" y="9762"/>
                </a:lnTo>
                <a:lnTo>
                  <a:pt x="26015" y="9815"/>
                </a:lnTo>
                <a:lnTo>
                  <a:pt x="26050" y="9867"/>
                </a:lnTo>
                <a:lnTo>
                  <a:pt x="26086" y="9918"/>
                </a:lnTo>
                <a:lnTo>
                  <a:pt x="26124" y="9969"/>
                </a:lnTo>
                <a:lnTo>
                  <a:pt x="26163" y="10018"/>
                </a:lnTo>
                <a:lnTo>
                  <a:pt x="26205" y="10067"/>
                </a:lnTo>
                <a:lnTo>
                  <a:pt x="26247" y="10116"/>
                </a:lnTo>
                <a:lnTo>
                  <a:pt x="26290" y="10163"/>
                </a:lnTo>
                <a:lnTo>
                  <a:pt x="26336" y="10210"/>
                </a:lnTo>
                <a:lnTo>
                  <a:pt x="26383" y="10254"/>
                </a:lnTo>
                <a:lnTo>
                  <a:pt x="26430" y="10298"/>
                </a:lnTo>
                <a:lnTo>
                  <a:pt x="26479" y="10340"/>
                </a:lnTo>
                <a:lnTo>
                  <a:pt x="26528" y="10380"/>
                </a:lnTo>
                <a:lnTo>
                  <a:pt x="26579" y="10419"/>
                </a:lnTo>
                <a:lnTo>
                  <a:pt x="26630" y="10456"/>
                </a:lnTo>
                <a:lnTo>
                  <a:pt x="26682" y="10492"/>
                </a:lnTo>
                <a:lnTo>
                  <a:pt x="26735" y="10525"/>
                </a:lnTo>
                <a:lnTo>
                  <a:pt x="26788" y="10557"/>
                </a:lnTo>
                <a:lnTo>
                  <a:pt x="26843" y="10588"/>
                </a:lnTo>
                <a:lnTo>
                  <a:pt x="26897" y="10618"/>
                </a:lnTo>
                <a:lnTo>
                  <a:pt x="26954" y="10645"/>
                </a:lnTo>
                <a:lnTo>
                  <a:pt x="27010" y="10671"/>
                </a:lnTo>
                <a:lnTo>
                  <a:pt x="27067" y="10695"/>
                </a:lnTo>
                <a:lnTo>
                  <a:pt x="27124" y="10718"/>
                </a:lnTo>
                <a:lnTo>
                  <a:pt x="27182" y="10738"/>
                </a:lnTo>
                <a:lnTo>
                  <a:pt x="27240" y="10758"/>
                </a:lnTo>
                <a:lnTo>
                  <a:pt x="27298" y="10776"/>
                </a:lnTo>
                <a:lnTo>
                  <a:pt x="27357" y="10792"/>
                </a:lnTo>
                <a:lnTo>
                  <a:pt x="27417" y="10807"/>
                </a:lnTo>
                <a:lnTo>
                  <a:pt x="27476" y="10821"/>
                </a:lnTo>
                <a:lnTo>
                  <a:pt x="27535" y="10832"/>
                </a:lnTo>
                <a:lnTo>
                  <a:pt x="27596" y="10841"/>
                </a:lnTo>
                <a:lnTo>
                  <a:pt x="27655" y="10850"/>
                </a:lnTo>
                <a:lnTo>
                  <a:pt x="27716" y="10857"/>
                </a:lnTo>
                <a:lnTo>
                  <a:pt x="27776" y="10862"/>
                </a:lnTo>
                <a:lnTo>
                  <a:pt x="27836" y="10865"/>
                </a:lnTo>
                <a:lnTo>
                  <a:pt x="27897" y="10867"/>
                </a:lnTo>
                <a:lnTo>
                  <a:pt x="27956" y="10868"/>
                </a:lnTo>
                <a:lnTo>
                  <a:pt x="28016" y="10867"/>
                </a:lnTo>
                <a:lnTo>
                  <a:pt x="28077" y="10864"/>
                </a:lnTo>
                <a:lnTo>
                  <a:pt x="28136" y="10860"/>
                </a:lnTo>
                <a:lnTo>
                  <a:pt x="28195" y="10854"/>
                </a:lnTo>
                <a:lnTo>
                  <a:pt x="28255" y="10847"/>
                </a:lnTo>
                <a:lnTo>
                  <a:pt x="28314" y="10838"/>
                </a:lnTo>
                <a:lnTo>
                  <a:pt x="28372" y="10828"/>
                </a:lnTo>
                <a:lnTo>
                  <a:pt x="28431" y="10815"/>
                </a:lnTo>
                <a:lnTo>
                  <a:pt x="28488" y="10802"/>
                </a:lnTo>
                <a:lnTo>
                  <a:pt x="28545" y="10786"/>
                </a:lnTo>
                <a:lnTo>
                  <a:pt x="28603" y="10770"/>
                </a:lnTo>
                <a:lnTo>
                  <a:pt x="28659" y="10752"/>
                </a:lnTo>
                <a:lnTo>
                  <a:pt x="28714" y="10732"/>
                </a:lnTo>
                <a:lnTo>
                  <a:pt x="28769" y="10710"/>
                </a:lnTo>
                <a:lnTo>
                  <a:pt x="28823" y="10687"/>
                </a:lnTo>
                <a:lnTo>
                  <a:pt x="28877" y="10662"/>
                </a:lnTo>
                <a:lnTo>
                  <a:pt x="28930" y="10636"/>
                </a:lnTo>
                <a:lnTo>
                  <a:pt x="28983" y="10609"/>
                </a:lnTo>
                <a:lnTo>
                  <a:pt x="29034" y="10580"/>
                </a:lnTo>
                <a:lnTo>
                  <a:pt x="29083" y="10549"/>
                </a:lnTo>
                <a:lnTo>
                  <a:pt x="29133" y="10517"/>
                </a:lnTo>
                <a:lnTo>
                  <a:pt x="29181" y="10482"/>
                </a:lnTo>
                <a:lnTo>
                  <a:pt x="29229" y="10447"/>
                </a:lnTo>
                <a:lnTo>
                  <a:pt x="29276" y="10411"/>
                </a:lnTo>
                <a:lnTo>
                  <a:pt x="29321" y="10372"/>
                </a:lnTo>
                <a:lnTo>
                  <a:pt x="29366" y="10332"/>
                </a:lnTo>
                <a:lnTo>
                  <a:pt x="29408" y="10291"/>
                </a:lnTo>
                <a:lnTo>
                  <a:pt x="29450" y="10247"/>
                </a:lnTo>
                <a:lnTo>
                  <a:pt x="29491" y="10202"/>
                </a:lnTo>
                <a:lnTo>
                  <a:pt x="29530" y="10157"/>
                </a:lnTo>
                <a:lnTo>
                  <a:pt x="29569" y="10109"/>
                </a:lnTo>
                <a:lnTo>
                  <a:pt x="29605" y="10060"/>
                </a:lnTo>
                <a:lnTo>
                  <a:pt x="29640" y="10009"/>
                </a:lnTo>
                <a:lnTo>
                  <a:pt x="29674" y="9957"/>
                </a:lnTo>
                <a:lnTo>
                  <a:pt x="29707" y="9903"/>
                </a:lnTo>
                <a:lnTo>
                  <a:pt x="29727" y="9868"/>
                </a:lnTo>
                <a:lnTo>
                  <a:pt x="29746" y="9833"/>
                </a:lnTo>
                <a:lnTo>
                  <a:pt x="29764" y="9798"/>
                </a:lnTo>
                <a:lnTo>
                  <a:pt x="29783" y="9761"/>
                </a:lnTo>
                <a:lnTo>
                  <a:pt x="29800" y="9726"/>
                </a:lnTo>
                <a:lnTo>
                  <a:pt x="29817" y="9688"/>
                </a:lnTo>
                <a:lnTo>
                  <a:pt x="29833" y="9652"/>
                </a:lnTo>
                <a:lnTo>
                  <a:pt x="29850" y="9614"/>
                </a:lnTo>
                <a:lnTo>
                  <a:pt x="29864" y="9577"/>
                </a:lnTo>
                <a:lnTo>
                  <a:pt x="29879" y="9538"/>
                </a:lnTo>
                <a:lnTo>
                  <a:pt x="29893" y="9501"/>
                </a:lnTo>
                <a:lnTo>
                  <a:pt x="29906" y="9462"/>
                </a:lnTo>
                <a:lnTo>
                  <a:pt x="29918" y="9424"/>
                </a:lnTo>
                <a:lnTo>
                  <a:pt x="29931" y="9384"/>
                </a:lnTo>
                <a:lnTo>
                  <a:pt x="29942" y="9346"/>
                </a:lnTo>
                <a:lnTo>
                  <a:pt x="29953" y="9306"/>
                </a:lnTo>
                <a:lnTo>
                  <a:pt x="29962" y="9267"/>
                </a:lnTo>
                <a:lnTo>
                  <a:pt x="29971" y="9227"/>
                </a:lnTo>
                <a:lnTo>
                  <a:pt x="29980" y="9188"/>
                </a:lnTo>
                <a:lnTo>
                  <a:pt x="29988" y="9147"/>
                </a:lnTo>
                <a:lnTo>
                  <a:pt x="29994" y="9108"/>
                </a:lnTo>
                <a:lnTo>
                  <a:pt x="30001" y="9068"/>
                </a:lnTo>
                <a:lnTo>
                  <a:pt x="30006" y="9027"/>
                </a:lnTo>
                <a:lnTo>
                  <a:pt x="30011" y="8988"/>
                </a:lnTo>
                <a:lnTo>
                  <a:pt x="30015" y="8947"/>
                </a:lnTo>
                <a:lnTo>
                  <a:pt x="30018" y="8908"/>
                </a:lnTo>
                <a:lnTo>
                  <a:pt x="30020" y="8867"/>
                </a:lnTo>
                <a:lnTo>
                  <a:pt x="30021" y="8827"/>
                </a:lnTo>
                <a:lnTo>
                  <a:pt x="30023" y="8787"/>
                </a:lnTo>
                <a:lnTo>
                  <a:pt x="30023" y="8747"/>
                </a:lnTo>
                <a:lnTo>
                  <a:pt x="30021" y="8707"/>
                </a:lnTo>
                <a:lnTo>
                  <a:pt x="30019" y="8667"/>
                </a:lnTo>
                <a:lnTo>
                  <a:pt x="30017" y="8628"/>
                </a:lnTo>
                <a:lnTo>
                  <a:pt x="30013" y="8588"/>
                </a:lnTo>
                <a:lnTo>
                  <a:pt x="30009" y="8549"/>
                </a:lnTo>
                <a:lnTo>
                  <a:pt x="30004" y="8509"/>
                </a:lnTo>
                <a:lnTo>
                  <a:pt x="29998" y="8471"/>
                </a:lnTo>
                <a:lnTo>
                  <a:pt x="29990" y="8432"/>
                </a:lnTo>
                <a:lnTo>
                  <a:pt x="29982" y="8394"/>
                </a:lnTo>
                <a:lnTo>
                  <a:pt x="29974" y="8355"/>
                </a:lnTo>
                <a:lnTo>
                  <a:pt x="29963" y="8317"/>
                </a:lnTo>
                <a:lnTo>
                  <a:pt x="29953" y="8279"/>
                </a:lnTo>
                <a:lnTo>
                  <a:pt x="29941" y="8242"/>
                </a:lnTo>
                <a:lnTo>
                  <a:pt x="29928" y="8204"/>
                </a:lnTo>
                <a:lnTo>
                  <a:pt x="29914" y="8168"/>
                </a:lnTo>
                <a:lnTo>
                  <a:pt x="29900" y="8130"/>
                </a:lnTo>
                <a:lnTo>
                  <a:pt x="29884" y="8095"/>
                </a:lnTo>
                <a:lnTo>
                  <a:pt x="29867" y="8058"/>
                </a:lnTo>
                <a:lnTo>
                  <a:pt x="29850" y="8023"/>
                </a:lnTo>
                <a:lnTo>
                  <a:pt x="29831" y="7989"/>
                </a:lnTo>
                <a:lnTo>
                  <a:pt x="29811" y="7954"/>
                </a:lnTo>
                <a:lnTo>
                  <a:pt x="29790" y="7920"/>
                </a:lnTo>
                <a:lnTo>
                  <a:pt x="29767" y="7887"/>
                </a:lnTo>
                <a:lnTo>
                  <a:pt x="29745" y="7853"/>
                </a:lnTo>
                <a:lnTo>
                  <a:pt x="29721" y="7821"/>
                </a:lnTo>
                <a:lnTo>
                  <a:pt x="29696" y="7789"/>
                </a:lnTo>
                <a:lnTo>
                  <a:pt x="29670" y="7758"/>
                </a:lnTo>
                <a:lnTo>
                  <a:pt x="29643" y="7726"/>
                </a:lnTo>
                <a:lnTo>
                  <a:pt x="29613" y="7696"/>
                </a:lnTo>
                <a:lnTo>
                  <a:pt x="29584" y="7666"/>
                </a:lnTo>
                <a:lnTo>
                  <a:pt x="29553" y="7637"/>
                </a:lnTo>
                <a:lnTo>
                  <a:pt x="29522" y="7609"/>
                </a:lnTo>
                <a:lnTo>
                  <a:pt x="29488" y="7581"/>
                </a:lnTo>
                <a:lnTo>
                  <a:pt x="29454" y="7554"/>
                </a:lnTo>
                <a:lnTo>
                  <a:pt x="29417" y="7517"/>
                </a:lnTo>
                <a:lnTo>
                  <a:pt x="29384" y="7487"/>
                </a:lnTo>
                <a:lnTo>
                  <a:pt x="29355" y="7461"/>
                </a:lnTo>
                <a:lnTo>
                  <a:pt x="29331" y="7439"/>
                </a:lnTo>
                <a:lnTo>
                  <a:pt x="29297" y="7412"/>
                </a:lnTo>
                <a:lnTo>
                  <a:pt x="29285" y="74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rIns="252000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2.dpr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，根据上面的计算公式，其物理像素就应该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*2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750*1334.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1" name="文本框 4"/>
          <p:cNvSpPr txBox="1"/>
          <p:nvPr/>
        </p:nvSpPr>
        <p:spPr>
          <a:xfrm>
            <a:off x="1718310" y="4263390"/>
            <a:ext cx="9897110" cy="25304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eaLnBrk="1" hangingPunct="1">
              <a:lnSpc>
                <a:spcPct val="130000"/>
              </a:lnSpc>
            </a:pP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1css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像素在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PC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端显示器需要用（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1*1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）个栅格点表示 在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iPhone6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中则需要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2*2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）个</a:t>
            </a: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1" hangingPunct="1">
              <a:lnSpc>
                <a:spcPct val="130000"/>
              </a:lnSpc>
            </a:pP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也就是在不同的屏幕上（普通屏幕 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vs retina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屏幕），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css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像素所呈现的大小（物理尺寸）是一致的，不同的是一个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css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像素所对象的物理像素个数是不一致</a:t>
            </a: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1" hangingPunct="1">
              <a:lnSpc>
                <a:spcPct val="130000"/>
              </a:lnSpc>
            </a:pP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在普通的屏幕下，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个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css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像素对应的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个物理像素 为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1:1 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。在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retina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屏幕下，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个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css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像素对应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个物理像素 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1:4</a:t>
            </a: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以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iPhone6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为例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KSO_Shape"/>
          <p:cNvSpPr/>
          <p:nvPr/>
        </p:nvSpPr>
        <p:spPr bwMode="auto">
          <a:xfrm>
            <a:off x="1859280" y="1664970"/>
            <a:ext cx="9843135" cy="1140460"/>
          </a:xfrm>
          <a:custGeom>
            <a:avLst/>
            <a:gdLst>
              <a:gd name="T0" fmla="*/ 2147483646 w 30720"/>
              <a:gd name="T1" fmla="*/ 2147483646 h 11496"/>
              <a:gd name="T2" fmla="*/ 2147483646 w 30720"/>
              <a:gd name="T3" fmla="*/ 2147483646 h 11496"/>
              <a:gd name="T4" fmla="*/ 2147483646 w 30720"/>
              <a:gd name="T5" fmla="*/ 2147483646 h 11496"/>
              <a:gd name="T6" fmla="*/ 2147483646 w 30720"/>
              <a:gd name="T7" fmla="*/ 2147483646 h 11496"/>
              <a:gd name="T8" fmla="*/ 2147483646 w 30720"/>
              <a:gd name="T9" fmla="*/ 2147483646 h 11496"/>
              <a:gd name="T10" fmla="*/ 2147483646 w 30720"/>
              <a:gd name="T11" fmla="*/ 2147483646 h 11496"/>
              <a:gd name="T12" fmla="*/ 2147483646 w 30720"/>
              <a:gd name="T13" fmla="*/ 2147483646 h 11496"/>
              <a:gd name="T14" fmla="*/ 2147483646 w 30720"/>
              <a:gd name="T15" fmla="*/ 2147483646 h 11496"/>
              <a:gd name="T16" fmla="*/ 2147483646 w 30720"/>
              <a:gd name="T17" fmla="*/ 2147483646 h 11496"/>
              <a:gd name="T18" fmla="*/ 2147483646 w 30720"/>
              <a:gd name="T19" fmla="*/ 2147483646 h 11496"/>
              <a:gd name="T20" fmla="*/ 2147483646 w 30720"/>
              <a:gd name="T21" fmla="*/ 2147483646 h 11496"/>
              <a:gd name="T22" fmla="*/ 2147483646 w 30720"/>
              <a:gd name="T23" fmla="*/ 2147483646 h 11496"/>
              <a:gd name="T24" fmla="*/ 2147483646 w 30720"/>
              <a:gd name="T25" fmla="*/ 2147483646 h 11496"/>
              <a:gd name="T26" fmla="*/ 2147483646 w 30720"/>
              <a:gd name="T27" fmla="*/ 2147483646 h 11496"/>
              <a:gd name="T28" fmla="*/ 2147483646 w 30720"/>
              <a:gd name="T29" fmla="*/ 2147483646 h 11496"/>
              <a:gd name="T30" fmla="*/ 2147483646 w 30720"/>
              <a:gd name="T31" fmla="*/ 2147483646 h 11496"/>
              <a:gd name="T32" fmla="*/ 2147483646 w 30720"/>
              <a:gd name="T33" fmla="*/ 2147483646 h 11496"/>
              <a:gd name="T34" fmla="*/ 2147483646 w 30720"/>
              <a:gd name="T35" fmla="*/ 2147483646 h 11496"/>
              <a:gd name="T36" fmla="*/ 2147483646 w 30720"/>
              <a:gd name="T37" fmla="*/ 2147483646 h 11496"/>
              <a:gd name="T38" fmla="*/ 2147483646 w 30720"/>
              <a:gd name="T39" fmla="*/ 2147483646 h 11496"/>
              <a:gd name="T40" fmla="*/ 2147483646 w 30720"/>
              <a:gd name="T41" fmla="*/ 2147483646 h 11496"/>
              <a:gd name="T42" fmla="*/ 2147483646 w 30720"/>
              <a:gd name="T43" fmla="*/ 2147483646 h 11496"/>
              <a:gd name="T44" fmla="*/ 2147483646 w 30720"/>
              <a:gd name="T45" fmla="*/ 2147483646 h 11496"/>
              <a:gd name="T46" fmla="*/ 2147483646 w 30720"/>
              <a:gd name="T47" fmla="*/ 2147483646 h 11496"/>
              <a:gd name="T48" fmla="*/ 2147483646 w 30720"/>
              <a:gd name="T49" fmla="*/ 2147483646 h 11496"/>
              <a:gd name="T50" fmla="*/ 2147483646 w 30720"/>
              <a:gd name="T51" fmla="*/ 2147483646 h 11496"/>
              <a:gd name="T52" fmla="*/ 2147483646 w 30720"/>
              <a:gd name="T53" fmla="*/ 2147483646 h 11496"/>
              <a:gd name="T54" fmla="*/ 2147483646 w 30720"/>
              <a:gd name="T55" fmla="*/ 2147483646 h 11496"/>
              <a:gd name="T56" fmla="*/ 2147483646 w 30720"/>
              <a:gd name="T57" fmla="*/ 2147483646 h 11496"/>
              <a:gd name="T58" fmla="*/ 2147483646 w 30720"/>
              <a:gd name="T59" fmla="*/ 2147483646 h 11496"/>
              <a:gd name="T60" fmla="*/ 2147483646 w 30720"/>
              <a:gd name="T61" fmla="*/ 2147483646 h 11496"/>
              <a:gd name="T62" fmla="*/ 2147483646 w 30720"/>
              <a:gd name="T63" fmla="*/ 2147483646 h 11496"/>
              <a:gd name="T64" fmla="*/ 2147483646 w 30720"/>
              <a:gd name="T65" fmla="*/ 2147483646 h 11496"/>
              <a:gd name="T66" fmla="*/ 2147483646 w 30720"/>
              <a:gd name="T67" fmla="*/ 2147483646 h 11496"/>
              <a:gd name="T68" fmla="*/ 2147483646 w 30720"/>
              <a:gd name="T69" fmla="*/ 2147483646 h 11496"/>
              <a:gd name="T70" fmla="*/ 2147483646 w 30720"/>
              <a:gd name="T71" fmla="*/ 2147483646 h 11496"/>
              <a:gd name="T72" fmla="*/ 2147483646 w 30720"/>
              <a:gd name="T73" fmla="*/ 2147483646 h 11496"/>
              <a:gd name="T74" fmla="*/ 2147483646 w 30720"/>
              <a:gd name="T75" fmla="*/ 2147483646 h 11496"/>
              <a:gd name="T76" fmla="*/ 2147483646 w 30720"/>
              <a:gd name="T77" fmla="*/ 2147483646 h 11496"/>
              <a:gd name="T78" fmla="*/ 2147483646 w 30720"/>
              <a:gd name="T79" fmla="*/ 2147483646 h 11496"/>
              <a:gd name="T80" fmla="*/ 2147483646 w 30720"/>
              <a:gd name="T81" fmla="*/ 2147483646 h 11496"/>
              <a:gd name="T82" fmla="*/ 2147483646 w 30720"/>
              <a:gd name="T83" fmla="*/ 2147483646 h 11496"/>
              <a:gd name="T84" fmla="*/ 2147483646 w 30720"/>
              <a:gd name="T85" fmla="*/ 2147483646 h 11496"/>
              <a:gd name="T86" fmla="*/ 2147483646 w 30720"/>
              <a:gd name="T87" fmla="*/ 2147483646 h 11496"/>
              <a:gd name="T88" fmla="*/ 2147483646 w 30720"/>
              <a:gd name="T89" fmla="*/ 2147483646 h 11496"/>
              <a:gd name="T90" fmla="*/ 2147483646 w 30720"/>
              <a:gd name="T91" fmla="*/ 2147483646 h 11496"/>
              <a:gd name="T92" fmla="*/ 2147483646 w 30720"/>
              <a:gd name="T93" fmla="*/ 2147483646 h 11496"/>
              <a:gd name="T94" fmla="*/ 2147483646 w 30720"/>
              <a:gd name="T95" fmla="*/ 2147483646 h 11496"/>
              <a:gd name="T96" fmla="*/ 2147483646 w 30720"/>
              <a:gd name="T97" fmla="*/ 2147483646 h 11496"/>
              <a:gd name="T98" fmla="*/ 2147483646 w 30720"/>
              <a:gd name="T99" fmla="*/ 2147483646 h 11496"/>
              <a:gd name="T100" fmla="*/ 2147483646 w 30720"/>
              <a:gd name="T101" fmla="*/ 2147483646 h 11496"/>
              <a:gd name="T102" fmla="*/ 2147483646 w 30720"/>
              <a:gd name="T103" fmla="*/ 2147483646 h 11496"/>
              <a:gd name="T104" fmla="*/ 2147483646 w 30720"/>
              <a:gd name="T105" fmla="*/ 2147483646 h 11496"/>
              <a:gd name="T106" fmla="*/ 2147483646 w 30720"/>
              <a:gd name="T107" fmla="*/ 2147483646 h 11496"/>
              <a:gd name="T108" fmla="*/ 2147483646 w 30720"/>
              <a:gd name="T109" fmla="*/ 2147483646 h 11496"/>
              <a:gd name="T110" fmla="*/ 2147483646 w 30720"/>
              <a:gd name="T111" fmla="*/ 2147483646 h 11496"/>
              <a:gd name="T112" fmla="*/ 2147483646 w 30720"/>
              <a:gd name="T113" fmla="*/ 2147483646 h 11496"/>
              <a:gd name="T114" fmla="*/ 2147483646 w 30720"/>
              <a:gd name="T115" fmla="*/ 2147483646 h 11496"/>
              <a:gd name="T116" fmla="*/ 2147483646 w 30720"/>
              <a:gd name="T117" fmla="*/ 2147483646 h 11496"/>
              <a:gd name="T118" fmla="*/ 2147483646 w 30720"/>
              <a:gd name="T119" fmla="*/ 2147483646 h 11496"/>
              <a:gd name="T120" fmla="*/ 2147483646 w 30720"/>
              <a:gd name="T121" fmla="*/ 2147483646 h 11496"/>
              <a:gd name="T122" fmla="*/ 2147483646 w 30720"/>
              <a:gd name="T123" fmla="*/ 2147483646 h 11496"/>
              <a:gd name="T124" fmla="*/ 2147483646 w 30720"/>
              <a:gd name="T125" fmla="*/ 2147483646 h 114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720" h="11496">
                <a:moveTo>
                  <a:pt x="29285" y="7403"/>
                </a:moveTo>
                <a:lnTo>
                  <a:pt x="29285" y="7403"/>
                </a:lnTo>
                <a:lnTo>
                  <a:pt x="29232" y="7379"/>
                </a:lnTo>
                <a:lnTo>
                  <a:pt x="29180" y="7357"/>
                </a:lnTo>
                <a:lnTo>
                  <a:pt x="29127" y="7336"/>
                </a:lnTo>
                <a:lnTo>
                  <a:pt x="29073" y="7316"/>
                </a:lnTo>
                <a:lnTo>
                  <a:pt x="29020" y="7298"/>
                </a:lnTo>
                <a:lnTo>
                  <a:pt x="28966" y="7280"/>
                </a:lnTo>
                <a:lnTo>
                  <a:pt x="28913" y="7264"/>
                </a:lnTo>
                <a:lnTo>
                  <a:pt x="28859" y="7251"/>
                </a:lnTo>
                <a:lnTo>
                  <a:pt x="28804" y="7237"/>
                </a:lnTo>
                <a:lnTo>
                  <a:pt x="28750" y="7226"/>
                </a:lnTo>
                <a:lnTo>
                  <a:pt x="28697" y="7216"/>
                </a:lnTo>
                <a:lnTo>
                  <a:pt x="28643" y="7208"/>
                </a:lnTo>
                <a:lnTo>
                  <a:pt x="28589" y="7202"/>
                </a:lnTo>
                <a:lnTo>
                  <a:pt x="28535" y="7198"/>
                </a:lnTo>
                <a:lnTo>
                  <a:pt x="28482" y="7195"/>
                </a:lnTo>
                <a:lnTo>
                  <a:pt x="28429" y="7194"/>
                </a:lnTo>
                <a:lnTo>
                  <a:pt x="28376" y="7194"/>
                </a:lnTo>
                <a:lnTo>
                  <a:pt x="28322" y="7197"/>
                </a:lnTo>
                <a:lnTo>
                  <a:pt x="28269" y="7201"/>
                </a:lnTo>
                <a:lnTo>
                  <a:pt x="28217" y="7207"/>
                </a:lnTo>
                <a:lnTo>
                  <a:pt x="28165" y="7215"/>
                </a:lnTo>
                <a:lnTo>
                  <a:pt x="28113" y="7226"/>
                </a:lnTo>
                <a:lnTo>
                  <a:pt x="28062" y="7238"/>
                </a:lnTo>
                <a:lnTo>
                  <a:pt x="28011" y="7253"/>
                </a:lnTo>
                <a:lnTo>
                  <a:pt x="27960" y="7270"/>
                </a:lnTo>
                <a:lnTo>
                  <a:pt x="27910" y="7289"/>
                </a:lnTo>
                <a:lnTo>
                  <a:pt x="27861" y="7310"/>
                </a:lnTo>
                <a:lnTo>
                  <a:pt x="27812" y="7334"/>
                </a:lnTo>
                <a:lnTo>
                  <a:pt x="27763" y="7360"/>
                </a:lnTo>
                <a:lnTo>
                  <a:pt x="27717" y="7388"/>
                </a:lnTo>
                <a:lnTo>
                  <a:pt x="27670" y="7418"/>
                </a:lnTo>
                <a:lnTo>
                  <a:pt x="27623" y="7452"/>
                </a:lnTo>
                <a:lnTo>
                  <a:pt x="27600" y="7473"/>
                </a:lnTo>
                <a:lnTo>
                  <a:pt x="27578" y="7494"/>
                </a:lnTo>
                <a:lnTo>
                  <a:pt x="27556" y="7516"/>
                </a:lnTo>
                <a:lnTo>
                  <a:pt x="27535" y="7539"/>
                </a:lnTo>
                <a:lnTo>
                  <a:pt x="27515" y="7562"/>
                </a:lnTo>
                <a:lnTo>
                  <a:pt x="27495" y="7586"/>
                </a:lnTo>
                <a:lnTo>
                  <a:pt x="27476" y="7611"/>
                </a:lnTo>
                <a:lnTo>
                  <a:pt x="27457" y="7636"/>
                </a:lnTo>
                <a:lnTo>
                  <a:pt x="27440" y="7662"/>
                </a:lnTo>
                <a:lnTo>
                  <a:pt x="27422" y="7689"/>
                </a:lnTo>
                <a:lnTo>
                  <a:pt x="27405" y="7716"/>
                </a:lnTo>
                <a:lnTo>
                  <a:pt x="27390" y="7743"/>
                </a:lnTo>
                <a:lnTo>
                  <a:pt x="27374" y="7771"/>
                </a:lnTo>
                <a:lnTo>
                  <a:pt x="27360" y="7799"/>
                </a:lnTo>
                <a:lnTo>
                  <a:pt x="27345" y="7827"/>
                </a:lnTo>
                <a:lnTo>
                  <a:pt x="27332" y="7857"/>
                </a:lnTo>
                <a:lnTo>
                  <a:pt x="27319" y="7887"/>
                </a:lnTo>
                <a:lnTo>
                  <a:pt x="27307" y="7916"/>
                </a:lnTo>
                <a:lnTo>
                  <a:pt x="27296" y="7946"/>
                </a:lnTo>
                <a:lnTo>
                  <a:pt x="27286" y="7976"/>
                </a:lnTo>
                <a:lnTo>
                  <a:pt x="27276" y="8006"/>
                </a:lnTo>
                <a:lnTo>
                  <a:pt x="27268" y="8038"/>
                </a:lnTo>
                <a:lnTo>
                  <a:pt x="27260" y="8069"/>
                </a:lnTo>
                <a:lnTo>
                  <a:pt x="27252" y="8099"/>
                </a:lnTo>
                <a:lnTo>
                  <a:pt x="27246" y="8130"/>
                </a:lnTo>
                <a:lnTo>
                  <a:pt x="27241" y="8161"/>
                </a:lnTo>
                <a:lnTo>
                  <a:pt x="27236" y="8193"/>
                </a:lnTo>
                <a:lnTo>
                  <a:pt x="27231" y="8224"/>
                </a:lnTo>
                <a:lnTo>
                  <a:pt x="27228" y="8255"/>
                </a:lnTo>
                <a:lnTo>
                  <a:pt x="27226" y="8286"/>
                </a:lnTo>
                <a:lnTo>
                  <a:pt x="27225" y="8318"/>
                </a:lnTo>
                <a:lnTo>
                  <a:pt x="27224" y="8348"/>
                </a:lnTo>
                <a:lnTo>
                  <a:pt x="27225" y="8379"/>
                </a:lnTo>
                <a:lnTo>
                  <a:pt x="27226" y="8409"/>
                </a:lnTo>
                <a:lnTo>
                  <a:pt x="27228" y="8440"/>
                </a:lnTo>
                <a:lnTo>
                  <a:pt x="27231" y="8471"/>
                </a:lnTo>
                <a:lnTo>
                  <a:pt x="27236" y="8500"/>
                </a:lnTo>
                <a:lnTo>
                  <a:pt x="27241" y="8530"/>
                </a:lnTo>
                <a:lnTo>
                  <a:pt x="27247" y="8559"/>
                </a:lnTo>
                <a:lnTo>
                  <a:pt x="27254" y="8588"/>
                </a:lnTo>
                <a:lnTo>
                  <a:pt x="27263" y="8617"/>
                </a:lnTo>
                <a:lnTo>
                  <a:pt x="27271" y="8645"/>
                </a:lnTo>
                <a:lnTo>
                  <a:pt x="27281" y="8674"/>
                </a:lnTo>
                <a:lnTo>
                  <a:pt x="27293" y="8701"/>
                </a:lnTo>
                <a:lnTo>
                  <a:pt x="27304" y="8728"/>
                </a:lnTo>
                <a:lnTo>
                  <a:pt x="27318" y="8754"/>
                </a:lnTo>
                <a:lnTo>
                  <a:pt x="27331" y="8780"/>
                </a:lnTo>
                <a:lnTo>
                  <a:pt x="27347" y="8805"/>
                </a:lnTo>
                <a:lnTo>
                  <a:pt x="27364" y="8830"/>
                </a:lnTo>
                <a:lnTo>
                  <a:pt x="27381" y="8854"/>
                </a:lnTo>
                <a:lnTo>
                  <a:pt x="27399" y="8876"/>
                </a:lnTo>
                <a:lnTo>
                  <a:pt x="27419" y="8899"/>
                </a:lnTo>
                <a:lnTo>
                  <a:pt x="27440" y="8921"/>
                </a:lnTo>
                <a:lnTo>
                  <a:pt x="27462" y="8943"/>
                </a:lnTo>
                <a:lnTo>
                  <a:pt x="27484" y="8963"/>
                </a:lnTo>
                <a:lnTo>
                  <a:pt x="27509" y="8983"/>
                </a:lnTo>
                <a:lnTo>
                  <a:pt x="27534" y="9001"/>
                </a:lnTo>
                <a:lnTo>
                  <a:pt x="27560" y="9019"/>
                </a:lnTo>
                <a:lnTo>
                  <a:pt x="27589" y="9036"/>
                </a:lnTo>
                <a:lnTo>
                  <a:pt x="27618" y="9052"/>
                </a:lnTo>
                <a:lnTo>
                  <a:pt x="27648" y="9067"/>
                </a:lnTo>
                <a:lnTo>
                  <a:pt x="27679" y="9081"/>
                </a:lnTo>
                <a:lnTo>
                  <a:pt x="27711" y="9094"/>
                </a:lnTo>
                <a:lnTo>
                  <a:pt x="27746" y="9106"/>
                </a:lnTo>
                <a:lnTo>
                  <a:pt x="27734" y="9013"/>
                </a:lnTo>
                <a:lnTo>
                  <a:pt x="27730" y="8964"/>
                </a:lnTo>
                <a:lnTo>
                  <a:pt x="27727" y="8916"/>
                </a:lnTo>
                <a:lnTo>
                  <a:pt x="27724" y="8866"/>
                </a:lnTo>
                <a:lnTo>
                  <a:pt x="27722" y="8816"/>
                </a:lnTo>
                <a:lnTo>
                  <a:pt x="27721" y="8767"/>
                </a:lnTo>
                <a:lnTo>
                  <a:pt x="27721" y="8717"/>
                </a:lnTo>
                <a:lnTo>
                  <a:pt x="27722" y="8667"/>
                </a:lnTo>
                <a:lnTo>
                  <a:pt x="27725" y="8617"/>
                </a:lnTo>
                <a:lnTo>
                  <a:pt x="27729" y="8568"/>
                </a:lnTo>
                <a:lnTo>
                  <a:pt x="27734" y="8519"/>
                </a:lnTo>
                <a:lnTo>
                  <a:pt x="27743" y="8472"/>
                </a:lnTo>
                <a:lnTo>
                  <a:pt x="27752" y="8425"/>
                </a:lnTo>
                <a:lnTo>
                  <a:pt x="27763" y="8378"/>
                </a:lnTo>
                <a:lnTo>
                  <a:pt x="27776" y="8333"/>
                </a:lnTo>
                <a:lnTo>
                  <a:pt x="27783" y="8311"/>
                </a:lnTo>
                <a:lnTo>
                  <a:pt x="27792" y="8289"/>
                </a:lnTo>
                <a:lnTo>
                  <a:pt x="27800" y="8268"/>
                </a:lnTo>
                <a:lnTo>
                  <a:pt x="27809" y="8247"/>
                </a:lnTo>
                <a:lnTo>
                  <a:pt x="27820" y="8226"/>
                </a:lnTo>
                <a:lnTo>
                  <a:pt x="27829" y="8206"/>
                </a:lnTo>
                <a:lnTo>
                  <a:pt x="27840" y="8185"/>
                </a:lnTo>
                <a:lnTo>
                  <a:pt x="27852" y="8167"/>
                </a:lnTo>
                <a:lnTo>
                  <a:pt x="27864" y="8148"/>
                </a:lnTo>
                <a:lnTo>
                  <a:pt x="27877" y="8129"/>
                </a:lnTo>
                <a:lnTo>
                  <a:pt x="27890" y="8112"/>
                </a:lnTo>
                <a:lnTo>
                  <a:pt x="27905" y="8094"/>
                </a:lnTo>
                <a:lnTo>
                  <a:pt x="27921" y="8077"/>
                </a:lnTo>
                <a:lnTo>
                  <a:pt x="27936" y="8061"/>
                </a:lnTo>
                <a:lnTo>
                  <a:pt x="27953" y="8045"/>
                </a:lnTo>
                <a:lnTo>
                  <a:pt x="27970" y="8029"/>
                </a:lnTo>
                <a:lnTo>
                  <a:pt x="27987" y="8015"/>
                </a:lnTo>
                <a:lnTo>
                  <a:pt x="28006" y="8001"/>
                </a:lnTo>
                <a:lnTo>
                  <a:pt x="28026" y="7988"/>
                </a:lnTo>
                <a:lnTo>
                  <a:pt x="28047" y="7975"/>
                </a:lnTo>
                <a:lnTo>
                  <a:pt x="28067" y="7963"/>
                </a:lnTo>
                <a:lnTo>
                  <a:pt x="28089" y="7951"/>
                </a:lnTo>
                <a:lnTo>
                  <a:pt x="28112" y="7941"/>
                </a:lnTo>
                <a:lnTo>
                  <a:pt x="28136" y="7931"/>
                </a:lnTo>
                <a:lnTo>
                  <a:pt x="28160" y="7922"/>
                </a:lnTo>
                <a:lnTo>
                  <a:pt x="28186" y="7914"/>
                </a:lnTo>
                <a:lnTo>
                  <a:pt x="28212" y="7906"/>
                </a:lnTo>
                <a:lnTo>
                  <a:pt x="28240" y="7899"/>
                </a:lnTo>
                <a:lnTo>
                  <a:pt x="28268" y="7893"/>
                </a:lnTo>
                <a:lnTo>
                  <a:pt x="28298" y="7889"/>
                </a:lnTo>
                <a:lnTo>
                  <a:pt x="28328" y="7885"/>
                </a:lnTo>
                <a:lnTo>
                  <a:pt x="28358" y="7880"/>
                </a:lnTo>
                <a:lnTo>
                  <a:pt x="28384" y="7882"/>
                </a:lnTo>
                <a:lnTo>
                  <a:pt x="28410" y="7883"/>
                </a:lnTo>
                <a:lnTo>
                  <a:pt x="28435" y="7884"/>
                </a:lnTo>
                <a:lnTo>
                  <a:pt x="28460" y="7887"/>
                </a:lnTo>
                <a:lnTo>
                  <a:pt x="28485" y="7890"/>
                </a:lnTo>
                <a:lnTo>
                  <a:pt x="28510" y="7893"/>
                </a:lnTo>
                <a:lnTo>
                  <a:pt x="28535" y="7898"/>
                </a:lnTo>
                <a:lnTo>
                  <a:pt x="28559" y="7903"/>
                </a:lnTo>
                <a:lnTo>
                  <a:pt x="28583" y="7909"/>
                </a:lnTo>
                <a:lnTo>
                  <a:pt x="28607" y="7915"/>
                </a:lnTo>
                <a:lnTo>
                  <a:pt x="28630" y="7922"/>
                </a:lnTo>
                <a:lnTo>
                  <a:pt x="28654" y="7929"/>
                </a:lnTo>
                <a:lnTo>
                  <a:pt x="28676" y="7938"/>
                </a:lnTo>
                <a:lnTo>
                  <a:pt x="28699" y="7947"/>
                </a:lnTo>
                <a:lnTo>
                  <a:pt x="28721" y="7956"/>
                </a:lnTo>
                <a:lnTo>
                  <a:pt x="28743" y="7966"/>
                </a:lnTo>
                <a:lnTo>
                  <a:pt x="28765" y="7976"/>
                </a:lnTo>
                <a:lnTo>
                  <a:pt x="28787" y="7988"/>
                </a:lnTo>
                <a:lnTo>
                  <a:pt x="28808" y="7999"/>
                </a:lnTo>
                <a:lnTo>
                  <a:pt x="28828" y="8012"/>
                </a:lnTo>
                <a:lnTo>
                  <a:pt x="28869" y="8038"/>
                </a:lnTo>
                <a:lnTo>
                  <a:pt x="28908" y="8065"/>
                </a:lnTo>
                <a:lnTo>
                  <a:pt x="28945" y="8095"/>
                </a:lnTo>
                <a:lnTo>
                  <a:pt x="28981" y="8126"/>
                </a:lnTo>
                <a:lnTo>
                  <a:pt x="29016" y="8159"/>
                </a:lnTo>
                <a:lnTo>
                  <a:pt x="29048" y="8195"/>
                </a:lnTo>
                <a:lnTo>
                  <a:pt x="29078" y="8231"/>
                </a:lnTo>
                <a:lnTo>
                  <a:pt x="29107" y="8270"/>
                </a:lnTo>
                <a:lnTo>
                  <a:pt x="29134" y="8309"/>
                </a:lnTo>
                <a:lnTo>
                  <a:pt x="29159" y="8351"/>
                </a:lnTo>
                <a:lnTo>
                  <a:pt x="29182" y="8394"/>
                </a:lnTo>
                <a:lnTo>
                  <a:pt x="29202" y="8436"/>
                </a:lnTo>
                <a:lnTo>
                  <a:pt x="29221" y="8481"/>
                </a:lnTo>
                <a:lnTo>
                  <a:pt x="29229" y="8504"/>
                </a:lnTo>
                <a:lnTo>
                  <a:pt x="29238" y="8527"/>
                </a:lnTo>
                <a:lnTo>
                  <a:pt x="29245" y="8551"/>
                </a:lnTo>
                <a:lnTo>
                  <a:pt x="29251" y="8574"/>
                </a:lnTo>
                <a:lnTo>
                  <a:pt x="29257" y="8598"/>
                </a:lnTo>
                <a:lnTo>
                  <a:pt x="29263" y="8621"/>
                </a:lnTo>
                <a:lnTo>
                  <a:pt x="29268" y="8645"/>
                </a:lnTo>
                <a:lnTo>
                  <a:pt x="29272" y="8670"/>
                </a:lnTo>
                <a:lnTo>
                  <a:pt x="29275" y="8694"/>
                </a:lnTo>
                <a:lnTo>
                  <a:pt x="29278" y="8719"/>
                </a:lnTo>
                <a:lnTo>
                  <a:pt x="29280" y="8744"/>
                </a:lnTo>
                <a:lnTo>
                  <a:pt x="29282" y="8769"/>
                </a:lnTo>
                <a:lnTo>
                  <a:pt x="29283" y="8794"/>
                </a:lnTo>
                <a:lnTo>
                  <a:pt x="29283" y="8820"/>
                </a:lnTo>
                <a:lnTo>
                  <a:pt x="29283" y="8845"/>
                </a:lnTo>
                <a:lnTo>
                  <a:pt x="29282" y="8871"/>
                </a:lnTo>
                <a:lnTo>
                  <a:pt x="29280" y="8897"/>
                </a:lnTo>
                <a:lnTo>
                  <a:pt x="29278" y="8922"/>
                </a:lnTo>
                <a:lnTo>
                  <a:pt x="29271" y="8974"/>
                </a:lnTo>
                <a:lnTo>
                  <a:pt x="29262" y="9024"/>
                </a:lnTo>
                <a:lnTo>
                  <a:pt x="29251" y="9074"/>
                </a:lnTo>
                <a:lnTo>
                  <a:pt x="29238" y="9123"/>
                </a:lnTo>
                <a:lnTo>
                  <a:pt x="29223" y="9171"/>
                </a:lnTo>
                <a:lnTo>
                  <a:pt x="29206" y="9219"/>
                </a:lnTo>
                <a:lnTo>
                  <a:pt x="29188" y="9265"/>
                </a:lnTo>
                <a:lnTo>
                  <a:pt x="29167" y="9310"/>
                </a:lnTo>
                <a:lnTo>
                  <a:pt x="29144" y="9355"/>
                </a:lnTo>
                <a:lnTo>
                  <a:pt x="29120" y="9398"/>
                </a:lnTo>
                <a:lnTo>
                  <a:pt x="29094" y="9441"/>
                </a:lnTo>
                <a:lnTo>
                  <a:pt x="29067" y="9481"/>
                </a:lnTo>
                <a:lnTo>
                  <a:pt x="29038" y="9522"/>
                </a:lnTo>
                <a:lnTo>
                  <a:pt x="29006" y="9560"/>
                </a:lnTo>
                <a:lnTo>
                  <a:pt x="28974" y="9599"/>
                </a:lnTo>
                <a:lnTo>
                  <a:pt x="28941" y="9635"/>
                </a:lnTo>
                <a:lnTo>
                  <a:pt x="28905" y="9671"/>
                </a:lnTo>
                <a:lnTo>
                  <a:pt x="28869" y="9704"/>
                </a:lnTo>
                <a:lnTo>
                  <a:pt x="28831" y="9737"/>
                </a:lnTo>
                <a:lnTo>
                  <a:pt x="28792" y="9768"/>
                </a:lnTo>
                <a:lnTo>
                  <a:pt x="28751" y="9798"/>
                </a:lnTo>
                <a:lnTo>
                  <a:pt x="28710" y="9827"/>
                </a:lnTo>
                <a:lnTo>
                  <a:pt x="28666" y="9854"/>
                </a:lnTo>
                <a:lnTo>
                  <a:pt x="28622" y="9879"/>
                </a:lnTo>
                <a:lnTo>
                  <a:pt x="28578" y="9903"/>
                </a:lnTo>
                <a:lnTo>
                  <a:pt x="28532" y="9926"/>
                </a:lnTo>
                <a:lnTo>
                  <a:pt x="28484" y="9946"/>
                </a:lnTo>
                <a:lnTo>
                  <a:pt x="28436" y="9965"/>
                </a:lnTo>
                <a:lnTo>
                  <a:pt x="28387" y="9983"/>
                </a:lnTo>
                <a:lnTo>
                  <a:pt x="28337" y="9999"/>
                </a:lnTo>
                <a:lnTo>
                  <a:pt x="28287" y="10013"/>
                </a:lnTo>
                <a:lnTo>
                  <a:pt x="28236" y="10025"/>
                </a:lnTo>
                <a:lnTo>
                  <a:pt x="28189" y="10031"/>
                </a:lnTo>
                <a:lnTo>
                  <a:pt x="28143" y="10035"/>
                </a:lnTo>
                <a:lnTo>
                  <a:pt x="28098" y="10038"/>
                </a:lnTo>
                <a:lnTo>
                  <a:pt x="28052" y="10040"/>
                </a:lnTo>
                <a:lnTo>
                  <a:pt x="28006" y="10041"/>
                </a:lnTo>
                <a:lnTo>
                  <a:pt x="27960" y="10040"/>
                </a:lnTo>
                <a:lnTo>
                  <a:pt x="27915" y="10039"/>
                </a:lnTo>
                <a:lnTo>
                  <a:pt x="27870" y="10036"/>
                </a:lnTo>
                <a:lnTo>
                  <a:pt x="27825" y="10033"/>
                </a:lnTo>
                <a:lnTo>
                  <a:pt x="27780" y="10028"/>
                </a:lnTo>
                <a:lnTo>
                  <a:pt x="27735" y="10021"/>
                </a:lnTo>
                <a:lnTo>
                  <a:pt x="27691" y="10014"/>
                </a:lnTo>
                <a:lnTo>
                  <a:pt x="27647" y="10005"/>
                </a:lnTo>
                <a:lnTo>
                  <a:pt x="27602" y="9995"/>
                </a:lnTo>
                <a:lnTo>
                  <a:pt x="27559" y="9984"/>
                </a:lnTo>
                <a:lnTo>
                  <a:pt x="27516" y="9972"/>
                </a:lnTo>
                <a:lnTo>
                  <a:pt x="27473" y="9958"/>
                </a:lnTo>
                <a:lnTo>
                  <a:pt x="27430" y="9943"/>
                </a:lnTo>
                <a:lnTo>
                  <a:pt x="27388" y="9928"/>
                </a:lnTo>
                <a:lnTo>
                  <a:pt x="27346" y="9910"/>
                </a:lnTo>
                <a:lnTo>
                  <a:pt x="27305" y="9891"/>
                </a:lnTo>
                <a:lnTo>
                  <a:pt x="27265" y="9871"/>
                </a:lnTo>
                <a:lnTo>
                  <a:pt x="27224" y="9850"/>
                </a:lnTo>
                <a:lnTo>
                  <a:pt x="27185" y="9828"/>
                </a:lnTo>
                <a:lnTo>
                  <a:pt x="27145" y="9803"/>
                </a:lnTo>
                <a:lnTo>
                  <a:pt x="27107" y="9778"/>
                </a:lnTo>
                <a:lnTo>
                  <a:pt x="27068" y="9751"/>
                </a:lnTo>
                <a:lnTo>
                  <a:pt x="27031" y="9723"/>
                </a:lnTo>
                <a:lnTo>
                  <a:pt x="26994" y="9693"/>
                </a:lnTo>
                <a:lnTo>
                  <a:pt x="26958" y="9662"/>
                </a:lnTo>
                <a:lnTo>
                  <a:pt x="26922" y="9630"/>
                </a:lnTo>
                <a:lnTo>
                  <a:pt x="26888" y="9597"/>
                </a:lnTo>
                <a:lnTo>
                  <a:pt x="26854" y="9559"/>
                </a:lnTo>
                <a:lnTo>
                  <a:pt x="26821" y="9521"/>
                </a:lnTo>
                <a:lnTo>
                  <a:pt x="26790" y="9482"/>
                </a:lnTo>
                <a:lnTo>
                  <a:pt x="26761" y="9443"/>
                </a:lnTo>
                <a:lnTo>
                  <a:pt x="26732" y="9403"/>
                </a:lnTo>
                <a:lnTo>
                  <a:pt x="26705" y="9364"/>
                </a:lnTo>
                <a:lnTo>
                  <a:pt x="26679" y="9323"/>
                </a:lnTo>
                <a:lnTo>
                  <a:pt x="26655" y="9282"/>
                </a:lnTo>
                <a:lnTo>
                  <a:pt x="26631" y="9241"/>
                </a:lnTo>
                <a:lnTo>
                  <a:pt x="26609" y="9199"/>
                </a:lnTo>
                <a:lnTo>
                  <a:pt x="26588" y="9157"/>
                </a:lnTo>
                <a:lnTo>
                  <a:pt x="26568" y="9115"/>
                </a:lnTo>
                <a:lnTo>
                  <a:pt x="26551" y="9073"/>
                </a:lnTo>
                <a:lnTo>
                  <a:pt x="26533" y="9029"/>
                </a:lnTo>
                <a:lnTo>
                  <a:pt x="26517" y="8987"/>
                </a:lnTo>
                <a:lnTo>
                  <a:pt x="26503" y="8943"/>
                </a:lnTo>
                <a:lnTo>
                  <a:pt x="26489" y="8900"/>
                </a:lnTo>
                <a:lnTo>
                  <a:pt x="26477" y="8857"/>
                </a:lnTo>
                <a:lnTo>
                  <a:pt x="26466" y="8812"/>
                </a:lnTo>
                <a:lnTo>
                  <a:pt x="26456" y="8768"/>
                </a:lnTo>
                <a:lnTo>
                  <a:pt x="26448" y="8723"/>
                </a:lnTo>
                <a:lnTo>
                  <a:pt x="26440" y="8680"/>
                </a:lnTo>
                <a:lnTo>
                  <a:pt x="26434" y="8635"/>
                </a:lnTo>
                <a:lnTo>
                  <a:pt x="26429" y="8590"/>
                </a:lnTo>
                <a:lnTo>
                  <a:pt x="26425" y="8546"/>
                </a:lnTo>
                <a:lnTo>
                  <a:pt x="26422" y="8501"/>
                </a:lnTo>
                <a:lnTo>
                  <a:pt x="26421" y="8456"/>
                </a:lnTo>
                <a:lnTo>
                  <a:pt x="26419" y="8412"/>
                </a:lnTo>
                <a:lnTo>
                  <a:pt x="26419" y="8368"/>
                </a:lnTo>
                <a:lnTo>
                  <a:pt x="26422" y="8323"/>
                </a:lnTo>
                <a:lnTo>
                  <a:pt x="26425" y="8278"/>
                </a:lnTo>
                <a:lnTo>
                  <a:pt x="26428" y="8233"/>
                </a:lnTo>
                <a:lnTo>
                  <a:pt x="26433" y="8189"/>
                </a:lnTo>
                <a:lnTo>
                  <a:pt x="26439" y="8145"/>
                </a:lnTo>
                <a:lnTo>
                  <a:pt x="26445" y="8100"/>
                </a:lnTo>
                <a:lnTo>
                  <a:pt x="26454" y="8056"/>
                </a:lnTo>
                <a:lnTo>
                  <a:pt x="26463" y="8013"/>
                </a:lnTo>
                <a:lnTo>
                  <a:pt x="26473" y="7969"/>
                </a:lnTo>
                <a:lnTo>
                  <a:pt x="26484" y="7925"/>
                </a:lnTo>
                <a:lnTo>
                  <a:pt x="26497" y="7882"/>
                </a:lnTo>
                <a:lnTo>
                  <a:pt x="26509" y="7839"/>
                </a:lnTo>
                <a:lnTo>
                  <a:pt x="26524" y="7796"/>
                </a:lnTo>
                <a:lnTo>
                  <a:pt x="26539" y="7754"/>
                </a:lnTo>
                <a:lnTo>
                  <a:pt x="26555" y="7711"/>
                </a:lnTo>
                <a:lnTo>
                  <a:pt x="26571" y="7669"/>
                </a:lnTo>
                <a:lnTo>
                  <a:pt x="26590" y="7628"/>
                </a:lnTo>
                <a:lnTo>
                  <a:pt x="26609" y="7587"/>
                </a:lnTo>
                <a:lnTo>
                  <a:pt x="26629" y="7546"/>
                </a:lnTo>
                <a:lnTo>
                  <a:pt x="26650" y="7506"/>
                </a:lnTo>
                <a:lnTo>
                  <a:pt x="26671" y="7465"/>
                </a:lnTo>
                <a:lnTo>
                  <a:pt x="26694" y="7426"/>
                </a:lnTo>
                <a:lnTo>
                  <a:pt x="26718" y="7387"/>
                </a:lnTo>
                <a:lnTo>
                  <a:pt x="26743" y="7349"/>
                </a:lnTo>
                <a:lnTo>
                  <a:pt x="26768" y="7310"/>
                </a:lnTo>
                <a:lnTo>
                  <a:pt x="26795" y="7273"/>
                </a:lnTo>
                <a:lnTo>
                  <a:pt x="26822" y="7236"/>
                </a:lnTo>
                <a:lnTo>
                  <a:pt x="26850" y="7200"/>
                </a:lnTo>
                <a:lnTo>
                  <a:pt x="26880" y="7163"/>
                </a:lnTo>
                <a:lnTo>
                  <a:pt x="26910" y="7128"/>
                </a:lnTo>
                <a:lnTo>
                  <a:pt x="26940" y="7094"/>
                </a:lnTo>
                <a:lnTo>
                  <a:pt x="26971" y="7060"/>
                </a:lnTo>
                <a:lnTo>
                  <a:pt x="27005" y="7027"/>
                </a:lnTo>
                <a:lnTo>
                  <a:pt x="27038" y="6994"/>
                </a:lnTo>
                <a:lnTo>
                  <a:pt x="27071" y="6962"/>
                </a:lnTo>
                <a:lnTo>
                  <a:pt x="27107" y="6933"/>
                </a:lnTo>
                <a:lnTo>
                  <a:pt x="27141" y="6906"/>
                </a:lnTo>
                <a:lnTo>
                  <a:pt x="27176" y="6880"/>
                </a:lnTo>
                <a:lnTo>
                  <a:pt x="27212" y="6854"/>
                </a:lnTo>
                <a:lnTo>
                  <a:pt x="27248" y="6829"/>
                </a:lnTo>
                <a:lnTo>
                  <a:pt x="27285" y="6805"/>
                </a:lnTo>
                <a:lnTo>
                  <a:pt x="27321" y="6782"/>
                </a:lnTo>
                <a:lnTo>
                  <a:pt x="27357" y="6761"/>
                </a:lnTo>
                <a:lnTo>
                  <a:pt x="27395" y="6740"/>
                </a:lnTo>
                <a:lnTo>
                  <a:pt x="27432" y="6719"/>
                </a:lnTo>
                <a:lnTo>
                  <a:pt x="27470" y="6699"/>
                </a:lnTo>
                <a:lnTo>
                  <a:pt x="27508" y="6681"/>
                </a:lnTo>
                <a:lnTo>
                  <a:pt x="27546" y="6663"/>
                </a:lnTo>
                <a:lnTo>
                  <a:pt x="27584" y="6646"/>
                </a:lnTo>
                <a:lnTo>
                  <a:pt x="27623" y="6630"/>
                </a:lnTo>
                <a:lnTo>
                  <a:pt x="27662" y="6615"/>
                </a:lnTo>
                <a:lnTo>
                  <a:pt x="27701" y="6600"/>
                </a:lnTo>
                <a:lnTo>
                  <a:pt x="27741" y="6587"/>
                </a:lnTo>
                <a:lnTo>
                  <a:pt x="27780" y="6573"/>
                </a:lnTo>
                <a:lnTo>
                  <a:pt x="27820" y="6562"/>
                </a:lnTo>
                <a:lnTo>
                  <a:pt x="27859" y="6550"/>
                </a:lnTo>
                <a:lnTo>
                  <a:pt x="27899" y="6540"/>
                </a:lnTo>
                <a:lnTo>
                  <a:pt x="27939" y="6531"/>
                </a:lnTo>
                <a:lnTo>
                  <a:pt x="27980" y="6521"/>
                </a:lnTo>
                <a:lnTo>
                  <a:pt x="28020" y="6514"/>
                </a:lnTo>
                <a:lnTo>
                  <a:pt x="28060" y="6507"/>
                </a:lnTo>
                <a:lnTo>
                  <a:pt x="28101" y="6499"/>
                </a:lnTo>
                <a:lnTo>
                  <a:pt x="28141" y="6494"/>
                </a:lnTo>
                <a:lnTo>
                  <a:pt x="28182" y="6489"/>
                </a:lnTo>
                <a:lnTo>
                  <a:pt x="28223" y="6485"/>
                </a:lnTo>
                <a:lnTo>
                  <a:pt x="28264" y="6482"/>
                </a:lnTo>
                <a:lnTo>
                  <a:pt x="28305" y="6480"/>
                </a:lnTo>
                <a:lnTo>
                  <a:pt x="28345" y="6478"/>
                </a:lnTo>
                <a:lnTo>
                  <a:pt x="28387" y="6477"/>
                </a:lnTo>
                <a:lnTo>
                  <a:pt x="28428" y="6477"/>
                </a:lnTo>
                <a:lnTo>
                  <a:pt x="28468" y="6477"/>
                </a:lnTo>
                <a:lnTo>
                  <a:pt x="28510" y="6479"/>
                </a:lnTo>
                <a:lnTo>
                  <a:pt x="28550" y="6481"/>
                </a:lnTo>
                <a:lnTo>
                  <a:pt x="28592" y="6483"/>
                </a:lnTo>
                <a:lnTo>
                  <a:pt x="28633" y="6486"/>
                </a:lnTo>
                <a:lnTo>
                  <a:pt x="28673" y="6490"/>
                </a:lnTo>
                <a:lnTo>
                  <a:pt x="28715" y="6495"/>
                </a:lnTo>
                <a:lnTo>
                  <a:pt x="28756" y="6501"/>
                </a:lnTo>
                <a:lnTo>
                  <a:pt x="28796" y="6508"/>
                </a:lnTo>
                <a:lnTo>
                  <a:pt x="28837" y="6514"/>
                </a:lnTo>
                <a:lnTo>
                  <a:pt x="28877" y="6522"/>
                </a:lnTo>
                <a:lnTo>
                  <a:pt x="28918" y="6531"/>
                </a:lnTo>
                <a:lnTo>
                  <a:pt x="28959" y="6540"/>
                </a:lnTo>
                <a:lnTo>
                  <a:pt x="28999" y="6549"/>
                </a:lnTo>
                <a:lnTo>
                  <a:pt x="29040" y="6560"/>
                </a:lnTo>
                <a:lnTo>
                  <a:pt x="29079" y="6571"/>
                </a:lnTo>
                <a:lnTo>
                  <a:pt x="29119" y="6584"/>
                </a:lnTo>
                <a:lnTo>
                  <a:pt x="29159" y="6596"/>
                </a:lnTo>
                <a:lnTo>
                  <a:pt x="29199" y="6610"/>
                </a:lnTo>
                <a:lnTo>
                  <a:pt x="29239" y="6623"/>
                </a:lnTo>
                <a:lnTo>
                  <a:pt x="29277" y="6638"/>
                </a:lnTo>
                <a:lnTo>
                  <a:pt x="29317" y="6653"/>
                </a:lnTo>
                <a:lnTo>
                  <a:pt x="29355" y="6669"/>
                </a:lnTo>
                <a:lnTo>
                  <a:pt x="29395" y="6686"/>
                </a:lnTo>
                <a:lnTo>
                  <a:pt x="29432" y="6703"/>
                </a:lnTo>
                <a:lnTo>
                  <a:pt x="29471" y="6721"/>
                </a:lnTo>
                <a:lnTo>
                  <a:pt x="29509" y="6740"/>
                </a:lnTo>
                <a:lnTo>
                  <a:pt x="29547" y="6759"/>
                </a:lnTo>
                <a:lnTo>
                  <a:pt x="29584" y="6778"/>
                </a:lnTo>
                <a:lnTo>
                  <a:pt x="29619" y="6799"/>
                </a:lnTo>
                <a:lnTo>
                  <a:pt x="29652" y="6819"/>
                </a:lnTo>
                <a:lnTo>
                  <a:pt x="29685" y="6841"/>
                </a:lnTo>
                <a:lnTo>
                  <a:pt x="29717" y="6863"/>
                </a:lnTo>
                <a:lnTo>
                  <a:pt x="29750" y="6884"/>
                </a:lnTo>
                <a:lnTo>
                  <a:pt x="29781" y="6906"/>
                </a:lnTo>
                <a:lnTo>
                  <a:pt x="29812" y="6929"/>
                </a:lnTo>
                <a:lnTo>
                  <a:pt x="29842" y="6953"/>
                </a:lnTo>
                <a:lnTo>
                  <a:pt x="29873" y="6977"/>
                </a:lnTo>
                <a:lnTo>
                  <a:pt x="29902" y="7001"/>
                </a:lnTo>
                <a:lnTo>
                  <a:pt x="29931" y="7025"/>
                </a:lnTo>
                <a:lnTo>
                  <a:pt x="29959" y="7050"/>
                </a:lnTo>
                <a:lnTo>
                  <a:pt x="29987" y="7075"/>
                </a:lnTo>
                <a:lnTo>
                  <a:pt x="30014" y="7101"/>
                </a:lnTo>
                <a:lnTo>
                  <a:pt x="30041" y="7127"/>
                </a:lnTo>
                <a:lnTo>
                  <a:pt x="30067" y="7153"/>
                </a:lnTo>
                <a:lnTo>
                  <a:pt x="30118" y="7207"/>
                </a:lnTo>
                <a:lnTo>
                  <a:pt x="30167" y="7261"/>
                </a:lnTo>
                <a:lnTo>
                  <a:pt x="30213" y="7317"/>
                </a:lnTo>
                <a:lnTo>
                  <a:pt x="30258" y="7376"/>
                </a:lnTo>
                <a:lnTo>
                  <a:pt x="30300" y="7434"/>
                </a:lnTo>
                <a:lnTo>
                  <a:pt x="30341" y="7494"/>
                </a:lnTo>
                <a:lnTo>
                  <a:pt x="30379" y="7555"/>
                </a:lnTo>
                <a:lnTo>
                  <a:pt x="30415" y="7617"/>
                </a:lnTo>
                <a:lnTo>
                  <a:pt x="30449" y="7680"/>
                </a:lnTo>
                <a:lnTo>
                  <a:pt x="30482" y="7744"/>
                </a:lnTo>
                <a:lnTo>
                  <a:pt x="30512" y="7809"/>
                </a:lnTo>
                <a:lnTo>
                  <a:pt x="30540" y="7874"/>
                </a:lnTo>
                <a:lnTo>
                  <a:pt x="30566" y="7941"/>
                </a:lnTo>
                <a:lnTo>
                  <a:pt x="30590" y="8007"/>
                </a:lnTo>
                <a:lnTo>
                  <a:pt x="30612" y="8075"/>
                </a:lnTo>
                <a:lnTo>
                  <a:pt x="30632" y="8144"/>
                </a:lnTo>
                <a:lnTo>
                  <a:pt x="30649" y="8212"/>
                </a:lnTo>
                <a:lnTo>
                  <a:pt x="30665" y="8282"/>
                </a:lnTo>
                <a:lnTo>
                  <a:pt x="30678" y="8352"/>
                </a:lnTo>
                <a:lnTo>
                  <a:pt x="30691" y="8423"/>
                </a:lnTo>
                <a:lnTo>
                  <a:pt x="30700" y="8493"/>
                </a:lnTo>
                <a:lnTo>
                  <a:pt x="30709" y="8565"/>
                </a:lnTo>
                <a:lnTo>
                  <a:pt x="30714" y="8636"/>
                </a:lnTo>
                <a:lnTo>
                  <a:pt x="30718" y="8708"/>
                </a:lnTo>
                <a:lnTo>
                  <a:pt x="30720" y="8780"/>
                </a:lnTo>
                <a:lnTo>
                  <a:pt x="30720" y="8853"/>
                </a:lnTo>
                <a:lnTo>
                  <a:pt x="30718" y="8924"/>
                </a:lnTo>
                <a:lnTo>
                  <a:pt x="30714" y="8996"/>
                </a:lnTo>
                <a:lnTo>
                  <a:pt x="30708" y="9068"/>
                </a:lnTo>
                <a:lnTo>
                  <a:pt x="30700" y="9141"/>
                </a:lnTo>
                <a:lnTo>
                  <a:pt x="30690" y="9213"/>
                </a:lnTo>
                <a:lnTo>
                  <a:pt x="30678" y="9284"/>
                </a:lnTo>
                <a:lnTo>
                  <a:pt x="30665" y="9355"/>
                </a:lnTo>
                <a:lnTo>
                  <a:pt x="30649" y="9427"/>
                </a:lnTo>
                <a:lnTo>
                  <a:pt x="30632" y="9498"/>
                </a:lnTo>
                <a:lnTo>
                  <a:pt x="30612" y="9569"/>
                </a:lnTo>
                <a:lnTo>
                  <a:pt x="30590" y="9638"/>
                </a:lnTo>
                <a:lnTo>
                  <a:pt x="30567" y="9708"/>
                </a:lnTo>
                <a:lnTo>
                  <a:pt x="30542" y="9777"/>
                </a:lnTo>
                <a:lnTo>
                  <a:pt x="30515" y="9845"/>
                </a:lnTo>
                <a:lnTo>
                  <a:pt x="30486" y="9913"/>
                </a:lnTo>
                <a:lnTo>
                  <a:pt x="30456" y="9981"/>
                </a:lnTo>
                <a:lnTo>
                  <a:pt x="30422" y="10047"/>
                </a:lnTo>
                <a:lnTo>
                  <a:pt x="30388" y="10113"/>
                </a:lnTo>
                <a:lnTo>
                  <a:pt x="30351" y="10177"/>
                </a:lnTo>
                <a:lnTo>
                  <a:pt x="30313" y="10242"/>
                </a:lnTo>
                <a:lnTo>
                  <a:pt x="30273" y="10304"/>
                </a:lnTo>
                <a:lnTo>
                  <a:pt x="30231" y="10367"/>
                </a:lnTo>
                <a:lnTo>
                  <a:pt x="30187" y="10428"/>
                </a:lnTo>
                <a:lnTo>
                  <a:pt x="30141" y="10488"/>
                </a:lnTo>
                <a:lnTo>
                  <a:pt x="30094" y="10547"/>
                </a:lnTo>
                <a:lnTo>
                  <a:pt x="30044" y="10604"/>
                </a:lnTo>
                <a:lnTo>
                  <a:pt x="29993" y="10660"/>
                </a:lnTo>
                <a:lnTo>
                  <a:pt x="29940" y="10715"/>
                </a:lnTo>
                <a:lnTo>
                  <a:pt x="29886" y="10770"/>
                </a:lnTo>
                <a:lnTo>
                  <a:pt x="29829" y="10822"/>
                </a:lnTo>
                <a:lnTo>
                  <a:pt x="29775" y="10867"/>
                </a:lnTo>
                <a:lnTo>
                  <a:pt x="29719" y="10911"/>
                </a:lnTo>
                <a:lnTo>
                  <a:pt x="29662" y="10953"/>
                </a:lnTo>
                <a:lnTo>
                  <a:pt x="29605" y="10993"/>
                </a:lnTo>
                <a:lnTo>
                  <a:pt x="29548" y="11032"/>
                </a:lnTo>
                <a:lnTo>
                  <a:pt x="29489" y="11068"/>
                </a:lnTo>
                <a:lnTo>
                  <a:pt x="29431" y="11105"/>
                </a:lnTo>
                <a:lnTo>
                  <a:pt x="29372" y="11138"/>
                </a:lnTo>
                <a:lnTo>
                  <a:pt x="29311" y="11170"/>
                </a:lnTo>
                <a:lnTo>
                  <a:pt x="29251" y="11201"/>
                </a:lnTo>
                <a:lnTo>
                  <a:pt x="29191" y="11231"/>
                </a:lnTo>
                <a:lnTo>
                  <a:pt x="29129" y="11259"/>
                </a:lnTo>
                <a:lnTo>
                  <a:pt x="29068" y="11285"/>
                </a:lnTo>
                <a:lnTo>
                  <a:pt x="29005" y="11310"/>
                </a:lnTo>
                <a:lnTo>
                  <a:pt x="28943" y="11333"/>
                </a:lnTo>
                <a:lnTo>
                  <a:pt x="28880" y="11353"/>
                </a:lnTo>
                <a:lnTo>
                  <a:pt x="28817" y="11374"/>
                </a:lnTo>
                <a:lnTo>
                  <a:pt x="28753" y="11392"/>
                </a:lnTo>
                <a:lnTo>
                  <a:pt x="28689" y="11410"/>
                </a:lnTo>
                <a:lnTo>
                  <a:pt x="28625" y="11424"/>
                </a:lnTo>
                <a:lnTo>
                  <a:pt x="28561" y="11439"/>
                </a:lnTo>
                <a:lnTo>
                  <a:pt x="28496" y="11451"/>
                </a:lnTo>
                <a:lnTo>
                  <a:pt x="28431" y="11462"/>
                </a:lnTo>
                <a:lnTo>
                  <a:pt x="28366" y="11471"/>
                </a:lnTo>
                <a:lnTo>
                  <a:pt x="28301" y="11479"/>
                </a:lnTo>
                <a:lnTo>
                  <a:pt x="28236" y="11486"/>
                </a:lnTo>
                <a:lnTo>
                  <a:pt x="28170" y="11490"/>
                </a:lnTo>
                <a:lnTo>
                  <a:pt x="28105" y="11494"/>
                </a:lnTo>
                <a:lnTo>
                  <a:pt x="28039" y="11496"/>
                </a:lnTo>
                <a:lnTo>
                  <a:pt x="27974" y="11496"/>
                </a:lnTo>
                <a:lnTo>
                  <a:pt x="27908" y="11495"/>
                </a:lnTo>
                <a:lnTo>
                  <a:pt x="27843" y="11493"/>
                </a:lnTo>
                <a:lnTo>
                  <a:pt x="27777" y="11489"/>
                </a:lnTo>
                <a:lnTo>
                  <a:pt x="27711" y="11484"/>
                </a:lnTo>
                <a:lnTo>
                  <a:pt x="27646" y="11476"/>
                </a:lnTo>
                <a:lnTo>
                  <a:pt x="27580" y="11468"/>
                </a:lnTo>
                <a:lnTo>
                  <a:pt x="27516" y="11459"/>
                </a:lnTo>
                <a:lnTo>
                  <a:pt x="27450" y="11447"/>
                </a:lnTo>
                <a:lnTo>
                  <a:pt x="27386" y="11435"/>
                </a:lnTo>
                <a:lnTo>
                  <a:pt x="27320" y="11421"/>
                </a:lnTo>
                <a:lnTo>
                  <a:pt x="27255" y="11405"/>
                </a:lnTo>
                <a:lnTo>
                  <a:pt x="27192" y="11389"/>
                </a:lnTo>
                <a:lnTo>
                  <a:pt x="27127" y="11371"/>
                </a:lnTo>
                <a:lnTo>
                  <a:pt x="27064" y="11351"/>
                </a:lnTo>
                <a:lnTo>
                  <a:pt x="27000" y="11331"/>
                </a:lnTo>
                <a:lnTo>
                  <a:pt x="26937" y="11308"/>
                </a:lnTo>
                <a:lnTo>
                  <a:pt x="26874" y="11284"/>
                </a:lnTo>
                <a:lnTo>
                  <a:pt x="26812" y="11259"/>
                </a:lnTo>
                <a:lnTo>
                  <a:pt x="26751" y="11233"/>
                </a:lnTo>
                <a:lnTo>
                  <a:pt x="26689" y="11205"/>
                </a:lnTo>
                <a:lnTo>
                  <a:pt x="26628" y="11175"/>
                </a:lnTo>
                <a:lnTo>
                  <a:pt x="26567" y="11144"/>
                </a:lnTo>
                <a:lnTo>
                  <a:pt x="26507" y="11113"/>
                </a:lnTo>
                <a:lnTo>
                  <a:pt x="26448" y="11080"/>
                </a:lnTo>
                <a:lnTo>
                  <a:pt x="26388" y="11044"/>
                </a:lnTo>
                <a:lnTo>
                  <a:pt x="26330" y="11009"/>
                </a:lnTo>
                <a:lnTo>
                  <a:pt x="26272" y="10971"/>
                </a:lnTo>
                <a:lnTo>
                  <a:pt x="26214" y="10933"/>
                </a:lnTo>
                <a:lnTo>
                  <a:pt x="26158" y="10892"/>
                </a:lnTo>
                <a:lnTo>
                  <a:pt x="26102" y="10852"/>
                </a:lnTo>
                <a:lnTo>
                  <a:pt x="26047" y="10809"/>
                </a:lnTo>
                <a:lnTo>
                  <a:pt x="25992" y="10765"/>
                </a:lnTo>
                <a:lnTo>
                  <a:pt x="25937" y="10720"/>
                </a:lnTo>
                <a:lnTo>
                  <a:pt x="25884" y="10673"/>
                </a:lnTo>
                <a:lnTo>
                  <a:pt x="25840" y="10644"/>
                </a:lnTo>
                <a:lnTo>
                  <a:pt x="25797" y="10618"/>
                </a:lnTo>
                <a:lnTo>
                  <a:pt x="25756" y="10593"/>
                </a:lnTo>
                <a:lnTo>
                  <a:pt x="25718" y="10571"/>
                </a:lnTo>
                <a:lnTo>
                  <a:pt x="25681" y="10551"/>
                </a:lnTo>
                <a:lnTo>
                  <a:pt x="25646" y="10533"/>
                </a:lnTo>
                <a:lnTo>
                  <a:pt x="25613" y="10518"/>
                </a:lnTo>
                <a:lnTo>
                  <a:pt x="25581" y="10503"/>
                </a:lnTo>
                <a:lnTo>
                  <a:pt x="25550" y="10492"/>
                </a:lnTo>
                <a:lnTo>
                  <a:pt x="25521" y="10480"/>
                </a:lnTo>
                <a:lnTo>
                  <a:pt x="25493" y="10472"/>
                </a:lnTo>
                <a:lnTo>
                  <a:pt x="25466" y="10464"/>
                </a:lnTo>
                <a:lnTo>
                  <a:pt x="25440" y="10457"/>
                </a:lnTo>
                <a:lnTo>
                  <a:pt x="25414" y="10452"/>
                </a:lnTo>
                <a:lnTo>
                  <a:pt x="25389" y="10448"/>
                </a:lnTo>
                <a:lnTo>
                  <a:pt x="25364" y="10445"/>
                </a:lnTo>
                <a:lnTo>
                  <a:pt x="3051" y="10445"/>
                </a:lnTo>
                <a:lnTo>
                  <a:pt x="2972" y="10444"/>
                </a:lnTo>
                <a:lnTo>
                  <a:pt x="2894" y="10442"/>
                </a:lnTo>
                <a:lnTo>
                  <a:pt x="2816" y="10437"/>
                </a:lnTo>
                <a:lnTo>
                  <a:pt x="2739" y="10429"/>
                </a:lnTo>
                <a:lnTo>
                  <a:pt x="2662" y="10421"/>
                </a:lnTo>
                <a:lnTo>
                  <a:pt x="2586" y="10411"/>
                </a:lnTo>
                <a:lnTo>
                  <a:pt x="2511" y="10398"/>
                </a:lnTo>
                <a:lnTo>
                  <a:pt x="2436" y="10383"/>
                </a:lnTo>
                <a:lnTo>
                  <a:pt x="2362" y="10367"/>
                </a:lnTo>
                <a:lnTo>
                  <a:pt x="2288" y="10349"/>
                </a:lnTo>
                <a:lnTo>
                  <a:pt x="2215" y="10329"/>
                </a:lnTo>
                <a:lnTo>
                  <a:pt x="2143" y="10309"/>
                </a:lnTo>
                <a:lnTo>
                  <a:pt x="2073" y="10285"/>
                </a:lnTo>
                <a:lnTo>
                  <a:pt x="2002" y="10261"/>
                </a:lnTo>
                <a:lnTo>
                  <a:pt x="1932" y="10234"/>
                </a:lnTo>
                <a:lnTo>
                  <a:pt x="1863" y="10205"/>
                </a:lnTo>
                <a:lnTo>
                  <a:pt x="1795" y="10176"/>
                </a:lnTo>
                <a:lnTo>
                  <a:pt x="1728" y="10144"/>
                </a:lnTo>
                <a:lnTo>
                  <a:pt x="1661" y="10112"/>
                </a:lnTo>
                <a:lnTo>
                  <a:pt x="1597" y="10077"/>
                </a:lnTo>
                <a:lnTo>
                  <a:pt x="1532" y="10041"/>
                </a:lnTo>
                <a:lnTo>
                  <a:pt x="1469" y="10004"/>
                </a:lnTo>
                <a:lnTo>
                  <a:pt x="1406" y="9965"/>
                </a:lnTo>
                <a:lnTo>
                  <a:pt x="1345" y="9924"/>
                </a:lnTo>
                <a:lnTo>
                  <a:pt x="1285" y="9883"/>
                </a:lnTo>
                <a:lnTo>
                  <a:pt x="1225" y="9839"/>
                </a:lnTo>
                <a:lnTo>
                  <a:pt x="1167" y="9794"/>
                </a:lnTo>
                <a:lnTo>
                  <a:pt x="1110" y="9749"/>
                </a:lnTo>
                <a:lnTo>
                  <a:pt x="1055" y="9702"/>
                </a:lnTo>
                <a:lnTo>
                  <a:pt x="999" y="9653"/>
                </a:lnTo>
                <a:lnTo>
                  <a:pt x="945" y="9603"/>
                </a:lnTo>
                <a:lnTo>
                  <a:pt x="893" y="9552"/>
                </a:lnTo>
                <a:lnTo>
                  <a:pt x="842" y="9500"/>
                </a:lnTo>
                <a:lnTo>
                  <a:pt x="792" y="9446"/>
                </a:lnTo>
                <a:lnTo>
                  <a:pt x="743" y="9392"/>
                </a:lnTo>
                <a:lnTo>
                  <a:pt x="696" y="9335"/>
                </a:lnTo>
                <a:lnTo>
                  <a:pt x="651" y="9278"/>
                </a:lnTo>
                <a:lnTo>
                  <a:pt x="606" y="9220"/>
                </a:lnTo>
                <a:lnTo>
                  <a:pt x="562" y="9161"/>
                </a:lnTo>
                <a:lnTo>
                  <a:pt x="521" y="9100"/>
                </a:lnTo>
                <a:lnTo>
                  <a:pt x="480" y="9039"/>
                </a:lnTo>
                <a:lnTo>
                  <a:pt x="441" y="8976"/>
                </a:lnTo>
                <a:lnTo>
                  <a:pt x="404" y="8913"/>
                </a:lnTo>
                <a:lnTo>
                  <a:pt x="367" y="8849"/>
                </a:lnTo>
                <a:lnTo>
                  <a:pt x="333" y="8784"/>
                </a:lnTo>
                <a:lnTo>
                  <a:pt x="301" y="8717"/>
                </a:lnTo>
                <a:lnTo>
                  <a:pt x="270" y="8651"/>
                </a:lnTo>
                <a:lnTo>
                  <a:pt x="239" y="8582"/>
                </a:lnTo>
                <a:lnTo>
                  <a:pt x="211" y="8513"/>
                </a:lnTo>
                <a:lnTo>
                  <a:pt x="185" y="8444"/>
                </a:lnTo>
                <a:lnTo>
                  <a:pt x="160" y="8373"/>
                </a:lnTo>
                <a:lnTo>
                  <a:pt x="136" y="8302"/>
                </a:lnTo>
                <a:lnTo>
                  <a:pt x="116" y="8230"/>
                </a:lnTo>
                <a:lnTo>
                  <a:pt x="96" y="8157"/>
                </a:lnTo>
                <a:lnTo>
                  <a:pt x="78" y="8083"/>
                </a:lnTo>
                <a:lnTo>
                  <a:pt x="61" y="8010"/>
                </a:lnTo>
                <a:lnTo>
                  <a:pt x="47" y="7935"/>
                </a:lnTo>
                <a:lnTo>
                  <a:pt x="34" y="7860"/>
                </a:lnTo>
                <a:lnTo>
                  <a:pt x="24" y="7784"/>
                </a:lnTo>
                <a:lnTo>
                  <a:pt x="16" y="7707"/>
                </a:lnTo>
                <a:lnTo>
                  <a:pt x="8" y="7630"/>
                </a:lnTo>
                <a:lnTo>
                  <a:pt x="4" y="7552"/>
                </a:lnTo>
                <a:lnTo>
                  <a:pt x="1" y="7474"/>
                </a:lnTo>
                <a:lnTo>
                  <a:pt x="0" y="7394"/>
                </a:lnTo>
                <a:lnTo>
                  <a:pt x="0" y="3050"/>
                </a:lnTo>
                <a:lnTo>
                  <a:pt x="1" y="2971"/>
                </a:lnTo>
                <a:lnTo>
                  <a:pt x="4" y="2893"/>
                </a:lnTo>
                <a:lnTo>
                  <a:pt x="8" y="2815"/>
                </a:lnTo>
                <a:lnTo>
                  <a:pt x="16" y="2738"/>
                </a:lnTo>
                <a:lnTo>
                  <a:pt x="24" y="2661"/>
                </a:lnTo>
                <a:lnTo>
                  <a:pt x="34" y="2585"/>
                </a:lnTo>
                <a:lnTo>
                  <a:pt x="47" y="2510"/>
                </a:lnTo>
                <a:lnTo>
                  <a:pt x="61" y="2435"/>
                </a:lnTo>
                <a:lnTo>
                  <a:pt x="78" y="2361"/>
                </a:lnTo>
                <a:lnTo>
                  <a:pt x="96" y="2288"/>
                </a:lnTo>
                <a:lnTo>
                  <a:pt x="116" y="2215"/>
                </a:lnTo>
                <a:lnTo>
                  <a:pt x="136" y="2143"/>
                </a:lnTo>
                <a:lnTo>
                  <a:pt x="160" y="2072"/>
                </a:lnTo>
                <a:lnTo>
                  <a:pt x="185" y="2001"/>
                </a:lnTo>
                <a:lnTo>
                  <a:pt x="211" y="1932"/>
                </a:lnTo>
                <a:lnTo>
                  <a:pt x="239" y="1863"/>
                </a:lnTo>
                <a:lnTo>
                  <a:pt x="270" y="1795"/>
                </a:lnTo>
                <a:lnTo>
                  <a:pt x="301" y="1728"/>
                </a:lnTo>
                <a:lnTo>
                  <a:pt x="333" y="1661"/>
                </a:lnTo>
                <a:lnTo>
                  <a:pt x="367" y="1596"/>
                </a:lnTo>
                <a:lnTo>
                  <a:pt x="404" y="1532"/>
                </a:lnTo>
                <a:lnTo>
                  <a:pt x="441" y="1468"/>
                </a:lnTo>
                <a:lnTo>
                  <a:pt x="480" y="1406"/>
                </a:lnTo>
                <a:lnTo>
                  <a:pt x="521" y="1345"/>
                </a:lnTo>
                <a:lnTo>
                  <a:pt x="562" y="1284"/>
                </a:lnTo>
                <a:lnTo>
                  <a:pt x="606" y="1225"/>
                </a:lnTo>
                <a:lnTo>
                  <a:pt x="651" y="1167"/>
                </a:lnTo>
                <a:lnTo>
                  <a:pt x="696" y="1109"/>
                </a:lnTo>
                <a:lnTo>
                  <a:pt x="743" y="1054"/>
                </a:lnTo>
                <a:lnTo>
                  <a:pt x="792" y="999"/>
                </a:lnTo>
                <a:lnTo>
                  <a:pt x="842" y="946"/>
                </a:lnTo>
                <a:lnTo>
                  <a:pt x="893" y="893"/>
                </a:lnTo>
                <a:lnTo>
                  <a:pt x="945" y="842"/>
                </a:lnTo>
                <a:lnTo>
                  <a:pt x="999" y="792"/>
                </a:lnTo>
                <a:lnTo>
                  <a:pt x="1055" y="744"/>
                </a:lnTo>
                <a:lnTo>
                  <a:pt x="1110" y="696"/>
                </a:lnTo>
                <a:lnTo>
                  <a:pt x="1167" y="650"/>
                </a:lnTo>
                <a:lnTo>
                  <a:pt x="1225" y="606"/>
                </a:lnTo>
                <a:lnTo>
                  <a:pt x="1285" y="563"/>
                </a:lnTo>
                <a:lnTo>
                  <a:pt x="1345" y="520"/>
                </a:lnTo>
                <a:lnTo>
                  <a:pt x="1406" y="481"/>
                </a:lnTo>
                <a:lnTo>
                  <a:pt x="1469" y="441"/>
                </a:lnTo>
                <a:lnTo>
                  <a:pt x="1532" y="404"/>
                </a:lnTo>
                <a:lnTo>
                  <a:pt x="1597" y="368"/>
                </a:lnTo>
                <a:lnTo>
                  <a:pt x="1661" y="334"/>
                </a:lnTo>
                <a:lnTo>
                  <a:pt x="1728" y="301"/>
                </a:lnTo>
                <a:lnTo>
                  <a:pt x="1795" y="270"/>
                </a:lnTo>
                <a:lnTo>
                  <a:pt x="1863" y="239"/>
                </a:lnTo>
                <a:lnTo>
                  <a:pt x="1932" y="211"/>
                </a:lnTo>
                <a:lnTo>
                  <a:pt x="2002" y="185"/>
                </a:lnTo>
                <a:lnTo>
                  <a:pt x="2073" y="160"/>
                </a:lnTo>
                <a:lnTo>
                  <a:pt x="2143" y="137"/>
                </a:lnTo>
                <a:lnTo>
                  <a:pt x="2215" y="116"/>
                </a:lnTo>
                <a:lnTo>
                  <a:pt x="2288" y="96"/>
                </a:lnTo>
                <a:lnTo>
                  <a:pt x="2362" y="78"/>
                </a:lnTo>
                <a:lnTo>
                  <a:pt x="2436" y="61"/>
                </a:lnTo>
                <a:lnTo>
                  <a:pt x="2511" y="48"/>
                </a:lnTo>
                <a:lnTo>
                  <a:pt x="2586" y="35"/>
                </a:lnTo>
                <a:lnTo>
                  <a:pt x="2662" y="24"/>
                </a:lnTo>
                <a:lnTo>
                  <a:pt x="2739" y="16"/>
                </a:lnTo>
                <a:lnTo>
                  <a:pt x="2816" y="8"/>
                </a:lnTo>
                <a:lnTo>
                  <a:pt x="2894" y="4"/>
                </a:lnTo>
                <a:lnTo>
                  <a:pt x="2972" y="1"/>
                </a:lnTo>
                <a:lnTo>
                  <a:pt x="3051" y="0"/>
                </a:lnTo>
                <a:lnTo>
                  <a:pt x="25929" y="0"/>
                </a:lnTo>
                <a:lnTo>
                  <a:pt x="26007" y="1"/>
                </a:lnTo>
                <a:lnTo>
                  <a:pt x="26086" y="4"/>
                </a:lnTo>
                <a:lnTo>
                  <a:pt x="26163" y="8"/>
                </a:lnTo>
                <a:lnTo>
                  <a:pt x="26240" y="16"/>
                </a:lnTo>
                <a:lnTo>
                  <a:pt x="26317" y="24"/>
                </a:lnTo>
                <a:lnTo>
                  <a:pt x="26393" y="35"/>
                </a:lnTo>
                <a:lnTo>
                  <a:pt x="26469" y="48"/>
                </a:lnTo>
                <a:lnTo>
                  <a:pt x="26543" y="61"/>
                </a:lnTo>
                <a:lnTo>
                  <a:pt x="26618" y="78"/>
                </a:lnTo>
                <a:lnTo>
                  <a:pt x="26691" y="96"/>
                </a:lnTo>
                <a:lnTo>
                  <a:pt x="26764" y="116"/>
                </a:lnTo>
                <a:lnTo>
                  <a:pt x="26836" y="137"/>
                </a:lnTo>
                <a:lnTo>
                  <a:pt x="26908" y="160"/>
                </a:lnTo>
                <a:lnTo>
                  <a:pt x="26977" y="185"/>
                </a:lnTo>
                <a:lnTo>
                  <a:pt x="27047" y="211"/>
                </a:lnTo>
                <a:lnTo>
                  <a:pt x="27117" y="239"/>
                </a:lnTo>
                <a:lnTo>
                  <a:pt x="27185" y="270"/>
                </a:lnTo>
                <a:lnTo>
                  <a:pt x="27251" y="301"/>
                </a:lnTo>
                <a:lnTo>
                  <a:pt x="27318" y="334"/>
                </a:lnTo>
                <a:lnTo>
                  <a:pt x="27383" y="368"/>
                </a:lnTo>
                <a:lnTo>
                  <a:pt x="27448" y="404"/>
                </a:lnTo>
                <a:lnTo>
                  <a:pt x="27510" y="441"/>
                </a:lnTo>
                <a:lnTo>
                  <a:pt x="27573" y="481"/>
                </a:lnTo>
                <a:lnTo>
                  <a:pt x="27634" y="520"/>
                </a:lnTo>
                <a:lnTo>
                  <a:pt x="27695" y="563"/>
                </a:lnTo>
                <a:lnTo>
                  <a:pt x="27754" y="606"/>
                </a:lnTo>
                <a:lnTo>
                  <a:pt x="27812" y="650"/>
                </a:lnTo>
                <a:lnTo>
                  <a:pt x="27870" y="696"/>
                </a:lnTo>
                <a:lnTo>
                  <a:pt x="27926" y="744"/>
                </a:lnTo>
                <a:lnTo>
                  <a:pt x="27980" y="792"/>
                </a:lnTo>
                <a:lnTo>
                  <a:pt x="28034" y="842"/>
                </a:lnTo>
                <a:lnTo>
                  <a:pt x="28086" y="893"/>
                </a:lnTo>
                <a:lnTo>
                  <a:pt x="28137" y="946"/>
                </a:lnTo>
                <a:lnTo>
                  <a:pt x="28187" y="999"/>
                </a:lnTo>
                <a:lnTo>
                  <a:pt x="28236" y="1054"/>
                </a:lnTo>
                <a:lnTo>
                  <a:pt x="28283" y="1109"/>
                </a:lnTo>
                <a:lnTo>
                  <a:pt x="28330" y="1167"/>
                </a:lnTo>
                <a:lnTo>
                  <a:pt x="28373" y="1225"/>
                </a:lnTo>
                <a:lnTo>
                  <a:pt x="28417" y="1284"/>
                </a:lnTo>
                <a:lnTo>
                  <a:pt x="28459" y="1345"/>
                </a:lnTo>
                <a:lnTo>
                  <a:pt x="28499" y="1406"/>
                </a:lnTo>
                <a:lnTo>
                  <a:pt x="28538" y="1468"/>
                </a:lnTo>
                <a:lnTo>
                  <a:pt x="28575" y="1532"/>
                </a:lnTo>
                <a:lnTo>
                  <a:pt x="28612" y="1596"/>
                </a:lnTo>
                <a:lnTo>
                  <a:pt x="28646" y="1661"/>
                </a:lnTo>
                <a:lnTo>
                  <a:pt x="28680" y="1728"/>
                </a:lnTo>
                <a:lnTo>
                  <a:pt x="28711" y="1795"/>
                </a:lnTo>
                <a:lnTo>
                  <a:pt x="28740" y="1863"/>
                </a:lnTo>
                <a:lnTo>
                  <a:pt x="28768" y="1932"/>
                </a:lnTo>
                <a:lnTo>
                  <a:pt x="28795" y="2001"/>
                </a:lnTo>
                <a:lnTo>
                  <a:pt x="28820" y="2072"/>
                </a:lnTo>
                <a:lnTo>
                  <a:pt x="28843" y="2143"/>
                </a:lnTo>
                <a:lnTo>
                  <a:pt x="28865" y="2215"/>
                </a:lnTo>
                <a:lnTo>
                  <a:pt x="28884" y="2288"/>
                </a:lnTo>
                <a:lnTo>
                  <a:pt x="28902" y="2361"/>
                </a:lnTo>
                <a:lnTo>
                  <a:pt x="28918" y="2435"/>
                </a:lnTo>
                <a:lnTo>
                  <a:pt x="28933" y="2510"/>
                </a:lnTo>
                <a:lnTo>
                  <a:pt x="28945" y="2585"/>
                </a:lnTo>
                <a:lnTo>
                  <a:pt x="28955" y="2661"/>
                </a:lnTo>
                <a:lnTo>
                  <a:pt x="28965" y="2738"/>
                </a:lnTo>
                <a:lnTo>
                  <a:pt x="28971" y="2815"/>
                </a:lnTo>
                <a:lnTo>
                  <a:pt x="28976" y="2893"/>
                </a:lnTo>
                <a:lnTo>
                  <a:pt x="28979" y="2971"/>
                </a:lnTo>
                <a:lnTo>
                  <a:pt x="28980" y="3050"/>
                </a:lnTo>
                <a:lnTo>
                  <a:pt x="28980" y="5222"/>
                </a:lnTo>
                <a:lnTo>
                  <a:pt x="28979" y="5273"/>
                </a:lnTo>
                <a:lnTo>
                  <a:pt x="28978" y="5323"/>
                </a:lnTo>
                <a:lnTo>
                  <a:pt x="28974" y="5373"/>
                </a:lnTo>
                <a:lnTo>
                  <a:pt x="28969" y="5422"/>
                </a:lnTo>
                <a:lnTo>
                  <a:pt x="28965" y="5447"/>
                </a:lnTo>
                <a:lnTo>
                  <a:pt x="28961" y="5471"/>
                </a:lnTo>
                <a:lnTo>
                  <a:pt x="28955" y="5495"/>
                </a:lnTo>
                <a:lnTo>
                  <a:pt x="28950" y="5518"/>
                </a:lnTo>
                <a:lnTo>
                  <a:pt x="28943" y="5542"/>
                </a:lnTo>
                <a:lnTo>
                  <a:pt x="28936" y="5565"/>
                </a:lnTo>
                <a:lnTo>
                  <a:pt x="28927" y="5588"/>
                </a:lnTo>
                <a:lnTo>
                  <a:pt x="28918" y="5610"/>
                </a:lnTo>
                <a:lnTo>
                  <a:pt x="28825" y="5605"/>
                </a:lnTo>
                <a:lnTo>
                  <a:pt x="28733" y="5603"/>
                </a:lnTo>
                <a:lnTo>
                  <a:pt x="28640" y="5603"/>
                </a:lnTo>
                <a:lnTo>
                  <a:pt x="28548" y="5605"/>
                </a:lnTo>
                <a:lnTo>
                  <a:pt x="28456" y="5610"/>
                </a:lnTo>
                <a:lnTo>
                  <a:pt x="28364" y="5617"/>
                </a:lnTo>
                <a:lnTo>
                  <a:pt x="28274" y="5625"/>
                </a:lnTo>
                <a:lnTo>
                  <a:pt x="28183" y="5637"/>
                </a:lnTo>
                <a:lnTo>
                  <a:pt x="28092" y="5649"/>
                </a:lnTo>
                <a:lnTo>
                  <a:pt x="28003" y="5665"/>
                </a:lnTo>
                <a:lnTo>
                  <a:pt x="27913" y="5682"/>
                </a:lnTo>
                <a:lnTo>
                  <a:pt x="27825" y="5702"/>
                </a:lnTo>
                <a:lnTo>
                  <a:pt x="27737" y="5725"/>
                </a:lnTo>
                <a:lnTo>
                  <a:pt x="27650" y="5749"/>
                </a:lnTo>
                <a:lnTo>
                  <a:pt x="27564" y="5776"/>
                </a:lnTo>
                <a:lnTo>
                  <a:pt x="27478" y="5805"/>
                </a:lnTo>
                <a:lnTo>
                  <a:pt x="27437" y="5821"/>
                </a:lnTo>
                <a:lnTo>
                  <a:pt x="27394" y="5836"/>
                </a:lnTo>
                <a:lnTo>
                  <a:pt x="27352" y="5853"/>
                </a:lnTo>
                <a:lnTo>
                  <a:pt x="27311" y="5870"/>
                </a:lnTo>
                <a:lnTo>
                  <a:pt x="27269" y="5887"/>
                </a:lnTo>
                <a:lnTo>
                  <a:pt x="27228" y="5906"/>
                </a:lnTo>
                <a:lnTo>
                  <a:pt x="27187" y="5925"/>
                </a:lnTo>
                <a:lnTo>
                  <a:pt x="27147" y="5945"/>
                </a:lnTo>
                <a:lnTo>
                  <a:pt x="27107" y="5964"/>
                </a:lnTo>
                <a:lnTo>
                  <a:pt x="27066" y="5985"/>
                </a:lnTo>
                <a:lnTo>
                  <a:pt x="27026" y="6007"/>
                </a:lnTo>
                <a:lnTo>
                  <a:pt x="26988" y="6029"/>
                </a:lnTo>
                <a:lnTo>
                  <a:pt x="26948" y="6051"/>
                </a:lnTo>
                <a:lnTo>
                  <a:pt x="26910" y="6075"/>
                </a:lnTo>
                <a:lnTo>
                  <a:pt x="26871" y="6098"/>
                </a:lnTo>
                <a:lnTo>
                  <a:pt x="26833" y="6123"/>
                </a:lnTo>
                <a:lnTo>
                  <a:pt x="26795" y="6148"/>
                </a:lnTo>
                <a:lnTo>
                  <a:pt x="26758" y="6173"/>
                </a:lnTo>
                <a:lnTo>
                  <a:pt x="26721" y="6199"/>
                </a:lnTo>
                <a:lnTo>
                  <a:pt x="26684" y="6226"/>
                </a:lnTo>
                <a:lnTo>
                  <a:pt x="26648" y="6253"/>
                </a:lnTo>
                <a:lnTo>
                  <a:pt x="26612" y="6281"/>
                </a:lnTo>
                <a:lnTo>
                  <a:pt x="26577" y="6309"/>
                </a:lnTo>
                <a:lnTo>
                  <a:pt x="26541" y="6338"/>
                </a:lnTo>
                <a:lnTo>
                  <a:pt x="26507" y="6368"/>
                </a:lnTo>
                <a:lnTo>
                  <a:pt x="26473" y="6398"/>
                </a:lnTo>
                <a:lnTo>
                  <a:pt x="26438" y="6430"/>
                </a:lnTo>
                <a:lnTo>
                  <a:pt x="26405" y="6462"/>
                </a:lnTo>
                <a:lnTo>
                  <a:pt x="26372" y="6494"/>
                </a:lnTo>
                <a:lnTo>
                  <a:pt x="26339" y="6526"/>
                </a:lnTo>
                <a:lnTo>
                  <a:pt x="26307" y="6560"/>
                </a:lnTo>
                <a:lnTo>
                  <a:pt x="26275" y="6594"/>
                </a:lnTo>
                <a:lnTo>
                  <a:pt x="26232" y="6643"/>
                </a:lnTo>
                <a:lnTo>
                  <a:pt x="26191" y="6694"/>
                </a:lnTo>
                <a:lnTo>
                  <a:pt x="26152" y="6744"/>
                </a:lnTo>
                <a:lnTo>
                  <a:pt x="26113" y="6796"/>
                </a:lnTo>
                <a:lnTo>
                  <a:pt x="26076" y="6848"/>
                </a:lnTo>
                <a:lnTo>
                  <a:pt x="26041" y="6901"/>
                </a:lnTo>
                <a:lnTo>
                  <a:pt x="26006" y="6954"/>
                </a:lnTo>
                <a:lnTo>
                  <a:pt x="25973" y="7008"/>
                </a:lnTo>
                <a:lnTo>
                  <a:pt x="25942" y="7063"/>
                </a:lnTo>
                <a:lnTo>
                  <a:pt x="25911" y="7119"/>
                </a:lnTo>
                <a:lnTo>
                  <a:pt x="25882" y="7174"/>
                </a:lnTo>
                <a:lnTo>
                  <a:pt x="25855" y="7231"/>
                </a:lnTo>
                <a:lnTo>
                  <a:pt x="25829" y="7287"/>
                </a:lnTo>
                <a:lnTo>
                  <a:pt x="25804" y="7344"/>
                </a:lnTo>
                <a:lnTo>
                  <a:pt x="25780" y="7403"/>
                </a:lnTo>
                <a:lnTo>
                  <a:pt x="25758" y="7461"/>
                </a:lnTo>
                <a:lnTo>
                  <a:pt x="25738" y="7519"/>
                </a:lnTo>
                <a:lnTo>
                  <a:pt x="25719" y="7578"/>
                </a:lnTo>
                <a:lnTo>
                  <a:pt x="25701" y="7637"/>
                </a:lnTo>
                <a:lnTo>
                  <a:pt x="25684" y="7697"/>
                </a:lnTo>
                <a:lnTo>
                  <a:pt x="25669" y="7757"/>
                </a:lnTo>
                <a:lnTo>
                  <a:pt x="25655" y="7817"/>
                </a:lnTo>
                <a:lnTo>
                  <a:pt x="25643" y="7877"/>
                </a:lnTo>
                <a:lnTo>
                  <a:pt x="25631" y="7938"/>
                </a:lnTo>
                <a:lnTo>
                  <a:pt x="25622" y="7998"/>
                </a:lnTo>
                <a:lnTo>
                  <a:pt x="25614" y="8058"/>
                </a:lnTo>
                <a:lnTo>
                  <a:pt x="25606" y="8120"/>
                </a:lnTo>
                <a:lnTo>
                  <a:pt x="25601" y="8180"/>
                </a:lnTo>
                <a:lnTo>
                  <a:pt x="25597" y="8242"/>
                </a:lnTo>
                <a:lnTo>
                  <a:pt x="25595" y="8303"/>
                </a:lnTo>
                <a:lnTo>
                  <a:pt x="25593" y="8363"/>
                </a:lnTo>
                <a:lnTo>
                  <a:pt x="25593" y="8425"/>
                </a:lnTo>
                <a:lnTo>
                  <a:pt x="25595" y="8486"/>
                </a:lnTo>
                <a:lnTo>
                  <a:pt x="25597" y="8547"/>
                </a:lnTo>
                <a:lnTo>
                  <a:pt x="25601" y="8608"/>
                </a:lnTo>
                <a:lnTo>
                  <a:pt x="25607" y="8668"/>
                </a:lnTo>
                <a:lnTo>
                  <a:pt x="25614" y="8729"/>
                </a:lnTo>
                <a:lnTo>
                  <a:pt x="25622" y="8789"/>
                </a:lnTo>
                <a:lnTo>
                  <a:pt x="25632" y="8849"/>
                </a:lnTo>
                <a:lnTo>
                  <a:pt x="25644" y="8910"/>
                </a:lnTo>
                <a:lnTo>
                  <a:pt x="25656" y="8969"/>
                </a:lnTo>
                <a:lnTo>
                  <a:pt x="25670" y="9028"/>
                </a:lnTo>
                <a:lnTo>
                  <a:pt x="25686" y="9088"/>
                </a:lnTo>
                <a:lnTo>
                  <a:pt x="25702" y="9146"/>
                </a:lnTo>
                <a:lnTo>
                  <a:pt x="25721" y="9204"/>
                </a:lnTo>
                <a:lnTo>
                  <a:pt x="25740" y="9263"/>
                </a:lnTo>
                <a:lnTo>
                  <a:pt x="25762" y="9320"/>
                </a:lnTo>
                <a:lnTo>
                  <a:pt x="25783" y="9377"/>
                </a:lnTo>
                <a:lnTo>
                  <a:pt x="25807" y="9434"/>
                </a:lnTo>
                <a:lnTo>
                  <a:pt x="25832" y="9490"/>
                </a:lnTo>
                <a:lnTo>
                  <a:pt x="25859" y="9546"/>
                </a:lnTo>
                <a:lnTo>
                  <a:pt x="25888" y="9601"/>
                </a:lnTo>
                <a:lnTo>
                  <a:pt x="25917" y="9655"/>
                </a:lnTo>
                <a:lnTo>
                  <a:pt x="25948" y="9709"/>
                </a:lnTo>
                <a:lnTo>
                  <a:pt x="25980" y="9762"/>
                </a:lnTo>
                <a:lnTo>
                  <a:pt x="26015" y="9815"/>
                </a:lnTo>
                <a:lnTo>
                  <a:pt x="26050" y="9867"/>
                </a:lnTo>
                <a:lnTo>
                  <a:pt x="26086" y="9918"/>
                </a:lnTo>
                <a:lnTo>
                  <a:pt x="26124" y="9969"/>
                </a:lnTo>
                <a:lnTo>
                  <a:pt x="26163" y="10018"/>
                </a:lnTo>
                <a:lnTo>
                  <a:pt x="26205" y="10067"/>
                </a:lnTo>
                <a:lnTo>
                  <a:pt x="26247" y="10116"/>
                </a:lnTo>
                <a:lnTo>
                  <a:pt x="26290" y="10163"/>
                </a:lnTo>
                <a:lnTo>
                  <a:pt x="26336" y="10210"/>
                </a:lnTo>
                <a:lnTo>
                  <a:pt x="26383" y="10254"/>
                </a:lnTo>
                <a:lnTo>
                  <a:pt x="26430" y="10298"/>
                </a:lnTo>
                <a:lnTo>
                  <a:pt x="26479" y="10340"/>
                </a:lnTo>
                <a:lnTo>
                  <a:pt x="26528" y="10380"/>
                </a:lnTo>
                <a:lnTo>
                  <a:pt x="26579" y="10419"/>
                </a:lnTo>
                <a:lnTo>
                  <a:pt x="26630" y="10456"/>
                </a:lnTo>
                <a:lnTo>
                  <a:pt x="26682" y="10492"/>
                </a:lnTo>
                <a:lnTo>
                  <a:pt x="26735" y="10525"/>
                </a:lnTo>
                <a:lnTo>
                  <a:pt x="26788" y="10557"/>
                </a:lnTo>
                <a:lnTo>
                  <a:pt x="26843" y="10588"/>
                </a:lnTo>
                <a:lnTo>
                  <a:pt x="26897" y="10618"/>
                </a:lnTo>
                <a:lnTo>
                  <a:pt x="26954" y="10645"/>
                </a:lnTo>
                <a:lnTo>
                  <a:pt x="27010" y="10671"/>
                </a:lnTo>
                <a:lnTo>
                  <a:pt x="27067" y="10695"/>
                </a:lnTo>
                <a:lnTo>
                  <a:pt x="27124" y="10718"/>
                </a:lnTo>
                <a:lnTo>
                  <a:pt x="27182" y="10738"/>
                </a:lnTo>
                <a:lnTo>
                  <a:pt x="27240" y="10758"/>
                </a:lnTo>
                <a:lnTo>
                  <a:pt x="27298" y="10776"/>
                </a:lnTo>
                <a:lnTo>
                  <a:pt x="27357" y="10792"/>
                </a:lnTo>
                <a:lnTo>
                  <a:pt x="27417" y="10807"/>
                </a:lnTo>
                <a:lnTo>
                  <a:pt x="27476" y="10821"/>
                </a:lnTo>
                <a:lnTo>
                  <a:pt x="27535" y="10832"/>
                </a:lnTo>
                <a:lnTo>
                  <a:pt x="27596" y="10841"/>
                </a:lnTo>
                <a:lnTo>
                  <a:pt x="27655" y="10850"/>
                </a:lnTo>
                <a:lnTo>
                  <a:pt x="27716" y="10857"/>
                </a:lnTo>
                <a:lnTo>
                  <a:pt x="27776" y="10862"/>
                </a:lnTo>
                <a:lnTo>
                  <a:pt x="27836" y="10865"/>
                </a:lnTo>
                <a:lnTo>
                  <a:pt x="27897" y="10867"/>
                </a:lnTo>
                <a:lnTo>
                  <a:pt x="27956" y="10868"/>
                </a:lnTo>
                <a:lnTo>
                  <a:pt x="28016" y="10867"/>
                </a:lnTo>
                <a:lnTo>
                  <a:pt x="28077" y="10864"/>
                </a:lnTo>
                <a:lnTo>
                  <a:pt x="28136" y="10860"/>
                </a:lnTo>
                <a:lnTo>
                  <a:pt x="28195" y="10854"/>
                </a:lnTo>
                <a:lnTo>
                  <a:pt x="28255" y="10847"/>
                </a:lnTo>
                <a:lnTo>
                  <a:pt x="28314" y="10838"/>
                </a:lnTo>
                <a:lnTo>
                  <a:pt x="28372" y="10828"/>
                </a:lnTo>
                <a:lnTo>
                  <a:pt x="28431" y="10815"/>
                </a:lnTo>
                <a:lnTo>
                  <a:pt x="28488" y="10802"/>
                </a:lnTo>
                <a:lnTo>
                  <a:pt x="28545" y="10786"/>
                </a:lnTo>
                <a:lnTo>
                  <a:pt x="28603" y="10770"/>
                </a:lnTo>
                <a:lnTo>
                  <a:pt x="28659" y="10752"/>
                </a:lnTo>
                <a:lnTo>
                  <a:pt x="28714" y="10732"/>
                </a:lnTo>
                <a:lnTo>
                  <a:pt x="28769" y="10710"/>
                </a:lnTo>
                <a:lnTo>
                  <a:pt x="28823" y="10687"/>
                </a:lnTo>
                <a:lnTo>
                  <a:pt x="28877" y="10662"/>
                </a:lnTo>
                <a:lnTo>
                  <a:pt x="28930" y="10636"/>
                </a:lnTo>
                <a:lnTo>
                  <a:pt x="28983" y="10609"/>
                </a:lnTo>
                <a:lnTo>
                  <a:pt x="29034" y="10580"/>
                </a:lnTo>
                <a:lnTo>
                  <a:pt x="29083" y="10549"/>
                </a:lnTo>
                <a:lnTo>
                  <a:pt x="29133" y="10517"/>
                </a:lnTo>
                <a:lnTo>
                  <a:pt x="29181" y="10482"/>
                </a:lnTo>
                <a:lnTo>
                  <a:pt x="29229" y="10447"/>
                </a:lnTo>
                <a:lnTo>
                  <a:pt x="29276" y="10411"/>
                </a:lnTo>
                <a:lnTo>
                  <a:pt x="29321" y="10372"/>
                </a:lnTo>
                <a:lnTo>
                  <a:pt x="29366" y="10332"/>
                </a:lnTo>
                <a:lnTo>
                  <a:pt x="29408" y="10291"/>
                </a:lnTo>
                <a:lnTo>
                  <a:pt x="29450" y="10247"/>
                </a:lnTo>
                <a:lnTo>
                  <a:pt x="29491" y="10202"/>
                </a:lnTo>
                <a:lnTo>
                  <a:pt x="29530" y="10157"/>
                </a:lnTo>
                <a:lnTo>
                  <a:pt x="29569" y="10109"/>
                </a:lnTo>
                <a:lnTo>
                  <a:pt x="29605" y="10060"/>
                </a:lnTo>
                <a:lnTo>
                  <a:pt x="29640" y="10009"/>
                </a:lnTo>
                <a:lnTo>
                  <a:pt x="29674" y="9957"/>
                </a:lnTo>
                <a:lnTo>
                  <a:pt x="29707" y="9903"/>
                </a:lnTo>
                <a:lnTo>
                  <a:pt x="29727" y="9868"/>
                </a:lnTo>
                <a:lnTo>
                  <a:pt x="29746" y="9833"/>
                </a:lnTo>
                <a:lnTo>
                  <a:pt x="29764" y="9798"/>
                </a:lnTo>
                <a:lnTo>
                  <a:pt x="29783" y="9761"/>
                </a:lnTo>
                <a:lnTo>
                  <a:pt x="29800" y="9726"/>
                </a:lnTo>
                <a:lnTo>
                  <a:pt x="29817" y="9688"/>
                </a:lnTo>
                <a:lnTo>
                  <a:pt x="29833" y="9652"/>
                </a:lnTo>
                <a:lnTo>
                  <a:pt x="29850" y="9614"/>
                </a:lnTo>
                <a:lnTo>
                  <a:pt x="29864" y="9577"/>
                </a:lnTo>
                <a:lnTo>
                  <a:pt x="29879" y="9538"/>
                </a:lnTo>
                <a:lnTo>
                  <a:pt x="29893" y="9501"/>
                </a:lnTo>
                <a:lnTo>
                  <a:pt x="29906" y="9462"/>
                </a:lnTo>
                <a:lnTo>
                  <a:pt x="29918" y="9424"/>
                </a:lnTo>
                <a:lnTo>
                  <a:pt x="29931" y="9384"/>
                </a:lnTo>
                <a:lnTo>
                  <a:pt x="29942" y="9346"/>
                </a:lnTo>
                <a:lnTo>
                  <a:pt x="29953" y="9306"/>
                </a:lnTo>
                <a:lnTo>
                  <a:pt x="29962" y="9267"/>
                </a:lnTo>
                <a:lnTo>
                  <a:pt x="29971" y="9227"/>
                </a:lnTo>
                <a:lnTo>
                  <a:pt x="29980" y="9188"/>
                </a:lnTo>
                <a:lnTo>
                  <a:pt x="29988" y="9147"/>
                </a:lnTo>
                <a:lnTo>
                  <a:pt x="29994" y="9108"/>
                </a:lnTo>
                <a:lnTo>
                  <a:pt x="30001" y="9068"/>
                </a:lnTo>
                <a:lnTo>
                  <a:pt x="30006" y="9027"/>
                </a:lnTo>
                <a:lnTo>
                  <a:pt x="30011" y="8988"/>
                </a:lnTo>
                <a:lnTo>
                  <a:pt x="30015" y="8947"/>
                </a:lnTo>
                <a:lnTo>
                  <a:pt x="30018" y="8908"/>
                </a:lnTo>
                <a:lnTo>
                  <a:pt x="30020" y="8867"/>
                </a:lnTo>
                <a:lnTo>
                  <a:pt x="30021" y="8827"/>
                </a:lnTo>
                <a:lnTo>
                  <a:pt x="30023" y="8787"/>
                </a:lnTo>
                <a:lnTo>
                  <a:pt x="30023" y="8747"/>
                </a:lnTo>
                <a:lnTo>
                  <a:pt x="30021" y="8707"/>
                </a:lnTo>
                <a:lnTo>
                  <a:pt x="30019" y="8667"/>
                </a:lnTo>
                <a:lnTo>
                  <a:pt x="30017" y="8628"/>
                </a:lnTo>
                <a:lnTo>
                  <a:pt x="30013" y="8588"/>
                </a:lnTo>
                <a:lnTo>
                  <a:pt x="30009" y="8549"/>
                </a:lnTo>
                <a:lnTo>
                  <a:pt x="30004" y="8509"/>
                </a:lnTo>
                <a:lnTo>
                  <a:pt x="29998" y="8471"/>
                </a:lnTo>
                <a:lnTo>
                  <a:pt x="29990" y="8432"/>
                </a:lnTo>
                <a:lnTo>
                  <a:pt x="29982" y="8394"/>
                </a:lnTo>
                <a:lnTo>
                  <a:pt x="29974" y="8355"/>
                </a:lnTo>
                <a:lnTo>
                  <a:pt x="29963" y="8317"/>
                </a:lnTo>
                <a:lnTo>
                  <a:pt x="29953" y="8279"/>
                </a:lnTo>
                <a:lnTo>
                  <a:pt x="29941" y="8242"/>
                </a:lnTo>
                <a:lnTo>
                  <a:pt x="29928" y="8204"/>
                </a:lnTo>
                <a:lnTo>
                  <a:pt x="29914" y="8168"/>
                </a:lnTo>
                <a:lnTo>
                  <a:pt x="29900" y="8130"/>
                </a:lnTo>
                <a:lnTo>
                  <a:pt x="29884" y="8095"/>
                </a:lnTo>
                <a:lnTo>
                  <a:pt x="29867" y="8058"/>
                </a:lnTo>
                <a:lnTo>
                  <a:pt x="29850" y="8023"/>
                </a:lnTo>
                <a:lnTo>
                  <a:pt x="29831" y="7989"/>
                </a:lnTo>
                <a:lnTo>
                  <a:pt x="29811" y="7954"/>
                </a:lnTo>
                <a:lnTo>
                  <a:pt x="29790" y="7920"/>
                </a:lnTo>
                <a:lnTo>
                  <a:pt x="29767" y="7887"/>
                </a:lnTo>
                <a:lnTo>
                  <a:pt x="29745" y="7853"/>
                </a:lnTo>
                <a:lnTo>
                  <a:pt x="29721" y="7821"/>
                </a:lnTo>
                <a:lnTo>
                  <a:pt x="29696" y="7789"/>
                </a:lnTo>
                <a:lnTo>
                  <a:pt x="29670" y="7758"/>
                </a:lnTo>
                <a:lnTo>
                  <a:pt x="29643" y="7726"/>
                </a:lnTo>
                <a:lnTo>
                  <a:pt x="29613" y="7696"/>
                </a:lnTo>
                <a:lnTo>
                  <a:pt x="29584" y="7666"/>
                </a:lnTo>
                <a:lnTo>
                  <a:pt x="29553" y="7637"/>
                </a:lnTo>
                <a:lnTo>
                  <a:pt x="29522" y="7609"/>
                </a:lnTo>
                <a:lnTo>
                  <a:pt x="29488" y="7581"/>
                </a:lnTo>
                <a:lnTo>
                  <a:pt x="29454" y="7554"/>
                </a:lnTo>
                <a:lnTo>
                  <a:pt x="29417" y="7517"/>
                </a:lnTo>
                <a:lnTo>
                  <a:pt x="29384" y="7487"/>
                </a:lnTo>
                <a:lnTo>
                  <a:pt x="29355" y="7461"/>
                </a:lnTo>
                <a:lnTo>
                  <a:pt x="29331" y="7439"/>
                </a:lnTo>
                <a:lnTo>
                  <a:pt x="29297" y="7412"/>
                </a:lnTo>
                <a:lnTo>
                  <a:pt x="29285" y="74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rIns="252000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设备宽高为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375*667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，可以理解为设备独立像素（或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像素）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"/>
          <p:cNvSpPr/>
          <p:nvPr/>
        </p:nvSpPr>
        <p:spPr>
          <a:xfrm>
            <a:off x="2428875" y="644525"/>
            <a:ext cx="8478838" cy="61341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zh-CN" altLang="en-US" sz="3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位图像素</a:t>
            </a:r>
            <a:endParaRPr lang="zh-CN" altLang="en-US" sz="32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843" name="矩形 4"/>
          <p:cNvSpPr/>
          <p:nvPr/>
        </p:nvSpPr>
        <p:spPr>
          <a:xfrm>
            <a:off x="2431415" y="1532890"/>
            <a:ext cx="8479155" cy="527939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algn="ctr" eaLnBrk="1" hangingPunct="1">
              <a:lnSpc>
                <a:spcPct val="120000"/>
              </a:lnSpc>
            </a:pP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个位图像素是栅格图像（如：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png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jpg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gif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等）最小的数据单元。每一个位图像素都包含这一些资深的现实信息（如：显示位置，颜色值，透明度等）</a:t>
            </a: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algn="ctr" eaLnBrk="1" hangingPunct="1">
              <a:lnSpc>
                <a:spcPct val="120000"/>
              </a:lnSpc>
            </a:pP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algn="ctr" eaLnBrk="1" hangingPunct="1">
              <a:lnSpc>
                <a:spcPct val="120000"/>
              </a:lnSpc>
            </a:pP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在普通屏幕下是没问题的，但是在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retina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屏幕下就会出现位图像素点不够，从而导致图片模糊的情况</a:t>
            </a: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algn="ctr" eaLnBrk="1" hangingPunct="1">
              <a:lnSpc>
                <a:spcPct val="120000"/>
              </a:lnSpc>
            </a:pP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algn="ctr" eaLnBrk="1" hangingPunct="1">
              <a:lnSpc>
                <a:spcPct val="120000"/>
              </a:lnSpc>
            </a:pP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algn="ctr" eaLnBrk="1" hangingPunct="1">
              <a:lnSpc>
                <a:spcPct val="120000"/>
              </a:lnSpc>
            </a:pP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algn="ctr" eaLnBrk="1" hangingPunct="1">
              <a:lnSpc>
                <a:spcPct val="120000"/>
              </a:lnSpc>
            </a:pP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76488" y="1289050"/>
            <a:ext cx="8531225" cy="47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2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H_Other_1"/>
          <p:cNvSpPr/>
          <p:nvPr/>
        </p:nvSpPr>
        <p:spPr>
          <a:xfrm>
            <a:off x="2094308" y="1238389"/>
            <a:ext cx="4070352" cy="3078073"/>
          </a:xfrm>
          <a:prstGeom prst="parallelogram">
            <a:avLst/>
          </a:prstGeom>
          <a:gradFill>
            <a:gsLst>
              <a:gs pos="70000">
                <a:srgbClr val="454545"/>
              </a:gs>
              <a:gs pos="32000">
                <a:srgbClr val="2D2D2D">
                  <a:lumMod val="100000"/>
                </a:srgbClr>
              </a:gs>
              <a:gs pos="0">
                <a:srgbClr val="000000">
                  <a:lumMod val="80000"/>
                  <a:lumOff val="20000"/>
                </a:srgbClr>
              </a:gs>
              <a:gs pos="100000">
                <a:srgbClr val="000000">
                  <a:lumMod val="80000"/>
                  <a:lumOff val="20000"/>
                </a:srgbClr>
              </a:gs>
            </a:gsLst>
            <a:lin ang="5400000" scaled="1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2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11" name="MH_Other_2"/>
          <p:cNvSpPr/>
          <p:nvPr/>
        </p:nvSpPr>
        <p:spPr>
          <a:xfrm>
            <a:off x="1995488" y="1255713"/>
            <a:ext cx="3840163" cy="3044825"/>
          </a:xfrm>
          <a:prstGeom prst="parallelogram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2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MH_Other_3"/>
          <p:cNvSpPr/>
          <p:nvPr/>
        </p:nvSpPr>
        <p:spPr>
          <a:xfrm>
            <a:off x="5903464" y="4051234"/>
            <a:ext cx="2334279" cy="2751872"/>
          </a:xfrm>
          <a:prstGeom prst="parallelogram">
            <a:avLst/>
          </a:prstGeom>
          <a:gradFill>
            <a:gsLst>
              <a:gs pos="70000">
                <a:srgbClr val="454545"/>
              </a:gs>
              <a:gs pos="32000">
                <a:srgbClr val="2D2D2D">
                  <a:lumMod val="100000"/>
                </a:srgbClr>
              </a:gs>
              <a:gs pos="0">
                <a:srgbClr val="000000">
                  <a:lumMod val="80000"/>
                  <a:lumOff val="20000"/>
                </a:srgbClr>
              </a:gs>
              <a:gs pos="100000">
                <a:srgbClr val="000000">
                  <a:lumMod val="80000"/>
                  <a:lumOff val="20000"/>
                </a:srgbClr>
              </a:gs>
            </a:gsLst>
            <a:lin ang="5400000" scaled="1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2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16" name="MH_Other_4"/>
          <p:cNvSpPr/>
          <p:nvPr/>
        </p:nvSpPr>
        <p:spPr>
          <a:xfrm>
            <a:off x="6313488" y="3940175"/>
            <a:ext cx="2071688" cy="2916238"/>
          </a:xfrm>
          <a:prstGeom prst="parallelogram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2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4" name="MH_Other_5"/>
          <p:cNvCxnSpPr/>
          <p:nvPr/>
        </p:nvCxnSpPr>
        <p:spPr>
          <a:xfrm>
            <a:off x="1978025" y="2273300"/>
            <a:ext cx="3168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2" name="MH_Text_1"/>
          <p:cNvSpPr txBox="1"/>
          <p:nvPr/>
        </p:nvSpPr>
        <p:spPr>
          <a:xfrm>
            <a:off x="1978025" y="134620"/>
            <a:ext cx="3199130" cy="417576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eaLnBrk="1" hangingPunct="1"/>
            <a:r>
              <a:rPr lang="zh-CN" altLang="en-US" sz="1800" dirty="0">
                <a:latin typeface="Calibri" panose="020F0502020204030204" pitchFamily="34" charset="0"/>
                <a:ea typeface="黑体" panose="02010609060101010101" pitchFamily="49" charset="-122"/>
              </a:rPr>
              <a:t>对于</a:t>
            </a:r>
            <a:r>
              <a:rPr lang="en-US" altLang="zh-CN" sz="1800" dirty="0">
                <a:latin typeface="Calibri" panose="020F0502020204030204" pitchFamily="34" charset="0"/>
                <a:ea typeface="黑体" panose="02010609060101010101" pitchFamily="49" charset="-122"/>
              </a:rPr>
              <a:t>dpr = 2</a:t>
            </a:r>
            <a:r>
              <a:rPr lang="zh-CN" altLang="en-US" sz="1800" dirty="0">
                <a:latin typeface="Calibri" panose="020F0502020204030204" pitchFamily="34" charset="0"/>
                <a:ea typeface="黑体" panose="02010609060101010101" pitchFamily="49" charset="-122"/>
              </a:rPr>
              <a:t>的</a:t>
            </a:r>
            <a:r>
              <a:rPr lang="en-US" altLang="zh-CN" sz="1800" dirty="0">
                <a:latin typeface="Calibri" panose="020F0502020204030204" pitchFamily="34" charset="0"/>
                <a:ea typeface="黑体" panose="02010609060101010101" pitchFamily="49" charset="-122"/>
              </a:rPr>
              <a:t>, 1</a:t>
            </a:r>
            <a:r>
              <a:rPr lang="zh-CN" altLang="en-US" sz="1800" dirty="0">
                <a:latin typeface="Calibri" panose="020F0502020204030204" pitchFamily="34" charset="0"/>
                <a:ea typeface="黑体" panose="02010609060101010101" pitchFamily="49" charset="-122"/>
              </a:rPr>
              <a:t>个位图像素对应于</a:t>
            </a:r>
            <a:r>
              <a:rPr lang="en-US" altLang="zh-CN" sz="1800" dirty="0">
                <a:latin typeface="Calibri" panose="020F0502020204030204" pitchFamily="34" charset="0"/>
                <a:ea typeface="黑体" panose="02010609060101010101" pitchFamily="49" charset="-122"/>
              </a:rPr>
              <a:t>4</a:t>
            </a:r>
            <a:r>
              <a:rPr lang="zh-CN" altLang="en-US" sz="1800" dirty="0">
                <a:latin typeface="Calibri" panose="020F0502020204030204" pitchFamily="34" charset="0"/>
                <a:ea typeface="黑体" panose="02010609060101010101" pitchFamily="49" charset="-122"/>
              </a:rPr>
              <a:t>个物理像素，由于单个位图像素不以再进一步分割，所以只能就近取色，从而导致图片模糊</a:t>
            </a:r>
            <a:endParaRPr lang="zh-CN" altLang="en-US" sz="18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0" eaLnBrk="1" hangingPunct="1"/>
            <a:endParaRPr lang="zh-CN" altLang="en-US" sz="18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0" eaLnBrk="1" hangingPunct="1"/>
            <a:r>
              <a:rPr lang="zh-CN" altLang="en-US" sz="1800" dirty="0">
                <a:latin typeface="Calibri" panose="020F0502020204030204" pitchFamily="34" charset="0"/>
                <a:ea typeface="黑体" panose="02010609060101010101" pitchFamily="49" charset="-122"/>
              </a:rPr>
              <a:t>解决办法使用分辨率大两倍的图片</a:t>
            </a:r>
            <a:endParaRPr lang="zh-CN" altLang="en-US" sz="18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0" eaLnBrk="1" hangingPunct="1"/>
            <a:r>
              <a:rPr lang="zh-CN" altLang="en-US" sz="1800" dirty="0">
                <a:latin typeface="Calibri" panose="020F0502020204030204" pitchFamily="34" charset="0"/>
                <a:ea typeface="黑体" panose="02010609060101010101" pitchFamily="49" charset="-122"/>
              </a:rPr>
              <a:t>如</a:t>
            </a:r>
            <a:r>
              <a:rPr lang="en-US" altLang="zh-CN" sz="1800" dirty="0">
                <a:latin typeface="Calibri" panose="020F0502020204030204" pitchFamily="34" charset="0"/>
                <a:ea typeface="黑体" panose="02010609060101010101" pitchFamily="49" charset="-122"/>
              </a:rPr>
              <a:t>200*300 img </a:t>
            </a:r>
            <a:r>
              <a:rPr lang="zh-CN" altLang="en-US" sz="1800" dirty="0">
                <a:latin typeface="Calibri" panose="020F0502020204030204" pitchFamily="34" charset="0"/>
                <a:ea typeface="黑体" panose="02010609060101010101" pitchFamily="49" charset="-122"/>
              </a:rPr>
              <a:t>标签，就需要提供</a:t>
            </a:r>
            <a:r>
              <a:rPr lang="en-US" altLang="zh-CN" sz="1800" dirty="0">
                <a:latin typeface="Calibri" panose="020F0502020204030204" pitchFamily="34" charset="0"/>
                <a:ea typeface="黑体" panose="02010609060101010101" pitchFamily="49" charset="-122"/>
              </a:rPr>
              <a:t>400*600</a:t>
            </a:r>
            <a:r>
              <a:rPr lang="zh-CN" altLang="en-US" sz="1800" dirty="0">
                <a:latin typeface="Calibri" panose="020F0502020204030204" pitchFamily="34" charset="0"/>
                <a:ea typeface="黑体" panose="02010609060101010101" pitchFamily="49" charset="-122"/>
              </a:rPr>
              <a:t>的图片</a:t>
            </a:r>
            <a:r>
              <a:rPr lang="en-US" altLang="zh-CN" sz="1800" dirty="0">
                <a:latin typeface="Calibri" panose="020F0502020204030204" pitchFamily="34" charset="0"/>
                <a:ea typeface="黑体" panose="02010609060101010101" pitchFamily="49" charset="-122"/>
              </a:rPr>
              <a:t>.</a:t>
            </a:r>
            <a:r>
              <a:rPr lang="zh-CN" altLang="en-US" sz="1800" dirty="0">
                <a:latin typeface="Calibri" panose="020F0502020204030204" pitchFamily="34" charset="0"/>
                <a:ea typeface="黑体" panose="02010609060101010101" pitchFamily="49" charset="-122"/>
              </a:rPr>
              <a:t>由此一来位图像素点的个数是原来的</a:t>
            </a:r>
            <a:r>
              <a:rPr lang="en-US" altLang="zh-CN" sz="1800" dirty="0">
                <a:latin typeface="Calibri" panose="020F0502020204030204" pitchFamily="34" charset="0"/>
                <a:ea typeface="黑体" panose="02010609060101010101" pitchFamily="49" charset="-122"/>
              </a:rPr>
              <a:t>4</a:t>
            </a:r>
            <a:r>
              <a:rPr lang="zh-CN" altLang="en-US" sz="1800" dirty="0">
                <a:latin typeface="Calibri" panose="020F0502020204030204" pitchFamily="34" charset="0"/>
                <a:ea typeface="黑体" panose="02010609060101010101" pitchFamily="49" charset="-122"/>
              </a:rPr>
              <a:t>倍，在</a:t>
            </a:r>
            <a:r>
              <a:rPr lang="en-US" altLang="zh-CN" sz="1800" dirty="0">
                <a:latin typeface="Calibri" panose="020F0502020204030204" pitchFamily="34" charset="0"/>
                <a:ea typeface="黑体" panose="02010609060101010101" pitchFamily="49" charset="-122"/>
              </a:rPr>
              <a:t>retina</a:t>
            </a:r>
            <a:r>
              <a:rPr lang="zh-CN" altLang="en-US" sz="1800" dirty="0">
                <a:latin typeface="Calibri" panose="020F0502020204030204" pitchFamily="34" charset="0"/>
                <a:ea typeface="黑体" panose="02010609060101010101" pitchFamily="49" charset="-122"/>
              </a:rPr>
              <a:t>屏幕下，位图像素点个数就可以物理像素点个数形成</a:t>
            </a:r>
            <a:r>
              <a:rPr lang="en-US" altLang="zh-CN" sz="1800" dirty="0">
                <a:latin typeface="Calibri" panose="020F0502020204030204" pitchFamily="34" charset="0"/>
                <a:ea typeface="黑体" panose="02010609060101010101" pitchFamily="49" charset="-122"/>
              </a:rPr>
              <a:t>1:1 </a:t>
            </a:r>
            <a:r>
              <a:rPr lang="zh-CN" altLang="en-US" sz="1800" dirty="0">
                <a:latin typeface="Calibri" panose="020F0502020204030204" pitchFamily="34" charset="0"/>
                <a:ea typeface="黑体" panose="02010609060101010101" pitchFamily="49" charset="-122"/>
              </a:rPr>
              <a:t>的比例，图片自然就清晰了。</a:t>
            </a:r>
            <a:endParaRPr lang="zh-CN" altLang="en-US" sz="18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0" eaLnBrk="1" hangingPunct="1"/>
            <a:endParaRPr lang="zh-CN" altLang="en-US" sz="18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6883" name="MH_SubTitle_2"/>
          <p:cNvSpPr txBox="1"/>
          <p:nvPr/>
        </p:nvSpPr>
        <p:spPr>
          <a:xfrm>
            <a:off x="6931025" y="4752975"/>
            <a:ext cx="3197225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algn="r" eaLnBrk="1" hangingPunct="1"/>
            <a:endParaRPr lang="zh-CN" altLang="en-US" sz="20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27" name="MH_Other_6"/>
          <p:cNvCxnSpPr/>
          <p:nvPr/>
        </p:nvCxnSpPr>
        <p:spPr>
          <a:xfrm>
            <a:off x="6959600" y="5167313"/>
            <a:ext cx="3168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5" name="MH_Text_2"/>
          <p:cNvSpPr txBox="1"/>
          <p:nvPr/>
        </p:nvSpPr>
        <p:spPr>
          <a:xfrm>
            <a:off x="7343140" y="2412365"/>
            <a:ext cx="4794885" cy="41046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algn="r" eaLnBrk="1" hangingPunct="1"/>
            <a:r>
              <a:rPr lang="da-DK" altLang="zh-CN" sz="1800" dirty="0">
                <a:latin typeface="Calibri" panose="020F0502020204030204" pitchFamily="34" charset="0"/>
                <a:ea typeface="黑体" panose="02010609060101010101" pitchFamily="49" charset="-122"/>
              </a:rPr>
              <a:t>这里就还有另一个问题，如果普通屏幕下，也用了两倍图片，会怎样呢？</a:t>
            </a:r>
            <a:endParaRPr lang="da-DK" altLang="zh-CN" sz="18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0" algn="r" eaLnBrk="1" hangingPunct="1"/>
            <a:endParaRPr lang="da-DK" altLang="zh-CN" sz="18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0" algn="r" eaLnBrk="1" hangingPunct="1"/>
            <a:r>
              <a:rPr lang="da-DK" altLang="zh-CN" sz="1800" dirty="0">
                <a:latin typeface="Calibri" panose="020F0502020204030204" pitchFamily="34" charset="0"/>
                <a:ea typeface="黑体" panose="02010609060101010101" pitchFamily="49" charset="-122"/>
              </a:rPr>
              <a:t>很明显，在普通屏幕下，200×300(css pixel)img标签，所对应的物理像素个数就是200×300个，而两倍图片的位图像素个数则是200×300*4，所以就出现一个物理像素点对应4个位图像素点，所以它的取色也只能通过一定的算法(显示结果就是一张只有原图像素总数四分之一，我们称这个过程叫做downsampling)，肉眼看上去虽然图片不会模糊，但是会觉得图片缺少一些锐利度，或者是有点色差(但还是可以接受的)。</a:t>
            </a:r>
            <a:endParaRPr lang="da-DK" altLang="zh-CN" sz="18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6886" name="MH_PageTitle"/>
          <p:cNvSpPr txBox="1"/>
          <p:nvPr/>
        </p:nvSpPr>
        <p:spPr>
          <a:xfrm>
            <a:off x="1976438" y="488950"/>
            <a:ext cx="8151812" cy="7683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algn="ctr" eaLnBrk="1" hangingPunct="1"/>
            <a:endParaRPr lang="zh-CN" altLang="en-US" sz="3200" b="1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2150" y="176530"/>
            <a:ext cx="6325870" cy="2108835"/>
          </a:xfrm>
          <a:prstGeom prst="rect">
            <a:avLst/>
          </a:prstGeom>
        </p:spPr>
      </p:pic>
      <p:pic>
        <p:nvPicPr>
          <p:cNvPr id="3" name="图片 2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4636770"/>
            <a:ext cx="6325870" cy="207073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"/>
          <p:cNvSpPr/>
          <p:nvPr/>
        </p:nvSpPr>
        <p:spPr>
          <a:xfrm>
            <a:off x="2428875" y="644525"/>
            <a:ext cx="8478838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zh-CN" altLang="en-US" sz="3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浏览器渲染原理</a:t>
            </a:r>
            <a:endParaRPr lang="zh-CN" altLang="en-US" sz="32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843" name="矩形 4"/>
          <p:cNvSpPr/>
          <p:nvPr/>
        </p:nvSpPr>
        <p:spPr>
          <a:xfrm>
            <a:off x="2431415" y="1532890"/>
            <a:ext cx="8479155" cy="527939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algn="ctr" eaLnBrk="1" hangingPunct="1">
              <a:lnSpc>
                <a:spcPct val="120000"/>
              </a:lnSpc>
            </a:pP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1.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处理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HTML</a:t>
            </a:r>
            <a:r>
              <a:rPr lang="zh-CN" altLang="en-US" sz="1800" dirty="0"/>
              <a:t> 生成</a:t>
            </a:r>
            <a:r>
              <a:rPr lang="en-US" altLang="zh-CN" sz="1800" dirty="0"/>
              <a:t>DOM</a:t>
            </a:r>
            <a:r>
              <a:rPr lang="zh-CN" altLang="en-US" sz="1800" dirty="0"/>
              <a:t>树</a:t>
            </a:r>
            <a:endParaRPr lang="en-US" altLang="zh-CN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algn="ctr" eaLnBrk="1" hangingPunct="1">
              <a:lnSpc>
                <a:spcPct val="120000"/>
              </a:lnSpc>
            </a:pPr>
            <a:r>
              <a:rPr lang="en-US" altLang="zh-CN" sz="1800" dirty="0"/>
              <a:t>2.</a:t>
            </a:r>
            <a:r>
              <a:rPr lang="zh-CN" altLang="en-US" sz="1800" dirty="0"/>
              <a:t>处理</a:t>
            </a:r>
            <a:r>
              <a:rPr lang="en-US" altLang="zh-CN" sz="1800" dirty="0"/>
              <a:t>CSS </a:t>
            </a:r>
            <a:r>
              <a:rPr lang="zh-CN" altLang="en-US" sz="1800" dirty="0"/>
              <a:t>生成</a:t>
            </a:r>
            <a:r>
              <a:rPr lang="en-US" altLang="zh-CN" sz="1800" dirty="0"/>
              <a:t>CSSDOM</a:t>
            </a:r>
            <a:r>
              <a:rPr lang="zh-CN" altLang="en-US" sz="1800" dirty="0"/>
              <a:t>树</a:t>
            </a:r>
            <a:endParaRPr lang="en-US" altLang="zh-CN" sz="1800" dirty="0"/>
          </a:p>
          <a:p>
            <a:pPr lvl="0" algn="ctr" eaLnBrk="1" hangingPunct="1">
              <a:lnSpc>
                <a:spcPct val="120000"/>
              </a:lnSpc>
            </a:pP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3.</a:t>
            </a:r>
            <a:r>
              <a:rPr lang="zh-CN" altLang="en-US" sz="1800" dirty="0"/>
              <a:t>将两树合并成</a:t>
            </a:r>
            <a:r>
              <a:rPr lang="en-US" altLang="zh-CN" sz="1800" dirty="0"/>
              <a:t>render </a:t>
            </a:r>
            <a:r>
              <a:rPr lang="zh-CN" altLang="en-US" sz="1800" dirty="0"/>
              <a:t>树</a:t>
            </a:r>
            <a:endParaRPr lang="en-US" altLang="zh-CN" sz="1800" dirty="0"/>
          </a:p>
          <a:p>
            <a:pPr lvl="0" algn="ctr" eaLnBrk="1" hangingPunct="1">
              <a:lnSpc>
                <a:spcPct val="120000"/>
              </a:lnSpc>
            </a:pP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4.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对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</a:rPr>
              <a:t>render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</a:rPr>
              <a:t>树进行布局计算</a:t>
            </a:r>
            <a:endParaRPr lang="en-US" altLang="zh-CN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algn="ctr" eaLnBrk="1" hangingPunct="1">
              <a:lnSpc>
                <a:spcPct val="120000"/>
              </a:lnSpc>
            </a:pPr>
            <a:r>
              <a:rPr lang="en-US" altLang="zh-CN" sz="1800" dirty="0"/>
              <a:t>5.</a:t>
            </a:r>
            <a:r>
              <a:rPr lang="zh-CN" altLang="en-US" sz="1800" dirty="0"/>
              <a:t>将</a:t>
            </a:r>
            <a:r>
              <a:rPr lang="en-US" altLang="zh-CN" sz="1800" dirty="0"/>
              <a:t>render</a:t>
            </a:r>
            <a:r>
              <a:rPr lang="zh-CN" altLang="en-US" sz="1800" dirty="0"/>
              <a:t>树中的每一个节点绘制到屏幕上</a:t>
            </a:r>
            <a:endParaRPr lang="en-US" altLang="zh-CN" sz="1800" dirty="0"/>
          </a:p>
          <a:p>
            <a:pPr lvl="0" algn="ctr" eaLnBrk="1" hangingPunct="1">
              <a:lnSpc>
                <a:spcPct val="120000"/>
              </a:lnSpc>
            </a:pPr>
            <a:endParaRPr lang="en-US" altLang="zh-CN" sz="1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algn="ctr" eaLnBrk="1" hangingPunct="1">
              <a:lnSpc>
                <a:spcPct val="120000"/>
              </a:lnSpc>
            </a:pPr>
            <a:endParaRPr lang="en-US" altLang="zh-CN" sz="1800" dirty="0"/>
          </a:p>
          <a:p>
            <a:pPr lvl="0" algn="ctr" eaLnBrk="1" hangingPunct="1">
              <a:lnSpc>
                <a:spcPct val="120000"/>
              </a:lnSpc>
            </a:pPr>
            <a:r>
              <a:rPr lang="zh-CN" altLang="en-US" sz="1800" dirty="0"/>
              <a:t>细化分析：</a:t>
            </a:r>
            <a:endParaRPr lang="en-US" altLang="zh-CN" sz="1800" dirty="0"/>
          </a:p>
          <a:p>
            <a:pPr lvl="0" algn="ctr" eaLnBrk="1" hangingPunct="1">
              <a:lnSpc>
                <a:spcPct val="12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浏览器把获取到的</a:t>
            </a:r>
            <a:r>
              <a:rPr lang="en-US" altLang="zh-CN" dirty="0"/>
              <a:t>html</a:t>
            </a:r>
            <a:r>
              <a:rPr lang="zh-CN" altLang="en-US" dirty="0"/>
              <a:t>代码解析成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Dom</a:t>
            </a:r>
            <a:r>
              <a:rPr lang="zh-CN" altLang="en-US" dirty="0"/>
              <a:t>树，</a:t>
            </a:r>
            <a:r>
              <a:rPr lang="en-US" altLang="zh-CN" dirty="0"/>
              <a:t>html</a:t>
            </a:r>
            <a:r>
              <a:rPr lang="zh-CN" altLang="en-US" dirty="0"/>
              <a:t>中的每个</a:t>
            </a:r>
            <a:r>
              <a:rPr lang="en-US" altLang="zh-CN" dirty="0"/>
              <a:t>tag</a:t>
            </a:r>
            <a:r>
              <a:rPr lang="zh-CN" altLang="en-US" dirty="0"/>
              <a:t>都是</a:t>
            </a:r>
            <a:r>
              <a:rPr lang="en-US" altLang="zh-CN" dirty="0"/>
              <a:t>Dom</a:t>
            </a:r>
            <a:r>
              <a:rPr lang="zh-CN" altLang="en-US" dirty="0"/>
              <a:t>树中的</a:t>
            </a:r>
            <a:r>
              <a:rPr lang="en-US" altLang="zh-CN" dirty="0"/>
              <a:t>1</a:t>
            </a:r>
            <a:r>
              <a:rPr lang="zh-CN" altLang="en-US" dirty="0"/>
              <a:t>个节点，根节点就是我们常用的</a:t>
            </a:r>
            <a:r>
              <a:rPr lang="en-US" altLang="zh-CN" dirty="0"/>
              <a:t>document</a:t>
            </a:r>
            <a:r>
              <a:rPr lang="zh-CN" altLang="en-US" dirty="0"/>
              <a:t>对象</a:t>
            </a:r>
            <a:r>
              <a:rPr lang="en-US" altLang="zh-CN" dirty="0"/>
              <a:t>(&lt;html&gt; tag)</a:t>
            </a:r>
            <a:r>
              <a:rPr lang="zh-CN" altLang="en-US" dirty="0"/>
              <a:t>，当然这里包含用</a:t>
            </a:r>
            <a:r>
              <a:rPr lang="en-US" altLang="zh-CN" dirty="0" err="1"/>
              <a:t>js</a:t>
            </a:r>
            <a:r>
              <a:rPr lang="zh-CN" altLang="en-US" dirty="0"/>
              <a:t>动态创建的</a:t>
            </a:r>
            <a:r>
              <a:rPr lang="en-US" altLang="zh-CN" dirty="0" err="1"/>
              <a:t>dom</a:t>
            </a:r>
            <a:r>
              <a:rPr lang="zh-CN" altLang="en-US" dirty="0"/>
              <a:t>节点</a:t>
            </a:r>
            <a:endParaRPr lang="en-US" altLang="zh-CN" dirty="0"/>
          </a:p>
          <a:p>
            <a:pPr lvl="0" algn="ctr" eaLnBrk="1" hangingPunct="1">
              <a:lnSpc>
                <a:spcPct val="120000"/>
              </a:lnSpc>
            </a:pPr>
            <a:endParaRPr lang="en-US" altLang="zh-CN" dirty="0"/>
          </a:p>
          <a:p>
            <a:pPr lvl="0" algn="ctr" eaLnBrk="1" hangingPunct="1">
              <a:lnSpc>
                <a:spcPct val="120000"/>
              </a:lnSpc>
            </a:pPr>
            <a:r>
              <a:rPr lang="en-US" altLang="zh-CN" dirty="0"/>
              <a:t>2</a:t>
            </a:r>
            <a:r>
              <a:rPr lang="zh-CN" altLang="en-US" dirty="0"/>
              <a:t>浏览器把所有样式</a:t>
            </a:r>
            <a:r>
              <a:rPr lang="en-US" altLang="zh-CN" dirty="0"/>
              <a:t>(</a:t>
            </a:r>
            <a:r>
              <a:rPr lang="zh-CN" altLang="en-US" dirty="0"/>
              <a:t>主要包括</a:t>
            </a:r>
            <a:r>
              <a:rPr lang="en-US" altLang="zh-CN" dirty="0" err="1"/>
              <a:t>css</a:t>
            </a:r>
            <a:r>
              <a:rPr lang="zh-CN" altLang="en-US" dirty="0"/>
              <a:t>和浏览器的默认样式设置</a:t>
            </a:r>
            <a:r>
              <a:rPr lang="en-US" altLang="zh-CN" dirty="0"/>
              <a:t>)</a:t>
            </a:r>
            <a:r>
              <a:rPr lang="zh-CN" altLang="en-US" dirty="0"/>
              <a:t>解析成样式结构体，在解析的过程中会去掉浏览器不能识别的样式，生成</a:t>
            </a:r>
            <a:r>
              <a:rPr lang="en-US" altLang="zh-CN" dirty="0"/>
              <a:t>CSSDOM</a:t>
            </a:r>
            <a:r>
              <a:rPr lang="zh-CN" altLang="en-US" dirty="0"/>
              <a:t>树</a:t>
            </a:r>
            <a:endParaRPr lang="en-US" altLang="zh-CN" dirty="0"/>
          </a:p>
          <a:p>
            <a:pPr lvl="0" algn="ctr" eaLnBrk="1" hangingPunct="1">
              <a:lnSpc>
                <a:spcPct val="120000"/>
              </a:lnSpc>
            </a:pPr>
            <a:endParaRPr lang="en-US" altLang="zh-CN" dirty="0"/>
          </a:p>
          <a:p>
            <a:pPr lvl="0" algn="ctr" eaLnBrk="1" hangingPunct="1">
              <a:lnSpc>
                <a:spcPct val="120000"/>
              </a:lnSpc>
            </a:pPr>
            <a:r>
              <a:rPr lang="en-US" altLang="zh-CN" dirty="0"/>
              <a:t>3.DOM tree</a:t>
            </a:r>
            <a:r>
              <a:rPr lang="zh-CN" altLang="en-US" dirty="0"/>
              <a:t>和</a:t>
            </a:r>
            <a:r>
              <a:rPr lang="en-US" altLang="zh-CN" dirty="0"/>
              <a:t>CSSDOM tree</a:t>
            </a:r>
            <a:r>
              <a:rPr lang="zh-CN" altLang="en-US" dirty="0"/>
              <a:t> 合并成 </a:t>
            </a:r>
            <a:r>
              <a:rPr lang="en-US" altLang="zh-CN" dirty="0"/>
              <a:t>render tree</a:t>
            </a:r>
            <a:r>
              <a:rPr lang="zh-CN" altLang="en-US" dirty="0"/>
              <a:t>，</a:t>
            </a:r>
            <a:r>
              <a:rPr lang="en-US" altLang="zh-CN" dirty="0"/>
              <a:t>render tree</a:t>
            </a:r>
            <a:r>
              <a:rPr lang="zh-CN" altLang="en-US" dirty="0"/>
              <a:t>中每个</a:t>
            </a:r>
            <a:r>
              <a:rPr lang="en-US" altLang="zh-CN" dirty="0"/>
              <a:t>node</a:t>
            </a:r>
            <a:r>
              <a:rPr lang="zh-CN" altLang="en-US" dirty="0"/>
              <a:t>都有自己的</a:t>
            </a:r>
            <a:r>
              <a:rPr lang="en-US" altLang="zh-CN" dirty="0"/>
              <a:t>style</a:t>
            </a:r>
            <a:r>
              <a:rPr lang="zh-CN" altLang="en-US" dirty="0"/>
              <a:t>，而且</a:t>
            </a:r>
            <a:r>
              <a:rPr lang="en-US" altLang="zh-CN" dirty="0"/>
              <a:t>render tree</a:t>
            </a:r>
            <a:r>
              <a:rPr lang="zh-CN" altLang="en-US" dirty="0"/>
              <a:t>不包含隐藏的节点</a:t>
            </a:r>
            <a:r>
              <a:rPr lang="en-US" altLang="zh-CN" dirty="0"/>
              <a:t>(</a:t>
            </a:r>
            <a:r>
              <a:rPr lang="zh-CN" altLang="en-US" dirty="0"/>
              <a:t>比如</a:t>
            </a:r>
            <a:r>
              <a:rPr lang="en-US" altLang="zh-CN" dirty="0" err="1"/>
              <a:t>display:none</a:t>
            </a:r>
            <a:r>
              <a:rPr lang="zh-CN" altLang="en-US" dirty="0"/>
              <a:t>的节点，还有无样式</a:t>
            </a:r>
            <a:r>
              <a:rPr lang="en-US" altLang="zh-CN" dirty="0"/>
              <a:t>head</a:t>
            </a:r>
            <a:r>
              <a:rPr lang="zh-CN" altLang="en-US" dirty="0"/>
              <a:t>节点</a:t>
            </a:r>
            <a:r>
              <a:rPr lang="en-US" altLang="zh-CN" dirty="0"/>
              <a:t>)</a:t>
            </a:r>
            <a:r>
              <a:rPr lang="zh-CN" altLang="en-US" dirty="0"/>
              <a:t>，因为这些节点不会用于呈现，而且不会影响呈现的，注意 </a:t>
            </a:r>
            <a:r>
              <a:rPr lang="en-US" altLang="zh-CN" dirty="0" err="1"/>
              <a:t>visibility:hidden</a:t>
            </a:r>
            <a:r>
              <a:rPr lang="zh-CN" altLang="en-US" dirty="0"/>
              <a:t>隐藏的元素还是会包含到</a:t>
            </a:r>
            <a:r>
              <a:rPr lang="en-US" altLang="zh-CN" dirty="0"/>
              <a:t>render tree</a:t>
            </a:r>
            <a:r>
              <a:rPr lang="zh-CN" altLang="en-US" dirty="0"/>
              <a:t>中的，因为</a:t>
            </a:r>
            <a:r>
              <a:rPr lang="en-US" altLang="zh-CN" dirty="0" err="1"/>
              <a:t>visibility:hidden</a:t>
            </a:r>
            <a:r>
              <a:rPr lang="en-US" altLang="zh-CN" dirty="0"/>
              <a:t> </a:t>
            </a:r>
            <a:r>
              <a:rPr lang="zh-CN" altLang="en-US" dirty="0"/>
              <a:t>会影响布局</a:t>
            </a:r>
            <a:r>
              <a:rPr lang="en-US" altLang="zh-CN" dirty="0"/>
              <a:t>(layout)</a:t>
            </a:r>
            <a:r>
              <a:rPr lang="zh-CN" altLang="en-US" dirty="0"/>
              <a:t>，会占有空间。</a:t>
            </a:r>
            <a:endParaRPr lang="en-US" altLang="zh-CN" sz="1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76488" y="1289050"/>
            <a:ext cx="8531225" cy="47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2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"/>
          <p:cNvSpPr/>
          <p:nvPr/>
        </p:nvSpPr>
        <p:spPr>
          <a:xfrm>
            <a:off x="2428875" y="644525"/>
            <a:ext cx="8478838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zh-CN" altLang="en-US" sz="3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浏览器渲染原理</a:t>
            </a:r>
            <a:endParaRPr lang="zh-CN" altLang="en-US" sz="32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843" name="矩形 4"/>
          <p:cNvSpPr/>
          <p:nvPr/>
        </p:nvSpPr>
        <p:spPr>
          <a:xfrm>
            <a:off x="2431415" y="1532890"/>
            <a:ext cx="8479155" cy="527939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r>
              <a:rPr lang="zh-CN" altLang="en-US" sz="1800" dirty="0"/>
              <a:t>                         </a:t>
            </a:r>
            <a:r>
              <a:rPr lang="en-US" altLang="zh-CN" dirty="0"/>
              <a:t>4.render tree</a:t>
            </a:r>
            <a:r>
              <a:rPr lang="zh-CN" altLang="en-US" dirty="0"/>
              <a:t>构建完毕之后根据样式计算布局，布局阶段的输出结果称为 “盒模型”（</a:t>
            </a:r>
            <a:r>
              <a:rPr lang="en-US" altLang="zh-CN" dirty="0"/>
              <a:t>box model</a:t>
            </a:r>
            <a:r>
              <a:rPr lang="zh-CN" altLang="en-US" dirty="0"/>
              <a:t>）。盒模型精确表达了窗口中每个元素的位置和大小，而且所有的相对的度量单位都被转化成了屏幕上的绝对像素位置</a:t>
            </a:r>
            <a:r>
              <a:rPr lang="en-US" altLang="zh-CN" dirty="0"/>
              <a:t> (</a:t>
            </a:r>
            <a:r>
              <a:rPr lang="zh-CN" altLang="en-US" dirty="0"/>
              <a:t>根据</a:t>
            </a:r>
            <a:r>
              <a:rPr lang="en-US" altLang="zh-CN" dirty="0"/>
              <a:t>css2</a:t>
            </a:r>
            <a:r>
              <a:rPr lang="zh-CN" altLang="en-US" dirty="0"/>
              <a:t>的标准，</a:t>
            </a:r>
            <a:r>
              <a:rPr lang="en-US" altLang="zh-CN" dirty="0"/>
              <a:t>render tree</a:t>
            </a:r>
            <a:r>
              <a:rPr lang="zh-CN" altLang="en-US" dirty="0"/>
              <a:t>中的每个节点都称为</a:t>
            </a:r>
            <a:r>
              <a:rPr lang="en-US" altLang="zh-CN" dirty="0"/>
              <a:t>box(Box dimensions----</a:t>
            </a:r>
            <a:r>
              <a:rPr lang="zh-CN" altLang="en-US" dirty="0"/>
              <a:t>盒子模型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box</a:t>
            </a:r>
            <a:r>
              <a:rPr lang="zh-CN" altLang="en-US" dirty="0"/>
              <a:t>所有属性：</a:t>
            </a:r>
            <a:r>
              <a:rPr lang="en-US" altLang="zh-CN" dirty="0" err="1"/>
              <a:t>width,height,margin,padding,left,top,border</a:t>
            </a:r>
            <a:r>
              <a:rPr lang="zh-CN" altLang="en-US" dirty="0"/>
              <a:t>等。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     5.</a:t>
            </a:r>
            <a:r>
              <a:rPr lang="zh-CN" altLang="en-US" dirty="0"/>
              <a:t>将这些信息渲染为屏幕上每个真实的像素点了。这个阶段称为“绘制”，或者“栅格化”（</a:t>
            </a:r>
            <a:r>
              <a:rPr lang="en-US" altLang="zh-CN" dirty="0"/>
              <a:t>rasterizing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sz="1800" dirty="0"/>
            </a:br>
            <a:endParaRPr lang="en-US" altLang="zh-CN" sz="1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76488" y="1289050"/>
            <a:ext cx="8531225" cy="47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2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6" y="3003894"/>
            <a:ext cx="8478838" cy="356285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"/>
          <p:cNvSpPr/>
          <p:nvPr/>
        </p:nvSpPr>
        <p:spPr>
          <a:xfrm>
            <a:off x="2428875" y="644525"/>
            <a:ext cx="8478838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zh-CN" altLang="en-US" sz="32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重绘、重排</a:t>
            </a:r>
            <a:endParaRPr lang="zh-CN" altLang="en-US" sz="32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843" name="矩形 4"/>
          <p:cNvSpPr/>
          <p:nvPr/>
        </p:nvSpPr>
        <p:spPr>
          <a:xfrm>
            <a:off x="2431415" y="1532890"/>
            <a:ext cx="8479155" cy="527939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我们计算它们在当前设备中准确的位置和尺寸。这正是布局阶段要做的的工作，该阶段在英语中也被称为“回流”（</a:t>
            </a:r>
            <a:r>
              <a:rPr lang="en-US" altLang="zh-CN" sz="1600" dirty="0"/>
              <a:t>reflow</a:t>
            </a:r>
            <a:r>
              <a:rPr lang="zh-CN" altLang="en-US" sz="1600" dirty="0"/>
              <a:t>），当</a:t>
            </a:r>
            <a:r>
              <a:rPr lang="en-US" altLang="zh-CN" sz="1600" dirty="0"/>
              <a:t>render tree</a:t>
            </a:r>
            <a:r>
              <a:rPr lang="zh-CN" altLang="en-US" sz="1600" dirty="0"/>
              <a:t>中的一部分</a:t>
            </a:r>
            <a:r>
              <a:rPr lang="en-US" altLang="zh-CN" sz="1600" dirty="0"/>
              <a:t>(</a:t>
            </a:r>
            <a:r>
              <a:rPr lang="zh-CN" altLang="en-US" sz="1600" dirty="0"/>
              <a:t>或全部</a:t>
            </a:r>
            <a:r>
              <a:rPr lang="en-US" altLang="zh-CN" sz="1600" dirty="0"/>
              <a:t>)</a:t>
            </a:r>
            <a:r>
              <a:rPr lang="zh-CN" altLang="en-US" sz="1600" dirty="0"/>
              <a:t>因为元素的规模尺寸，布局，隐藏等改变而需要重新构建。也会回流</a:t>
            </a:r>
            <a:r>
              <a:rPr lang="en-US" altLang="zh-CN" sz="1600" dirty="0"/>
              <a:t>(</a:t>
            </a:r>
            <a:r>
              <a:rPr lang="zh-CN" altLang="en-US" sz="1600" dirty="0"/>
              <a:t>其实我觉得叫重新布局更简单明了些</a:t>
            </a:r>
            <a:r>
              <a:rPr lang="en-US" altLang="zh-CN" sz="1600" dirty="0"/>
              <a:t>)</a:t>
            </a:r>
            <a:r>
              <a:rPr lang="zh-CN" altLang="en-US" sz="1600" dirty="0"/>
              <a:t>。每个页面至少需要一次回流，就是在页面第一次加载的时候。</a:t>
            </a:r>
            <a:endParaRPr lang="en-US" altLang="zh-CN" sz="1600" dirty="0"/>
          </a:p>
          <a:p>
            <a:endParaRPr lang="en-US" altLang="zh-CN" sz="1600" b="1" dirty="0"/>
          </a:p>
          <a:p>
            <a:endParaRPr lang="en-US" altLang="zh-CN" sz="1600" dirty="0"/>
          </a:p>
          <a:p>
            <a:r>
              <a:rPr lang="en-US" altLang="zh-CN" sz="2000" dirty="0"/>
              <a:t>2.</a:t>
            </a:r>
            <a:r>
              <a:rPr lang="zh-CN" altLang="en-US" sz="1600" dirty="0"/>
              <a:t>重绘（</a:t>
            </a:r>
            <a:r>
              <a:rPr lang="en-US" altLang="zh-CN" sz="1600" dirty="0"/>
              <a:t>repaints</a:t>
            </a:r>
            <a:r>
              <a:rPr lang="zh-CN" altLang="en-US" sz="1600" dirty="0"/>
              <a:t>）当</a:t>
            </a:r>
            <a:r>
              <a:rPr lang="en-US" altLang="zh-CN" sz="1600" dirty="0"/>
              <a:t>render tree</a:t>
            </a:r>
            <a:r>
              <a:rPr lang="zh-CN" altLang="en-US" sz="1600" dirty="0"/>
              <a:t>中的一些元素需要更新属性，而这些属性只是影响元素的外观，风格，而不会影响布局的，比如</a:t>
            </a:r>
            <a:r>
              <a:rPr lang="en-US" altLang="zh-CN" sz="1600" dirty="0"/>
              <a:t>background-color</a:t>
            </a:r>
            <a:r>
              <a:rPr lang="zh-CN" altLang="en-US" sz="1600" dirty="0"/>
              <a:t>。则就叫称为重绘。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				      </a:t>
            </a:r>
            <a:r>
              <a:rPr lang="zh-CN" altLang="en-US" sz="1600" dirty="0"/>
              <a:t>重绘，重排会影响性能</a:t>
            </a:r>
            <a:endParaRPr lang="en-US" altLang="zh-CN" sz="1600" dirty="0"/>
          </a:p>
          <a:p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6"/>
            <a:r>
              <a:rPr lang="zh-CN" altLang="en-US" dirty="0"/>
              <a:t>蓝色：网络通信和</a:t>
            </a:r>
            <a:r>
              <a:rPr lang="en-US" altLang="zh-CN" dirty="0"/>
              <a:t>HTML</a:t>
            </a:r>
            <a:r>
              <a:rPr lang="zh-CN" altLang="en-US" dirty="0"/>
              <a:t>解析</a:t>
            </a:r>
            <a:endParaRPr lang="zh-CN" altLang="en-US" dirty="0"/>
          </a:p>
          <a:p>
            <a:pPr lvl="6"/>
            <a:r>
              <a:rPr lang="zh-CN" altLang="en-US" dirty="0"/>
              <a:t>黄色：</a:t>
            </a:r>
            <a:r>
              <a:rPr lang="en-US" altLang="zh-CN" dirty="0"/>
              <a:t>JavaScript</a:t>
            </a:r>
            <a:r>
              <a:rPr lang="zh-CN" altLang="en-US" dirty="0"/>
              <a:t>执行</a:t>
            </a:r>
            <a:endParaRPr lang="zh-CN" altLang="en-US" dirty="0"/>
          </a:p>
          <a:p>
            <a:pPr lvl="6"/>
            <a:r>
              <a:rPr lang="zh-CN" altLang="en-US" dirty="0"/>
              <a:t>紫色：样式计算和布局，即重排</a:t>
            </a:r>
            <a:endParaRPr lang="zh-CN" altLang="en-US" dirty="0"/>
          </a:p>
          <a:p>
            <a:pPr lvl="6"/>
            <a:r>
              <a:rPr lang="zh-CN" altLang="en-US" dirty="0"/>
              <a:t>绿色：重绘</a:t>
            </a:r>
            <a:endParaRPr lang="zh-CN" altLang="en-US" dirty="0"/>
          </a:p>
          <a:p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76488" y="1289050"/>
            <a:ext cx="8531225" cy="47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2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"/>
          <p:cNvSpPr/>
          <p:nvPr/>
        </p:nvSpPr>
        <p:spPr>
          <a:xfrm>
            <a:off x="2428875" y="644525"/>
            <a:ext cx="8478838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zh-CN" altLang="en-US" sz="32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重绘、重排 性能</a:t>
            </a:r>
            <a:endParaRPr lang="zh-CN" altLang="en-US" sz="32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843" name="矩形 4"/>
          <p:cNvSpPr/>
          <p:nvPr/>
        </p:nvSpPr>
        <p:spPr>
          <a:xfrm>
            <a:off x="2431415" y="1532890"/>
            <a:ext cx="8479155" cy="527939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r>
              <a:rPr lang="zh-CN" altLang="en-US" sz="3200" dirty="0"/>
              <a:t>触发重排的方法：</a:t>
            </a:r>
            <a:endParaRPr lang="en-US" altLang="zh-CN" sz="3200" dirty="0"/>
          </a:p>
          <a:p>
            <a:r>
              <a:rPr lang="zh-CN" altLang="en-US" sz="1600" dirty="0"/>
              <a:t> 以下这些属性和方法需要返回最新的布局信息，重新计算渲染树，就会造成回流，触发重排以返回正确的值。建议将他们合并到一起操作，可以减少回流的次数。这些属性包括：</a:t>
            </a:r>
            <a:r>
              <a:rPr lang="en-US" altLang="zh-CN" sz="1600" dirty="0" err="1"/>
              <a:t>offsetTop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offsetLeft</a:t>
            </a:r>
            <a:r>
              <a:rPr lang="zh-CN" altLang="en-US" sz="1600" dirty="0"/>
              <a:t>、 </a:t>
            </a:r>
            <a:r>
              <a:rPr lang="en-US" altLang="zh-CN" sz="1600" dirty="0" err="1"/>
              <a:t>offsetWidth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offsetHeight</a:t>
            </a:r>
            <a:r>
              <a:rPr lang="zh-CN" altLang="en-US" sz="1600" dirty="0"/>
              <a:t>；</a:t>
            </a:r>
            <a:r>
              <a:rPr lang="en-US" altLang="zh-CN" sz="1600" dirty="0" err="1"/>
              <a:t>scrollTop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scrollLeft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scrollWidth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scrollHeight</a:t>
            </a:r>
            <a:r>
              <a:rPr lang="zh-CN" altLang="en-US" sz="1600" dirty="0"/>
              <a:t>；</a:t>
            </a:r>
            <a:r>
              <a:rPr lang="en-US" altLang="zh-CN" sz="1600" dirty="0" err="1"/>
              <a:t>clientTop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clientLeft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clientWidth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clientHeight</a:t>
            </a:r>
            <a:r>
              <a:rPr lang="zh-CN" altLang="en-US" sz="1600" dirty="0"/>
              <a:t>；</a:t>
            </a:r>
            <a:r>
              <a:rPr lang="en-US" altLang="zh-CN" sz="1600" dirty="0" err="1"/>
              <a:t>getComputedStyle</a:t>
            </a:r>
            <a:r>
              <a:rPr lang="en-US" altLang="zh-CN" sz="1600" dirty="0"/>
              <a:t>() 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currentStyle</a:t>
            </a:r>
            <a:r>
              <a:rPr lang="zh-CN" altLang="en-US" sz="1600" dirty="0"/>
              <a:t>（）。</a:t>
            </a:r>
            <a:endParaRPr lang="en-US" altLang="zh-CN" sz="32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提高网页性能，就是要降低</a:t>
            </a:r>
            <a:r>
              <a:rPr lang="en-US" altLang="zh-CN" sz="1600" dirty="0"/>
              <a:t>"</a:t>
            </a:r>
            <a:r>
              <a:rPr lang="zh-CN" altLang="en-US" sz="1600" dirty="0"/>
              <a:t>重排</a:t>
            </a:r>
            <a:r>
              <a:rPr lang="en-US" altLang="zh-CN" sz="1600" dirty="0"/>
              <a:t>"</a:t>
            </a:r>
            <a:r>
              <a:rPr lang="zh-CN" altLang="en-US" sz="1600" dirty="0"/>
              <a:t>和</a:t>
            </a:r>
            <a:r>
              <a:rPr lang="en-US" altLang="zh-CN" sz="1600" dirty="0"/>
              <a:t>"</a:t>
            </a:r>
            <a:r>
              <a:rPr lang="zh-CN" altLang="en-US" sz="1600" dirty="0"/>
              <a:t>重绘</a:t>
            </a:r>
            <a:r>
              <a:rPr lang="en-US" altLang="zh-CN" sz="1600" dirty="0"/>
              <a:t>"</a:t>
            </a:r>
            <a:r>
              <a:rPr lang="zh-CN" altLang="en-US" sz="1600" dirty="0"/>
              <a:t>的频率和成本，尽量少触发重新渲染。</a:t>
            </a:r>
            <a:endParaRPr lang="zh-CN" altLang="en-US" sz="1600" dirty="0"/>
          </a:p>
          <a:p>
            <a:r>
              <a:rPr lang="en-US" altLang="zh-CN" sz="1600" dirty="0"/>
              <a:t>DOM</a:t>
            </a:r>
            <a:r>
              <a:rPr lang="zh-CN" altLang="en-US" sz="1600" dirty="0"/>
              <a:t>变动和样式变动，都会触发重新渲染。但是，浏览器已经很智能了，会尽量把所有的变动集中在一起，排成一个队列，然后一次性执行，尽量避免多次重新渲染</a:t>
            </a:r>
            <a:r>
              <a:rPr lang="en-US" altLang="zh-CN" sz="1600" dirty="0"/>
              <a:t>.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 err="1"/>
              <a:t>div.style.color</a:t>
            </a:r>
            <a:r>
              <a:rPr lang="en-US" altLang="zh-CN" sz="1600" dirty="0"/>
              <a:t> = ‘red’;</a:t>
            </a:r>
            <a:endParaRPr lang="en-US" altLang="zh-CN" sz="1600" dirty="0"/>
          </a:p>
          <a:p>
            <a:r>
              <a:rPr lang="en-US" altLang="zh-CN" sz="1600" dirty="0" err="1"/>
              <a:t>div.style.background</a:t>
            </a:r>
            <a:r>
              <a:rPr lang="en-US" altLang="zh-CN" sz="1600" dirty="0"/>
              <a:t>=‘yellow’;</a:t>
            </a:r>
            <a:endParaRPr lang="en-US" altLang="zh-CN" sz="1600" dirty="0"/>
          </a:p>
          <a:p>
            <a:r>
              <a:rPr lang="en-US" altLang="zh-CN" sz="1600" dirty="0" err="1"/>
              <a:t>div.style.left</a:t>
            </a:r>
            <a:r>
              <a:rPr lang="en-US" altLang="zh-CN" sz="1600" dirty="0"/>
              <a:t> = ’10px’;</a:t>
            </a:r>
            <a:endParaRPr lang="en-US" altLang="zh-CN" sz="1600" dirty="0"/>
          </a:p>
          <a:p>
            <a:r>
              <a:rPr lang="en-US" altLang="zh-CN" sz="1600" dirty="0" err="1"/>
              <a:t>div.style.width</a:t>
            </a:r>
            <a:r>
              <a:rPr lang="en-US" altLang="zh-CN" sz="1600" dirty="0"/>
              <a:t> = ’20px’;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但是浏览器只会触发一次重排和重绘。</a:t>
            </a:r>
            <a:endParaRPr lang="en-US" altLang="zh-CN" sz="1600" dirty="0"/>
          </a:p>
          <a:p>
            <a:endParaRPr lang="en-US" altLang="zh-CN" sz="3200" dirty="0"/>
          </a:p>
        </p:txBody>
      </p:sp>
      <p:sp>
        <p:nvSpPr>
          <p:cNvPr id="6" name="矩形 5"/>
          <p:cNvSpPr/>
          <p:nvPr/>
        </p:nvSpPr>
        <p:spPr>
          <a:xfrm>
            <a:off x="2376488" y="1289050"/>
            <a:ext cx="8531225" cy="47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2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"/>
          <p:cNvSpPr/>
          <p:nvPr/>
        </p:nvSpPr>
        <p:spPr>
          <a:xfrm>
            <a:off x="2428875" y="644525"/>
            <a:ext cx="8478838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zh-CN" altLang="en-US" sz="32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重绘、重排性能</a:t>
            </a:r>
            <a:endParaRPr lang="zh-CN" altLang="en-US" sz="32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843" name="矩形 4"/>
          <p:cNvSpPr/>
          <p:nvPr/>
        </p:nvSpPr>
        <p:spPr>
          <a:xfrm>
            <a:off x="2431415" y="1532890"/>
            <a:ext cx="8479155" cy="527939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76488" y="1289050"/>
            <a:ext cx="8531225" cy="47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2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55126" y="1532890"/>
            <a:ext cx="8531225" cy="5044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一般来说，</a:t>
            </a:r>
            <a:r>
              <a:rPr lang="zh-CN" altLang="en-US" dirty="0">
                <a:solidFill>
                  <a:srgbClr val="FF0000"/>
                </a:solidFill>
              </a:rPr>
              <a:t>样式的写操作之后</a:t>
            </a:r>
            <a:r>
              <a:rPr lang="zh-CN" altLang="en-US" dirty="0"/>
              <a:t>，如果有上面那些属性的读操作，都会引发浏览器立即重排，这种重排，不会形成之前队列优化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div.style.color</a:t>
            </a:r>
            <a:r>
              <a:rPr lang="en-US" altLang="zh-CN" dirty="0"/>
              <a:t> = ‘red’;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height = </a:t>
            </a:r>
            <a:r>
              <a:rPr lang="en-US" altLang="zh-CN" dirty="0" err="1"/>
              <a:t>div.offseHeight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 err="1"/>
              <a:t>div.style.height</a:t>
            </a:r>
            <a:r>
              <a:rPr lang="en-US" altLang="zh-CN" dirty="0"/>
              <a:t> = height + ‘</a:t>
            </a:r>
            <a:r>
              <a:rPr lang="en-US" altLang="zh-CN" dirty="0" err="1"/>
              <a:t>px</a:t>
            </a:r>
            <a:r>
              <a:rPr lang="en-US" altLang="zh-CN" dirty="0"/>
              <a:t>’;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Bad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err="1"/>
              <a:t>div.style.left</a:t>
            </a:r>
            <a:r>
              <a:rPr lang="en-US" altLang="zh-CN" dirty="0"/>
              <a:t> = </a:t>
            </a:r>
            <a:r>
              <a:rPr lang="en-US" altLang="zh-CN" dirty="0" err="1"/>
              <a:t>div.offsetLeft</a:t>
            </a:r>
            <a:r>
              <a:rPr lang="en-US" altLang="zh-CN" dirty="0"/>
              <a:t> + ‘</a:t>
            </a:r>
            <a:r>
              <a:rPr lang="en-US" altLang="zh-CN" dirty="0" err="1"/>
              <a:t>px</a:t>
            </a:r>
            <a:r>
              <a:rPr lang="en-US" altLang="zh-CN" dirty="0"/>
              <a:t>’;</a:t>
            </a:r>
            <a:endParaRPr lang="en-US" altLang="zh-CN" dirty="0"/>
          </a:p>
          <a:p>
            <a:r>
              <a:rPr lang="en-US" altLang="zh-CN" dirty="0" err="1"/>
              <a:t>div.style.top</a:t>
            </a:r>
            <a:r>
              <a:rPr lang="en-US" altLang="zh-CN" dirty="0"/>
              <a:t> = </a:t>
            </a:r>
            <a:r>
              <a:rPr lang="en-US" altLang="zh-CN" dirty="0" err="1"/>
              <a:t>div.offsetTop</a:t>
            </a:r>
            <a:r>
              <a:rPr lang="en-US" altLang="zh-CN" dirty="0"/>
              <a:t> + ‘</a:t>
            </a:r>
            <a:r>
              <a:rPr lang="en-US" altLang="zh-CN" dirty="0" err="1"/>
              <a:t>px</a:t>
            </a:r>
            <a:r>
              <a:rPr lang="en-US" altLang="zh-CN" dirty="0"/>
              <a:t>’;</a:t>
            </a:r>
            <a:endParaRPr lang="en-US" altLang="zh-CN" dirty="0"/>
          </a:p>
          <a:p>
            <a:r>
              <a:rPr lang="zh-CN" altLang="en-US" dirty="0"/>
              <a:t>重排重绘两次</a:t>
            </a:r>
            <a:endParaRPr lang="en-US" altLang="zh-CN" dirty="0"/>
          </a:p>
          <a:p>
            <a:r>
              <a:rPr lang="en-US" altLang="zh-CN" dirty="0"/>
              <a:t>Good: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left = </a:t>
            </a:r>
            <a:r>
              <a:rPr lang="en-US" altLang="zh-CN" dirty="0" err="1"/>
              <a:t>div.offsetLeft</a:t>
            </a:r>
            <a:r>
              <a:rPr lang="en-US" altLang="zh-CN" dirty="0"/>
              <a:t> + ‘</a:t>
            </a:r>
            <a:r>
              <a:rPr lang="en-US" altLang="zh-CN" dirty="0" err="1"/>
              <a:t>px</a:t>
            </a:r>
            <a:r>
              <a:rPr lang="en-US" altLang="zh-CN" dirty="0"/>
              <a:t>’;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top = </a:t>
            </a:r>
            <a:r>
              <a:rPr lang="en-US" altLang="zh-CN" dirty="0" err="1"/>
              <a:t>div.offsetTop</a:t>
            </a:r>
            <a:r>
              <a:rPr lang="en-US" altLang="zh-CN" dirty="0"/>
              <a:t> + ‘</a:t>
            </a:r>
            <a:r>
              <a:rPr lang="en-US" altLang="zh-CN" dirty="0" err="1"/>
              <a:t>px</a:t>
            </a:r>
            <a:r>
              <a:rPr lang="en-US" altLang="zh-CN" dirty="0"/>
              <a:t>’;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div.style.left</a:t>
            </a:r>
            <a:r>
              <a:rPr lang="en-US" altLang="zh-CN" dirty="0"/>
              <a:t> = left;</a:t>
            </a:r>
            <a:endParaRPr lang="en-US" altLang="zh-CN" dirty="0"/>
          </a:p>
          <a:p>
            <a:r>
              <a:rPr lang="en-US" altLang="zh-CN" dirty="0" err="1"/>
              <a:t>div.style.top</a:t>
            </a:r>
            <a:r>
              <a:rPr lang="en-US" altLang="zh-CN" dirty="0"/>
              <a:t> = top;</a:t>
            </a:r>
            <a:endParaRPr lang="en-US" altLang="zh-CN" dirty="0"/>
          </a:p>
          <a:p>
            <a:r>
              <a:rPr lang="zh-CN" altLang="en-US" dirty="0"/>
              <a:t>放到队列一次执行重排重绘一次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我们来测试一下</a:t>
            </a:r>
            <a:r>
              <a:rPr lang="en-US" altLang="zh-CN" dirty="0" err="1"/>
              <a:t>js</a:t>
            </a:r>
            <a:r>
              <a:rPr lang="zh-CN" altLang="en-US" dirty="0"/>
              <a:t>动态添加</a:t>
            </a:r>
            <a:r>
              <a:rPr lang="en-US" altLang="zh-CN" dirty="0"/>
              <a:t>10000</a:t>
            </a:r>
            <a:r>
              <a:rPr lang="zh-CN" altLang="en-US" dirty="0"/>
              <a:t>个</a:t>
            </a:r>
            <a:r>
              <a:rPr lang="en-US" altLang="zh-CN" dirty="0"/>
              <a:t>li </a:t>
            </a:r>
            <a:r>
              <a:rPr lang="zh-CN" altLang="en-US" dirty="0"/>
              <a:t>不同颜色而且设置宽度 所耗费</a:t>
            </a:r>
            <a:r>
              <a:rPr lang="en-US" altLang="zh-CN" dirty="0"/>
              <a:t>render painting </a:t>
            </a:r>
            <a:r>
              <a:rPr lang="zh-CN" altLang="en-US" dirty="0"/>
              <a:t>的时间吧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"/>
          <p:cNvSpPr/>
          <p:nvPr/>
        </p:nvSpPr>
        <p:spPr>
          <a:xfrm>
            <a:off x="2428875" y="644525"/>
            <a:ext cx="8478838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zh-CN" altLang="en-US" sz="32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重绘、重排性能</a:t>
            </a:r>
            <a:endParaRPr lang="zh-CN" altLang="en-US" sz="32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843" name="矩形 4"/>
          <p:cNvSpPr/>
          <p:nvPr/>
        </p:nvSpPr>
        <p:spPr>
          <a:xfrm>
            <a:off x="2431415" y="1532890"/>
            <a:ext cx="8479155" cy="527939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76488" y="1289050"/>
            <a:ext cx="8531225" cy="47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2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76488" y="1532890"/>
            <a:ext cx="8531225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理论上的解决优化办法：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1.</a:t>
            </a:r>
            <a:r>
              <a:rPr lang="zh-CN" altLang="en-US" sz="1600" dirty="0"/>
              <a:t>说到的，</a:t>
            </a:r>
            <a:r>
              <a:rPr lang="en-US" altLang="zh-CN" sz="1600" dirty="0"/>
              <a:t>DOM </a:t>
            </a:r>
            <a:r>
              <a:rPr lang="zh-CN" altLang="en-US" sz="1600" dirty="0"/>
              <a:t>的多个读操作（或多个写操作），应该放在一起。不要两个读操作之间，加入一个写操作。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离线操作</a:t>
            </a:r>
            <a:r>
              <a:rPr lang="en-US" altLang="zh-CN" sz="1600" dirty="0"/>
              <a:t>DOM </a:t>
            </a:r>
            <a:r>
              <a:rPr lang="zh-CN" altLang="en-US" sz="1600" dirty="0"/>
              <a:t>如使用隐藏元素  </a:t>
            </a:r>
            <a:r>
              <a:rPr lang="en-US" altLang="zh-CN" sz="1600"/>
              <a:t> document.createDocumentFragment()  </a:t>
            </a:r>
            <a:r>
              <a:rPr lang="en-US" altLang="zh-CN" sz="1600" dirty="0" err="1"/>
              <a:t>cloneNode</a:t>
            </a:r>
            <a:r>
              <a:rPr lang="en-US" altLang="zh-CN" sz="1600" dirty="0"/>
              <a:t>();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修改样式的时候添加类名，或一次性添加到 </a:t>
            </a:r>
            <a:r>
              <a:rPr lang="en-US" altLang="zh-CN" sz="1600" dirty="0" err="1"/>
              <a:t>dom.style.cssText</a:t>
            </a:r>
            <a:r>
              <a:rPr lang="zh-CN" altLang="en-US" sz="1600" dirty="0"/>
              <a:t>上等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记住这些都是理论上加速的方法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6121400" y="1377950"/>
            <a:ext cx="923925" cy="850900"/>
          </a:xfrm>
          <a:custGeom>
            <a:avLst/>
            <a:gdLst>
              <a:gd name="connsiteX0" fmla="*/ 652730 w 2764608"/>
              <a:gd name="connsiteY0" fmla="*/ 0 h 2548726"/>
              <a:gd name="connsiteX1" fmla="*/ 2111878 w 2764608"/>
              <a:gd name="connsiteY1" fmla="*/ 0 h 2548726"/>
              <a:gd name="connsiteX2" fmla="*/ 2764608 w 2764608"/>
              <a:gd name="connsiteY2" fmla="*/ 652730 h 2548726"/>
              <a:gd name="connsiteX3" fmla="*/ 2764608 w 2764608"/>
              <a:gd name="connsiteY3" fmla="*/ 1434805 h 2548726"/>
              <a:gd name="connsiteX4" fmla="*/ 2111878 w 2764608"/>
              <a:gd name="connsiteY4" fmla="*/ 2087535 h 2548726"/>
              <a:gd name="connsiteX5" fmla="*/ 1915333 w 2764608"/>
              <a:gd name="connsiteY5" fmla="*/ 2087535 h 2548726"/>
              <a:gd name="connsiteX6" fmla="*/ 2025468 w 2764608"/>
              <a:gd name="connsiteY6" fmla="*/ 2548726 h 2548726"/>
              <a:gd name="connsiteX7" fmla="*/ 1436563 w 2764608"/>
              <a:gd name="connsiteY7" fmla="*/ 2087535 h 2548726"/>
              <a:gd name="connsiteX8" fmla="*/ 652730 w 2764608"/>
              <a:gd name="connsiteY8" fmla="*/ 2087535 h 2548726"/>
              <a:gd name="connsiteX9" fmla="*/ 0 w 2764608"/>
              <a:gd name="connsiteY9" fmla="*/ 1434805 h 2548726"/>
              <a:gd name="connsiteX10" fmla="*/ 0 w 2764608"/>
              <a:gd name="connsiteY10" fmla="*/ 652730 h 2548726"/>
              <a:gd name="connsiteX11" fmla="*/ 652730 w 2764608"/>
              <a:gd name="connsiteY11" fmla="*/ 0 h 254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64608" h="2548726">
                <a:moveTo>
                  <a:pt x="652730" y="0"/>
                </a:moveTo>
                <a:lnTo>
                  <a:pt x="2111878" y="0"/>
                </a:lnTo>
                <a:cubicBezTo>
                  <a:pt x="2472371" y="0"/>
                  <a:pt x="2764608" y="292237"/>
                  <a:pt x="2764608" y="652730"/>
                </a:cubicBezTo>
                <a:lnTo>
                  <a:pt x="2764608" y="1434805"/>
                </a:lnTo>
                <a:cubicBezTo>
                  <a:pt x="2764608" y="1795298"/>
                  <a:pt x="2472371" y="2087535"/>
                  <a:pt x="2111878" y="2087535"/>
                </a:cubicBezTo>
                <a:lnTo>
                  <a:pt x="1915333" y="2087535"/>
                </a:lnTo>
                <a:lnTo>
                  <a:pt x="2025468" y="2548726"/>
                </a:lnTo>
                <a:lnTo>
                  <a:pt x="1436563" y="2087535"/>
                </a:lnTo>
                <a:lnTo>
                  <a:pt x="652730" y="2087535"/>
                </a:lnTo>
                <a:cubicBezTo>
                  <a:pt x="292237" y="2087535"/>
                  <a:pt x="0" y="1795298"/>
                  <a:pt x="0" y="1434805"/>
                </a:cubicBezTo>
                <a:lnTo>
                  <a:pt x="0" y="652730"/>
                </a:lnTo>
                <a:cubicBezTo>
                  <a:pt x="0" y="292237"/>
                  <a:pt x="292237" y="0"/>
                  <a:pt x="652730" y="0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2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4543425" y="2309813"/>
            <a:ext cx="2763838" cy="2549525"/>
          </a:xfrm>
          <a:custGeom>
            <a:avLst/>
            <a:gdLst>
              <a:gd name="connsiteX0" fmla="*/ 652730 w 2764608"/>
              <a:gd name="connsiteY0" fmla="*/ 0 h 2548726"/>
              <a:gd name="connsiteX1" fmla="*/ 2111878 w 2764608"/>
              <a:gd name="connsiteY1" fmla="*/ 0 h 2548726"/>
              <a:gd name="connsiteX2" fmla="*/ 2764608 w 2764608"/>
              <a:gd name="connsiteY2" fmla="*/ 652730 h 2548726"/>
              <a:gd name="connsiteX3" fmla="*/ 2764608 w 2764608"/>
              <a:gd name="connsiteY3" fmla="*/ 1434805 h 2548726"/>
              <a:gd name="connsiteX4" fmla="*/ 2111878 w 2764608"/>
              <a:gd name="connsiteY4" fmla="*/ 2087535 h 2548726"/>
              <a:gd name="connsiteX5" fmla="*/ 1915333 w 2764608"/>
              <a:gd name="connsiteY5" fmla="*/ 2087535 h 2548726"/>
              <a:gd name="connsiteX6" fmla="*/ 2025468 w 2764608"/>
              <a:gd name="connsiteY6" fmla="*/ 2548726 h 2548726"/>
              <a:gd name="connsiteX7" fmla="*/ 1436563 w 2764608"/>
              <a:gd name="connsiteY7" fmla="*/ 2087535 h 2548726"/>
              <a:gd name="connsiteX8" fmla="*/ 652730 w 2764608"/>
              <a:gd name="connsiteY8" fmla="*/ 2087535 h 2548726"/>
              <a:gd name="connsiteX9" fmla="*/ 0 w 2764608"/>
              <a:gd name="connsiteY9" fmla="*/ 1434805 h 2548726"/>
              <a:gd name="connsiteX10" fmla="*/ 0 w 2764608"/>
              <a:gd name="connsiteY10" fmla="*/ 652730 h 2548726"/>
              <a:gd name="connsiteX11" fmla="*/ 652730 w 2764608"/>
              <a:gd name="connsiteY11" fmla="*/ 0 h 254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64608" h="2548726">
                <a:moveTo>
                  <a:pt x="652730" y="0"/>
                </a:moveTo>
                <a:lnTo>
                  <a:pt x="2111878" y="0"/>
                </a:lnTo>
                <a:cubicBezTo>
                  <a:pt x="2472371" y="0"/>
                  <a:pt x="2764608" y="292237"/>
                  <a:pt x="2764608" y="652730"/>
                </a:cubicBezTo>
                <a:lnTo>
                  <a:pt x="2764608" y="1434805"/>
                </a:lnTo>
                <a:cubicBezTo>
                  <a:pt x="2764608" y="1795298"/>
                  <a:pt x="2472371" y="2087535"/>
                  <a:pt x="2111878" y="2087535"/>
                </a:cubicBezTo>
                <a:lnTo>
                  <a:pt x="1915333" y="2087535"/>
                </a:lnTo>
                <a:lnTo>
                  <a:pt x="2025468" y="2548726"/>
                </a:lnTo>
                <a:lnTo>
                  <a:pt x="1436563" y="2087535"/>
                </a:lnTo>
                <a:lnTo>
                  <a:pt x="652730" y="2087535"/>
                </a:lnTo>
                <a:cubicBezTo>
                  <a:pt x="292237" y="2087535"/>
                  <a:pt x="0" y="1795298"/>
                  <a:pt x="0" y="1434805"/>
                </a:cubicBezTo>
                <a:lnTo>
                  <a:pt x="0" y="652730"/>
                </a:lnTo>
                <a:cubicBezTo>
                  <a:pt x="0" y="292237"/>
                  <a:pt x="292237" y="0"/>
                  <a:pt x="652730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24000" anchor="ctr"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THANKS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6" name="任意多边形 5"/>
          <p:cNvSpPr/>
          <p:nvPr>
            <p:custDataLst>
              <p:tags r:id="rId3"/>
            </p:custDataLst>
          </p:nvPr>
        </p:nvSpPr>
        <p:spPr>
          <a:xfrm flipH="1">
            <a:off x="6507163" y="1890713"/>
            <a:ext cx="1220788" cy="1125538"/>
          </a:xfrm>
          <a:custGeom>
            <a:avLst/>
            <a:gdLst>
              <a:gd name="connsiteX0" fmla="*/ 652730 w 2764608"/>
              <a:gd name="connsiteY0" fmla="*/ 0 h 2548726"/>
              <a:gd name="connsiteX1" fmla="*/ 2111878 w 2764608"/>
              <a:gd name="connsiteY1" fmla="*/ 0 h 2548726"/>
              <a:gd name="connsiteX2" fmla="*/ 2764608 w 2764608"/>
              <a:gd name="connsiteY2" fmla="*/ 652730 h 2548726"/>
              <a:gd name="connsiteX3" fmla="*/ 2764608 w 2764608"/>
              <a:gd name="connsiteY3" fmla="*/ 1434805 h 2548726"/>
              <a:gd name="connsiteX4" fmla="*/ 2111878 w 2764608"/>
              <a:gd name="connsiteY4" fmla="*/ 2087535 h 2548726"/>
              <a:gd name="connsiteX5" fmla="*/ 1915333 w 2764608"/>
              <a:gd name="connsiteY5" fmla="*/ 2087535 h 2548726"/>
              <a:gd name="connsiteX6" fmla="*/ 2025468 w 2764608"/>
              <a:gd name="connsiteY6" fmla="*/ 2548726 h 2548726"/>
              <a:gd name="connsiteX7" fmla="*/ 1436563 w 2764608"/>
              <a:gd name="connsiteY7" fmla="*/ 2087535 h 2548726"/>
              <a:gd name="connsiteX8" fmla="*/ 652730 w 2764608"/>
              <a:gd name="connsiteY8" fmla="*/ 2087535 h 2548726"/>
              <a:gd name="connsiteX9" fmla="*/ 0 w 2764608"/>
              <a:gd name="connsiteY9" fmla="*/ 1434805 h 2548726"/>
              <a:gd name="connsiteX10" fmla="*/ 0 w 2764608"/>
              <a:gd name="connsiteY10" fmla="*/ 652730 h 2548726"/>
              <a:gd name="connsiteX11" fmla="*/ 652730 w 2764608"/>
              <a:gd name="connsiteY11" fmla="*/ 0 h 254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64608" h="2548726">
                <a:moveTo>
                  <a:pt x="652730" y="0"/>
                </a:moveTo>
                <a:lnTo>
                  <a:pt x="2111878" y="0"/>
                </a:lnTo>
                <a:cubicBezTo>
                  <a:pt x="2472371" y="0"/>
                  <a:pt x="2764608" y="292237"/>
                  <a:pt x="2764608" y="652730"/>
                </a:cubicBezTo>
                <a:lnTo>
                  <a:pt x="2764608" y="1434805"/>
                </a:lnTo>
                <a:cubicBezTo>
                  <a:pt x="2764608" y="1795298"/>
                  <a:pt x="2472371" y="2087535"/>
                  <a:pt x="2111878" y="2087535"/>
                </a:cubicBezTo>
                <a:lnTo>
                  <a:pt x="1915333" y="2087535"/>
                </a:lnTo>
                <a:lnTo>
                  <a:pt x="2025468" y="2548726"/>
                </a:lnTo>
                <a:lnTo>
                  <a:pt x="1436563" y="2087535"/>
                </a:lnTo>
                <a:lnTo>
                  <a:pt x="652730" y="2087535"/>
                </a:lnTo>
                <a:cubicBezTo>
                  <a:pt x="292237" y="2087535"/>
                  <a:pt x="0" y="1795298"/>
                  <a:pt x="0" y="1434805"/>
                </a:cubicBezTo>
                <a:lnTo>
                  <a:pt x="0" y="652730"/>
                </a:lnTo>
                <a:cubicBezTo>
                  <a:pt x="0" y="292237"/>
                  <a:pt x="292237" y="0"/>
                  <a:pt x="65273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2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5457825" y="4968875"/>
            <a:ext cx="1893888" cy="369888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@YourName</a:t>
            </a:r>
            <a:endParaRPr kumimoji="0" lang="zh-CN" altLang="en-US" sz="1600" b="0" i="0" u="none" strike="noStrike" kern="1200" cap="none" spc="20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3819463" y="1209268"/>
            <a:ext cx="7185025" cy="4150360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 algn="l"/>
            <a:r>
              <a:rPr lang="da-DK" altLang="zh-CN" sz="2800" dirty="0"/>
              <a:t>移动设备的快速普及完全颠覆了Web设计领域。</a:t>
            </a:r>
            <a:br>
              <a:rPr lang="da-DK" altLang="zh-CN" sz="2800" dirty="0"/>
            </a:br>
            <a:br>
              <a:rPr lang="da-DK" altLang="zh-CN" sz="2800" dirty="0"/>
            </a:br>
            <a:r>
              <a:rPr lang="da-DK" altLang="zh-CN" sz="2800" dirty="0"/>
              <a:t>用户不再仅在传统桌面系统上查看Web内容，他们越来越多地使用具有各种尺寸的智能电话、平板电脑和其他设备。</a:t>
            </a:r>
            <a:br>
              <a:rPr lang="da-DK" altLang="zh-CN" sz="2800" dirty="0"/>
            </a:br>
            <a:br>
              <a:rPr lang="da-DK" altLang="zh-CN" sz="2800" dirty="0"/>
            </a:br>
            <a:r>
              <a:rPr lang="da-DK" altLang="zh-CN" sz="2800" dirty="0"/>
              <a:t>Web设计人员的挑战是确保他们的网站不仅在大屏幕上看起来不错，在小型的电话以及介于它们之间的各种设备上看起来也不错。</a:t>
            </a:r>
            <a:endParaRPr lang="da-DK" altLang="zh-CN" sz="2800" dirty="0"/>
          </a:p>
        </p:txBody>
      </p:sp>
      <p:sp>
        <p:nvSpPr>
          <p:cNvPr id="19460" name="文本框 3"/>
          <p:cNvSpPr txBox="1"/>
          <p:nvPr/>
        </p:nvSpPr>
        <p:spPr>
          <a:xfrm>
            <a:off x="2374900" y="2908300"/>
            <a:ext cx="952500" cy="9220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01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"/>
          <p:cNvGrpSpPr/>
          <p:nvPr/>
        </p:nvGrpSpPr>
        <p:grpSpPr>
          <a:xfrm>
            <a:off x="4625975" y="2038350"/>
            <a:ext cx="5368925" cy="541338"/>
            <a:chOff x="4626138" y="1392297"/>
            <a:chExt cx="5368762" cy="540000"/>
          </a:xfrm>
        </p:grpSpPr>
        <p:sp>
          <p:nvSpPr>
            <p:cNvPr id="5" name="MH_Entry_1">
              <a:hlinkClick r:id="rId1" action="ppaction://hlinksldjump"/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944085" y="1404111"/>
              <a:ext cx="5050815" cy="528186"/>
            </a:xfrm>
            <a:custGeom>
              <a:avLst/>
              <a:gdLst>
                <a:gd name="connsiteX0" fmla="*/ 0 w 4234772"/>
                <a:gd name="connsiteY0" fmla="*/ 0 h 539998"/>
                <a:gd name="connsiteX1" fmla="*/ 4234772 w 4234772"/>
                <a:gd name="connsiteY1" fmla="*/ 0 h 539998"/>
                <a:gd name="connsiteX2" fmla="*/ 4234772 w 4234772"/>
                <a:gd name="connsiteY2" fmla="*/ 539998 h 539998"/>
                <a:gd name="connsiteX3" fmla="*/ 0 w 4234772"/>
                <a:gd name="connsiteY3" fmla="*/ 539998 h 539998"/>
                <a:gd name="connsiteX4" fmla="*/ 0 w 4234772"/>
                <a:gd name="connsiteY4" fmla="*/ 0 h 539998"/>
                <a:gd name="connsiteX0-1" fmla="*/ 4234772 w 4326212"/>
                <a:gd name="connsiteY0-2" fmla="*/ 539998 h 631438"/>
                <a:gd name="connsiteX1-3" fmla="*/ 0 w 4326212"/>
                <a:gd name="connsiteY1-4" fmla="*/ 539998 h 631438"/>
                <a:gd name="connsiteX2-5" fmla="*/ 0 w 4326212"/>
                <a:gd name="connsiteY2-6" fmla="*/ 0 h 631438"/>
                <a:gd name="connsiteX3-7" fmla="*/ 4234772 w 4326212"/>
                <a:gd name="connsiteY3-8" fmla="*/ 0 h 631438"/>
                <a:gd name="connsiteX4-9" fmla="*/ 4326212 w 4326212"/>
                <a:gd name="connsiteY4-10" fmla="*/ 631438 h 631438"/>
                <a:gd name="connsiteX0-11" fmla="*/ 4234772 w 4234772"/>
                <a:gd name="connsiteY0-12" fmla="*/ 539998 h 539998"/>
                <a:gd name="connsiteX1-13" fmla="*/ 0 w 4234772"/>
                <a:gd name="connsiteY1-14" fmla="*/ 539998 h 539998"/>
                <a:gd name="connsiteX2-15" fmla="*/ 0 w 4234772"/>
                <a:gd name="connsiteY2-16" fmla="*/ 0 h 539998"/>
                <a:gd name="connsiteX3-17" fmla="*/ 4234772 w 4234772"/>
                <a:gd name="connsiteY3-18" fmla="*/ 0 h 539998"/>
              </a:gdLst>
              <a:ahLst/>
              <a:cxnLst>
                <a:cxn ang="0">
                  <a:pos x="connsiteX0-11" y="connsiteY0-12"/>
                </a:cxn>
                <a:cxn ang="0">
                  <a:pos x="connsiteX1-13" y="connsiteY1-14"/>
                </a:cxn>
                <a:cxn ang="0">
                  <a:pos x="connsiteX2-15" y="connsiteY2-16"/>
                </a:cxn>
                <a:cxn ang="0">
                  <a:pos x="connsiteX3-17" y="connsiteY3-18"/>
                </a:cxn>
              </a:cxnLst>
              <a:rect l="l" t="t" r="r" b="b"/>
              <a:pathLst>
                <a:path w="4234772" h="539998">
                  <a:moveTo>
                    <a:pt x="4234772" y="539998"/>
                  </a:moveTo>
                  <a:lnTo>
                    <a:pt x="0" y="539998"/>
                  </a:lnTo>
                  <a:lnTo>
                    <a:pt x="0" y="0"/>
                  </a:lnTo>
                  <a:lnTo>
                    <a:pt x="4234772" y="0"/>
                  </a:lnTo>
                </a:path>
              </a:pathLst>
            </a:custGeom>
            <a:noFill/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lIns="396000" tIns="0" rIns="0" bIns="0" rtlCol="0" anchor="ctr" anchorCtr="0">
              <a:normAutofit/>
            </a:bodyPr>
            <a:lstStyle/>
            <a:p>
              <a:pPr marL="0" marR="0" lvl="0" indent="0" algn="l" defTabSz="67056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为什么会有媒体查询？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225" name="MH_Number_1">
              <a:hlinkClick r:id="rId1" action="ppaction://hlinksldjump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4626138" y="1392297"/>
              <a:ext cx="540000" cy="5400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lvl="0" algn="ctr" eaLnBrk="1" hangingPunct="1"/>
              <a:r>
                <a:rPr lang="en-US" altLang="zh-CN" sz="2400" dirty="0">
                  <a:solidFill>
                    <a:srgbClr val="FFFFFF"/>
                  </a:solidFill>
                  <a:latin typeface="Arial" panose="020B0604020202020204" pitchFamily="34" charset="0"/>
                  <a:ea typeface="华文细黑" pitchFamily="2" charset="-122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  <p:grpSp>
        <p:nvGrpSpPr>
          <p:cNvPr id="9219" name="组合 2"/>
          <p:cNvGrpSpPr/>
          <p:nvPr/>
        </p:nvGrpSpPr>
        <p:grpSpPr>
          <a:xfrm>
            <a:off x="4625975" y="4278313"/>
            <a:ext cx="5368925" cy="541337"/>
            <a:chOff x="4626138" y="2131656"/>
            <a:chExt cx="5368762" cy="540000"/>
          </a:xfrm>
        </p:grpSpPr>
        <p:sp>
          <p:nvSpPr>
            <p:cNvPr id="46" name="MH_Entry_2">
              <a:hlinkClick r:id="rId4" action="ppaction://hlinksldjump"/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4944085" y="2143470"/>
              <a:ext cx="5050815" cy="528186"/>
            </a:xfrm>
            <a:custGeom>
              <a:avLst/>
              <a:gdLst>
                <a:gd name="connsiteX0" fmla="*/ 0 w 4234772"/>
                <a:gd name="connsiteY0" fmla="*/ 0 h 539998"/>
                <a:gd name="connsiteX1" fmla="*/ 4234772 w 4234772"/>
                <a:gd name="connsiteY1" fmla="*/ 0 h 539998"/>
                <a:gd name="connsiteX2" fmla="*/ 4234772 w 4234772"/>
                <a:gd name="connsiteY2" fmla="*/ 539998 h 539998"/>
                <a:gd name="connsiteX3" fmla="*/ 0 w 4234772"/>
                <a:gd name="connsiteY3" fmla="*/ 539998 h 539998"/>
                <a:gd name="connsiteX4" fmla="*/ 0 w 4234772"/>
                <a:gd name="connsiteY4" fmla="*/ 0 h 539998"/>
                <a:gd name="connsiteX0-1" fmla="*/ 4234772 w 4326212"/>
                <a:gd name="connsiteY0-2" fmla="*/ 539998 h 631438"/>
                <a:gd name="connsiteX1-3" fmla="*/ 0 w 4326212"/>
                <a:gd name="connsiteY1-4" fmla="*/ 539998 h 631438"/>
                <a:gd name="connsiteX2-5" fmla="*/ 0 w 4326212"/>
                <a:gd name="connsiteY2-6" fmla="*/ 0 h 631438"/>
                <a:gd name="connsiteX3-7" fmla="*/ 4234772 w 4326212"/>
                <a:gd name="connsiteY3-8" fmla="*/ 0 h 631438"/>
                <a:gd name="connsiteX4-9" fmla="*/ 4326212 w 4326212"/>
                <a:gd name="connsiteY4-10" fmla="*/ 631438 h 631438"/>
                <a:gd name="connsiteX0-11" fmla="*/ 4234772 w 4234772"/>
                <a:gd name="connsiteY0-12" fmla="*/ 539998 h 539998"/>
                <a:gd name="connsiteX1-13" fmla="*/ 0 w 4234772"/>
                <a:gd name="connsiteY1-14" fmla="*/ 539998 h 539998"/>
                <a:gd name="connsiteX2-15" fmla="*/ 0 w 4234772"/>
                <a:gd name="connsiteY2-16" fmla="*/ 0 h 539998"/>
                <a:gd name="connsiteX3-17" fmla="*/ 4234772 w 4234772"/>
                <a:gd name="connsiteY3-18" fmla="*/ 0 h 539998"/>
              </a:gdLst>
              <a:ahLst/>
              <a:cxnLst>
                <a:cxn ang="0">
                  <a:pos x="connsiteX0-11" y="connsiteY0-12"/>
                </a:cxn>
                <a:cxn ang="0">
                  <a:pos x="connsiteX1-13" y="connsiteY1-14"/>
                </a:cxn>
                <a:cxn ang="0">
                  <a:pos x="connsiteX2-15" y="connsiteY2-16"/>
                </a:cxn>
                <a:cxn ang="0">
                  <a:pos x="connsiteX3-17" y="connsiteY3-18"/>
                </a:cxn>
              </a:cxnLst>
              <a:rect l="l" t="t" r="r" b="b"/>
              <a:pathLst>
                <a:path w="4234772" h="539998">
                  <a:moveTo>
                    <a:pt x="4234772" y="539998"/>
                  </a:moveTo>
                  <a:lnTo>
                    <a:pt x="0" y="539998"/>
                  </a:lnTo>
                  <a:lnTo>
                    <a:pt x="0" y="0"/>
                  </a:lnTo>
                  <a:lnTo>
                    <a:pt x="4234772" y="0"/>
                  </a:lnTo>
                </a:path>
              </a:pathLst>
            </a:custGeom>
            <a:noFill/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lIns="396000" tIns="0" rIns="0" bIns="0" rtlCol="0" anchor="ctr" anchorCtr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>
                  <a:latin typeface="华文细黑" pitchFamily="2" charset="-122"/>
                  <a:ea typeface="华文细黑" pitchFamily="2" charset="-122"/>
                </a:defRPr>
              </a:lvl1pPr>
            </a:lstStyle>
            <a:p>
              <a:pPr marL="0" marR="0" lvl="0" indent="0" algn="l" defTabSz="67056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什么是媒体查询？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223" name="MH_Number_2">
              <a:hlinkClick r:id="rId4" action="ppaction://hlinksldjump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4626138" y="2131656"/>
              <a:ext cx="540000" cy="5400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lvl="0" algn="ctr" eaLnBrk="1" hangingPunct="1"/>
              <a:r>
                <a:rPr lang="en-US" altLang="zh-CN" sz="2400" dirty="0">
                  <a:solidFill>
                    <a:srgbClr val="FFFFFF"/>
                  </a:solidFill>
                  <a:latin typeface="Arial" panose="020B0604020202020204" pitchFamily="34" charset="0"/>
                  <a:ea typeface="华文细黑" pitchFamily="2" charset="-122"/>
                </a:rPr>
                <a:t>2</a:t>
              </a:r>
              <a:endPara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  <p:sp>
        <p:nvSpPr>
          <p:cNvPr id="9220" name="MH_Others_1"/>
          <p:cNvSpPr txBox="1"/>
          <p:nvPr>
            <p:custDataLst>
              <p:tags r:id="rId7"/>
            </p:custDataLst>
          </p:nvPr>
        </p:nvSpPr>
        <p:spPr>
          <a:xfrm>
            <a:off x="2822575" y="1752600"/>
            <a:ext cx="1435100" cy="27559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ctr"/>
          <a:lstStyle/>
          <a:p>
            <a:pPr lvl="0" algn="ctr" eaLnBrk="1" hangingPunct="1"/>
            <a:r>
              <a:rPr lang="zh-CN" altLang="en-US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媒体查询</a:t>
            </a:r>
            <a:endParaRPr lang="zh-CN" altLang="en-US" sz="5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MH_Others_2"/>
          <p:cNvSpPr txBox="1"/>
          <p:nvPr>
            <p:custDataLst>
              <p:tags r:id="rId8"/>
            </p:custDataLst>
          </p:nvPr>
        </p:nvSpPr>
        <p:spPr>
          <a:xfrm rot="5400000">
            <a:off x="1041400" y="2863850"/>
            <a:ext cx="3694113" cy="461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40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2400" b="0" i="0" u="none" strike="noStrike" kern="1200" cap="none" spc="40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文本框 3"/>
          <p:cNvSpPr txBox="1"/>
          <p:nvPr/>
        </p:nvSpPr>
        <p:spPr>
          <a:xfrm>
            <a:off x="2374900" y="2908300"/>
            <a:ext cx="952500" cy="9220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02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标题 2"/>
          <p:cNvSpPr/>
          <p:nvPr>
            <p:ph type="title"/>
          </p:nvPr>
        </p:nvSpPr>
        <p:spPr>
          <a:xfrm>
            <a:off x="3842385" y="412750"/>
            <a:ext cx="7185025" cy="5473700"/>
          </a:xfrm>
        </p:spPr>
        <p:txBody>
          <a:bodyPr>
            <a:normAutofit fontScale="90000"/>
          </a:bodyPr>
          <a:p>
            <a:pPr marL="0" indent="0" algn="l"/>
            <a:r>
              <a:rPr lang="en-US" altLang="zh-CN" sz="2800" dirty="0">
                <a:sym typeface="+mn-ea"/>
              </a:rPr>
              <a:t>媒体查询是向不同设备提供不同样式的一种方式，它为每种类型的用户提供了最佳的体验。</a:t>
            </a:r>
            <a:br>
              <a:rPr lang="en-US" altLang="zh-CN" sz="2800" dirty="0">
                <a:sym typeface="+mn-ea"/>
              </a:rPr>
            </a:br>
            <a:br>
              <a:rPr lang="en-US" altLang="zh-CN" sz="2800" dirty="0">
                <a:sym typeface="+mn-ea"/>
              </a:rPr>
            </a:br>
            <a:r>
              <a:rPr lang="en-US" sz="2800" dirty="0">
                <a:sym typeface="+mn-ea"/>
              </a:rPr>
              <a:t>css2: media type</a:t>
            </a:r>
            <a:br>
              <a:rPr lang="en-US" sz="2800" dirty="0">
                <a:sym typeface="+mn-ea"/>
              </a:rPr>
            </a:br>
            <a:r>
              <a:rPr sz="2800" dirty="0">
                <a:sym typeface="+mn-ea"/>
              </a:rPr>
              <a:t>media type(媒体类型)是css 2中的一个非常有用的属性，通过media type我们可以对不同的设备指定特定的样式，从而实现更丰富的界面。</a:t>
            </a:r>
            <a:br>
              <a:rPr sz="2800" dirty="0">
                <a:sym typeface="+mn-ea"/>
              </a:rPr>
            </a:br>
            <a:br>
              <a:rPr sz="2800" dirty="0">
                <a:sym typeface="+mn-ea"/>
              </a:rPr>
            </a:br>
            <a:r>
              <a:rPr sz="2800" dirty="0">
                <a:sym typeface="+mn-ea"/>
              </a:rPr>
              <a:t>c</a:t>
            </a:r>
            <a:r>
              <a:rPr lang="en-US" sz="2800" dirty="0">
                <a:sym typeface="+mn-ea"/>
              </a:rPr>
              <a:t>ss3: media query</a:t>
            </a:r>
            <a:br>
              <a:rPr lang="en-US" altLang="zh-CN" sz="2800" dirty="0">
                <a:sym typeface="+mn-ea"/>
              </a:rPr>
            </a:br>
            <a:r>
              <a:rPr sz="2800" dirty="0"/>
              <a:t>media query是CSS3对media type的增强</a:t>
            </a:r>
            <a:r>
              <a:rPr lang="en-US" altLang="zh-CN" sz="2800" dirty="0">
                <a:sym typeface="+mn-ea"/>
              </a:rPr>
              <a:t>，事实上我们可以将media query看成是media type+css属性(</a:t>
            </a:r>
            <a:r>
              <a:rPr lang="zh-CN" altLang="en-US" sz="2800" dirty="0">
                <a:sym typeface="+mn-ea"/>
              </a:rPr>
              <a:t>媒体特性</a:t>
            </a:r>
            <a:r>
              <a:rPr lang="en-US" altLang="zh-CN" sz="2800" dirty="0">
                <a:sym typeface="+mn-ea"/>
              </a:rPr>
              <a:t>Media features)判断</a:t>
            </a:r>
            <a:r>
              <a:rPr lang="zh-CN" altLang="en-US" sz="2800" dirty="0">
                <a:sym typeface="+mn-ea"/>
              </a:rPr>
              <a:t>。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1"/>
          <p:cNvGrpSpPr/>
          <p:nvPr/>
        </p:nvGrpSpPr>
        <p:grpSpPr>
          <a:xfrm>
            <a:off x="4625975" y="1608138"/>
            <a:ext cx="5368925" cy="539750"/>
            <a:chOff x="4626138" y="1392297"/>
            <a:chExt cx="5368762" cy="540000"/>
          </a:xfrm>
        </p:grpSpPr>
        <p:sp>
          <p:nvSpPr>
            <p:cNvPr id="5" name="MH_Entry_1">
              <a:hlinkClick r:id="rId1" action="ppaction://hlinksldjump"/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944085" y="1404111"/>
              <a:ext cx="5050815" cy="528186"/>
            </a:xfrm>
            <a:custGeom>
              <a:avLst/>
              <a:gdLst>
                <a:gd name="connsiteX0" fmla="*/ 0 w 4234772"/>
                <a:gd name="connsiteY0" fmla="*/ 0 h 539998"/>
                <a:gd name="connsiteX1" fmla="*/ 4234772 w 4234772"/>
                <a:gd name="connsiteY1" fmla="*/ 0 h 539998"/>
                <a:gd name="connsiteX2" fmla="*/ 4234772 w 4234772"/>
                <a:gd name="connsiteY2" fmla="*/ 539998 h 539998"/>
                <a:gd name="connsiteX3" fmla="*/ 0 w 4234772"/>
                <a:gd name="connsiteY3" fmla="*/ 539998 h 539998"/>
                <a:gd name="connsiteX4" fmla="*/ 0 w 4234772"/>
                <a:gd name="connsiteY4" fmla="*/ 0 h 539998"/>
                <a:gd name="connsiteX0-1" fmla="*/ 4234772 w 4326212"/>
                <a:gd name="connsiteY0-2" fmla="*/ 539998 h 631438"/>
                <a:gd name="connsiteX1-3" fmla="*/ 0 w 4326212"/>
                <a:gd name="connsiteY1-4" fmla="*/ 539998 h 631438"/>
                <a:gd name="connsiteX2-5" fmla="*/ 0 w 4326212"/>
                <a:gd name="connsiteY2-6" fmla="*/ 0 h 631438"/>
                <a:gd name="connsiteX3-7" fmla="*/ 4234772 w 4326212"/>
                <a:gd name="connsiteY3-8" fmla="*/ 0 h 631438"/>
                <a:gd name="connsiteX4-9" fmla="*/ 4326212 w 4326212"/>
                <a:gd name="connsiteY4-10" fmla="*/ 631438 h 631438"/>
                <a:gd name="connsiteX0-11" fmla="*/ 4234772 w 4234772"/>
                <a:gd name="connsiteY0-12" fmla="*/ 539998 h 539998"/>
                <a:gd name="connsiteX1-13" fmla="*/ 0 w 4234772"/>
                <a:gd name="connsiteY1-14" fmla="*/ 539998 h 539998"/>
                <a:gd name="connsiteX2-15" fmla="*/ 0 w 4234772"/>
                <a:gd name="connsiteY2-16" fmla="*/ 0 h 539998"/>
                <a:gd name="connsiteX3-17" fmla="*/ 4234772 w 4234772"/>
                <a:gd name="connsiteY3-18" fmla="*/ 0 h 539998"/>
              </a:gdLst>
              <a:ahLst/>
              <a:cxnLst>
                <a:cxn ang="0">
                  <a:pos x="connsiteX0-11" y="connsiteY0-12"/>
                </a:cxn>
                <a:cxn ang="0">
                  <a:pos x="connsiteX1-13" y="connsiteY1-14"/>
                </a:cxn>
                <a:cxn ang="0">
                  <a:pos x="connsiteX2-15" y="connsiteY2-16"/>
                </a:cxn>
                <a:cxn ang="0">
                  <a:pos x="connsiteX3-17" y="connsiteY3-18"/>
                </a:cxn>
              </a:cxnLst>
              <a:rect l="l" t="t" r="r" b="b"/>
              <a:pathLst>
                <a:path w="4234772" h="539998">
                  <a:moveTo>
                    <a:pt x="4234772" y="539998"/>
                  </a:moveTo>
                  <a:lnTo>
                    <a:pt x="0" y="539998"/>
                  </a:lnTo>
                  <a:lnTo>
                    <a:pt x="0" y="0"/>
                  </a:lnTo>
                  <a:lnTo>
                    <a:pt x="4234772" y="0"/>
                  </a:lnTo>
                </a:path>
              </a:pathLst>
            </a:custGeom>
            <a:noFill/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lIns="396000" tIns="0" rIns="0" bIns="0" rtlCol="0" anchor="ctr" anchorCtr="0">
              <a:normAutofit/>
            </a:bodyPr>
            <a:lstStyle/>
            <a:p>
              <a:pPr marL="0" marR="0" lvl="0" indent="0" algn="l" defTabSz="67056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为什么会有媒体查询？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76" name="MH_Number_1">
              <a:hlinkClick r:id="rId1" action="ppaction://hlinksldjump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4626138" y="1392297"/>
              <a:ext cx="540000" cy="5400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lvl="0" algn="ctr" eaLnBrk="1" hangingPunct="1"/>
              <a:r>
                <a:rPr lang="en-US" altLang="zh-CN" sz="2400" dirty="0">
                  <a:solidFill>
                    <a:srgbClr val="FFFFFF"/>
                  </a:solidFill>
                  <a:latin typeface="Arial" panose="020B0604020202020204" pitchFamily="34" charset="0"/>
                  <a:ea typeface="华文细黑" pitchFamily="2" charset="-122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  <p:grpSp>
        <p:nvGrpSpPr>
          <p:cNvPr id="11267" name="组合 2"/>
          <p:cNvGrpSpPr/>
          <p:nvPr/>
        </p:nvGrpSpPr>
        <p:grpSpPr>
          <a:xfrm>
            <a:off x="4625975" y="3130550"/>
            <a:ext cx="5368925" cy="539750"/>
            <a:chOff x="4626138" y="2131656"/>
            <a:chExt cx="5368762" cy="540000"/>
          </a:xfrm>
        </p:grpSpPr>
        <p:sp>
          <p:nvSpPr>
            <p:cNvPr id="46" name="MH_Entry_2">
              <a:hlinkClick r:id="rId4" action="ppaction://hlinksldjump"/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4944085" y="2143470"/>
              <a:ext cx="5050815" cy="528186"/>
            </a:xfrm>
            <a:custGeom>
              <a:avLst/>
              <a:gdLst>
                <a:gd name="connsiteX0" fmla="*/ 0 w 4234772"/>
                <a:gd name="connsiteY0" fmla="*/ 0 h 539998"/>
                <a:gd name="connsiteX1" fmla="*/ 4234772 w 4234772"/>
                <a:gd name="connsiteY1" fmla="*/ 0 h 539998"/>
                <a:gd name="connsiteX2" fmla="*/ 4234772 w 4234772"/>
                <a:gd name="connsiteY2" fmla="*/ 539998 h 539998"/>
                <a:gd name="connsiteX3" fmla="*/ 0 w 4234772"/>
                <a:gd name="connsiteY3" fmla="*/ 539998 h 539998"/>
                <a:gd name="connsiteX4" fmla="*/ 0 w 4234772"/>
                <a:gd name="connsiteY4" fmla="*/ 0 h 539998"/>
                <a:gd name="connsiteX0-1" fmla="*/ 4234772 w 4326212"/>
                <a:gd name="connsiteY0-2" fmla="*/ 539998 h 631438"/>
                <a:gd name="connsiteX1-3" fmla="*/ 0 w 4326212"/>
                <a:gd name="connsiteY1-4" fmla="*/ 539998 h 631438"/>
                <a:gd name="connsiteX2-5" fmla="*/ 0 w 4326212"/>
                <a:gd name="connsiteY2-6" fmla="*/ 0 h 631438"/>
                <a:gd name="connsiteX3-7" fmla="*/ 4234772 w 4326212"/>
                <a:gd name="connsiteY3-8" fmla="*/ 0 h 631438"/>
                <a:gd name="connsiteX4-9" fmla="*/ 4326212 w 4326212"/>
                <a:gd name="connsiteY4-10" fmla="*/ 631438 h 631438"/>
                <a:gd name="connsiteX0-11" fmla="*/ 4234772 w 4234772"/>
                <a:gd name="connsiteY0-12" fmla="*/ 539998 h 539998"/>
                <a:gd name="connsiteX1-13" fmla="*/ 0 w 4234772"/>
                <a:gd name="connsiteY1-14" fmla="*/ 539998 h 539998"/>
                <a:gd name="connsiteX2-15" fmla="*/ 0 w 4234772"/>
                <a:gd name="connsiteY2-16" fmla="*/ 0 h 539998"/>
                <a:gd name="connsiteX3-17" fmla="*/ 4234772 w 4234772"/>
                <a:gd name="connsiteY3-18" fmla="*/ 0 h 539998"/>
              </a:gdLst>
              <a:ahLst/>
              <a:cxnLst>
                <a:cxn ang="0">
                  <a:pos x="connsiteX0-11" y="connsiteY0-12"/>
                </a:cxn>
                <a:cxn ang="0">
                  <a:pos x="connsiteX1-13" y="connsiteY1-14"/>
                </a:cxn>
                <a:cxn ang="0">
                  <a:pos x="connsiteX2-15" y="connsiteY2-16"/>
                </a:cxn>
                <a:cxn ang="0">
                  <a:pos x="connsiteX3-17" y="connsiteY3-18"/>
                </a:cxn>
              </a:cxnLst>
              <a:rect l="l" t="t" r="r" b="b"/>
              <a:pathLst>
                <a:path w="4234772" h="539998">
                  <a:moveTo>
                    <a:pt x="4234772" y="539998"/>
                  </a:moveTo>
                  <a:lnTo>
                    <a:pt x="0" y="539998"/>
                  </a:lnTo>
                  <a:lnTo>
                    <a:pt x="0" y="0"/>
                  </a:lnTo>
                  <a:lnTo>
                    <a:pt x="4234772" y="0"/>
                  </a:lnTo>
                </a:path>
              </a:pathLst>
            </a:custGeom>
            <a:noFill/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lIns="396000" tIns="0" rIns="0" bIns="0" rtlCol="0" anchor="ctr" anchorCtr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>
                  <a:latin typeface="华文细黑" pitchFamily="2" charset="-122"/>
                  <a:ea typeface="华文细黑" pitchFamily="2" charset="-122"/>
                </a:defRPr>
              </a:lvl1pPr>
            </a:lstStyle>
            <a:p>
              <a:pPr marL="0" marR="0" lvl="0" indent="0" algn="l" defTabSz="67056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什么是媒体查询？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74" name="MH_Number_2">
              <a:hlinkClick r:id="rId4" action="ppaction://hlinksldjump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4626138" y="2131656"/>
              <a:ext cx="540000" cy="5400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lvl="0" algn="ctr" eaLnBrk="1" hangingPunct="1"/>
              <a:r>
                <a:rPr lang="en-US" altLang="zh-CN" sz="2400" dirty="0">
                  <a:solidFill>
                    <a:srgbClr val="FFFFFF"/>
                  </a:solidFill>
                  <a:latin typeface="Arial" panose="020B0604020202020204" pitchFamily="34" charset="0"/>
                  <a:ea typeface="华文细黑" pitchFamily="2" charset="-122"/>
                </a:rPr>
                <a:t>2</a:t>
              </a:r>
              <a:endPara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  <p:grpSp>
        <p:nvGrpSpPr>
          <p:cNvPr id="11268" name="组合 3"/>
          <p:cNvGrpSpPr/>
          <p:nvPr/>
        </p:nvGrpSpPr>
        <p:grpSpPr>
          <a:xfrm>
            <a:off x="4625975" y="4652963"/>
            <a:ext cx="5368925" cy="539750"/>
            <a:chOff x="4626138" y="2871015"/>
            <a:chExt cx="5368762" cy="540000"/>
          </a:xfrm>
        </p:grpSpPr>
        <p:sp>
          <p:nvSpPr>
            <p:cNvPr id="49" name="MH_Entry_3">
              <a:hlinkClick r:id="rId7" action="ppaction://hlinksldjump"/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4944085" y="2882829"/>
              <a:ext cx="5050815" cy="528186"/>
            </a:xfrm>
            <a:custGeom>
              <a:avLst/>
              <a:gdLst>
                <a:gd name="connsiteX0" fmla="*/ 0 w 4234772"/>
                <a:gd name="connsiteY0" fmla="*/ 0 h 539998"/>
                <a:gd name="connsiteX1" fmla="*/ 4234772 w 4234772"/>
                <a:gd name="connsiteY1" fmla="*/ 0 h 539998"/>
                <a:gd name="connsiteX2" fmla="*/ 4234772 w 4234772"/>
                <a:gd name="connsiteY2" fmla="*/ 539998 h 539998"/>
                <a:gd name="connsiteX3" fmla="*/ 0 w 4234772"/>
                <a:gd name="connsiteY3" fmla="*/ 539998 h 539998"/>
                <a:gd name="connsiteX4" fmla="*/ 0 w 4234772"/>
                <a:gd name="connsiteY4" fmla="*/ 0 h 539998"/>
                <a:gd name="connsiteX0-1" fmla="*/ 4234772 w 4326212"/>
                <a:gd name="connsiteY0-2" fmla="*/ 539998 h 631438"/>
                <a:gd name="connsiteX1-3" fmla="*/ 0 w 4326212"/>
                <a:gd name="connsiteY1-4" fmla="*/ 539998 h 631438"/>
                <a:gd name="connsiteX2-5" fmla="*/ 0 w 4326212"/>
                <a:gd name="connsiteY2-6" fmla="*/ 0 h 631438"/>
                <a:gd name="connsiteX3-7" fmla="*/ 4234772 w 4326212"/>
                <a:gd name="connsiteY3-8" fmla="*/ 0 h 631438"/>
                <a:gd name="connsiteX4-9" fmla="*/ 4326212 w 4326212"/>
                <a:gd name="connsiteY4-10" fmla="*/ 631438 h 631438"/>
                <a:gd name="connsiteX0-11" fmla="*/ 4234772 w 4234772"/>
                <a:gd name="connsiteY0-12" fmla="*/ 539998 h 539998"/>
                <a:gd name="connsiteX1-13" fmla="*/ 0 w 4234772"/>
                <a:gd name="connsiteY1-14" fmla="*/ 539998 h 539998"/>
                <a:gd name="connsiteX2-15" fmla="*/ 0 w 4234772"/>
                <a:gd name="connsiteY2-16" fmla="*/ 0 h 539998"/>
                <a:gd name="connsiteX3-17" fmla="*/ 4234772 w 4234772"/>
                <a:gd name="connsiteY3-18" fmla="*/ 0 h 539998"/>
              </a:gdLst>
              <a:ahLst/>
              <a:cxnLst>
                <a:cxn ang="0">
                  <a:pos x="connsiteX0-11" y="connsiteY0-12"/>
                </a:cxn>
                <a:cxn ang="0">
                  <a:pos x="connsiteX1-13" y="connsiteY1-14"/>
                </a:cxn>
                <a:cxn ang="0">
                  <a:pos x="connsiteX2-15" y="connsiteY2-16"/>
                </a:cxn>
                <a:cxn ang="0">
                  <a:pos x="connsiteX3-17" y="connsiteY3-18"/>
                </a:cxn>
              </a:cxnLst>
              <a:rect l="l" t="t" r="r" b="b"/>
              <a:pathLst>
                <a:path w="4234772" h="539998">
                  <a:moveTo>
                    <a:pt x="4234772" y="539998"/>
                  </a:moveTo>
                  <a:lnTo>
                    <a:pt x="0" y="539998"/>
                  </a:lnTo>
                  <a:lnTo>
                    <a:pt x="0" y="0"/>
                  </a:lnTo>
                  <a:lnTo>
                    <a:pt x="4234772" y="0"/>
                  </a:lnTo>
                </a:path>
              </a:pathLst>
            </a:custGeom>
            <a:noFill/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lIns="396000" tIns="0" rIns="0" bIns="0" rtlCol="0" anchor="ctr" anchorCtr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>
                  <a:latin typeface="华文细黑" pitchFamily="2" charset="-122"/>
                  <a:ea typeface="华文细黑" pitchFamily="2" charset="-122"/>
                </a:defRPr>
              </a:lvl1pPr>
            </a:lstStyle>
            <a:p>
              <a:pPr marL="0" marR="0" lvl="0" indent="0" algn="l" defTabSz="67056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如何使用媒体查询？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72" name="MH_Number_3">
              <a:hlinkClick r:id="rId7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4626138" y="2871015"/>
              <a:ext cx="540000" cy="5400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lvl="0" algn="ctr" eaLnBrk="1" hangingPunct="1"/>
              <a:r>
                <a:rPr lang="en-US" altLang="zh-CN" sz="2400" dirty="0">
                  <a:solidFill>
                    <a:srgbClr val="FFFFFF"/>
                  </a:solidFill>
                  <a:latin typeface="Arial" panose="020B0604020202020204" pitchFamily="34" charset="0"/>
                  <a:ea typeface="华文细黑" pitchFamily="2" charset="-122"/>
                </a:rPr>
                <a:t>3</a:t>
              </a:r>
              <a:endPara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  <p:sp>
        <p:nvSpPr>
          <p:cNvPr id="11269" name="MH_Others_1"/>
          <p:cNvSpPr txBox="1"/>
          <p:nvPr>
            <p:custDataLst>
              <p:tags r:id="rId10"/>
            </p:custDataLst>
          </p:nvPr>
        </p:nvSpPr>
        <p:spPr>
          <a:xfrm>
            <a:off x="2822575" y="1752600"/>
            <a:ext cx="1435100" cy="27559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ctr"/>
          <a:lstStyle/>
          <a:p>
            <a:pPr lvl="0" algn="ctr" eaLnBrk="1" hangingPunct="1"/>
            <a:r>
              <a:rPr lang="zh-CN" altLang="en-US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媒体查询</a:t>
            </a:r>
            <a:endParaRPr lang="zh-CN" altLang="en-US" sz="5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MH_Others_2"/>
          <p:cNvSpPr txBox="1"/>
          <p:nvPr>
            <p:custDataLst>
              <p:tags r:id="rId11"/>
            </p:custDataLst>
          </p:nvPr>
        </p:nvSpPr>
        <p:spPr>
          <a:xfrm rot="5400000">
            <a:off x="1041400" y="2863850"/>
            <a:ext cx="3694113" cy="461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40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2400" b="0" i="0" u="none" strike="noStrike" kern="1200" cap="none" spc="40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3562350" y="1000125"/>
            <a:ext cx="7185025" cy="4860925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da-DK" dirty="0"/>
              <a:t>媒体查询的引用方法有很多种：</a:t>
            </a:r>
            <a:br>
              <a:rPr lang="zh-CN" altLang="da-DK" dirty="0"/>
            </a:br>
            <a:r>
              <a:rPr lang="en-US" altLang="zh-CN" dirty="0"/>
              <a:t>link</a:t>
            </a:r>
            <a:r>
              <a:rPr lang="zh-CN" altLang="en-US" dirty="0"/>
              <a:t>标签</a:t>
            </a:r>
            <a:br>
              <a:rPr lang="zh-CN" altLang="en-US" dirty="0"/>
            </a:br>
            <a:r>
              <a:rPr lang="zh-CN" altLang="en-US" dirty="0"/>
              <a:t>@</a:t>
            </a:r>
            <a:r>
              <a:rPr lang="en-US" altLang="zh-CN" dirty="0"/>
              <a:t>import</a:t>
            </a:r>
            <a:br>
              <a:rPr lang="en-US" altLang="zh-CN" dirty="0"/>
            </a:br>
            <a:r>
              <a:rPr lang="en-US" altLang="zh-CN" dirty="0"/>
              <a:t>css3</a:t>
            </a:r>
            <a:r>
              <a:rPr lang="zh-CN" altLang="en-US" dirty="0"/>
              <a:t>新增的</a:t>
            </a:r>
            <a:r>
              <a:rPr lang="en-US" altLang="zh-CN" dirty="0"/>
              <a:t>@media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19460" name="文本框 3"/>
          <p:cNvSpPr txBox="1"/>
          <p:nvPr/>
        </p:nvSpPr>
        <p:spPr>
          <a:xfrm>
            <a:off x="2374900" y="2908300"/>
            <a:ext cx="952500" cy="92138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03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3"/>
          <p:cNvGrpSpPr/>
          <p:nvPr/>
        </p:nvGrpSpPr>
        <p:grpSpPr>
          <a:xfrm>
            <a:off x="1569085" y="1204595"/>
            <a:ext cx="9366885" cy="2211070"/>
            <a:chOff x="2760122" y="1494511"/>
            <a:chExt cx="8816877" cy="2211713"/>
          </a:xfrm>
        </p:grpSpPr>
        <p:grpSp>
          <p:nvGrpSpPr>
            <p:cNvPr id="21513" name="组合 1"/>
            <p:cNvGrpSpPr/>
            <p:nvPr/>
          </p:nvGrpSpPr>
          <p:grpSpPr>
            <a:xfrm>
              <a:off x="2760122" y="1641685"/>
              <a:ext cx="473788" cy="559436"/>
              <a:chOff x="2760122" y="1641685"/>
              <a:chExt cx="473788" cy="559436"/>
            </a:xfrm>
          </p:grpSpPr>
          <p:sp>
            <p:nvSpPr>
              <p:cNvPr id="14" name="MH_Other_1"/>
              <p:cNvSpPr/>
              <p:nvPr>
                <p:custDataLst>
                  <p:tags r:id="rId1"/>
                </p:custDataLst>
              </p:nvPr>
            </p:nvSpPr>
            <p:spPr>
              <a:xfrm rot="19743805">
                <a:off x="2760122" y="1642321"/>
                <a:ext cx="173038" cy="558800"/>
              </a:xfrm>
              <a:custGeom>
                <a:avLst/>
                <a:gdLst>
                  <a:gd name="connsiteX0" fmla="*/ 128434 w 128434"/>
                  <a:gd name="connsiteY0" fmla="*/ 64576 h 416103"/>
                  <a:gd name="connsiteX1" fmla="*/ 128434 w 128434"/>
                  <a:gd name="connsiteY1" fmla="*/ 416103 h 416103"/>
                  <a:gd name="connsiteX2" fmla="*/ 0 w 128434"/>
                  <a:gd name="connsiteY2" fmla="*/ 339125 h 416103"/>
                  <a:gd name="connsiteX3" fmla="*/ 0 w 128434"/>
                  <a:gd name="connsiteY3" fmla="*/ 0 h 41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4" h="416103">
                    <a:moveTo>
                      <a:pt x="128434" y="64576"/>
                    </a:moveTo>
                    <a:lnTo>
                      <a:pt x="128434" y="416103"/>
                    </a:lnTo>
                    <a:lnTo>
                      <a:pt x="0" y="3391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7056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2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5" name="MH_Other_2"/>
              <p:cNvSpPr/>
              <p:nvPr>
                <p:custDataLst>
                  <p:tags r:id="rId2"/>
                </p:custDataLst>
              </p:nvPr>
            </p:nvSpPr>
            <p:spPr>
              <a:xfrm rot="19743805">
                <a:off x="3062460" y="1641685"/>
                <a:ext cx="171450" cy="558800"/>
              </a:xfrm>
              <a:custGeom>
                <a:avLst/>
                <a:gdLst>
                  <a:gd name="connsiteX0" fmla="*/ 128434 w 128434"/>
                  <a:gd name="connsiteY0" fmla="*/ 64576 h 416103"/>
                  <a:gd name="connsiteX1" fmla="*/ 128434 w 128434"/>
                  <a:gd name="connsiteY1" fmla="*/ 416103 h 416103"/>
                  <a:gd name="connsiteX2" fmla="*/ 0 w 128434"/>
                  <a:gd name="connsiteY2" fmla="*/ 339125 h 416103"/>
                  <a:gd name="connsiteX3" fmla="*/ 0 w 128434"/>
                  <a:gd name="connsiteY3" fmla="*/ 0 h 41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4" h="416103">
                    <a:moveTo>
                      <a:pt x="128434" y="64576"/>
                    </a:moveTo>
                    <a:lnTo>
                      <a:pt x="128434" y="416103"/>
                    </a:lnTo>
                    <a:lnTo>
                      <a:pt x="0" y="339125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7056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2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8" name="MH_Desc_1"/>
            <p:cNvSpPr/>
            <p:nvPr>
              <p:custDataLst>
                <p:tags r:id="rId3"/>
              </p:custDataLst>
            </p:nvPr>
          </p:nvSpPr>
          <p:spPr>
            <a:xfrm>
              <a:off x="3595128" y="1494511"/>
              <a:ext cx="7981871" cy="2211713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Ins="108000">
              <a:normAutofit/>
            </a:bodyPr>
            <a:lstStyle/>
            <a:p>
              <a:pPr marL="0" marR="0" lvl="0" indent="0" algn="l" defTabSz="67056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67056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黑体" panose="02010609060101010101" pitchFamily="49" charset="-122"/>
                  <a:sym typeface="+mn-ea"/>
                </a:rPr>
                <a:t>媒体类型（Media Type</a:t>
              </a:r>
              <a:r>
                <a:rPr lang="en-US" altLang="zh-CN" sz="18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黑体" panose="02010609060101010101" pitchFamily="49" charset="-122"/>
                  <a:sym typeface="+mn-ea"/>
                </a:rPr>
                <a:t>):</a:t>
              </a:r>
              <a:r>
                <a:rPr lang="zh-CN" altLang="en-US" sz="18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黑体" panose="02010609060101010101" pitchFamily="49" charset="-122"/>
                  <a:sym typeface="+mn-ea"/>
                </a:rPr>
                <a:t>  all(全部)、screen(屏幕)、print(页面打印或打印预览模式)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67056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黑体" panose="02010609060101010101" pitchFamily="49" charset="-122"/>
                  <a:sym typeface="+mn-ea"/>
                </a:rPr>
                <a:t>媒体特性（Media </a:t>
              </a:r>
              <a:r>
                <a:rPr lang="en-US" altLang="zh-CN" sz="18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黑体" panose="02010609060101010101" pitchFamily="49" charset="-122"/>
                  <a:sym typeface="+mn-ea"/>
                </a:rPr>
                <a:t>f</a:t>
              </a:r>
              <a:r>
                <a:rPr lang="zh-CN" altLang="en-US" sz="18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黑体" panose="02010609060101010101" pitchFamily="49" charset="-122"/>
                  <a:sym typeface="+mn-ea"/>
                </a:rPr>
                <a:t>eatures</a:t>
              </a:r>
              <a:r>
                <a:rPr lang="en-US" altLang="zh-CN" sz="18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黑体" panose="02010609060101010101" pitchFamily="49" charset="-122"/>
                  <a:sym typeface="+mn-ea"/>
                </a:rPr>
                <a:t>): width(</a:t>
              </a:r>
              <a:r>
                <a:rPr lang="zh-CN" altLang="en-US" sz="18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黑体" panose="02010609060101010101" pitchFamily="49" charset="-122"/>
                  <a:sym typeface="+mn-ea"/>
                </a:rPr>
                <a:t>渲染区宽度</a:t>
              </a:r>
              <a:r>
                <a:rPr lang="en-US" altLang="zh-CN" sz="18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黑体" panose="02010609060101010101" pitchFamily="49" charset="-122"/>
                  <a:sym typeface="+mn-ea"/>
                </a:rPr>
                <a:t>)</a:t>
              </a:r>
              <a:r>
                <a:rPr lang="zh-CN" altLang="en-US" sz="18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黑体" panose="02010609060101010101" pitchFamily="49" charset="-122"/>
                  <a:sym typeface="+mn-ea"/>
                </a:rPr>
                <a:t>、</a:t>
              </a:r>
              <a:r>
                <a:rPr lang="en-US" altLang="zh-CN" sz="18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黑体" panose="02010609060101010101" pitchFamily="49" charset="-122"/>
                  <a:sym typeface="+mn-ea"/>
                </a:rPr>
                <a:t>device-width(</a:t>
              </a:r>
              <a:r>
                <a:rPr lang="zh-CN" altLang="en-US" sz="18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黑体" panose="02010609060101010101" pitchFamily="49" charset="-122"/>
                  <a:sym typeface="+mn-ea"/>
                </a:rPr>
                <a:t>设备宽度</a:t>
              </a:r>
              <a:r>
                <a:rPr lang="en-US" altLang="zh-CN" sz="18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黑体" panose="02010609060101010101" pitchFamily="49" charset="-122"/>
                  <a:sym typeface="+mn-ea"/>
                </a:rPr>
                <a:t>)...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67056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黑体" panose="02010609060101010101" pitchFamily="49" charset="-122"/>
                  <a:sym typeface="+mn-ea"/>
                </a:rPr>
                <a:t>Media Query是CSS3 对Media Type的增强版，其实可以将Media Query看成Media Type(判断条件)+CSS(符合条件的样式规则)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67056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67056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67056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1507" name="MH_PageTitle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438275" y="565150"/>
            <a:ext cx="9391650" cy="779463"/>
          </a:xfrm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en-US" dirty="0"/>
              <a:t>使用方法</a:t>
            </a:r>
            <a:endParaRPr lang="zh-CN" altLang="en-US" dirty="0"/>
          </a:p>
        </p:txBody>
      </p:sp>
      <p:grpSp>
        <p:nvGrpSpPr>
          <p:cNvPr id="21508" name="组合 4"/>
          <p:cNvGrpSpPr/>
          <p:nvPr/>
        </p:nvGrpSpPr>
        <p:grpSpPr>
          <a:xfrm>
            <a:off x="1697990" y="3577155"/>
            <a:ext cx="7446645" cy="1620955"/>
            <a:chOff x="2883849" y="4333810"/>
            <a:chExt cx="7446645" cy="2072779"/>
          </a:xfrm>
        </p:grpSpPr>
        <p:grpSp>
          <p:nvGrpSpPr>
            <p:cNvPr id="21509" name="组合 2"/>
            <p:cNvGrpSpPr/>
            <p:nvPr/>
          </p:nvGrpSpPr>
          <p:grpSpPr>
            <a:xfrm>
              <a:off x="2883849" y="4350606"/>
              <a:ext cx="444500" cy="558800"/>
              <a:chOff x="2883849" y="4350606"/>
              <a:chExt cx="444500" cy="558800"/>
            </a:xfrm>
          </p:grpSpPr>
          <p:sp>
            <p:nvSpPr>
              <p:cNvPr id="6" name="MH_Other_1"/>
              <p:cNvSpPr/>
              <p:nvPr>
                <p:custDataLst>
                  <p:tags r:id="rId5"/>
                </p:custDataLst>
              </p:nvPr>
            </p:nvSpPr>
            <p:spPr>
              <a:xfrm rot="19743805">
                <a:off x="2883849" y="4350606"/>
                <a:ext cx="173038" cy="558800"/>
              </a:xfrm>
              <a:custGeom>
                <a:avLst/>
                <a:gdLst>
                  <a:gd name="connsiteX0" fmla="*/ 128434 w 128434"/>
                  <a:gd name="connsiteY0" fmla="*/ 64576 h 416103"/>
                  <a:gd name="connsiteX1" fmla="*/ 128434 w 128434"/>
                  <a:gd name="connsiteY1" fmla="*/ 416103 h 416103"/>
                  <a:gd name="connsiteX2" fmla="*/ 0 w 128434"/>
                  <a:gd name="connsiteY2" fmla="*/ 339125 h 416103"/>
                  <a:gd name="connsiteX3" fmla="*/ 0 w 128434"/>
                  <a:gd name="connsiteY3" fmla="*/ 0 h 41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4" h="416103">
                    <a:moveTo>
                      <a:pt x="128434" y="64576"/>
                    </a:moveTo>
                    <a:lnTo>
                      <a:pt x="128434" y="416103"/>
                    </a:lnTo>
                    <a:lnTo>
                      <a:pt x="0" y="3391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7056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2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" name="MH_Other_2"/>
              <p:cNvSpPr/>
              <p:nvPr>
                <p:custDataLst>
                  <p:tags r:id="rId6"/>
                </p:custDataLst>
              </p:nvPr>
            </p:nvSpPr>
            <p:spPr>
              <a:xfrm rot="19743805">
                <a:off x="3156899" y="4350606"/>
                <a:ext cx="171450" cy="558800"/>
              </a:xfrm>
              <a:custGeom>
                <a:avLst/>
                <a:gdLst>
                  <a:gd name="connsiteX0" fmla="*/ 128434 w 128434"/>
                  <a:gd name="connsiteY0" fmla="*/ 64576 h 416103"/>
                  <a:gd name="connsiteX1" fmla="*/ 128434 w 128434"/>
                  <a:gd name="connsiteY1" fmla="*/ 416103 h 416103"/>
                  <a:gd name="connsiteX2" fmla="*/ 0 w 128434"/>
                  <a:gd name="connsiteY2" fmla="*/ 339125 h 416103"/>
                  <a:gd name="connsiteX3" fmla="*/ 0 w 128434"/>
                  <a:gd name="connsiteY3" fmla="*/ 0 h 41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4" h="416103">
                    <a:moveTo>
                      <a:pt x="128434" y="64576"/>
                    </a:moveTo>
                    <a:lnTo>
                      <a:pt x="128434" y="416103"/>
                    </a:lnTo>
                    <a:lnTo>
                      <a:pt x="0" y="339125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7056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2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9" name="MH_Desc_1"/>
            <p:cNvSpPr/>
            <p:nvPr>
              <p:custDataLst>
                <p:tags r:id="rId7"/>
              </p:custDataLst>
            </p:nvPr>
          </p:nvSpPr>
          <p:spPr>
            <a:xfrm>
              <a:off x="3710619" y="4333810"/>
              <a:ext cx="6619875" cy="2072779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Ins="108000">
              <a:normAutofit lnSpcReduction="20000"/>
            </a:bodyPr>
            <a:lstStyle/>
            <a:p>
              <a:pPr marL="0" marR="0" lvl="0" indent="0" algn="l" defTabSz="67056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+mn-ea"/>
              </a:endParaRPr>
            </a:p>
          </p:txBody>
        </p:sp>
      </p:grpSp>
      <p:grpSp>
        <p:nvGrpSpPr>
          <p:cNvPr id="3" name="组合 4"/>
          <p:cNvGrpSpPr/>
          <p:nvPr/>
        </p:nvGrpSpPr>
        <p:grpSpPr>
          <a:xfrm>
            <a:off x="1859915" y="5376110"/>
            <a:ext cx="7446645" cy="1620955"/>
            <a:chOff x="2883849" y="4333810"/>
            <a:chExt cx="7446645" cy="2072779"/>
          </a:xfrm>
        </p:grpSpPr>
        <p:grpSp>
          <p:nvGrpSpPr>
            <p:cNvPr id="4" name="组合 2"/>
            <p:cNvGrpSpPr/>
            <p:nvPr/>
          </p:nvGrpSpPr>
          <p:grpSpPr>
            <a:xfrm>
              <a:off x="2883849" y="4350606"/>
              <a:ext cx="444500" cy="558800"/>
              <a:chOff x="2883849" y="4350606"/>
              <a:chExt cx="444500" cy="558800"/>
            </a:xfrm>
          </p:grpSpPr>
          <p:sp>
            <p:nvSpPr>
              <p:cNvPr id="5" name="MH_Other_1"/>
              <p:cNvSpPr/>
              <p:nvPr>
                <p:custDataLst>
                  <p:tags r:id="rId8"/>
                </p:custDataLst>
              </p:nvPr>
            </p:nvSpPr>
            <p:spPr>
              <a:xfrm rot="19743805">
                <a:off x="2883849" y="4350606"/>
                <a:ext cx="173038" cy="558800"/>
              </a:xfrm>
              <a:custGeom>
                <a:avLst/>
                <a:gdLst>
                  <a:gd name="connsiteX0" fmla="*/ 128434 w 128434"/>
                  <a:gd name="connsiteY0" fmla="*/ 64576 h 416103"/>
                  <a:gd name="connsiteX1" fmla="*/ 128434 w 128434"/>
                  <a:gd name="connsiteY1" fmla="*/ 416103 h 416103"/>
                  <a:gd name="connsiteX2" fmla="*/ 0 w 128434"/>
                  <a:gd name="connsiteY2" fmla="*/ 339125 h 416103"/>
                  <a:gd name="connsiteX3" fmla="*/ 0 w 128434"/>
                  <a:gd name="connsiteY3" fmla="*/ 0 h 41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4" h="416103">
                    <a:moveTo>
                      <a:pt x="128434" y="64576"/>
                    </a:moveTo>
                    <a:lnTo>
                      <a:pt x="128434" y="416103"/>
                    </a:lnTo>
                    <a:lnTo>
                      <a:pt x="0" y="3391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67056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2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" name="MH_Other_2"/>
              <p:cNvSpPr/>
              <p:nvPr>
                <p:custDataLst>
                  <p:tags r:id="rId9"/>
                </p:custDataLst>
              </p:nvPr>
            </p:nvSpPr>
            <p:spPr>
              <a:xfrm rot="19743805">
                <a:off x="3156899" y="4350606"/>
                <a:ext cx="171450" cy="558800"/>
              </a:xfrm>
              <a:custGeom>
                <a:avLst/>
                <a:gdLst>
                  <a:gd name="connsiteX0" fmla="*/ 128434 w 128434"/>
                  <a:gd name="connsiteY0" fmla="*/ 64576 h 416103"/>
                  <a:gd name="connsiteX1" fmla="*/ 128434 w 128434"/>
                  <a:gd name="connsiteY1" fmla="*/ 416103 h 416103"/>
                  <a:gd name="connsiteX2" fmla="*/ 0 w 128434"/>
                  <a:gd name="connsiteY2" fmla="*/ 339125 h 416103"/>
                  <a:gd name="connsiteX3" fmla="*/ 0 w 128434"/>
                  <a:gd name="connsiteY3" fmla="*/ 0 h 41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4" h="416103">
                    <a:moveTo>
                      <a:pt x="128434" y="64576"/>
                    </a:moveTo>
                    <a:lnTo>
                      <a:pt x="128434" y="416103"/>
                    </a:lnTo>
                    <a:lnTo>
                      <a:pt x="0" y="339125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67056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2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1" name="MH_Desc_1"/>
            <p:cNvSpPr/>
            <p:nvPr>
              <p:custDataLst>
                <p:tags r:id="rId10"/>
              </p:custDataLst>
            </p:nvPr>
          </p:nvSpPr>
          <p:spPr>
            <a:xfrm>
              <a:off x="3710619" y="4333810"/>
              <a:ext cx="6619875" cy="2072779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79" y="connsiteY0-80"/>
                </a:cxn>
                <a:cxn ang="0">
                  <a:pos x="connsiteX1-81" y="connsiteY1-82"/>
                </a:cxn>
                <a:cxn ang="0">
                  <a:pos x="connsiteX2-83" y="connsiteY2-84"/>
                </a:cxn>
                <a:cxn ang="0">
                  <a:pos x="connsiteX3-85" y="connsiteY3-86"/>
                </a:cxn>
                <a:cxn ang="0">
                  <a:pos x="connsiteX4-87" y="connsiteY4-88"/>
                </a:cxn>
                <a:cxn ang="0">
                  <a:pos x="connsiteX5-89" y="connsiteY5-90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Ins="108000">
              <a:normAutofit/>
            </a:bodyPr>
            <a:p>
              <a:pPr marL="0" marR="0" lvl="0" indent="0" algn="l" defTabSz="67056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86355" y="1344930"/>
            <a:ext cx="8580755" cy="2819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86355" y="3524250"/>
            <a:ext cx="3627120" cy="185166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24760" y="5541010"/>
            <a:ext cx="7323455" cy="80010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媒体类型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(media type)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图片 3" descr="media-typ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8220" y="1471295"/>
            <a:ext cx="5877560" cy="39154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0924115944"/>
  <p:tag name="MH_LIBRARY" val="GRAPHIC"/>
  <p:tag name="MH_ORDER" val="直接连接符 7"/>
</p:tagLst>
</file>

<file path=ppt/tags/tag10.xml><?xml version="1.0" encoding="utf-8"?>
<p:tagLst xmlns:p="http://schemas.openxmlformats.org/presentationml/2006/main">
  <p:tag name="MH" val="20150924114836"/>
  <p:tag name="MH_LIBRARY" val="CONTENTS"/>
  <p:tag name="MH_TYPE" val="NUMBER"/>
  <p:tag name="ID" val="553522"/>
  <p:tag name="MH_ORDER" val="1"/>
</p:tagLst>
</file>

<file path=ppt/tags/tag11.xml><?xml version="1.0" encoding="utf-8"?>
<p:tagLst xmlns:p="http://schemas.openxmlformats.org/presentationml/2006/main">
  <p:tag name="MH" val="20150924114836"/>
  <p:tag name="MH_LIBRARY" val="CONTENTS"/>
  <p:tag name="MH_TYPE" val="ENTRY"/>
  <p:tag name="ID" val="553522"/>
  <p:tag name="MH_ORDER" val="2"/>
</p:tagLst>
</file>

<file path=ppt/tags/tag12.xml><?xml version="1.0" encoding="utf-8"?>
<p:tagLst xmlns:p="http://schemas.openxmlformats.org/presentationml/2006/main">
  <p:tag name="MH" val="20150924114836"/>
  <p:tag name="MH_LIBRARY" val="CONTENTS"/>
  <p:tag name="MH_TYPE" val="NUMBER"/>
  <p:tag name="ID" val="553522"/>
  <p:tag name="MH_ORDER" val="2"/>
</p:tagLst>
</file>

<file path=ppt/tags/tag13.xml><?xml version="1.0" encoding="utf-8"?>
<p:tagLst xmlns:p="http://schemas.openxmlformats.org/presentationml/2006/main">
  <p:tag name="MH" val="20150924114836"/>
  <p:tag name="MH_LIBRARY" val="CONTENTS"/>
  <p:tag name="MH_TYPE" val="OTHERS"/>
  <p:tag name="ID" val="553522"/>
</p:tagLst>
</file>

<file path=ppt/tags/tag14.xml><?xml version="1.0" encoding="utf-8"?>
<p:tagLst xmlns:p="http://schemas.openxmlformats.org/presentationml/2006/main">
  <p:tag name="MH" val="20150924114836"/>
  <p:tag name="MH_LIBRARY" val="CONTENTS"/>
  <p:tag name="MH_TYPE" val="OTHERS"/>
  <p:tag name="ID" val="553522"/>
</p:tagLst>
</file>

<file path=ppt/tags/tag15.xml><?xml version="1.0" encoding="utf-8"?>
<p:tagLst xmlns:p="http://schemas.openxmlformats.org/presentationml/2006/main">
  <p:tag name="MH" val="20150924114836"/>
  <p:tag name="MH_LIBRARY" val="CONTENTS"/>
  <p:tag name="MH_AUTOCOLOR" val="TRUE"/>
  <p:tag name="MH_TYPE" val="CONTENTS"/>
  <p:tag name="ID" val="553522"/>
</p:tagLst>
</file>

<file path=ppt/tags/tag16.xml><?xml version="1.0" encoding="utf-8"?>
<p:tagLst xmlns:p="http://schemas.openxmlformats.org/presentationml/2006/main">
  <p:tag name="MH" val="20150924114836"/>
  <p:tag name="MH_LIBRARY" val="CONTENTS"/>
  <p:tag name="MH_TYPE" val="ENTRY"/>
  <p:tag name="ID" val="553522"/>
  <p:tag name="MH_ORDER" val="1"/>
</p:tagLst>
</file>

<file path=ppt/tags/tag17.xml><?xml version="1.0" encoding="utf-8"?>
<p:tagLst xmlns:p="http://schemas.openxmlformats.org/presentationml/2006/main">
  <p:tag name="MH" val="20150924114836"/>
  <p:tag name="MH_LIBRARY" val="CONTENTS"/>
  <p:tag name="MH_TYPE" val="NUMBER"/>
  <p:tag name="ID" val="553522"/>
  <p:tag name="MH_ORDER" val="1"/>
</p:tagLst>
</file>

<file path=ppt/tags/tag18.xml><?xml version="1.0" encoding="utf-8"?>
<p:tagLst xmlns:p="http://schemas.openxmlformats.org/presentationml/2006/main">
  <p:tag name="MH" val="20150924114836"/>
  <p:tag name="MH_LIBRARY" val="CONTENTS"/>
  <p:tag name="MH_TYPE" val="ENTRY"/>
  <p:tag name="ID" val="553522"/>
  <p:tag name="MH_ORDER" val="2"/>
</p:tagLst>
</file>

<file path=ppt/tags/tag19.xml><?xml version="1.0" encoding="utf-8"?>
<p:tagLst xmlns:p="http://schemas.openxmlformats.org/presentationml/2006/main">
  <p:tag name="MH" val="20150924114836"/>
  <p:tag name="MH_LIBRARY" val="CONTENTS"/>
  <p:tag name="MH_TYPE" val="NUMBER"/>
  <p:tag name="ID" val="553522"/>
  <p:tag name="MH_ORDER" val="2"/>
</p:tagLst>
</file>

<file path=ppt/tags/tag2.xml><?xml version="1.0" encoding="utf-8"?>
<p:tagLst xmlns:p="http://schemas.openxmlformats.org/presentationml/2006/main">
  <p:tag name="MH" val="20150924115944"/>
  <p:tag name="MH_LIBRARY" val="GRAPHIC"/>
  <p:tag name="MH_ORDER" val="直接连接符 8"/>
</p:tagLst>
</file>

<file path=ppt/tags/tag20.xml><?xml version="1.0" encoding="utf-8"?>
<p:tagLst xmlns:p="http://schemas.openxmlformats.org/presentationml/2006/main">
  <p:tag name="MH" val="20150924114836"/>
  <p:tag name="MH_LIBRARY" val="CONTENTS"/>
  <p:tag name="MH_TYPE" val="ENTRY"/>
  <p:tag name="ID" val="553522"/>
  <p:tag name="MH_ORDER" val="3"/>
</p:tagLst>
</file>

<file path=ppt/tags/tag21.xml><?xml version="1.0" encoding="utf-8"?>
<p:tagLst xmlns:p="http://schemas.openxmlformats.org/presentationml/2006/main">
  <p:tag name="MH" val="20150924114836"/>
  <p:tag name="MH_LIBRARY" val="CONTENTS"/>
  <p:tag name="MH_TYPE" val="NUMBER"/>
  <p:tag name="ID" val="553522"/>
  <p:tag name="MH_ORDER" val="3"/>
</p:tagLst>
</file>

<file path=ppt/tags/tag22.xml><?xml version="1.0" encoding="utf-8"?>
<p:tagLst xmlns:p="http://schemas.openxmlformats.org/presentationml/2006/main">
  <p:tag name="MH" val="20150924114836"/>
  <p:tag name="MH_LIBRARY" val="CONTENTS"/>
  <p:tag name="MH_TYPE" val="OTHERS"/>
  <p:tag name="ID" val="553522"/>
</p:tagLst>
</file>

<file path=ppt/tags/tag23.xml><?xml version="1.0" encoding="utf-8"?>
<p:tagLst xmlns:p="http://schemas.openxmlformats.org/presentationml/2006/main">
  <p:tag name="MH" val="20150924114836"/>
  <p:tag name="MH_LIBRARY" val="CONTENTS"/>
  <p:tag name="MH_TYPE" val="OTHERS"/>
  <p:tag name="ID" val="553522"/>
</p:tagLst>
</file>

<file path=ppt/tags/tag24.xml><?xml version="1.0" encoding="utf-8"?>
<p:tagLst xmlns:p="http://schemas.openxmlformats.org/presentationml/2006/main">
  <p:tag name="MH" val="20150924114836"/>
  <p:tag name="MH_LIBRARY" val="CONTENTS"/>
  <p:tag name="MH_AUTOCOLOR" val="TRUE"/>
  <p:tag name="MH_TYPE" val="CONTENTS"/>
  <p:tag name="ID" val="553522"/>
</p:tagLst>
</file>

<file path=ppt/tags/tag25.xml><?xml version="1.0" encoding="utf-8"?>
<p:tagLst xmlns:p="http://schemas.openxmlformats.org/presentationml/2006/main">
  <p:tag name="MH" val="20150924142509"/>
  <p:tag name="MH_LIBRARY" val="GRAPHIC"/>
  <p:tag name="MH_TYPE" val="Other"/>
  <p:tag name="MH_ORDER" val="1"/>
</p:tagLst>
</file>

<file path=ppt/tags/tag26.xml><?xml version="1.0" encoding="utf-8"?>
<p:tagLst xmlns:p="http://schemas.openxmlformats.org/presentationml/2006/main">
  <p:tag name="MH" val="20150924142509"/>
  <p:tag name="MH_LIBRARY" val="GRAPHIC"/>
  <p:tag name="MH_TYPE" val="Other"/>
  <p:tag name="MH_ORDER" val="2"/>
</p:tagLst>
</file>

<file path=ppt/tags/tag27.xml><?xml version="1.0" encoding="utf-8"?>
<p:tagLst xmlns:p="http://schemas.openxmlformats.org/presentationml/2006/main">
  <p:tag name="MH" val="20150924142509"/>
  <p:tag name="MH_LIBRARY" val="GRAPHIC"/>
  <p:tag name="MH_TYPE" val="Desc"/>
  <p:tag name="MH_ORDER" val="1"/>
</p:tagLst>
</file>

<file path=ppt/tags/tag28.xml><?xml version="1.0" encoding="utf-8"?>
<p:tagLst xmlns:p="http://schemas.openxmlformats.org/presentationml/2006/main">
  <p:tag name="MH" val="20150924142509"/>
  <p:tag name="MH_LIBRARY" val="GRAPHIC"/>
  <p:tag name="MH_TYPE" val="PageTitle"/>
  <p:tag name="MH_ORDER" val="PageTitle"/>
</p:tagLst>
</file>

<file path=ppt/tags/tag29.xml><?xml version="1.0" encoding="utf-8"?>
<p:tagLst xmlns:p="http://schemas.openxmlformats.org/presentationml/2006/main">
  <p:tag name="MH" val="20150924142509"/>
  <p:tag name="MH_LIBRARY" val="GRAPHIC"/>
  <p:tag name="MH_TYPE" val="Other"/>
  <p:tag name="MH_ORDER" val="1"/>
</p:tagLst>
</file>

<file path=ppt/tags/tag3.xml><?xml version="1.0" encoding="utf-8"?>
<p:tagLst xmlns:p="http://schemas.openxmlformats.org/presentationml/2006/main">
  <p:tag name="MH" val="20150924115944"/>
  <p:tag name="MH_LIBRARY" val="GRAPHIC"/>
  <p:tag name="MH_ORDER" val="任意多边形 15"/>
</p:tagLst>
</file>

<file path=ppt/tags/tag30.xml><?xml version="1.0" encoding="utf-8"?>
<p:tagLst xmlns:p="http://schemas.openxmlformats.org/presentationml/2006/main">
  <p:tag name="MH" val="20150924142509"/>
  <p:tag name="MH_LIBRARY" val="GRAPHIC"/>
  <p:tag name="MH_TYPE" val="Other"/>
  <p:tag name="MH_ORDER" val="2"/>
</p:tagLst>
</file>

<file path=ppt/tags/tag31.xml><?xml version="1.0" encoding="utf-8"?>
<p:tagLst xmlns:p="http://schemas.openxmlformats.org/presentationml/2006/main">
  <p:tag name="MH" val="20150924142509"/>
  <p:tag name="MH_LIBRARY" val="GRAPHIC"/>
  <p:tag name="MH_TYPE" val="Desc"/>
  <p:tag name="MH_ORDER" val="1"/>
</p:tagLst>
</file>

<file path=ppt/tags/tag32.xml><?xml version="1.0" encoding="utf-8"?>
<p:tagLst xmlns:p="http://schemas.openxmlformats.org/presentationml/2006/main">
  <p:tag name="MH" val="20150924142509"/>
  <p:tag name="MH_LIBRARY" val="GRAPHIC"/>
  <p:tag name="MH_TYPE" val="Other"/>
  <p:tag name="MH_ORDER" val="1"/>
</p:tagLst>
</file>

<file path=ppt/tags/tag33.xml><?xml version="1.0" encoding="utf-8"?>
<p:tagLst xmlns:p="http://schemas.openxmlformats.org/presentationml/2006/main">
  <p:tag name="MH" val="20150924142509"/>
  <p:tag name="MH_LIBRARY" val="GRAPHIC"/>
  <p:tag name="MH_TYPE" val="Other"/>
  <p:tag name="MH_ORDER" val="2"/>
</p:tagLst>
</file>

<file path=ppt/tags/tag34.xml><?xml version="1.0" encoding="utf-8"?>
<p:tagLst xmlns:p="http://schemas.openxmlformats.org/presentationml/2006/main">
  <p:tag name="MH" val="20150924142509"/>
  <p:tag name="MH_LIBRARY" val="GRAPHIC"/>
  <p:tag name="MH_TYPE" val="Desc"/>
  <p:tag name="MH_ORDER" val="1"/>
</p:tagLst>
</file>

<file path=ppt/tags/tag35.xml><?xml version="1.0" encoding="utf-8"?>
<p:tagLst xmlns:p="http://schemas.openxmlformats.org/presentationml/2006/main">
  <p:tag name="MH_TYPE" val="#NeiR#"/>
  <p:tag name="MH_NUMBER" val="1"/>
  <p:tag name="MH_CATEGORY" val="#QiTTB#"/>
  <p:tag name="MH_LAYOUT" val="Desc"/>
  <p:tag name="MH" val="20150924142509"/>
  <p:tag name="MH_LIBRARY" val="GRAPHIC"/>
</p:tagLst>
</file>

<file path=ppt/tags/tag36.xml><?xml version="1.0" encoding="utf-8"?>
<p:tagLst xmlns:p="http://schemas.openxmlformats.org/presentationml/2006/main">
  <p:tag name="MH" val="20150924142509"/>
  <p:tag name="MH_LIBRARY" val="GRAPHIC"/>
  <p:tag name="MH_TYPE" val="Other"/>
  <p:tag name="MH_ORDER" val="1"/>
</p:tagLst>
</file>

<file path=ppt/tags/tag37.xml><?xml version="1.0" encoding="utf-8"?>
<p:tagLst xmlns:p="http://schemas.openxmlformats.org/presentationml/2006/main">
  <p:tag name="MH" val="20150924142509"/>
  <p:tag name="MH_LIBRARY" val="GRAPHIC"/>
  <p:tag name="MH_TYPE" val="Other"/>
  <p:tag name="MH_ORDER" val="2"/>
</p:tagLst>
</file>

<file path=ppt/tags/tag38.xml><?xml version="1.0" encoding="utf-8"?>
<p:tagLst xmlns:p="http://schemas.openxmlformats.org/presentationml/2006/main">
  <p:tag name="MH" val="20150924142509"/>
  <p:tag name="MH_LIBRARY" val="GRAPHIC"/>
  <p:tag name="MH_TYPE" val="Desc"/>
  <p:tag name="MH_ORDER" val="1"/>
</p:tagLst>
</file>

<file path=ppt/tags/tag39.xml><?xml version="1.0" encoding="utf-8"?>
<p:tagLst xmlns:p="http://schemas.openxmlformats.org/presentationml/2006/main">
  <p:tag name="MH" val="20150924142509"/>
  <p:tag name="MH_LIBRARY" val="GRAPHIC"/>
  <p:tag name="MH_TYPE" val="PageTitle"/>
  <p:tag name="MH_ORDER" val="PageTitle"/>
</p:tagLst>
</file>

<file path=ppt/tags/tag4.xml><?xml version="1.0" encoding="utf-8"?>
<p:tagLst xmlns:p="http://schemas.openxmlformats.org/presentationml/2006/main">
  <p:tag name="MH" val="20150924114836"/>
  <p:tag name="MH_LIBRARY" val="CONTENTS"/>
  <p:tag name="MH_TYPE" val="ENTRY"/>
  <p:tag name="ID" val="553522"/>
  <p:tag name="MH_ORDER" val="1"/>
</p:tagLst>
</file>

<file path=ppt/tags/tag40.xml><?xml version="1.0" encoding="utf-8"?>
<p:tagLst xmlns:p="http://schemas.openxmlformats.org/presentationml/2006/main">
  <p:tag name="MH" val="20150924142509"/>
  <p:tag name="MH_LIBRARY" val="GRAPHIC"/>
  <p:tag name="MH_TYPE" val="Other"/>
  <p:tag name="MH_ORDER" val="1"/>
</p:tagLst>
</file>

<file path=ppt/tags/tag41.xml><?xml version="1.0" encoding="utf-8"?>
<p:tagLst xmlns:p="http://schemas.openxmlformats.org/presentationml/2006/main">
  <p:tag name="MH" val="20150924142509"/>
  <p:tag name="MH_LIBRARY" val="GRAPHIC"/>
  <p:tag name="MH_TYPE" val="Other"/>
  <p:tag name="MH_ORDER" val="2"/>
</p:tagLst>
</file>

<file path=ppt/tags/tag42.xml><?xml version="1.0" encoding="utf-8"?>
<p:tagLst xmlns:p="http://schemas.openxmlformats.org/presentationml/2006/main">
  <p:tag name="MH" val="20150924142509"/>
  <p:tag name="MH_LIBRARY" val="GRAPHIC"/>
  <p:tag name="MH_TYPE" val="Desc"/>
  <p:tag name="MH_ORDER" val="1"/>
</p:tagLst>
</file>

<file path=ppt/tags/tag43.xml><?xml version="1.0" encoding="utf-8"?>
<p:tagLst xmlns:p="http://schemas.openxmlformats.org/presentationml/2006/main">
  <p:tag name="MH" val="20150924142509"/>
  <p:tag name="MH_LIBRARY" val="GRAPHIC"/>
  <p:tag name="MH_TYPE" val="Other"/>
  <p:tag name="MH_ORDER" val="1"/>
</p:tagLst>
</file>

<file path=ppt/tags/tag44.xml><?xml version="1.0" encoding="utf-8"?>
<p:tagLst xmlns:p="http://schemas.openxmlformats.org/presentationml/2006/main">
  <p:tag name="MH" val="20150924142509"/>
  <p:tag name="MH_LIBRARY" val="GRAPHIC"/>
  <p:tag name="MH_TYPE" val="Other"/>
  <p:tag name="MH_ORDER" val="2"/>
</p:tagLst>
</file>

<file path=ppt/tags/tag45.xml><?xml version="1.0" encoding="utf-8"?>
<p:tagLst xmlns:p="http://schemas.openxmlformats.org/presentationml/2006/main">
  <p:tag name="MH" val="20150924142509"/>
  <p:tag name="MH_LIBRARY" val="GRAPHIC"/>
  <p:tag name="MH_TYPE" val="Desc"/>
  <p:tag name="MH_ORDER" val="1"/>
</p:tagLst>
</file>

<file path=ppt/tags/tag46.xml><?xml version="1.0" encoding="utf-8"?>
<p:tagLst xmlns:p="http://schemas.openxmlformats.org/presentationml/2006/main">
  <p:tag name="MH" val="20150924142509"/>
  <p:tag name="MH_LIBRARY" val="GRAPHIC"/>
  <p:tag name="MH_TYPE" val="Desc"/>
  <p:tag name="MH_ORDER" val="1"/>
</p:tagLst>
</file>

<file path=ppt/tags/tag47.xml><?xml version="1.0" encoding="utf-8"?>
<p:tagLst xmlns:p="http://schemas.openxmlformats.org/presentationml/2006/main">
  <p:tag name="MH_TYPE" val="#NeiR#"/>
  <p:tag name="MH_NUMBER" val="1"/>
  <p:tag name="MH_CATEGORY" val="#QiTTB#"/>
  <p:tag name="MH_LAYOUT" val="Desc"/>
  <p:tag name="MH" val="20150924142509"/>
  <p:tag name="MH_LIBRARY" val="GRAPHIC"/>
</p:tagLst>
</file>

<file path=ppt/tags/tag48.xml><?xml version="1.0" encoding="utf-8"?>
<p:tagLst xmlns:p="http://schemas.openxmlformats.org/presentationml/2006/main">
  <p:tag name="MH" val="20150924114736"/>
  <p:tag name="MH_LIBRARY" val="GRAPHIC"/>
  <p:tag name="MH_ORDER" val="Freeform 6"/>
</p:tagLst>
</file>

<file path=ppt/tags/tag49.xml><?xml version="1.0" encoding="utf-8"?>
<p:tagLst xmlns:p="http://schemas.openxmlformats.org/presentationml/2006/main">
  <p:tag name="MH" val="20150924114736"/>
  <p:tag name="MH_LIBRARY" val="GRAPHIC"/>
  <p:tag name="MH_ORDER" val="Freeform 4"/>
</p:tagLst>
</file>

<file path=ppt/tags/tag5.xml><?xml version="1.0" encoding="utf-8"?>
<p:tagLst xmlns:p="http://schemas.openxmlformats.org/presentationml/2006/main">
  <p:tag name="MH" val="20150924114836"/>
  <p:tag name="MH_LIBRARY" val="CONTENTS"/>
  <p:tag name="MH_TYPE" val="NUMBER"/>
  <p:tag name="ID" val="553522"/>
  <p:tag name="MH_ORDER" val="1"/>
</p:tagLst>
</file>

<file path=ppt/tags/tag50.xml><?xml version="1.0" encoding="utf-8"?>
<p:tagLst xmlns:p="http://schemas.openxmlformats.org/presentationml/2006/main">
  <p:tag name="MH" val="20150924114736"/>
  <p:tag name="MH_LIBRARY" val="GRAPHIC"/>
  <p:tag name="MH_ORDER" val="Freeform 5"/>
</p:tagLst>
</file>

<file path=ppt/tags/tag51.xml><?xml version="1.0" encoding="utf-8"?>
<p:tagLst xmlns:p="http://schemas.openxmlformats.org/presentationml/2006/main">
  <p:tag name="MH" val="20150924114736"/>
  <p:tag name="MH_LIBRARY" val="GRAPHIC"/>
  <p:tag name="MH_ORDER" val="TextBox 8"/>
</p:tagLst>
</file>

<file path=ppt/tags/tag52.xml><?xml version="1.0" encoding="utf-8"?>
<p:tagLst xmlns:p="http://schemas.openxmlformats.org/presentationml/2006/main">
  <p:tag name="MH" val="20150924114736"/>
  <p:tag name="MH_LIBRARY" val="GRAPHIC"/>
</p:tagLst>
</file>

<file path=ppt/tags/tag6.xml><?xml version="1.0" encoding="utf-8"?>
<p:tagLst xmlns:p="http://schemas.openxmlformats.org/presentationml/2006/main">
  <p:tag name="MH" val="20150924114836"/>
  <p:tag name="MH_LIBRARY" val="CONTENTS"/>
  <p:tag name="MH_TYPE" val="OTHERS"/>
  <p:tag name="ID" val="553522"/>
</p:tagLst>
</file>

<file path=ppt/tags/tag7.xml><?xml version="1.0" encoding="utf-8"?>
<p:tagLst xmlns:p="http://schemas.openxmlformats.org/presentationml/2006/main">
  <p:tag name="MH" val="20150924114836"/>
  <p:tag name="MH_LIBRARY" val="CONTENTS"/>
  <p:tag name="MH_TYPE" val="OTHERS"/>
  <p:tag name="ID" val="553522"/>
</p:tagLst>
</file>

<file path=ppt/tags/tag8.xml><?xml version="1.0" encoding="utf-8"?>
<p:tagLst xmlns:p="http://schemas.openxmlformats.org/presentationml/2006/main">
  <p:tag name="MH" val="20150924114836"/>
  <p:tag name="MH_LIBRARY" val="CONTENTS"/>
  <p:tag name="MH_AUTOCOLOR" val="TRUE"/>
  <p:tag name="MH_TYPE" val="CONTENTS"/>
  <p:tag name="ID" val="553522"/>
</p:tagLst>
</file>

<file path=ppt/tags/tag9.xml><?xml version="1.0" encoding="utf-8"?>
<p:tagLst xmlns:p="http://schemas.openxmlformats.org/presentationml/2006/main">
  <p:tag name="MH" val="20150924114836"/>
  <p:tag name="MH_LIBRARY" val="CONTENTS"/>
  <p:tag name="MH_TYPE" val="ENTRY"/>
  <p:tag name="ID" val="553522"/>
  <p:tag name="MH_ORDER" val="1"/>
</p:tagLst>
</file>

<file path=ppt/theme/theme1.xml><?xml version="1.0" encoding="utf-8"?>
<a:theme xmlns:a="http://schemas.openxmlformats.org/drawingml/2006/main" name="Office 主题">
  <a:themeElements>
    <a:clrScheme name="自定义 197">
      <a:dk1>
        <a:srgbClr val="5F5F5F"/>
      </a:dk1>
      <a:lt1>
        <a:srgbClr val="FFFFFF"/>
      </a:lt1>
      <a:dk2>
        <a:srgbClr val="4D4D4D"/>
      </a:dk2>
      <a:lt2>
        <a:srgbClr val="FFFFFF"/>
      </a:lt2>
      <a:accent1>
        <a:srgbClr val="D36D8D"/>
      </a:accent1>
      <a:accent2>
        <a:srgbClr val="DC5C31"/>
      </a:accent2>
      <a:accent3>
        <a:srgbClr val="EA9B26"/>
      </a:accent3>
      <a:accent4>
        <a:srgbClr val="D46E5A"/>
      </a:accent4>
      <a:accent5>
        <a:srgbClr val="00B0F0"/>
      </a:accent5>
      <a:accent6>
        <a:srgbClr val="AA5ED4"/>
      </a:accent6>
      <a:hlink>
        <a:srgbClr val="FCCF86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5214</Words>
  <Application>WPS 演示</Application>
  <PresentationFormat>宽屏</PresentationFormat>
  <Paragraphs>285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</vt:lpstr>
      <vt:lpstr>宋体</vt:lpstr>
      <vt:lpstr>Wingdings</vt:lpstr>
      <vt:lpstr>黑体</vt:lpstr>
      <vt:lpstr>Calibri</vt:lpstr>
      <vt:lpstr>Impact</vt:lpstr>
      <vt:lpstr>微软雅黑</vt:lpstr>
      <vt:lpstr>华文细黑</vt:lpstr>
      <vt:lpstr>Arial Unicode MS</vt:lpstr>
      <vt:lpstr>Arial Black</vt:lpstr>
      <vt:lpstr>Bell MT</vt:lpstr>
      <vt:lpstr>PMingLiU-ExtB</vt:lpstr>
      <vt:lpstr>Wingdings</vt:lpstr>
      <vt:lpstr>Office 主题</vt:lpstr>
      <vt:lpstr>响应式布局</vt:lpstr>
      <vt:lpstr>PowerPoint 演示文稿</vt:lpstr>
      <vt:lpstr>移动设备的快速普及完全颠覆了Web设计领域。  用户不再仅在传统桌面系统上查看Web内容，他们越来越多地使用具有各种尺寸的智能电话、平板电脑和其他设备。  Web设计人员的挑战是确保他们的网站不仅在大屏幕上看起来不错，在小型的电话以及介于它们之间的各种设备上看起来也不错。</vt:lpstr>
      <vt:lpstr>PowerPoint 演示文稿</vt:lpstr>
      <vt:lpstr>媒体查询是向不同设备提供不同样式的一种方式，它为每种类型的用户提供了最佳的体验。作为CSS3规范的一部分，媒体查询扩展了media属性（控制样式应用方式）的角色。   Media Queries（媒体查询）是CSS3新增加的一个模块功能，其最大的特色就是通过CSS3来查询媒体，然后调用对应的样式。</vt:lpstr>
      <vt:lpstr>PowerPoint 演示文稿</vt:lpstr>
      <vt:lpstr>     媒体查询的引用方法有很多种： link标签 @import css3新增的@media     </vt:lpstr>
      <vt:lpstr>Link 和 @media 使用方法</vt:lpstr>
      <vt:lpstr>指定备用功能</vt:lpstr>
      <vt:lpstr>媒体类型(media type)                            </vt:lpstr>
      <vt:lpstr>指定否定条件</vt:lpstr>
      <vt:lpstr>指定备用功能</vt:lpstr>
      <vt:lpstr>指定否定条件</vt:lpstr>
      <vt:lpstr>向早期浏览器隐藏媒体查询</vt:lpstr>
      <vt:lpstr>易混淆的宽度</vt:lpstr>
      <vt:lpstr>LOREM IPSUM DOLOR SIT AMET</vt:lpstr>
      <vt:lpstr>LOREM IPSUM DOLOR SIT AMET</vt:lpstr>
      <vt:lpstr>PowerPoint 演示文稿</vt:lpstr>
      <vt:lpstr>物理像素 和 设备独立像素</vt:lpstr>
      <vt:lpstr>以iPhone6为例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lichun zhou</dc:creator>
  <cp:lastModifiedBy>ICE</cp:lastModifiedBy>
  <cp:revision>146</cp:revision>
  <dcterms:created xsi:type="dcterms:W3CDTF">2015-09-21T03:34:00Z</dcterms:created>
  <dcterms:modified xsi:type="dcterms:W3CDTF">2017-12-24T14:37:38Z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帆船日落模板.ppt</vt:lpwstr>
  </property>
  <property fmtid="{D5CDD505-2E9C-101B-9397-08002B2CF9AE}" pid="3" name="fileid">
    <vt:lpwstr>644058</vt:lpwstr>
  </property>
  <property fmtid="{D5CDD505-2E9C-101B-9397-08002B2CF9AE}" pid="4" name="KSOProductBuildVer">
    <vt:lpwstr>2052-10.1.0.6929</vt:lpwstr>
  </property>
</Properties>
</file>