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2" r:id="rId4"/>
    <p:sldId id="258" r:id="rId5"/>
    <p:sldId id="259" r:id="rId6"/>
    <p:sldId id="260" r:id="rId7"/>
    <p:sldId id="262" r:id="rId8"/>
    <p:sldId id="261" r:id="rId9"/>
    <p:sldId id="267" r:id="rId10"/>
    <p:sldId id="268" r:id="rId11"/>
    <p:sldId id="269" r:id="rId12"/>
    <p:sldId id="283" r:id="rId13"/>
    <p:sldId id="271" r:id="rId14"/>
    <p:sldId id="273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BB0"/>
    <a:srgbClr val="D9B087"/>
    <a:srgbClr val="DBB48D"/>
    <a:srgbClr val="9900CC"/>
    <a:srgbClr val="0033CC"/>
    <a:srgbClr val="FF0000"/>
    <a:srgbClr val="000099"/>
    <a:srgbClr val="E7D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sz="120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altLang="zh-CN" sz="1200"/>
            </a:fld>
            <a:endParaRPr 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8C735A">
            <a:alpha val="100000"/>
          </a:srgbClr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2051" name="矩形 2050" descr="Stationery"/>
            <p:cNvSpPr/>
            <p:nvPr/>
          </p:nvSpPr>
          <p:spPr>
            <a:xfrm>
              <a:off x="336" y="150"/>
              <a:ext cx="5253" cy="402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pic>
          <p:nvPicPr>
            <p:cNvPr id="2052" name="图片 2051" descr="minispi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53" name="标题 2052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4" name="副标题 2053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5" name="日期占位符 2054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6" name="页脚占位符 2055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7" name="灯片编号占位符 2056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50000"/>
              </a:spcBef>
            </a:pPr>
            <a:fld id="{9A0DB2DC-4C9A-4742-B13C-FB6460FD3503}" type="slidenum">
              <a:rPr lang="en-US" alt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8" name="直接连接符 2057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0128" y="404813"/>
            <a:ext cx="1946672" cy="5545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404813"/>
            <a:ext cx="5727165" cy="5545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C735A">
            <a:alpha val="100000"/>
          </a:srgbClr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/>
          <p:cNvGrpSpPr/>
          <p:nvPr/>
        </p:nvGrpSpPr>
        <p:grpSpPr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27" name="矩形 1026"/>
            <p:cNvSpPr/>
            <p:nvPr userDrawn="1"/>
          </p:nvSpPr>
          <p:spPr>
            <a:xfrm>
              <a:off x="336" y="150"/>
              <a:ext cx="5253" cy="4026"/>
            </a:xfrm>
            <a:prstGeom prst="rect">
              <a:avLst/>
            </a:prstGeom>
            <a:solidFill>
              <a:srgbClr val="E7D8AF"/>
            </a:soli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pic>
          <p:nvPicPr>
            <p:cNvPr id="1028" name="图片 1027" descr="minispir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9" name="直接连接符 1028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日期占位符 1029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31" name="页脚占位符 1030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32" name="灯片编号占位符 1031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900113" y="404813"/>
            <a:ext cx="7786687" cy="1012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None/>
            </a:pPr>
            <a:r>
              <a:rPr lang="en-US" kern="1200" baseline="0">
                <a:latin typeface="Times New Roman" panose="02020603050405020304" pitchFamily="2" charset="0"/>
                <a:ea typeface="华文行楷" pitchFamily="2" charset="-122"/>
              </a:rPr>
              <a:t> iframe</a:t>
            </a:r>
            <a:endParaRPr lang="en-US" kern="1200" baseline="0">
              <a:latin typeface="Times New Roman" panose="02020603050405020304" pitchFamily="2" charset="0"/>
              <a:ea typeface="华文行楷" pitchFamily="2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763713" y="3213100"/>
            <a:ext cx="6400800" cy="1130300"/>
          </a:xfrm>
        </p:spPr>
        <p:txBody>
          <a:bodyPr anchor="ctr"/>
          <a:lstStyle/>
          <a:p>
            <a:pPr defTabSz="914400">
              <a:buSzPct val="65000"/>
              <a:buFont typeface="Wingdings" panose="05000000000000000000" pitchFamily="2" charset="2"/>
              <a:buNone/>
            </a:pPr>
            <a:endParaRPr lang="en-US" kern="1200" baseline="0">
              <a:latin typeface="Times New Roman" panose="02020603050405020304" pitchFamily="2" charset="0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900113" y="333058"/>
            <a:ext cx="7786687" cy="1012825"/>
          </a:xfrm>
        </p:spPr>
        <p:txBody>
          <a:bodyPr anchor="ctr"/>
          <a:lstStyle/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window.location.hash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r>
              <a:rPr lang="zh-CN" altLang="en-US" sz="2000"/>
              <a:t>通过锚点</a:t>
            </a:r>
            <a:r>
              <a:rPr lang="en-US" altLang="zh-CN" sz="2000"/>
              <a:t>#</a:t>
            </a:r>
            <a:r>
              <a:rPr lang="zh-CN" altLang="en-US" sz="2000"/>
              <a:t>传递数据。利用定时器实时监测</a:t>
            </a:r>
            <a:endParaRPr lang="zh-CN" altLang="en-US" sz="2000"/>
          </a:p>
          <a:p>
            <a:r>
              <a:rPr lang="zh-CN" altLang="en-US" sz="2000"/>
              <a:t>锚点特性</a:t>
            </a:r>
            <a:r>
              <a:rPr lang="en-US" altLang="zh-CN" sz="2000"/>
              <a:t>#</a:t>
            </a:r>
            <a:r>
              <a:rPr lang="zh-CN" altLang="en-US" sz="2000"/>
              <a:t>不刷新页面 </a:t>
            </a:r>
            <a:endParaRPr lang="zh-CN" altLang="en-US" sz="2000"/>
          </a:p>
          <a:p>
            <a:r>
              <a:rPr lang="zh-CN" altLang="en-US" sz="2000"/>
              <a:t>定时器耗性能方法比较笨！</a:t>
            </a:r>
            <a:endParaRPr lang="zh-CN" altLang="en-US" sz="2000"/>
          </a:p>
          <a:p>
            <a:endParaRPr lang="zh-CN" altLang="en-US" sz="1800"/>
          </a:p>
          <a:p>
            <a:r>
              <a:rPr lang="zh-CN" altLang="en-US" sz="2000"/>
              <a:t>子访问父  </a:t>
            </a:r>
            <a:endParaRPr lang="zh-CN" altLang="en-US" sz="2000"/>
          </a:p>
          <a:p>
            <a:r>
              <a:rPr lang="zh-CN" altLang="en-US" sz="2000"/>
              <a:t>大概思路</a:t>
            </a:r>
            <a:r>
              <a:rPr lang="en-US" altLang="zh-CN" sz="2000"/>
              <a:t>child.html     </a:t>
            </a:r>
            <a:r>
              <a:rPr lang="zh-CN" altLang="en-US" sz="2000"/>
              <a:t>设置定时器 监测 </a:t>
            </a:r>
            <a:r>
              <a:rPr lang="en-US" altLang="zh-CN" sz="2000"/>
              <a:t>url#query</a:t>
            </a:r>
            <a:endParaRPr lang="en-US" altLang="zh-CN" sz="2000"/>
          </a:p>
          <a:p>
            <a:r>
              <a:rPr lang="en-US" altLang="zh-CN" sz="2000"/>
              <a:t>parent.html (</a:t>
            </a:r>
            <a:r>
              <a:rPr lang="zh-CN" altLang="en-US" sz="2000"/>
              <a:t>设置</a:t>
            </a:r>
            <a:r>
              <a:rPr lang="en-US" altLang="zh-CN" sz="2000"/>
              <a:t>iframe dom</a:t>
            </a:r>
            <a:r>
              <a:rPr lang="zh-CN" altLang="en-US" sz="2000"/>
              <a:t>元素 的</a:t>
            </a:r>
            <a:r>
              <a:rPr lang="en-US" altLang="zh-CN" sz="2000"/>
              <a:t>src</a:t>
            </a:r>
            <a:r>
              <a:rPr lang="zh-CN" altLang="en-US" sz="2000"/>
              <a:t>属性</a:t>
            </a:r>
            <a:r>
              <a:rPr lang="en-US" altLang="zh-CN" sz="2000"/>
              <a:t>)url#query  </a:t>
            </a:r>
            <a:r>
              <a:rPr lang="zh-CN" altLang="en-US" sz="2000"/>
              <a:t>设置参数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1800">
                <a:sym typeface="+mn-ea"/>
              </a:rPr>
              <a:t>父访问子？</a:t>
            </a:r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location.hash缺点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1、传递数据量有限</a:t>
            </a:r>
            <a:endParaRPr lang="zh-CN" altLang="en-US" sz="1800">
              <a:sym typeface="+mn-ea"/>
            </a:endParaRPr>
          </a:p>
          <a:p>
            <a:r>
              <a:rPr lang="zh-CN" altLang="en-US" sz="2000">
                <a:sym typeface="+mn-ea"/>
              </a:rPr>
              <a:t>2、不太安全</a:t>
            </a:r>
            <a:endParaRPr lang="zh-CN" altLang="en-US" sz="2000">
              <a:sym typeface="+mn-ea"/>
            </a:endParaRP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8665" y="3576320"/>
            <a:ext cx="5234940" cy="217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549400"/>
            <a:ext cx="4877435" cy="1851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18756"/>
          <a:stretch>
            <a:fillRect/>
          </a:stretch>
        </p:blipFill>
        <p:spPr>
          <a:xfrm>
            <a:off x="960755" y="518795"/>
            <a:ext cx="7553325" cy="899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window.name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r>
              <a:rPr lang="zh-CN" altLang="en-US" sz="2000" dirty="0"/>
              <a:t>有三个页面：</a:t>
            </a:r>
            <a:endParaRPr lang="zh-CN" altLang="en-US" sz="2000" dirty="0"/>
          </a:p>
          <a:p>
            <a:r>
              <a:rPr lang="en-US" altLang="zh-CN" sz="2000" dirty="0"/>
              <a:t>window.name </a:t>
            </a:r>
            <a:r>
              <a:rPr lang="zh-CN" altLang="en-US" sz="2000" dirty="0"/>
              <a:t>特点 页面重载刷新 </a:t>
            </a:r>
            <a:r>
              <a:rPr lang="en-US" altLang="zh-CN" sz="2000" dirty="0"/>
              <a:t>name</a:t>
            </a:r>
            <a:r>
              <a:rPr lang="zh-CN" altLang="en-US" sz="2000" dirty="0"/>
              <a:t>值不变 即使换了一个页面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a.com/app.html：应用页面。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a.com/proxy.html：代理文件，一般是一个没有任何内容的html文件，需要和应用页面在同一域下。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b.com/data.html：应用页面需要获取数据的页面，可称为数据页面。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       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window.name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endParaRPr lang="zh-CN" altLang="en-US" sz="1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1814195"/>
            <a:ext cx="5860415" cy="2651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4801235"/>
            <a:ext cx="5258435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18756"/>
          <a:stretch>
            <a:fillRect/>
          </a:stretch>
        </p:blipFill>
        <p:spPr>
          <a:xfrm>
            <a:off x="960755" y="518795"/>
            <a:ext cx="7553325" cy="899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iframe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920615"/>
          </a:xfrm>
        </p:spPr>
        <p:txBody>
          <a:bodyPr/>
          <a:lstStyle/>
          <a:p>
            <a:r>
              <a:rPr lang="en-US" sz="2400" dirty="0" err="1"/>
              <a:t>iframe</a:t>
            </a:r>
            <a:r>
              <a:rPr lang="zh-CN" altLang="en-US" sz="2400" dirty="0"/>
              <a:t>就是一个标签</a:t>
            </a:r>
            <a:r>
              <a:rPr lang="en-US" altLang="zh-CN" sz="2400" dirty="0" err="1"/>
              <a:t>dom</a:t>
            </a:r>
            <a:r>
              <a:rPr lang="zh-CN" altLang="en-US" sz="2400" dirty="0"/>
              <a:t>元素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可以一个网页里嵌入另一个网页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  </a:t>
            </a:r>
            <a:r>
              <a:rPr lang="zh-CN" altLang="en-US" sz="2000" dirty="0">
                <a:sym typeface="+mn-ea"/>
              </a:rPr>
              <a:t>导航栏</a:t>
            </a:r>
            <a:r>
              <a:rPr lang="en-US" altLang="zh-CN" sz="2000" dirty="0">
                <a:sym typeface="+mn-ea"/>
              </a:rPr>
              <a:t>tab</a:t>
            </a:r>
            <a:r>
              <a:rPr lang="zh-CN" altLang="en-US" sz="2000" dirty="0">
                <a:sym typeface="+mn-ea"/>
              </a:rPr>
              <a:t>切换页（古老的做法）、在线编辑器、广告植入</a:t>
            </a:r>
            <a:endParaRPr lang="zh-CN" altLang="en-US" sz="2000" dirty="0"/>
          </a:p>
          <a:p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历史记录管理，解决</a:t>
            </a:r>
            <a:r>
              <a:rPr lang="en-US" altLang="zh-CN" sz="2400" dirty="0">
                <a:sym typeface="+mn-ea"/>
              </a:rPr>
              <a:t>ajax</a:t>
            </a:r>
            <a:r>
              <a:rPr lang="zh-CN" altLang="en-US" sz="2400" dirty="0">
                <a:sym typeface="+mn-ea"/>
              </a:rPr>
              <a:t>化网站响应浏览器前进后退按钮的方案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跨域通信等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http://www.w3school.com.cn/tiy/t.asp?f=html_a</a:t>
            </a:r>
            <a:endParaRPr lang="zh-CN" altLang="en-US" sz="20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iframe</a:t>
            </a:r>
            <a:r>
              <a:rPr lang="zh-CN" altLang="zh-CN"/>
              <a:t>利弊</a:t>
            </a:r>
            <a:endParaRPr lang="zh-CN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113" y="1586230"/>
            <a:ext cx="7786687" cy="4349750"/>
          </a:xfrm>
        </p:spPr>
        <p:txBody>
          <a:bodyPr/>
          <a:lstStyle/>
          <a:p>
            <a:r>
              <a:rPr lang="en-US" sz="2000" dirty="0" err="1"/>
              <a:t>i</a:t>
            </a:r>
            <a:r>
              <a:rPr sz="2000" dirty="0" err="1"/>
              <a:t>frames</a:t>
            </a:r>
            <a:r>
              <a:rPr sz="2000" dirty="0"/>
              <a:t> </a:t>
            </a:r>
            <a:r>
              <a:rPr sz="2000" dirty="0" err="1"/>
              <a:t>阻塞页面加载</a:t>
            </a:r>
            <a:endParaRPr sz="2000" dirty="0"/>
          </a:p>
          <a:p>
            <a:endParaRPr sz="1800" dirty="0"/>
          </a:p>
          <a:p>
            <a:r>
              <a:rPr sz="2000" dirty="0"/>
              <a:t>　　</a:t>
            </a:r>
            <a:r>
              <a:rPr sz="2000" dirty="0" err="1"/>
              <a:t>触发</a:t>
            </a:r>
            <a:r>
              <a:rPr sz="2000" dirty="0"/>
              <a:t> window 的 </a:t>
            </a:r>
            <a:r>
              <a:rPr sz="2000" dirty="0" err="1"/>
              <a:t>onload</a:t>
            </a:r>
            <a:r>
              <a:rPr sz="2000" dirty="0"/>
              <a:t> </a:t>
            </a:r>
            <a:r>
              <a:rPr sz="2000" dirty="0" err="1"/>
              <a:t>事件是非常重要的。onload</a:t>
            </a:r>
            <a:r>
              <a:rPr sz="2000" dirty="0"/>
              <a:t> </a:t>
            </a:r>
            <a:r>
              <a:rPr sz="2000" dirty="0" err="1"/>
              <a:t>事件触发使浏览器的</a:t>
            </a:r>
            <a:r>
              <a:rPr sz="2000" dirty="0"/>
              <a:t> “忙” </a:t>
            </a:r>
            <a:r>
              <a:rPr sz="2000" dirty="0" err="1"/>
              <a:t>指示器停止，告诉用户当前网页已经加载完毕。当</a:t>
            </a:r>
            <a:r>
              <a:rPr sz="2000" dirty="0"/>
              <a:t> </a:t>
            </a:r>
            <a:r>
              <a:rPr sz="2000" dirty="0" err="1"/>
              <a:t>onload</a:t>
            </a:r>
            <a:r>
              <a:rPr sz="2000" dirty="0"/>
              <a:t> </a:t>
            </a:r>
            <a:r>
              <a:rPr sz="2000" dirty="0" err="1"/>
              <a:t>事件加载延迟后，它给用户的感觉就是这个网页非常慢</a:t>
            </a:r>
            <a:r>
              <a:rPr sz="2000" dirty="0"/>
              <a:t>。</a:t>
            </a:r>
            <a:endParaRPr sz="2000" dirty="0"/>
          </a:p>
          <a:p>
            <a:r>
              <a:rPr lang="zh-CN" altLang="en-US" sz="2000" dirty="0"/>
              <a:t>　　window 的 onload 事件需要在所有 iframe 加载完毕后(包含里面的元素)才会触发。通过 JavaScript 动态设置 iframe 的 SRC 可以避免这种阻塞情况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400" dirty="0"/>
              <a:t>解决跨域问题 这个很牵强</a:t>
            </a:r>
            <a:r>
              <a:rPr lang="en-US" altLang="zh-CN" sz="2400" dirty="0"/>
              <a:t>... </a:t>
            </a:r>
            <a:r>
              <a:rPr lang="zh-CN" altLang="en-US" sz="2400" dirty="0"/>
              <a:t>其实他已经不怎么用了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如何获取</a:t>
            </a:r>
            <a:r>
              <a:rPr lang="en-US" altLang="zh-CN"/>
              <a:t>iframe</a:t>
            </a:r>
            <a:r>
              <a:rPr lang="zh-CN" altLang="en-US"/>
              <a:t>内的</a:t>
            </a:r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获取子窗口</a:t>
            </a:r>
            <a:endParaRPr lang="zh-CN" altLang="en-US" sz="2400"/>
          </a:p>
          <a:p>
            <a:r>
              <a:rPr lang="en-US" altLang="zh-CN" sz="2000"/>
              <a:t>1.document.getElementsByTagName('iframe')[0].contentWindow</a:t>
            </a:r>
            <a:endParaRPr lang="en-US" altLang="zh-CN" sz="2000"/>
          </a:p>
          <a:p>
            <a:r>
              <a:rPr lang="en-US" altLang="zh-CN" sz="2000"/>
              <a:t>2.document.getElementsById('id').contentWindow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简易</a:t>
            </a:r>
            <a:r>
              <a:rPr lang="en-US" altLang="zh-CN" sz="2000">
                <a:sym typeface="+mn-ea"/>
              </a:rPr>
              <a:t>写法 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window.frames['iframe的name']</a:t>
            </a:r>
            <a:endParaRPr lang="en-US" altLang="zh-CN" sz="20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/>
              <a:t>IE</a:t>
            </a:r>
            <a:r>
              <a:rPr lang="zh-CN" altLang="en-US" sz="2400"/>
              <a:t>专用</a:t>
            </a:r>
            <a:endParaRPr lang="zh-CN" altLang="en-US" sz="2400"/>
          </a:p>
          <a:p>
            <a:r>
              <a:rPr lang="en-US" altLang="zh-CN" sz="2000"/>
              <a:t>3.document.iframes[name].contentWindow</a:t>
            </a:r>
            <a:endParaRPr lang="en-US" altLang="zh-CN" sz="2000"/>
          </a:p>
          <a:p>
            <a:r>
              <a:rPr lang="en-US" altLang="zh-CN" sz="2000"/>
              <a:t>4.document.iframes[i].contentWindow</a:t>
            </a:r>
            <a:endParaRPr lang="en-US" altLang="zh-CN" sz="2000"/>
          </a:p>
          <a:p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父子页面窗口的关系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113" y="1807845"/>
            <a:ext cx="7786687" cy="4349750"/>
          </a:xfrm>
        </p:spPr>
        <p:txBody>
          <a:bodyPr/>
          <a:lstStyle/>
          <a:p>
            <a:r>
              <a:rPr lang="en-US" altLang="zh-CN" sz="2400"/>
              <a:t>window.self</a:t>
            </a:r>
            <a:endParaRPr lang="en-US" altLang="zh-CN" sz="2400"/>
          </a:p>
          <a:p>
            <a:r>
              <a:rPr lang="zh-CN" altLang="en-US" sz="2400"/>
              <a:t>就是自己</a:t>
            </a:r>
            <a:r>
              <a:rPr lang="en-US" altLang="zh-CN" sz="2400"/>
              <a:t>---&gt;</a:t>
            </a:r>
            <a:r>
              <a:rPr lang="zh-CN" altLang="en-US" sz="2400"/>
              <a:t>神经病的属性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window.parent</a:t>
            </a:r>
            <a:endParaRPr lang="en-US" altLang="zh-CN" sz="2400"/>
          </a:p>
          <a:p>
            <a:r>
              <a:rPr lang="zh-CN" altLang="en-US" sz="2400"/>
              <a:t>父级窗口对象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window.top</a:t>
            </a:r>
            <a:endParaRPr lang="en-US" altLang="zh-CN" sz="2400"/>
          </a:p>
          <a:p>
            <a:r>
              <a:rPr lang="zh-CN" altLang="en-US" sz="2400"/>
              <a:t>顶级窗口对象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父子窗口通信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父访问子 </a:t>
            </a:r>
            <a:r>
              <a:rPr lang="en-US" altLang="zh-CN" sz="2400"/>
              <a:t>(</a:t>
            </a:r>
            <a:r>
              <a:rPr lang="zh-CN" altLang="zh-CN" sz="2400"/>
              <a:t>等待子</a:t>
            </a:r>
            <a:r>
              <a:rPr lang="en-US" altLang="zh-CN" sz="2400"/>
              <a:t>iframe</a:t>
            </a:r>
            <a:r>
              <a:rPr lang="zh-CN" altLang="en-US" sz="2400"/>
              <a:t>加载完成后可以通过</a:t>
            </a:r>
            <a:r>
              <a:rPr lang="en-US" altLang="zh-CN" sz="2400"/>
              <a:t>iframe.contentWindow.</a:t>
            </a:r>
            <a:r>
              <a:rPr lang="zh-CN" altLang="en-US" sz="2400"/>
              <a:t>变量 访问也会涉及跨域问题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sz="2400"/>
              <a:t>子访问父涉及跨域问题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判断</a:t>
            </a:r>
            <a:r>
              <a:rPr lang="en-US" altLang="zh-CN"/>
              <a:t>iframe</a:t>
            </a:r>
            <a:r>
              <a:rPr lang="zh-CN" altLang="en-US"/>
              <a:t>加载完成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非</a:t>
            </a:r>
            <a:r>
              <a:rPr lang="en-US" altLang="zh-CN" sz="2400"/>
              <a:t>ie</a:t>
            </a:r>
            <a:r>
              <a:rPr lang="zh-CN" altLang="en-US" sz="2400"/>
              <a:t>下使用</a:t>
            </a:r>
            <a:r>
              <a:rPr lang="en-US" altLang="zh-CN" sz="2400"/>
              <a:t>onload</a:t>
            </a:r>
            <a:r>
              <a:rPr lang="zh-CN" altLang="en-US" sz="2400"/>
              <a:t>事件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000"/>
              <a:t>iframe(dom</a:t>
            </a:r>
            <a:r>
              <a:rPr lang="zh-CN" altLang="en-US" sz="2000"/>
              <a:t>元素</a:t>
            </a:r>
            <a:r>
              <a:rPr lang="en-US" altLang="zh-CN" sz="2000"/>
              <a:t>).onload = function () {</a:t>
            </a:r>
            <a:r>
              <a:rPr lang="en-US" altLang="zh-CN" sz="2000">
                <a:sym typeface="+mn-ea"/>
              </a:rPr>
              <a:t>}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ie</a:t>
            </a:r>
            <a:r>
              <a:rPr lang="zh-CN" altLang="en-US" sz="2400">
                <a:sym typeface="+mn-ea"/>
              </a:rPr>
              <a:t>下使用</a:t>
            </a:r>
            <a:r>
              <a:rPr lang="en-US" altLang="zh-CN" sz="2400">
                <a:sym typeface="+mn-ea"/>
              </a:rPr>
              <a:t>onreadystatechange</a:t>
            </a:r>
            <a:r>
              <a:rPr lang="zh-CN" altLang="en-US" sz="2400">
                <a:sym typeface="+mn-ea"/>
              </a:rPr>
              <a:t>或者设定计时器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iframe.onreadystatechange = function(){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if (iframe.readyState == "complete" || iframe.readyState == ''loaded”){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 alert("Local iframe is now loaded.");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}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}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iframe</a:t>
            </a:r>
            <a:r>
              <a:rPr lang="zh-CN" altLang="en-US"/>
              <a:t>受跨域限制如何解决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1.document.domain: </a:t>
            </a:r>
            <a:r>
              <a:rPr lang="zh-CN" altLang="en-US" sz="2400" dirty="0"/>
              <a:t>解决跨域限制最好的办法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2.window.location.hash: </a:t>
            </a:r>
            <a:r>
              <a:rPr lang="zh-CN" altLang="en-US" sz="2400" dirty="0"/>
              <a:t>解决子页面访问父页面数据问题</a:t>
            </a:r>
            <a:r>
              <a:rPr lang="en-US" altLang="zh-CN" sz="2400" dirty="0"/>
              <a:t>(window.location.href)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3.window.name: </a:t>
            </a:r>
            <a:r>
              <a:rPr lang="zh-CN" altLang="en-US" sz="2400" dirty="0"/>
              <a:t>解决父页面访问子页面的数据问题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4.H5 </a:t>
            </a:r>
            <a:r>
              <a:rPr lang="en-US" altLang="zh-CN" sz="2400" dirty="0" err="1"/>
              <a:t>PostMessage</a:t>
            </a:r>
            <a:r>
              <a:rPr lang="en-US" altLang="zh-CN" sz="2400" dirty="0"/>
              <a:t> ---&gt; </a:t>
            </a:r>
            <a:r>
              <a:rPr lang="zh-CN" altLang="en-US" sz="2400" dirty="0"/>
              <a:t>等讲到</a:t>
            </a:r>
            <a:r>
              <a:rPr lang="en-US" altLang="zh-CN" sz="2400" dirty="0"/>
              <a:t>h5</a:t>
            </a:r>
            <a:r>
              <a:rPr lang="zh-CN" altLang="en-US" sz="2400" dirty="0"/>
              <a:t>时讲</a:t>
            </a:r>
            <a:endParaRPr lang="zh-CN" altLang="en-US" sz="2400" dirty="0"/>
          </a:p>
          <a:p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document.domain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125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document.domain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bj.58.com;tj.58.com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SzPct val="125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两个域名必须属于同一个基础域名!而且所用的协议，端口都要一致，否则无法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跨域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/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3205480"/>
            <a:ext cx="6978650" cy="3176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Times New Roman"/>
        <a:ea typeface="华文行楷"/>
        <a:cs typeface=""/>
      </a:majorFont>
      <a:minorFont>
        <a:latin typeface="Times New Roman"/>
        <a:ea typeface="隶书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</Words>
  <Application>WPS 演示</Application>
  <PresentationFormat>全屏显示(4:3)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华文行楷</vt:lpstr>
      <vt:lpstr>隶书</vt:lpstr>
      <vt:lpstr>微软雅黑</vt:lpstr>
      <vt:lpstr>Arial Unicode MS</vt:lpstr>
      <vt:lpstr>Calibri</vt:lpstr>
      <vt:lpstr>隶书</vt:lpstr>
      <vt:lpstr>日常_活页夹</vt:lpstr>
      <vt:lpstr> iframe</vt:lpstr>
      <vt:lpstr>iframe</vt:lpstr>
      <vt:lpstr>iframe利弊</vt:lpstr>
      <vt:lpstr>如何获取iframe内的window</vt:lpstr>
      <vt:lpstr>父子页面窗口的关系</vt:lpstr>
      <vt:lpstr>父子窗口通信</vt:lpstr>
      <vt:lpstr>判断iframe加载完成</vt:lpstr>
      <vt:lpstr>iframe受跨域限制如何解决</vt:lpstr>
      <vt:lpstr>1、document.domain</vt:lpstr>
      <vt:lpstr>2、window.location.hash</vt:lpstr>
      <vt:lpstr>PowerPoint 演示文稿</vt:lpstr>
      <vt:lpstr>3、window.name</vt:lpstr>
      <vt:lpstr>window.name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iframe</dc:title>
  <dc:creator/>
  <cp:lastModifiedBy>ICE</cp:lastModifiedBy>
  <cp:revision>109</cp:revision>
  <dcterms:created xsi:type="dcterms:W3CDTF">2009-03-02T19:19:00Z</dcterms:created>
  <dcterms:modified xsi:type="dcterms:W3CDTF">2017-12-11T14:53:28Z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