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6" r:id="rId11"/>
    <p:sldId id="268" r:id="rId12"/>
    <p:sldId id="267" r:id="rId13"/>
    <p:sldId id="269" r:id="rId14"/>
    <p:sldId id="276" r:id="rId15"/>
    <p:sldId id="271" r:id="rId16"/>
    <p:sldId id="278" r:id="rId17"/>
    <p:sldId id="279" r:id="rId18"/>
    <p:sldId id="283" r:id="rId19"/>
    <p:sldId id="280" r:id="rId20"/>
    <p:sldId id="282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022600"/>
          </a:xfrm>
        </p:spPr>
        <p:txBody>
          <a:bodyPr>
            <a:normAutofit/>
          </a:bodyPr>
          <a:p>
            <a:r>
              <a:rPr lang="zh-CN" altLang="en-US" sz="4400"/>
              <a:t>geolocation</a:t>
            </a:r>
            <a:br>
              <a:rPr lang="zh-CN" altLang="en-US" sz="4400"/>
            </a:br>
            <a:br>
              <a:rPr lang="zh-CN" altLang="en-US" sz="4400"/>
            </a:br>
            <a:r>
              <a:rPr lang="zh-CN" altLang="en-US" sz="4400"/>
              <a:t>devicemotion</a:t>
            </a:r>
            <a:r>
              <a:rPr lang="en-US" altLang="zh-CN" sz="4400"/>
              <a:t>/deviceorientation</a:t>
            </a:r>
            <a:endParaRPr lang="en-US" altLang="zh-CN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watchPosition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var id = </a:t>
            </a:r>
            <a:r>
              <a:rPr lang="en-US" altLang="zh-CN"/>
              <a:t>g</a:t>
            </a:r>
            <a:r>
              <a:rPr lang="zh-CN" altLang="en-US"/>
              <a:t>eolocation</a:t>
            </a:r>
            <a:r>
              <a:rPr lang="en-US" altLang="zh-CN"/>
              <a:t>.</a:t>
            </a:r>
            <a:r>
              <a:rPr lang="zh-CN" altLang="en-US"/>
              <a:t>watchPosition(</a:t>
            </a:r>
            <a:r>
              <a:rPr lang="en-US" altLang="zh-CN"/>
              <a:t>fu</a:t>
            </a:r>
            <a:r>
              <a:rPr lang="zh-CN" altLang="en-US"/>
              <a:t>) </a:t>
            </a:r>
            <a:r>
              <a:rPr lang="zh-CN" altLang="en-US">
                <a:sym typeface="+mn-ea"/>
              </a:rPr>
              <a:t>用于注册监听器，在设备的地理位置发生改变的时候自动被调用。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参数与 getCurrentPosition 相同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clearWatch(id) 使用 clearWatch 清除监听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79830"/>
            <a:ext cx="10515600" cy="1325563"/>
          </a:xfrm>
        </p:spPr>
        <p:txBody>
          <a:bodyPr/>
          <a:p>
            <a:pPr algn="l"/>
            <a:r>
              <a:rPr lang="zh-CN" altLang="en-US"/>
              <a:t>devicemoti</a:t>
            </a:r>
            <a:r>
              <a:rPr lang="en-US" altLang="zh-CN"/>
              <a:t>on</a:t>
            </a:r>
            <a:r>
              <a:rPr lang="zh-CN" altLang="en-US"/>
              <a:t>监听加速度变化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0290" y="3379470"/>
            <a:ext cx="69151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window.addEventListener('devicemotion', function(e</a:t>
            </a:r>
            <a:r>
              <a:rPr lang="en-US" altLang="zh-CN" sz="2800"/>
              <a:t>vent</a:t>
            </a:r>
            <a:r>
              <a:rPr lang="zh-CN" altLang="en-US" sz="2800"/>
              <a:t>){</a:t>
            </a:r>
            <a:endParaRPr lang="zh-CN" altLang="en-US" sz="2800"/>
          </a:p>
          <a:p>
            <a:r>
              <a:rPr lang="zh-CN" altLang="en-US" sz="2800"/>
              <a:t>       console.log(e</a:t>
            </a:r>
            <a:r>
              <a:rPr lang="en-US" altLang="zh-CN" sz="2800"/>
              <a:t>vent</a:t>
            </a:r>
            <a:r>
              <a:rPr lang="zh-CN" altLang="en-US" sz="2800"/>
              <a:t>);</a:t>
            </a:r>
            <a:endParaRPr lang="zh-CN" altLang="en-US" sz="2800"/>
          </a:p>
          <a:p>
            <a:r>
              <a:rPr lang="zh-CN" altLang="en-US" sz="2800"/>
              <a:t>});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devicemotion事件所包含的属性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1.accelerationIncludingGravity </a:t>
            </a:r>
            <a:r>
              <a:rPr lang="zh-CN" altLang="en-US" sz="2000"/>
              <a:t>（包括重心引力</a:t>
            </a:r>
            <a:r>
              <a:rPr lang="en-US" altLang="zh-CN" sz="2000"/>
              <a:t>,</a:t>
            </a:r>
            <a:r>
              <a:rPr lang="en-US" altLang="zh-CN" sz="2000">
                <a:sym typeface="+mn-ea"/>
              </a:rPr>
              <a:t>z轴方向加了9.8,在x,y方向上的值两者相同</a:t>
            </a:r>
            <a:r>
              <a:rPr lang="zh-CN" altLang="en-US" sz="2000"/>
              <a:t>）</a:t>
            </a:r>
            <a:r>
              <a:rPr lang="zh-CN" altLang="en-US">
                <a:sym typeface="+mn-ea"/>
              </a:rPr>
              <a:t>重力加速度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2.acceleration 重力加速度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（需要陀螺仪支持）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/>
              <a:t>3.rotationRate(alpha, beta, gamma)旋转速率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4.interval // 获取的时间间隔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均为只读属性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1720215"/>
            <a:ext cx="7592060" cy="3069590"/>
          </a:xfrm>
          <a:prstGeom prst="rect">
            <a:avLst/>
          </a:prstGeom>
        </p:spPr>
      </p:pic>
      <p:pic>
        <p:nvPicPr>
          <p:cNvPr id="7" name="图片 6" descr="QQ图片20170408222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20" y="209550"/>
            <a:ext cx="3425190" cy="6090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0" y="768350"/>
            <a:ext cx="7204075" cy="61264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4330" y="584835"/>
            <a:ext cx="254000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摇一摇代码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177540" y="216535"/>
            <a:ext cx="55911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https://papaverice.github.io/html5-lesson4/</a:t>
            </a:r>
            <a:r>
              <a:rPr lang="en-US" altLang="zh-CN">
                <a:sym typeface="+mn-ea"/>
              </a:rPr>
              <a:t>yaoyiyao.html</a:t>
            </a:r>
            <a:endParaRPr lang="en-US" altLang="zh-CN">
              <a:sym typeface="+mn-ea"/>
            </a:endParaRPr>
          </a:p>
        </p:txBody>
      </p:sp>
      <p:pic>
        <p:nvPicPr>
          <p:cNvPr id="7" name="图片 6" descr="4971294662663514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5" y="1102995"/>
            <a:ext cx="3173730" cy="5647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79830"/>
            <a:ext cx="10515600" cy="1325563"/>
          </a:xfrm>
        </p:spPr>
        <p:txBody>
          <a:bodyPr/>
          <a:p>
            <a:pPr algn="l"/>
            <a:r>
              <a:rPr lang="en-US" altLang="zh-CN">
                <a:sym typeface="+mn-ea"/>
              </a:rPr>
              <a:t>deviceorientation</a:t>
            </a:r>
            <a:r>
              <a:rPr lang="zh-CN" altLang="en-US"/>
              <a:t>监听设备在方向上的变化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0290" y="3379470"/>
            <a:ext cx="69151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window.addEventListener(</a:t>
            </a:r>
            <a:r>
              <a:rPr lang="en-US" altLang="zh-CN" sz="2800">
                <a:sym typeface="+mn-ea"/>
              </a:rPr>
              <a:t>deviceorientation</a:t>
            </a:r>
            <a:r>
              <a:rPr lang="zh-CN" altLang="en-US" sz="2800"/>
              <a:t>, function(e</a:t>
            </a:r>
            <a:r>
              <a:rPr lang="en-US" altLang="zh-CN" sz="2800"/>
              <a:t>vent</a:t>
            </a:r>
            <a:r>
              <a:rPr lang="zh-CN" altLang="en-US" sz="2800"/>
              <a:t>){</a:t>
            </a:r>
            <a:endParaRPr lang="zh-CN" altLang="en-US" sz="2800"/>
          </a:p>
          <a:p>
            <a:r>
              <a:rPr lang="zh-CN" altLang="en-US" sz="2800"/>
              <a:t>       console.log(e</a:t>
            </a:r>
            <a:r>
              <a:rPr lang="en-US" altLang="zh-CN" sz="2800"/>
              <a:t>vent</a:t>
            </a:r>
            <a:r>
              <a:rPr lang="zh-CN" altLang="en-US" sz="2800"/>
              <a:t>);</a:t>
            </a:r>
            <a:endParaRPr lang="zh-CN" altLang="en-US" sz="2800"/>
          </a:p>
          <a:p>
            <a:r>
              <a:rPr lang="zh-CN" altLang="en-US" sz="2800"/>
              <a:t>});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deviceorientation</a:t>
            </a:r>
            <a:r>
              <a:rPr lang="zh-CN" altLang="en-US"/>
              <a:t>事件所包含的属性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</a:t>
            </a:r>
            <a:r>
              <a:t>alpha 表示设备沿z轴上的旋转角度，范围为0~360。</a:t>
            </a:r>
          </a:p>
          <a:p>
            <a:pPr marL="0" indent="0">
              <a:buNone/>
            </a:pPr>
            <a:r>
              <a:rPr lang="zh-CN" altLang="en-US"/>
              <a:t>2.beta 表示设备在x轴上的旋转角度，范围为-180~180。它描述的是设备由前向后旋转的情况。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3.gamma 表示设备在y轴上的旋转角度，范围为-90~90。它描述的是设备由左向右旋转的情况。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155" y="2512695"/>
            <a:ext cx="7171055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330" y="58483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测试代码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645" y="79375"/>
            <a:ext cx="7712075" cy="6698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4</a:t>
            </a:r>
            <a:r>
              <a:rPr lang="zh-CN" altLang="en-US"/>
              <a:t>、</a:t>
            </a:r>
            <a:r>
              <a:t>webkitCompassHeading：与正北方向的角度差值。正北为0度，正东为90度，正南为180度，正西为270度。因为0度是正北，所以叫指北针。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/>
              <a:t>5</a:t>
            </a:r>
            <a:r>
              <a:rPr lang="zh-CN" altLang="en-US"/>
              <a:t>、</a:t>
            </a:r>
            <a:r>
              <a:t>webkitCompassAccuracy：指北针的精确度，表示偏差为正负多少度。一般是10。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4920"/>
            <a:ext cx="10515600" cy="1325563"/>
          </a:xfrm>
        </p:spPr>
        <p:txBody>
          <a:bodyPr/>
          <a:p>
            <a:pPr algn="ctr"/>
            <a:r>
              <a:rPr lang="zh-CN" altLang="en-US"/>
              <a:t>geolocation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582542994504638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223520"/>
            <a:ext cx="3603625" cy="6410325"/>
          </a:xfrm>
          <a:prstGeom prst="rect">
            <a:avLst/>
          </a:prstGeom>
        </p:spPr>
      </p:pic>
      <p:pic>
        <p:nvPicPr>
          <p:cNvPr id="7" name="图片 6" descr="4520810955115759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223520"/>
            <a:ext cx="3608705" cy="6418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geolocation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window.navigator.geolocation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zh-CN" altLang="en-US"/>
              <a:t>getCurrentPosition()  // 获取当前的位置信息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、watchPosition() // 监视位置变化，和1参数一样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、clearWatch() // 清除位置监视</a:t>
            </a:r>
            <a:endParaRPr lang="zh-CN" alt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1073785"/>
            <a:ext cx="608711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、getCurrentPosition(s, e, p)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success回调  (必须)</a:t>
            </a:r>
            <a:endParaRPr lang="zh-CN" altLang="en-US"/>
          </a:p>
          <a:p>
            <a:r>
              <a:rPr lang="zh-CN" altLang="en-US"/>
              <a:t>error回调</a:t>
            </a:r>
            <a:endParaRPr lang="zh-CN" altLang="en-US"/>
          </a:p>
          <a:p>
            <a:r>
              <a:rPr lang="zh-CN" altLang="en-US"/>
              <a:t>options参数</a:t>
            </a:r>
            <a:endParaRPr lang="zh-CN" altLang="en-US"/>
          </a:p>
          <a:p>
            <a:r>
              <a:rPr lang="zh-CN" altLang="en-US"/>
              <a:t>需要翻墙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// 特别注意，chrome需要在连上vpn的时候才能获取到</a:t>
            </a:r>
            <a:endParaRPr lang="en-US" altLang="zh-CN" sz="20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var success = function (pos)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console.log(pos);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z="2000"/>
              <a:t>// 只传一个参数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/>
              <a:t>window.navigator.geolocation.getCurrentPosition(success);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Geoposition对象</a:t>
            </a:r>
            <a:endParaRPr lang="zh-CN" altLang="en-US"/>
          </a:p>
        </p:txBody>
      </p:sp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835" y="1927860"/>
            <a:ext cx="7450455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Geoposition对象属性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latitude 纬度</a:t>
            </a:r>
            <a:endParaRPr lang="zh-CN" altLang="en-US"/>
          </a:p>
          <a:p>
            <a:r>
              <a:rPr lang="zh-CN" altLang="en-US"/>
              <a:t>longitude 经度</a:t>
            </a:r>
            <a:endParaRPr lang="zh-CN" altLang="en-US"/>
          </a:p>
          <a:p>
            <a:r>
              <a:rPr lang="zh-CN" altLang="en-US"/>
              <a:t>altitude 海拔</a:t>
            </a:r>
            <a:endParaRPr lang="zh-CN" altLang="en-US"/>
          </a:p>
          <a:p>
            <a:r>
              <a:rPr lang="zh-CN" altLang="en-US"/>
              <a:t>accuracy 定位精准度，单位m</a:t>
            </a:r>
            <a:endParaRPr lang="zh-CN" altLang="en-US"/>
          </a:p>
          <a:p>
            <a:r>
              <a:rPr lang="zh-CN" altLang="en-US"/>
              <a:t>altitudeAccuracy 海拔精准度，单位m</a:t>
            </a:r>
            <a:endParaRPr lang="zh-CN" altLang="en-US"/>
          </a:p>
          <a:p>
            <a:r>
              <a:rPr lang="zh-CN" altLang="en-US"/>
              <a:t>heading 方向</a:t>
            </a:r>
            <a:endParaRPr lang="zh-CN" altLang="en-US"/>
          </a:p>
          <a:p>
            <a:r>
              <a:rPr lang="zh-CN" altLang="en-US"/>
              <a:t>speed 速度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https://dev.w3.org/geo/api/spec-source.html#coordinates_interface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PositionError对象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用户拒绝 code = 1</a:t>
            </a:r>
            <a:endParaRPr lang="zh-CN" altLang="en-US"/>
          </a:p>
          <a:p>
            <a:r>
              <a:rPr lang="zh-CN" altLang="en-US"/>
              <a:t>获取不到 code = 2</a:t>
            </a:r>
            <a:endParaRPr lang="zh-CN" altLang="en-US"/>
          </a:p>
          <a:p>
            <a:r>
              <a:rPr lang="zh-CN" altLang="en-US"/>
              <a:t>连接超时 code = 3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https://dev.w3.org/geo/api/spec-source.html#position_error_interface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enableHighAccuracy 是否需要高精度位置默认false</a:t>
            </a:r>
            <a:endParaRPr lang="zh-CN" altLang="en-US"/>
          </a:p>
          <a:p>
            <a:r>
              <a:rPr lang="zh-CN" altLang="en-US"/>
              <a:t>timeout 单位ms 请求超时时间 默认infinity</a:t>
            </a:r>
            <a:endParaRPr lang="zh-CN" altLang="en-US"/>
          </a:p>
          <a:p>
            <a:r>
              <a:rPr lang="zh-CN" altLang="en-US"/>
              <a:t>maximumAge 单位ms，watchPosition方法则不停地取用户的地理位置信息，不停地更新用户的位置信息。位置信息过期时间 设置为0就无条件获取新的地理位置信息 默认0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https://dev.w3.org/geo/api/spec-source.html#position_options_interface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WPS 演示</Application>
  <PresentationFormat>宽屏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geolocation  devicemotion/deviceorientation</vt:lpstr>
      <vt:lpstr>geolocation</vt:lpstr>
      <vt:lpstr>geolocation</vt:lpstr>
      <vt:lpstr>1、getCurrentPosition(s, e, p)</vt:lpstr>
      <vt:lpstr>PowerPoint 演示文稿</vt:lpstr>
      <vt:lpstr>Geoposition对象</vt:lpstr>
      <vt:lpstr>Geoposition对象属性</vt:lpstr>
      <vt:lpstr>PositionError对象</vt:lpstr>
      <vt:lpstr>配置参数</vt:lpstr>
      <vt:lpstr>watchPosition </vt:lpstr>
      <vt:lpstr>devicemotion监听加速度变化</vt:lpstr>
      <vt:lpstr>devicemotion事件所包含的属性</vt:lpstr>
      <vt:lpstr>PowerPoint 演示文稿</vt:lpstr>
      <vt:lpstr>PowerPoint 演示文稿</vt:lpstr>
      <vt:lpstr>deviceorientation监听设备在方向上的变化</vt:lpstr>
      <vt:lpstr>deviceorientation事件所包含的属性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   ICE </cp:lastModifiedBy>
  <cp:revision>59</cp:revision>
  <dcterms:created xsi:type="dcterms:W3CDTF">2015-05-05T08:02:00Z</dcterms:created>
  <dcterms:modified xsi:type="dcterms:W3CDTF">2018-02-27T13:26:12Z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