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256" r:id="rId3"/>
    <p:sldId id="258" r:id="rId4"/>
    <p:sldId id="309" r:id="rId6"/>
    <p:sldId id="310" r:id="rId7"/>
    <p:sldId id="313" r:id="rId8"/>
    <p:sldId id="315" r:id="rId9"/>
    <p:sldId id="314" r:id="rId10"/>
    <p:sldId id="316" r:id="rId11"/>
    <p:sldId id="317" r:id="rId12"/>
    <p:sldId id="319" r:id="rId13"/>
    <p:sldId id="320" r:id="rId14"/>
    <p:sldId id="321" r:id="rId15"/>
    <p:sldId id="326" r:id="rId16"/>
    <p:sldId id="327" r:id="rId17"/>
    <p:sldId id="324" r:id="rId18"/>
    <p:sldId id="331" r:id="rId19"/>
    <p:sldId id="328" r:id="rId20"/>
    <p:sldId id="329" r:id="rId21"/>
    <p:sldId id="332" r:id="rId22"/>
    <p:sldId id="322" r:id="rId23"/>
    <p:sldId id="333" r:id="rId24"/>
    <p:sldId id="334" r:id="rId25"/>
    <p:sldId id="335" r:id="rId26"/>
    <p:sldId id="336" r:id="rId27"/>
    <p:sldId id="338" r:id="rId28"/>
    <p:sldId id="339" r:id="rId29"/>
    <p:sldId id="340" r:id="rId30"/>
    <p:sldId id="341" r:id="rId31"/>
    <p:sldId id="342" r:id="rId32"/>
    <p:sldId id="343" r:id="rId33"/>
    <p:sldId id="472" r:id="rId34"/>
    <p:sldId id="344" r:id="rId35"/>
    <p:sldId id="345" r:id="rId36"/>
    <p:sldId id="346" r:id="rId37"/>
    <p:sldId id="348" r:id="rId38"/>
    <p:sldId id="395" r:id="rId39"/>
    <p:sldId id="347" r:id="rId40"/>
    <p:sldId id="350" r:id="rId41"/>
    <p:sldId id="375" r:id="rId42"/>
    <p:sldId id="376" r:id="rId43"/>
    <p:sldId id="377" r:id="rId44"/>
    <p:sldId id="378" r:id="rId45"/>
    <p:sldId id="379" r:id="rId46"/>
    <p:sldId id="380" r:id="rId47"/>
    <p:sldId id="382" r:id="rId48"/>
    <p:sldId id="383" r:id="rId49"/>
    <p:sldId id="384" r:id="rId50"/>
    <p:sldId id="388" r:id="rId51"/>
    <p:sldId id="387" r:id="rId52"/>
    <p:sldId id="390" r:id="rId53"/>
    <p:sldId id="391" r:id="rId54"/>
    <p:sldId id="392" r:id="rId55"/>
    <p:sldId id="393" r:id="rId56"/>
    <p:sldId id="416" r:id="rId57"/>
  </p:sldIdLst>
  <p:sldSz cx="12192000" cy="6858000"/>
  <p:notesSz cx="6858000" cy="9144000"/>
  <p:defaultTextStyle>
    <a:defPPr>
      <a:defRPr lang="zh-CN"/>
    </a:defPPr>
    <a:lvl1pPr marL="0" lvl="0" indent="0" algn="l" defTabSz="91440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ea typeface="宋体" panose="02010600030101010101" pitchFamily="2" charset="-122"/>
      </a:defRPr>
    </a:lvl1pPr>
    <a:lvl2pPr marL="457200" lvl="1" indent="0" algn="l" defTabSz="91440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ea typeface="宋体" panose="02010600030101010101" pitchFamily="2" charset="-122"/>
      </a:defRPr>
    </a:lvl2pPr>
    <a:lvl3pPr marL="914400" lvl="2" indent="0" algn="l" defTabSz="91440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ea typeface="宋体" panose="02010600030101010101" pitchFamily="2" charset="-122"/>
      </a:defRPr>
    </a:lvl3pPr>
    <a:lvl4pPr marL="1371600" lvl="3" indent="0" algn="l" defTabSz="91440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ea typeface="宋体" panose="02010600030101010101" pitchFamily="2" charset="-122"/>
      </a:defRPr>
    </a:lvl4pPr>
    <a:lvl5pPr marL="1828800" lvl="4" indent="0" algn="l" defTabSz="91440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ea typeface="宋体" panose="02010600030101010101" pitchFamily="2" charset="-122"/>
      </a:defRPr>
    </a:lvl5pPr>
    <a:lvl6pPr marL="2286000" lvl="5" indent="0" algn="l" defTabSz="91440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ea typeface="宋体" panose="02010600030101010101" pitchFamily="2" charset="-122"/>
      </a:defRPr>
    </a:lvl6pPr>
    <a:lvl7pPr marL="2743200" lvl="6" indent="0" algn="l" defTabSz="91440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ea typeface="宋体" panose="02010600030101010101" pitchFamily="2" charset="-122"/>
      </a:defRPr>
    </a:lvl7pPr>
    <a:lvl8pPr marL="3200400" lvl="7" indent="0" algn="l" defTabSz="91440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ea typeface="宋体" panose="02010600030101010101" pitchFamily="2" charset="-122"/>
      </a:defRPr>
    </a:lvl8pPr>
    <a:lvl9pPr marL="3657600" lvl="8" indent="0" algn="l" defTabSz="91440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ea typeface="宋体" panose="02010600030101010101" pitchFamily="2" charset="-122"/>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333333"/>
    <a:srgbClr val="DFF4B6"/>
    <a:srgbClr val="D6F1A1"/>
    <a:srgbClr val="9CD921"/>
    <a:srgbClr val="AAE1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76"/>
    <p:restoredTop sz="94660"/>
  </p:normalViewPr>
  <p:slideViewPr>
    <p:cSldViewPr snapToGrid="0" showGuides="1">
      <p:cViewPr varScale="1">
        <p:scale>
          <a:sx n="86" d="100"/>
          <a:sy n="86" d="100"/>
        </p:scale>
        <p:origin x="514" y="72"/>
      </p:cViewPr>
      <p:guideLst>
        <p:guide orient="horz" pos="2124"/>
        <p:guide pos="3869"/>
      </p:guideLst>
    </p:cSldViewPr>
  </p:slideViewPr>
  <p:notesTextViewPr>
    <p:cViewPr>
      <p:scale>
        <a:sx n="1" d="1"/>
        <a:sy n="1" d="1"/>
      </p:scale>
      <p:origin x="0" y="0"/>
    </p:cViewPr>
  </p:notesTextViewPr>
  <p:sorterViewPr showFormatting="0">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0" Type="http://schemas.openxmlformats.org/officeDocument/2006/relationships/tableStyles" Target="tableStyles.xml"/><Relationship Id="rId6" Type="http://schemas.openxmlformats.org/officeDocument/2006/relationships/slide" Target="slides/slide3.xml"/><Relationship Id="rId59" Type="http://schemas.openxmlformats.org/officeDocument/2006/relationships/viewProps" Target="viewProps.xml"/><Relationship Id="rId58" Type="http://schemas.openxmlformats.org/officeDocument/2006/relationships/presProps" Target="presProps.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notesMaster" Target="notesMasters/notesMaster1.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p>
            <a:pPr lvl="0"/>
            <a:endParaRPr lang="zh-CN" altLang="en-US" sz="1200" dirty="0">
              <a:latin typeface="等线" panose="02010600030101010101" charset="-122"/>
              <a:ea typeface="等线" panose="02010600030101010101" charset="-122"/>
            </a:endParaRPr>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p>
            <a:pPr lvl="0" algn="r"/>
            <a:fld id="{BB962C8B-B14F-4D97-AF65-F5344CB8AC3E}" type="datetimeFigureOut">
              <a:rPr lang="zh-CN" altLang="en-US" sz="1200" dirty="0">
                <a:latin typeface="等线" panose="02010600030101010101" charset="-122"/>
                <a:ea typeface="等线" panose="02010600030101010101" charset="-122"/>
              </a:rPr>
            </a:fld>
            <a:endParaRPr lang="zh-CN" altLang="en-US" sz="1200" dirty="0">
              <a:latin typeface="等线" panose="02010600030101010101" charset="-122"/>
              <a:ea typeface="等线" panose="02010600030101010101" charset="-122"/>
            </a:endParaRPr>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编辑母版文本样式</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a:p>
            <a:pPr marL="457200" marR="0" lvl="1" indent="0" algn="l"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第二级</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a:p>
            <a:pPr marL="914400" marR="0" lvl="2" indent="0" algn="l"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第三级</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a:p>
            <a:pPr marL="1371600" marR="0" lvl="3" indent="0" algn="l"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第四级</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a:p>
            <a:pPr marL="1828800" marR="0" lvl="4" indent="0" algn="l"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第五级</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p>
            <a:pPr lvl="0"/>
            <a:endParaRPr lang="zh-CN" altLang="en-US" sz="1200" dirty="0">
              <a:latin typeface="等线" panose="02010600030101010101" charset="-122"/>
              <a:ea typeface="等线" panose="02010600030101010101" charset="-122"/>
            </a:endParaRPr>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lIns="91440" tIns="45720" rIns="91440" bIns="45720" rtlCol="0" anchor="b"/>
          <a:lstStyle/>
          <a:p>
            <a:pPr lvl="0" algn="r"/>
            <a:fld id="{9A0DB2DC-4C9A-4742-B13C-FB6460FD3503}" type="slidenum">
              <a:rPr lang="zh-CN" altLang="en-US" sz="1200" dirty="0">
                <a:latin typeface="等线" panose="02010600030101010101" charset="-122"/>
                <a:ea typeface="等线" panose="02010600030101010101" charset="-122"/>
              </a:rPr>
            </a:fld>
            <a:endParaRPr lang="zh-CN" altLang="en-US" sz="1200" dirty="0">
              <a:latin typeface="等线" panose="02010600030101010101" charset="-122"/>
              <a:ea typeface="等线" panose="02010600030101010101" charset="-122"/>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幻灯片图像占位符 1"/>
          <p:cNvSpPr>
            <a:spLocks noGrp="1" noRot="1" noChangeAspect="1" noTextEdit="1"/>
          </p:cNvSpPr>
          <p:nvPr>
            <p:ph type="sldImg"/>
          </p:nvPr>
        </p:nvSpPr>
        <p:spPr>
          <a:ln cap="flat" cmpd="sng">
            <a:solidFill>
              <a:srgbClr val="000000"/>
            </a:solidFill>
            <a:prstDash val="solid"/>
            <a:miter/>
            <a:headEnd type="none" w="med" len="med"/>
            <a:tailEnd type="none" w="med" len="med"/>
          </a:ln>
        </p:spPr>
        <p:txBody>
          <a:bodyPr/>
          <a:lstStyle/>
          <a:p>
            <a:endParaRPr lang="zh-CN" altLang="en-US"/>
          </a:p>
        </p:txBody>
      </p:sp>
      <p:sp>
        <p:nvSpPr>
          <p:cNvPr id="8195" name="备注占位符 2"/>
          <p:cNvSpPr>
            <a:spLocks noGrp="1"/>
          </p:cNvSpPr>
          <p:nvPr>
            <p:ph type="body" idx="1"/>
          </p:nvPr>
        </p:nvSpPr>
        <p:spPr>
          <a:noFill/>
          <a:ln w="9525">
            <a:miter/>
          </a:ln>
        </p:spPr>
        <p:txBody>
          <a:bodyPr wrap="square" lIns="91440" tIns="45720" rIns="91440" bIns="45720" anchor="t"/>
          <a:lstStyle/>
          <a:p>
            <a:pPr lvl="0">
              <a:spcBef>
                <a:spcPct val="0"/>
              </a:spcBef>
            </a:pPr>
            <a:endParaRPr lang="zh-CN" altLang="en-US" dirty="0"/>
          </a:p>
        </p:txBody>
      </p:sp>
      <p:sp>
        <p:nvSpPr>
          <p:cNvPr id="8196" name="灯片编号占位符 3"/>
          <p:cNvSpPr txBox="1">
            <a:spLocks noGrp="1"/>
          </p:cNvSpPr>
          <p:nvPr>
            <p:ph type="sldNum" sz="quarter"/>
          </p:nvPr>
        </p:nvSpPr>
        <p:spPr>
          <a:xfrm>
            <a:off x="3884613" y="8685213"/>
            <a:ext cx="2971800" cy="458787"/>
          </a:xfrm>
          <a:prstGeom prst="rect">
            <a:avLst/>
          </a:prstGeom>
          <a:noFill/>
          <a:ln w="9525">
            <a:noFill/>
            <a:miter/>
          </a:ln>
        </p:spPr>
        <p:txBody>
          <a:bodyPr anchor="b"/>
          <a:lstStyle/>
          <a:p>
            <a:pPr lvl="0" algn="r"/>
            <a:fld id="{9A0DB2DC-4C9A-4742-B13C-FB6460FD3503}" type="slidenum">
              <a:rPr lang="zh-CN" altLang="en-US" sz="1200" dirty="0">
                <a:latin typeface="等线" panose="02010600030101010101" charset="-122"/>
                <a:ea typeface="等线" panose="02010600030101010101" charset="-122"/>
              </a:rPr>
            </a:fld>
            <a:endParaRPr lang="zh-CN" altLang="en-US" sz="1200" dirty="0">
              <a:latin typeface="等线" panose="02010600030101010101" charset="-122"/>
              <a:ea typeface="等线" panose="02010600030101010101"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幻灯片图像占位符 1"/>
          <p:cNvSpPr>
            <a:spLocks noGrp="1" noRot="1" noChangeAspect="1" noTextEdit="1"/>
          </p:cNvSpPr>
          <p:nvPr>
            <p:ph type="sldImg"/>
          </p:nvPr>
        </p:nvSpPr>
        <p:spPr>
          <a:ln cap="flat" cmpd="sng">
            <a:solidFill>
              <a:srgbClr val="000000"/>
            </a:solidFill>
            <a:prstDash val="solid"/>
            <a:miter/>
            <a:headEnd type="none" w="med" len="med"/>
            <a:tailEnd type="none" w="med" len="med"/>
          </a:ln>
        </p:spPr>
        <p:txBody>
          <a:bodyPr/>
          <a:lstStyle/>
          <a:p>
            <a:endParaRPr lang="zh-CN" altLang="en-US"/>
          </a:p>
        </p:txBody>
      </p:sp>
      <p:sp>
        <p:nvSpPr>
          <p:cNvPr id="8195" name="备注占位符 2"/>
          <p:cNvSpPr>
            <a:spLocks noGrp="1"/>
          </p:cNvSpPr>
          <p:nvPr>
            <p:ph type="body" idx="1"/>
          </p:nvPr>
        </p:nvSpPr>
        <p:spPr>
          <a:noFill/>
          <a:ln w="9525">
            <a:miter/>
          </a:ln>
        </p:spPr>
        <p:txBody>
          <a:bodyPr wrap="square" lIns="91440" tIns="45720" rIns="91440" bIns="45720" anchor="t"/>
          <a:lstStyle/>
          <a:p>
            <a:pPr lvl="0">
              <a:spcBef>
                <a:spcPct val="0"/>
              </a:spcBef>
            </a:pPr>
            <a:endParaRPr lang="zh-CN" altLang="en-US" dirty="0"/>
          </a:p>
        </p:txBody>
      </p:sp>
      <p:sp>
        <p:nvSpPr>
          <p:cNvPr id="8196" name="灯片编号占位符 3"/>
          <p:cNvSpPr txBox="1">
            <a:spLocks noGrp="1"/>
          </p:cNvSpPr>
          <p:nvPr>
            <p:ph type="sldNum" sz="quarter"/>
          </p:nvPr>
        </p:nvSpPr>
        <p:spPr>
          <a:xfrm>
            <a:off x="3884613" y="8685213"/>
            <a:ext cx="2971800" cy="458787"/>
          </a:xfrm>
          <a:prstGeom prst="rect">
            <a:avLst/>
          </a:prstGeom>
          <a:noFill/>
          <a:ln w="9525">
            <a:noFill/>
            <a:miter/>
          </a:ln>
        </p:spPr>
        <p:txBody>
          <a:bodyPr anchor="b"/>
          <a:lstStyle/>
          <a:p>
            <a:pPr lvl="0" algn="r"/>
            <a:fld id="{9A0DB2DC-4C9A-4742-B13C-FB6460FD3503}" type="slidenum">
              <a:rPr lang="zh-CN" altLang="en-US" sz="1200" dirty="0">
                <a:latin typeface="等线" panose="02010600030101010101" charset="-122"/>
                <a:ea typeface="等线" panose="02010600030101010101" charset="-122"/>
              </a:rPr>
            </a:fld>
            <a:endParaRPr lang="zh-CN" altLang="en-US" sz="1200" dirty="0">
              <a:latin typeface="等线" panose="02010600030101010101" charset="-122"/>
              <a:ea typeface="等线" panose="02010600030101010101" charset="-122"/>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pPr lvl="0" algn="r"/>
            <a:fld id="{9A0DB2DC-4C9A-4742-B13C-FB6460FD3503}" type="slidenum">
              <a:rPr lang="zh-CN" altLang="en-US" sz="1200" dirty="0">
                <a:latin typeface="等线" panose="02010600030101010101" charset="-122"/>
                <a:ea typeface="等线" panose="02010600030101010101" charset="-122"/>
              </a:rPr>
            </a:fld>
            <a:endParaRPr lang="zh-CN" altLang="en-US" sz="1200" dirty="0">
              <a:latin typeface="等线" panose="02010600030101010101" charset="-122"/>
              <a:ea typeface="等线" panose="02010600030101010101" charset="-122"/>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幻灯片图像占位符 1"/>
          <p:cNvSpPr>
            <a:spLocks noGrp="1" noRot="1" noChangeAspect="1" noTextEdit="1"/>
          </p:cNvSpPr>
          <p:nvPr>
            <p:ph type="sldImg"/>
          </p:nvPr>
        </p:nvSpPr>
        <p:spPr>
          <a:ln cap="flat" cmpd="sng">
            <a:solidFill>
              <a:srgbClr val="000000"/>
            </a:solidFill>
            <a:prstDash val="solid"/>
            <a:miter/>
            <a:headEnd type="none" w="med" len="med"/>
            <a:tailEnd type="none" w="med" len="med"/>
          </a:ln>
        </p:spPr>
        <p:txBody>
          <a:bodyPr/>
          <a:lstStyle/>
          <a:p>
            <a:endParaRPr lang="zh-CN" altLang="en-US"/>
          </a:p>
        </p:txBody>
      </p:sp>
      <p:sp>
        <p:nvSpPr>
          <p:cNvPr id="8195" name="备注占位符 2"/>
          <p:cNvSpPr>
            <a:spLocks noGrp="1"/>
          </p:cNvSpPr>
          <p:nvPr>
            <p:ph type="body" idx="1"/>
          </p:nvPr>
        </p:nvSpPr>
        <p:spPr>
          <a:noFill/>
          <a:ln w="9525">
            <a:miter/>
          </a:ln>
        </p:spPr>
        <p:txBody>
          <a:bodyPr wrap="square" lIns="91440" tIns="45720" rIns="91440" bIns="45720" anchor="t"/>
          <a:lstStyle/>
          <a:p>
            <a:pPr lvl="0">
              <a:spcBef>
                <a:spcPct val="0"/>
              </a:spcBef>
            </a:pPr>
            <a:endParaRPr lang="zh-CN" altLang="en-US" dirty="0"/>
          </a:p>
        </p:txBody>
      </p:sp>
      <p:sp>
        <p:nvSpPr>
          <p:cNvPr id="8196" name="灯片编号占位符 3"/>
          <p:cNvSpPr txBox="1">
            <a:spLocks noGrp="1"/>
          </p:cNvSpPr>
          <p:nvPr>
            <p:ph type="sldNum" sz="quarter"/>
          </p:nvPr>
        </p:nvSpPr>
        <p:spPr>
          <a:xfrm>
            <a:off x="3884613" y="8685213"/>
            <a:ext cx="2971800" cy="458787"/>
          </a:xfrm>
          <a:prstGeom prst="rect">
            <a:avLst/>
          </a:prstGeom>
          <a:noFill/>
          <a:ln w="9525">
            <a:noFill/>
            <a:miter/>
          </a:ln>
        </p:spPr>
        <p:txBody>
          <a:bodyPr anchor="b"/>
          <a:lstStyle/>
          <a:p>
            <a:pPr lvl="0" algn="r"/>
            <a:fld id="{9A0DB2DC-4C9A-4742-B13C-FB6460FD3503}" type="slidenum">
              <a:rPr lang="zh-CN" altLang="en-US" sz="1200" dirty="0">
                <a:latin typeface="等线" panose="02010600030101010101" charset="-122"/>
                <a:ea typeface="等线" panose="02010600030101010101" charset="-122"/>
              </a:rPr>
            </a:fld>
            <a:endParaRPr lang="zh-CN" altLang="en-US" sz="1200" dirty="0">
              <a:latin typeface="等线" panose="02010600030101010101" charset="-122"/>
              <a:ea typeface="等线" panose="02010600030101010101" charset="-122"/>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幻灯片图像占位符 1"/>
          <p:cNvSpPr>
            <a:spLocks noGrp="1" noRot="1" noChangeAspect="1" noTextEdit="1"/>
          </p:cNvSpPr>
          <p:nvPr>
            <p:ph type="sldImg"/>
          </p:nvPr>
        </p:nvSpPr>
        <p:spPr>
          <a:ln cap="flat" cmpd="sng">
            <a:solidFill>
              <a:srgbClr val="000000"/>
            </a:solidFill>
            <a:prstDash val="solid"/>
            <a:miter/>
            <a:headEnd type="none" w="med" len="med"/>
            <a:tailEnd type="none" w="med" len="med"/>
          </a:ln>
        </p:spPr>
        <p:txBody>
          <a:bodyPr/>
          <a:lstStyle/>
          <a:p>
            <a:endParaRPr lang="zh-CN" altLang="en-US"/>
          </a:p>
        </p:txBody>
      </p:sp>
      <p:sp>
        <p:nvSpPr>
          <p:cNvPr id="8195" name="备注占位符 2"/>
          <p:cNvSpPr>
            <a:spLocks noGrp="1"/>
          </p:cNvSpPr>
          <p:nvPr>
            <p:ph type="body" idx="1"/>
          </p:nvPr>
        </p:nvSpPr>
        <p:spPr>
          <a:noFill/>
          <a:ln w="9525">
            <a:miter/>
          </a:ln>
        </p:spPr>
        <p:txBody>
          <a:bodyPr wrap="square" lIns="91440" tIns="45720" rIns="91440" bIns="45720" anchor="t"/>
          <a:lstStyle/>
          <a:p>
            <a:pPr lvl="0">
              <a:spcBef>
                <a:spcPct val="0"/>
              </a:spcBef>
            </a:pPr>
            <a:endParaRPr lang="zh-CN" altLang="en-US" dirty="0"/>
          </a:p>
        </p:txBody>
      </p:sp>
      <p:sp>
        <p:nvSpPr>
          <p:cNvPr id="8196" name="灯片编号占位符 3"/>
          <p:cNvSpPr txBox="1">
            <a:spLocks noGrp="1"/>
          </p:cNvSpPr>
          <p:nvPr>
            <p:ph type="sldNum" sz="quarter"/>
          </p:nvPr>
        </p:nvSpPr>
        <p:spPr>
          <a:xfrm>
            <a:off x="3884613" y="8685213"/>
            <a:ext cx="2971800" cy="458787"/>
          </a:xfrm>
          <a:prstGeom prst="rect">
            <a:avLst/>
          </a:prstGeom>
          <a:noFill/>
          <a:ln w="9525">
            <a:noFill/>
            <a:miter/>
          </a:ln>
        </p:spPr>
        <p:txBody>
          <a:bodyPr anchor="b"/>
          <a:lstStyle/>
          <a:p>
            <a:pPr lvl="0" algn="r"/>
            <a:fld id="{9A0DB2DC-4C9A-4742-B13C-FB6460FD3503}" type="slidenum">
              <a:rPr lang="zh-CN" altLang="en-US" sz="1200" dirty="0">
                <a:latin typeface="等线" panose="02010600030101010101" charset="-122"/>
                <a:ea typeface="等线" panose="02010600030101010101" charset="-122"/>
              </a:rPr>
            </a:fld>
            <a:endParaRPr lang="zh-CN" altLang="en-US" sz="1200" dirty="0">
              <a:latin typeface="等线" panose="02010600030101010101" charset="-122"/>
              <a:ea typeface="等线" panose="02010600030101010101" charset="-122"/>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幻灯片图像占位符 1"/>
          <p:cNvSpPr>
            <a:spLocks noGrp="1" noRot="1" noChangeAspect="1" noTextEdit="1"/>
          </p:cNvSpPr>
          <p:nvPr>
            <p:ph type="sldImg"/>
          </p:nvPr>
        </p:nvSpPr>
        <p:spPr>
          <a:ln cap="flat" cmpd="sng">
            <a:solidFill>
              <a:srgbClr val="000000"/>
            </a:solidFill>
            <a:prstDash val="solid"/>
            <a:miter/>
            <a:headEnd type="none" w="med" len="med"/>
            <a:tailEnd type="none" w="med" len="med"/>
          </a:ln>
        </p:spPr>
        <p:txBody>
          <a:bodyPr/>
          <a:lstStyle/>
          <a:p>
            <a:endParaRPr lang="zh-CN" altLang="en-US"/>
          </a:p>
        </p:txBody>
      </p:sp>
      <p:sp>
        <p:nvSpPr>
          <p:cNvPr id="8195" name="备注占位符 2"/>
          <p:cNvSpPr>
            <a:spLocks noGrp="1"/>
          </p:cNvSpPr>
          <p:nvPr>
            <p:ph type="body" idx="1"/>
          </p:nvPr>
        </p:nvSpPr>
        <p:spPr>
          <a:noFill/>
          <a:ln w="9525">
            <a:miter/>
          </a:ln>
        </p:spPr>
        <p:txBody>
          <a:bodyPr wrap="square" lIns="91440" tIns="45720" rIns="91440" bIns="45720" anchor="t"/>
          <a:lstStyle/>
          <a:p>
            <a:pPr lvl="0">
              <a:spcBef>
                <a:spcPct val="0"/>
              </a:spcBef>
            </a:pPr>
            <a:endParaRPr lang="zh-CN" altLang="en-US" dirty="0"/>
          </a:p>
        </p:txBody>
      </p:sp>
      <p:sp>
        <p:nvSpPr>
          <p:cNvPr id="8196" name="灯片编号占位符 3"/>
          <p:cNvSpPr txBox="1">
            <a:spLocks noGrp="1"/>
          </p:cNvSpPr>
          <p:nvPr>
            <p:ph type="sldNum" sz="quarter"/>
          </p:nvPr>
        </p:nvSpPr>
        <p:spPr>
          <a:xfrm>
            <a:off x="3884613" y="8685213"/>
            <a:ext cx="2971800" cy="458787"/>
          </a:xfrm>
          <a:prstGeom prst="rect">
            <a:avLst/>
          </a:prstGeom>
          <a:noFill/>
          <a:ln w="9525">
            <a:noFill/>
            <a:miter/>
          </a:ln>
        </p:spPr>
        <p:txBody>
          <a:bodyPr anchor="b"/>
          <a:lstStyle/>
          <a:p>
            <a:pPr lvl="0" algn="r"/>
            <a:fld id="{9A0DB2DC-4C9A-4742-B13C-FB6460FD3503}" type="slidenum">
              <a:rPr lang="zh-CN" altLang="en-US" sz="1200" dirty="0">
                <a:latin typeface="等线" panose="02010600030101010101" charset="-122"/>
                <a:ea typeface="等线" panose="02010600030101010101" charset="-122"/>
              </a:rPr>
            </a:fld>
            <a:endParaRPr lang="zh-CN" altLang="en-US" sz="1200" dirty="0">
              <a:latin typeface="等线" panose="02010600030101010101" charset="-122"/>
              <a:ea typeface="等线" panose="02010600030101010101"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幻灯片图像占位符 1"/>
          <p:cNvSpPr>
            <a:spLocks noGrp="1" noRot="1" noChangeAspect="1" noTextEdit="1"/>
          </p:cNvSpPr>
          <p:nvPr>
            <p:ph type="sldImg"/>
          </p:nvPr>
        </p:nvSpPr>
        <p:spPr>
          <a:ln cap="flat" cmpd="sng">
            <a:solidFill>
              <a:srgbClr val="000000"/>
            </a:solidFill>
            <a:prstDash val="solid"/>
            <a:miter/>
            <a:headEnd type="none" w="med" len="med"/>
            <a:tailEnd type="none" w="med" len="med"/>
          </a:ln>
        </p:spPr>
        <p:txBody>
          <a:bodyPr/>
          <a:lstStyle/>
          <a:p>
            <a:endParaRPr lang="zh-CN" altLang="en-US"/>
          </a:p>
        </p:txBody>
      </p:sp>
      <p:sp>
        <p:nvSpPr>
          <p:cNvPr id="8195" name="备注占位符 2"/>
          <p:cNvSpPr>
            <a:spLocks noGrp="1"/>
          </p:cNvSpPr>
          <p:nvPr>
            <p:ph type="body" idx="1"/>
          </p:nvPr>
        </p:nvSpPr>
        <p:spPr>
          <a:noFill/>
          <a:ln w="9525">
            <a:miter/>
          </a:ln>
        </p:spPr>
        <p:txBody>
          <a:bodyPr wrap="square" lIns="91440" tIns="45720" rIns="91440" bIns="45720" anchor="t"/>
          <a:lstStyle/>
          <a:p>
            <a:pPr lvl="0">
              <a:spcBef>
                <a:spcPct val="0"/>
              </a:spcBef>
            </a:pPr>
            <a:endParaRPr lang="zh-CN" altLang="en-US" dirty="0"/>
          </a:p>
        </p:txBody>
      </p:sp>
      <p:sp>
        <p:nvSpPr>
          <p:cNvPr id="8196" name="灯片编号占位符 3"/>
          <p:cNvSpPr txBox="1">
            <a:spLocks noGrp="1"/>
          </p:cNvSpPr>
          <p:nvPr>
            <p:ph type="sldNum" sz="quarter"/>
          </p:nvPr>
        </p:nvSpPr>
        <p:spPr>
          <a:xfrm>
            <a:off x="3884613" y="8685213"/>
            <a:ext cx="2971800" cy="458787"/>
          </a:xfrm>
          <a:prstGeom prst="rect">
            <a:avLst/>
          </a:prstGeom>
          <a:noFill/>
          <a:ln w="9525">
            <a:noFill/>
            <a:miter/>
          </a:ln>
        </p:spPr>
        <p:txBody>
          <a:bodyPr anchor="b"/>
          <a:lstStyle/>
          <a:p>
            <a:pPr lvl="0" algn="r"/>
            <a:fld id="{9A0DB2DC-4C9A-4742-B13C-FB6460FD3503}" type="slidenum">
              <a:rPr lang="zh-CN" altLang="en-US" sz="1200" dirty="0">
                <a:latin typeface="等线" panose="02010600030101010101" charset="-122"/>
                <a:ea typeface="等线" panose="02010600030101010101" charset="-122"/>
              </a:rPr>
            </a:fld>
            <a:endParaRPr lang="zh-CN" altLang="en-US" sz="1200" dirty="0">
              <a:latin typeface="等线" panose="02010600030101010101" charset="-122"/>
              <a:ea typeface="等线" panose="02010600030101010101"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幻灯片图像占位符 1"/>
          <p:cNvSpPr>
            <a:spLocks noGrp="1" noRot="1" noChangeAspect="1" noTextEdit="1"/>
          </p:cNvSpPr>
          <p:nvPr>
            <p:ph type="sldImg"/>
          </p:nvPr>
        </p:nvSpPr>
        <p:spPr>
          <a:ln cap="flat" cmpd="sng">
            <a:solidFill>
              <a:srgbClr val="000000"/>
            </a:solidFill>
            <a:prstDash val="solid"/>
            <a:miter/>
            <a:headEnd type="none" w="med" len="med"/>
            <a:tailEnd type="none" w="med" len="med"/>
          </a:ln>
        </p:spPr>
        <p:txBody>
          <a:bodyPr/>
          <a:lstStyle/>
          <a:p>
            <a:endParaRPr lang="zh-CN" altLang="en-US"/>
          </a:p>
        </p:txBody>
      </p:sp>
      <p:sp>
        <p:nvSpPr>
          <p:cNvPr id="8195" name="备注占位符 2"/>
          <p:cNvSpPr>
            <a:spLocks noGrp="1"/>
          </p:cNvSpPr>
          <p:nvPr>
            <p:ph type="body" idx="1"/>
          </p:nvPr>
        </p:nvSpPr>
        <p:spPr>
          <a:noFill/>
          <a:ln w="9525">
            <a:miter/>
          </a:ln>
        </p:spPr>
        <p:txBody>
          <a:bodyPr wrap="square" lIns="91440" tIns="45720" rIns="91440" bIns="45720" anchor="t"/>
          <a:lstStyle/>
          <a:p>
            <a:pPr lvl="0">
              <a:spcBef>
                <a:spcPct val="0"/>
              </a:spcBef>
            </a:pPr>
            <a:endParaRPr lang="zh-CN" altLang="en-US" dirty="0"/>
          </a:p>
        </p:txBody>
      </p:sp>
      <p:sp>
        <p:nvSpPr>
          <p:cNvPr id="8196" name="灯片编号占位符 3"/>
          <p:cNvSpPr txBox="1">
            <a:spLocks noGrp="1"/>
          </p:cNvSpPr>
          <p:nvPr>
            <p:ph type="sldNum" sz="quarter"/>
          </p:nvPr>
        </p:nvSpPr>
        <p:spPr>
          <a:xfrm>
            <a:off x="3884613" y="8685213"/>
            <a:ext cx="2971800" cy="458787"/>
          </a:xfrm>
          <a:prstGeom prst="rect">
            <a:avLst/>
          </a:prstGeom>
          <a:noFill/>
          <a:ln w="9525">
            <a:noFill/>
            <a:miter/>
          </a:ln>
        </p:spPr>
        <p:txBody>
          <a:bodyPr anchor="b"/>
          <a:lstStyle/>
          <a:p>
            <a:pPr lvl="0" algn="r"/>
            <a:fld id="{9A0DB2DC-4C9A-4742-B13C-FB6460FD3503}" type="slidenum">
              <a:rPr lang="zh-CN" altLang="en-US" sz="1200" dirty="0">
                <a:latin typeface="等线" panose="02010600030101010101" charset="-122"/>
                <a:ea typeface="等线" panose="02010600030101010101" charset="-122"/>
              </a:rPr>
            </a:fld>
            <a:endParaRPr lang="zh-CN" altLang="en-US" sz="1200" dirty="0">
              <a:latin typeface="等线" panose="02010600030101010101" charset="-122"/>
              <a:ea typeface="等线" panose="02010600030101010101"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幻灯片图像占位符 1"/>
          <p:cNvSpPr>
            <a:spLocks noGrp="1" noRot="1" noChangeAspect="1" noTextEdit="1"/>
          </p:cNvSpPr>
          <p:nvPr>
            <p:ph type="sldImg"/>
          </p:nvPr>
        </p:nvSpPr>
        <p:spPr>
          <a:ln cap="flat" cmpd="sng">
            <a:solidFill>
              <a:srgbClr val="000000"/>
            </a:solidFill>
            <a:prstDash val="solid"/>
            <a:miter/>
            <a:headEnd type="none" w="med" len="med"/>
            <a:tailEnd type="none" w="med" len="med"/>
          </a:ln>
        </p:spPr>
        <p:txBody>
          <a:bodyPr/>
          <a:lstStyle/>
          <a:p>
            <a:endParaRPr lang="zh-CN" altLang="en-US"/>
          </a:p>
        </p:txBody>
      </p:sp>
      <p:sp>
        <p:nvSpPr>
          <p:cNvPr id="8195" name="备注占位符 2"/>
          <p:cNvSpPr>
            <a:spLocks noGrp="1"/>
          </p:cNvSpPr>
          <p:nvPr>
            <p:ph type="body" idx="1"/>
          </p:nvPr>
        </p:nvSpPr>
        <p:spPr>
          <a:noFill/>
          <a:ln w="9525">
            <a:miter/>
          </a:ln>
        </p:spPr>
        <p:txBody>
          <a:bodyPr wrap="square" lIns="91440" tIns="45720" rIns="91440" bIns="45720" anchor="t"/>
          <a:lstStyle/>
          <a:p>
            <a:pPr lvl="0">
              <a:spcBef>
                <a:spcPct val="0"/>
              </a:spcBef>
            </a:pPr>
            <a:endParaRPr lang="zh-CN" altLang="en-US" dirty="0"/>
          </a:p>
        </p:txBody>
      </p:sp>
      <p:sp>
        <p:nvSpPr>
          <p:cNvPr id="8196" name="灯片编号占位符 3"/>
          <p:cNvSpPr txBox="1">
            <a:spLocks noGrp="1"/>
          </p:cNvSpPr>
          <p:nvPr>
            <p:ph type="sldNum" sz="quarter"/>
          </p:nvPr>
        </p:nvSpPr>
        <p:spPr>
          <a:xfrm>
            <a:off x="3884613" y="8685213"/>
            <a:ext cx="2971800" cy="458787"/>
          </a:xfrm>
          <a:prstGeom prst="rect">
            <a:avLst/>
          </a:prstGeom>
          <a:noFill/>
          <a:ln w="9525">
            <a:noFill/>
            <a:miter/>
          </a:ln>
        </p:spPr>
        <p:txBody>
          <a:bodyPr anchor="b"/>
          <a:lstStyle/>
          <a:p>
            <a:pPr lvl="0" algn="r"/>
            <a:fld id="{9A0DB2DC-4C9A-4742-B13C-FB6460FD3503}" type="slidenum">
              <a:rPr lang="zh-CN" altLang="en-US" sz="1200" dirty="0">
                <a:latin typeface="等线" panose="02010600030101010101" charset="-122"/>
                <a:ea typeface="等线" panose="02010600030101010101" charset="-122"/>
              </a:rPr>
            </a:fld>
            <a:endParaRPr lang="zh-CN" altLang="en-US" sz="1200" dirty="0">
              <a:latin typeface="等线" panose="02010600030101010101" charset="-122"/>
              <a:ea typeface="等线" panose="02010600030101010101"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幻灯片图像占位符 1"/>
          <p:cNvSpPr>
            <a:spLocks noGrp="1" noRot="1" noChangeAspect="1" noTextEdit="1"/>
          </p:cNvSpPr>
          <p:nvPr>
            <p:ph type="sldImg"/>
          </p:nvPr>
        </p:nvSpPr>
        <p:spPr>
          <a:ln cap="flat" cmpd="sng">
            <a:solidFill>
              <a:srgbClr val="000000"/>
            </a:solidFill>
            <a:prstDash val="solid"/>
            <a:miter/>
            <a:headEnd type="none" w="med" len="med"/>
            <a:tailEnd type="none" w="med" len="med"/>
          </a:ln>
        </p:spPr>
        <p:txBody>
          <a:bodyPr/>
          <a:lstStyle/>
          <a:p>
            <a:endParaRPr lang="zh-CN" altLang="en-US"/>
          </a:p>
        </p:txBody>
      </p:sp>
      <p:sp>
        <p:nvSpPr>
          <p:cNvPr id="8195" name="备注占位符 2"/>
          <p:cNvSpPr>
            <a:spLocks noGrp="1"/>
          </p:cNvSpPr>
          <p:nvPr>
            <p:ph type="body" idx="1"/>
          </p:nvPr>
        </p:nvSpPr>
        <p:spPr>
          <a:noFill/>
          <a:ln w="9525">
            <a:miter/>
          </a:ln>
        </p:spPr>
        <p:txBody>
          <a:bodyPr wrap="square" lIns="91440" tIns="45720" rIns="91440" bIns="45720" anchor="t"/>
          <a:lstStyle/>
          <a:p>
            <a:pPr lvl="0">
              <a:spcBef>
                <a:spcPct val="0"/>
              </a:spcBef>
            </a:pPr>
            <a:endParaRPr lang="zh-CN" altLang="en-US" dirty="0"/>
          </a:p>
        </p:txBody>
      </p:sp>
      <p:sp>
        <p:nvSpPr>
          <p:cNvPr id="8196" name="灯片编号占位符 3"/>
          <p:cNvSpPr txBox="1">
            <a:spLocks noGrp="1"/>
          </p:cNvSpPr>
          <p:nvPr>
            <p:ph type="sldNum" sz="quarter"/>
          </p:nvPr>
        </p:nvSpPr>
        <p:spPr>
          <a:xfrm>
            <a:off x="3884613" y="8685213"/>
            <a:ext cx="2971800" cy="458787"/>
          </a:xfrm>
          <a:prstGeom prst="rect">
            <a:avLst/>
          </a:prstGeom>
          <a:noFill/>
          <a:ln w="9525">
            <a:noFill/>
            <a:miter/>
          </a:ln>
        </p:spPr>
        <p:txBody>
          <a:bodyPr anchor="b"/>
          <a:lstStyle/>
          <a:p>
            <a:pPr lvl="0" algn="r"/>
            <a:fld id="{9A0DB2DC-4C9A-4742-B13C-FB6460FD3503}" type="slidenum">
              <a:rPr lang="zh-CN" altLang="en-US" sz="1200" dirty="0">
                <a:latin typeface="等线" panose="02010600030101010101" charset="-122"/>
                <a:ea typeface="等线" panose="02010600030101010101" charset="-122"/>
              </a:rPr>
            </a:fld>
            <a:endParaRPr lang="zh-CN" altLang="en-US" sz="1200" dirty="0">
              <a:latin typeface="等线" panose="02010600030101010101" charset="-122"/>
              <a:ea typeface="等线" panose="02010600030101010101"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幻灯片图像占位符 1"/>
          <p:cNvSpPr>
            <a:spLocks noGrp="1" noRot="1" noChangeAspect="1" noTextEdit="1"/>
          </p:cNvSpPr>
          <p:nvPr>
            <p:ph type="sldImg"/>
          </p:nvPr>
        </p:nvSpPr>
        <p:spPr>
          <a:ln cap="flat" cmpd="sng">
            <a:solidFill>
              <a:srgbClr val="000000"/>
            </a:solidFill>
            <a:prstDash val="solid"/>
            <a:miter/>
            <a:headEnd type="none" w="med" len="med"/>
            <a:tailEnd type="none" w="med" len="med"/>
          </a:ln>
        </p:spPr>
        <p:txBody>
          <a:bodyPr/>
          <a:lstStyle/>
          <a:p>
            <a:endParaRPr lang="zh-CN" altLang="en-US"/>
          </a:p>
        </p:txBody>
      </p:sp>
      <p:sp>
        <p:nvSpPr>
          <p:cNvPr id="8195" name="备注占位符 2"/>
          <p:cNvSpPr>
            <a:spLocks noGrp="1"/>
          </p:cNvSpPr>
          <p:nvPr>
            <p:ph type="body" idx="1"/>
          </p:nvPr>
        </p:nvSpPr>
        <p:spPr>
          <a:noFill/>
          <a:ln w="9525">
            <a:miter/>
          </a:ln>
        </p:spPr>
        <p:txBody>
          <a:bodyPr wrap="square" lIns="91440" tIns="45720" rIns="91440" bIns="45720" anchor="t"/>
          <a:lstStyle/>
          <a:p>
            <a:pPr lvl="0">
              <a:spcBef>
                <a:spcPct val="0"/>
              </a:spcBef>
            </a:pPr>
            <a:endParaRPr lang="zh-CN" altLang="en-US" dirty="0"/>
          </a:p>
        </p:txBody>
      </p:sp>
      <p:sp>
        <p:nvSpPr>
          <p:cNvPr id="8196" name="灯片编号占位符 3"/>
          <p:cNvSpPr txBox="1">
            <a:spLocks noGrp="1"/>
          </p:cNvSpPr>
          <p:nvPr>
            <p:ph type="sldNum" sz="quarter"/>
          </p:nvPr>
        </p:nvSpPr>
        <p:spPr>
          <a:xfrm>
            <a:off x="3884613" y="8685213"/>
            <a:ext cx="2971800" cy="458787"/>
          </a:xfrm>
          <a:prstGeom prst="rect">
            <a:avLst/>
          </a:prstGeom>
          <a:noFill/>
          <a:ln w="9525">
            <a:noFill/>
            <a:miter/>
          </a:ln>
        </p:spPr>
        <p:txBody>
          <a:bodyPr anchor="b"/>
          <a:lstStyle/>
          <a:p>
            <a:pPr lvl="0" algn="r"/>
            <a:fld id="{9A0DB2DC-4C9A-4742-B13C-FB6460FD3503}" type="slidenum">
              <a:rPr lang="zh-CN" altLang="en-US" sz="1200" dirty="0">
                <a:latin typeface="等线" panose="02010600030101010101" charset="-122"/>
                <a:ea typeface="等线" panose="02010600030101010101" charset="-122"/>
              </a:rPr>
            </a:fld>
            <a:endParaRPr lang="zh-CN" altLang="en-US" sz="1200" dirty="0">
              <a:latin typeface="等线" panose="02010600030101010101" charset="-122"/>
              <a:ea typeface="等线" panose="02010600030101010101"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幻灯片图像占位符 1"/>
          <p:cNvSpPr>
            <a:spLocks noGrp="1" noRot="1" noChangeAspect="1" noTextEdit="1"/>
          </p:cNvSpPr>
          <p:nvPr>
            <p:ph type="sldImg"/>
          </p:nvPr>
        </p:nvSpPr>
        <p:spPr>
          <a:ln cap="flat" cmpd="sng">
            <a:solidFill>
              <a:srgbClr val="000000"/>
            </a:solidFill>
            <a:prstDash val="solid"/>
            <a:miter/>
            <a:headEnd type="none" w="med" len="med"/>
            <a:tailEnd type="none" w="med" len="med"/>
          </a:ln>
        </p:spPr>
        <p:txBody>
          <a:bodyPr/>
          <a:lstStyle/>
          <a:p>
            <a:endParaRPr lang="zh-CN" altLang="en-US"/>
          </a:p>
        </p:txBody>
      </p:sp>
      <p:sp>
        <p:nvSpPr>
          <p:cNvPr id="8195" name="备注占位符 2"/>
          <p:cNvSpPr>
            <a:spLocks noGrp="1"/>
          </p:cNvSpPr>
          <p:nvPr>
            <p:ph type="body" idx="1"/>
          </p:nvPr>
        </p:nvSpPr>
        <p:spPr>
          <a:noFill/>
          <a:ln w="9525">
            <a:miter/>
          </a:ln>
        </p:spPr>
        <p:txBody>
          <a:bodyPr wrap="square" lIns="91440" tIns="45720" rIns="91440" bIns="45720" anchor="t"/>
          <a:lstStyle/>
          <a:p>
            <a:pPr lvl="0">
              <a:spcBef>
                <a:spcPct val="0"/>
              </a:spcBef>
            </a:pPr>
            <a:endParaRPr lang="zh-CN" altLang="en-US" dirty="0"/>
          </a:p>
        </p:txBody>
      </p:sp>
      <p:sp>
        <p:nvSpPr>
          <p:cNvPr id="8196" name="灯片编号占位符 3"/>
          <p:cNvSpPr txBox="1">
            <a:spLocks noGrp="1"/>
          </p:cNvSpPr>
          <p:nvPr>
            <p:ph type="sldNum" sz="quarter"/>
          </p:nvPr>
        </p:nvSpPr>
        <p:spPr>
          <a:xfrm>
            <a:off x="3884613" y="8685213"/>
            <a:ext cx="2971800" cy="458787"/>
          </a:xfrm>
          <a:prstGeom prst="rect">
            <a:avLst/>
          </a:prstGeom>
          <a:noFill/>
          <a:ln w="9525">
            <a:noFill/>
            <a:miter/>
          </a:ln>
        </p:spPr>
        <p:txBody>
          <a:bodyPr anchor="b"/>
          <a:lstStyle/>
          <a:p>
            <a:pPr lvl="0" algn="r"/>
            <a:fld id="{9A0DB2DC-4C9A-4742-B13C-FB6460FD3503}" type="slidenum">
              <a:rPr lang="zh-CN" altLang="en-US" sz="1200" dirty="0">
                <a:latin typeface="等线" panose="02010600030101010101" charset="-122"/>
                <a:ea typeface="等线" panose="02010600030101010101" charset="-122"/>
              </a:rPr>
            </a:fld>
            <a:endParaRPr lang="zh-CN" altLang="en-US" sz="1200" dirty="0">
              <a:latin typeface="等线" panose="02010600030101010101" charset="-122"/>
              <a:ea typeface="等线" panose="02010600030101010101"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幻灯片图像占位符 1"/>
          <p:cNvSpPr>
            <a:spLocks noGrp="1" noRot="1" noChangeAspect="1" noTextEdit="1"/>
          </p:cNvSpPr>
          <p:nvPr>
            <p:ph type="sldImg"/>
          </p:nvPr>
        </p:nvSpPr>
        <p:spPr>
          <a:ln cap="flat" cmpd="sng">
            <a:solidFill>
              <a:srgbClr val="000000"/>
            </a:solidFill>
            <a:prstDash val="solid"/>
            <a:miter/>
            <a:headEnd type="none" w="med" len="med"/>
            <a:tailEnd type="none" w="med" len="med"/>
          </a:ln>
        </p:spPr>
        <p:txBody>
          <a:bodyPr/>
          <a:lstStyle/>
          <a:p>
            <a:endParaRPr lang="zh-CN" altLang="en-US"/>
          </a:p>
        </p:txBody>
      </p:sp>
      <p:sp>
        <p:nvSpPr>
          <p:cNvPr id="8195" name="备注占位符 2"/>
          <p:cNvSpPr>
            <a:spLocks noGrp="1"/>
          </p:cNvSpPr>
          <p:nvPr>
            <p:ph type="body" idx="1"/>
          </p:nvPr>
        </p:nvSpPr>
        <p:spPr>
          <a:noFill/>
          <a:ln w="9525">
            <a:miter/>
          </a:ln>
        </p:spPr>
        <p:txBody>
          <a:bodyPr wrap="square" lIns="91440" tIns="45720" rIns="91440" bIns="45720" anchor="t"/>
          <a:lstStyle/>
          <a:p>
            <a:pPr lvl="0">
              <a:spcBef>
                <a:spcPct val="0"/>
              </a:spcBef>
            </a:pPr>
            <a:endParaRPr lang="zh-CN" altLang="en-US" dirty="0"/>
          </a:p>
        </p:txBody>
      </p:sp>
      <p:sp>
        <p:nvSpPr>
          <p:cNvPr id="8196" name="灯片编号占位符 3"/>
          <p:cNvSpPr txBox="1">
            <a:spLocks noGrp="1"/>
          </p:cNvSpPr>
          <p:nvPr>
            <p:ph type="sldNum" sz="quarter"/>
          </p:nvPr>
        </p:nvSpPr>
        <p:spPr>
          <a:xfrm>
            <a:off x="3884613" y="8685213"/>
            <a:ext cx="2971800" cy="458787"/>
          </a:xfrm>
          <a:prstGeom prst="rect">
            <a:avLst/>
          </a:prstGeom>
          <a:noFill/>
          <a:ln w="9525">
            <a:noFill/>
            <a:miter/>
          </a:ln>
        </p:spPr>
        <p:txBody>
          <a:bodyPr anchor="b"/>
          <a:lstStyle/>
          <a:p>
            <a:pPr lvl="0" algn="r"/>
            <a:fld id="{9A0DB2DC-4C9A-4742-B13C-FB6460FD3503}" type="slidenum">
              <a:rPr lang="zh-CN" altLang="en-US" sz="1200" dirty="0">
                <a:latin typeface="等线" panose="02010600030101010101" charset="-122"/>
                <a:ea typeface="等线" panose="02010600030101010101" charset="-122"/>
              </a:rPr>
            </a:fld>
            <a:endParaRPr lang="zh-CN" altLang="en-US" sz="1200" dirty="0">
              <a:latin typeface="等线" panose="02010600030101010101" charset="-122"/>
              <a:ea typeface="等线" panose="02010600030101010101"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幻灯片图像占位符 1"/>
          <p:cNvSpPr>
            <a:spLocks noGrp="1" noRot="1" noChangeAspect="1" noTextEdit="1"/>
          </p:cNvSpPr>
          <p:nvPr>
            <p:ph type="sldImg"/>
          </p:nvPr>
        </p:nvSpPr>
        <p:spPr>
          <a:ln cap="flat" cmpd="sng">
            <a:solidFill>
              <a:srgbClr val="000000"/>
            </a:solidFill>
            <a:prstDash val="solid"/>
            <a:miter/>
            <a:headEnd type="none" w="med" len="med"/>
            <a:tailEnd type="none" w="med" len="med"/>
          </a:ln>
        </p:spPr>
        <p:txBody>
          <a:bodyPr/>
          <a:lstStyle/>
          <a:p>
            <a:endParaRPr lang="zh-CN" altLang="en-US"/>
          </a:p>
        </p:txBody>
      </p:sp>
      <p:sp>
        <p:nvSpPr>
          <p:cNvPr id="8195" name="备注占位符 2"/>
          <p:cNvSpPr>
            <a:spLocks noGrp="1"/>
          </p:cNvSpPr>
          <p:nvPr>
            <p:ph type="body" idx="1"/>
          </p:nvPr>
        </p:nvSpPr>
        <p:spPr>
          <a:noFill/>
          <a:ln w="9525">
            <a:miter/>
          </a:ln>
        </p:spPr>
        <p:txBody>
          <a:bodyPr wrap="square" lIns="91440" tIns="45720" rIns="91440" bIns="45720" anchor="t"/>
          <a:lstStyle/>
          <a:p>
            <a:pPr lvl="0">
              <a:spcBef>
                <a:spcPct val="0"/>
              </a:spcBef>
            </a:pPr>
            <a:endParaRPr lang="zh-CN" altLang="en-US" dirty="0"/>
          </a:p>
        </p:txBody>
      </p:sp>
      <p:sp>
        <p:nvSpPr>
          <p:cNvPr id="8196" name="灯片编号占位符 3"/>
          <p:cNvSpPr txBox="1">
            <a:spLocks noGrp="1"/>
          </p:cNvSpPr>
          <p:nvPr>
            <p:ph type="sldNum" sz="quarter"/>
          </p:nvPr>
        </p:nvSpPr>
        <p:spPr>
          <a:xfrm>
            <a:off x="3884613" y="8685213"/>
            <a:ext cx="2971800" cy="458787"/>
          </a:xfrm>
          <a:prstGeom prst="rect">
            <a:avLst/>
          </a:prstGeom>
          <a:noFill/>
          <a:ln w="9525">
            <a:noFill/>
            <a:miter/>
          </a:ln>
        </p:spPr>
        <p:txBody>
          <a:bodyPr anchor="b"/>
          <a:lstStyle/>
          <a:p>
            <a:pPr lvl="0" algn="r"/>
            <a:fld id="{9A0DB2DC-4C9A-4742-B13C-FB6460FD3503}" type="slidenum">
              <a:rPr lang="zh-CN" altLang="en-US" sz="1200" dirty="0">
                <a:latin typeface="等线" panose="02010600030101010101" charset="-122"/>
                <a:ea typeface="等线" panose="02010600030101010101" charset="-122"/>
              </a:rPr>
            </a:fld>
            <a:endParaRPr lang="zh-CN" altLang="en-US" sz="1200" dirty="0">
              <a:latin typeface="等线" panose="02010600030101010101" charset="-122"/>
              <a:ea typeface="等线" panose="02010600030101010101"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p:cSld name="标题幻灯片">
    <p:bg>
      <p:bgRef idx="1001">
        <a:schemeClr val="bg1"/>
      </p:bgRef>
    </p:bg>
    <p:spTree>
      <p:nvGrpSpPr>
        <p:cNvPr id="1" name=""/>
        <p:cNvGrpSpPr/>
        <p:nvPr/>
      </p:nvGrpSpPr>
      <p:grpSpPr>
        <a:xfrm>
          <a:off x="0" y="0"/>
          <a:ext cx="0" cy="0"/>
          <a:chOff x="0" y="0"/>
          <a:chExt cx="0" cy="0"/>
        </a:xfrm>
      </p:grpSpPr>
      <p:pic>
        <p:nvPicPr>
          <p:cNvPr id="2050" name="图片 11"/>
          <p:cNvPicPr>
            <a:picLocks noChangeAspect="1"/>
          </p:cNvPicPr>
          <p:nvPr/>
        </p:nvPicPr>
        <p:blipFill>
          <a:blip r:embed="rId2"/>
          <a:srcRect l="-1196" t="25000" r="-1086"/>
          <a:stretch>
            <a:fillRect/>
          </a:stretch>
        </p:blipFill>
        <p:spPr>
          <a:xfrm>
            <a:off x="-139700" y="0"/>
            <a:ext cx="12471400" cy="6858000"/>
          </a:xfrm>
          <a:prstGeom prst="rect">
            <a:avLst/>
          </a:prstGeom>
          <a:noFill/>
          <a:ln w="9525">
            <a:noFill/>
            <a:miter/>
          </a:ln>
        </p:spPr>
      </p:pic>
      <p:sp>
        <p:nvSpPr>
          <p:cNvPr id="3" name="KSO_CT2"/>
          <p:cNvSpPr>
            <a:spLocks noGrp="1"/>
          </p:cNvSpPr>
          <p:nvPr>
            <p:ph type="subTitle" idx="1"/>
          </p:nvPr>
        </p:nvSpPr>
        <p:spPr>
          <a:xfrm>
            <a:off x="5805715" y="5216841"/>
            <a:ext cx="5959058" cy="467211"/>
          </a:xfrm>
          <a:noFill/>
        </p:spPr>
        <p:txBody>
          <a:bodyPr>
            <a:noAutofit/>
          </a:bodyPr>
          <a:lstStyle>
            <a:lvl1pPr marL="0" indent="0" algn="ctr">
              <a:buNone/>
              <a:defRPr sz="1800" baseline="0">
                <a:solidFill>
                  <a:schemeClr val="tx1"/>
                </a:solidFill>
                <a:effectLst/>
                <a:latin typeface="Arial" panose="020B0604020202020204" pitchFamily="34"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endParaRPr lang="zh-CN" altLang="en-US" dirty="0"/>
          </a:p>
        </p:txBody>
      </p:sp>
      <p:sp>
        <p:nvSpPr>
          <p:cNvPr id="7" name="KSO_CT1"/>
          <p:cNvSpPr>
            <a:spLocks noGrp="1"/>
          </p:cNvSpPr>
          <p:nvPr>
            <p:ph type="title"/>
          </p:nvPr>
        </p:nvSpPr>
        <p:spPr>
          <a:xfrm>
            <a:off x="5805715" y="3382114"/>
            <a:ext cx="5959058" cy="1720077"/>
          </a:xfrm>
        </p:spPr>
        <p:txBody>
          <a:bodyPr>
            <a:noAutofit/>
          </a:bodyPr>
          <a:lstStyle>
            <a:lvl1pPr algn="ctr">
              <a:defRPr sz="4000" baseline="0">
                <a:solidFill>
                  <a:schemeClr val="accent1"/>
                </a:solidFill>
                <a:effectLst/>
                <a:latin typeface="Arial" panose="020B0604020202020204" pitchFamily="34" charset="0"/>
                <a:ea typeface="黑体" panose="02010609060101010101" pitchFamily="49" charset="-122"/>
              </a:defRPr>
            </a:lvl1pPr>
          </a:lstStyle>
          <a:p>
            <a:r>
              <a:rPr lang="zh-CN" altLang="en-US"/>
              <a:t>单击此处编辑母版标题样式</a:t>
            </a:r>
            <a:endParaRPr lang="zh-CN" altLang="en-US" dirty="0"/>
          </a:p>
        </p:txBody>
      </p:sp>
      <p:sp>
        <p:nvSpPr>
          <p:cNvPr id="15" name="KSO_FD"/>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defRPr sz="1600" baseline="0">
                <a:latin typeface="Arial" panose="020B0604020202020204" pitchFamily="34" charset="0"/>
              </a:defRPr>
            </a:lvl1pPr>
          </a:lstStyle>
          <a:p>
            <a:pPr marL="0" marR="0" indent="0" defTabSz="914400" rtl="0" eaLnBrk="1" fontAlgn="auto" latinLnBrk="0" hangingPunct="1">
              <a:lnSpc>
                <a:spcPct val="100000"/>
              </a:lnSpc>
              <a:spcBef>
                <a:spcPts val="0"/>
              </a:spcBef>
              <a:spcAft>
                <a:spcPts val="0"/>
              </a:spcAft>
              <a:buClrTx/>
              <a:buSzTx/>
              <a:buFontTx/>
              <a:buNone/>
              <a:defRPr/>
            </a:pPr>
            <a:fld id="{7E209CE7-C191-49CB-93DE-563C8614E8C5}" type="datetimeFigureOut">
              <a:rPr kumimoji="0" lang="zh-CN" altLang="en-US" b="0" i="0" kern="1200" cap="none" spc="0" normalizeH="0" baseline="0" noProof="0" smtClean="0">
                <a:latin typeface="Arial" panose="020B0604020202020204" pitchFamily="34" charset="0"/>
                <a:ea typeface="黑体" panose="02010609060101010101" pitchFamily="49" charset="-122"/>
                <a:cs typeface="+mn-cs"/>
              </a:rPr>
            </a:fld>
            <a:endParaRPr kumimoji="0" lang="zh-CN" altLang="en-US" b="0" i="0" kern="1200" cap="none" spc="0" normalizeH="0" baseline="0" noProof="0">
              <a:latin typeface="Arial" panose="020B0604020202020204" pitchFamily="34" charset="0"/>
              <a:ea typeface="黑体" panose="02010609060101010101" pitchFamily="49" charset="-122"/>
              <a:cs typeface="+mn-cs"/>
            </a:endParaRPr>
          </a:p>
        </p:txBody>
      </p:sp>
      <p:sp>
        <p:nvSpPr>
          <p:cNvPr id="16" name="KSO_FT"/>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defRPr sz="1600" baseline="0">
                <a:latin typeface="Arial" panose="020B0604020202020204" pitchFamily="34" charset="0"/>
              </a:defRPr>
            </a:lvl1pPr>
          </a:lstStyle>
          <a:p>
            <a:pPr marL="0" marR="0" indent="0" defTabSz="914400" rtl="0" eaLnBrk="1" fontAlgn="auto" latinLnBrk="0" hangingPunct="1">
              <a:lnSpc>
                <a:spcPct val="100000"/>
              </a:lnSpc>
              <a:spcBef>
                <a:spcPts val="0"/>
              </a:spcBef>
              <a:spcAft>
                <a:spcPts val="0"/>
              </a:spcAft>
              <a:buClrTx/>
              <a:buSzTx/>
              <a:buFontTx/>
              <a:buNone/>
              <a:defRPr/>
            </a:pPr>
            <a:endParaRPr kumimoji="0" lang="zh-CN" altLang="en-US" b="0" i="0" kern="1200" cap="none" spc="0" normalizeH="0" baseline="0" noProof="0">
              <a:latin typeface="Arial" panose="020B0604020202020204" pitchFamily="34" charset="0"/>
              <a:ea typeface="黑体" panose="02010609060101010101" pitchFamily="49" charset="-122"/>
              <a:cs typeface="+mn-cs"/>
            </a:endParaRPr>
          </a:p>
        </p:txBody>
      </p:sp>
      <p:sp>
        <p:nvSpPr>
          <p:cNvPr id="17" name="KSO_FN"/>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defRPr sz="1600" baseline="0">
                <a:latin typeface="Arial" panose="020B0604020202020204" pitchFamily="34" charset="0"/>
              </a:defRPr>
            </a:lvl1pPr>
          </a:lstStyle>
          <a:p>
            <a:pPr marL="0" marR="0" indent="0" defTabSz="914400" rtl="0" eaLnBrk="1" fontAlgn="auto" latinLnBrk="0" hangingPunct="1">
              <a:lnSpc>
                <a:spcPct val="100000"/>
              </a:lnSpc>
              <a:spcBef>
                <a:spcPts val="0"/>
              </a:spcBef>
              <a:spcAft>
                <a:spcPts val="0"/>
              </a:spcAft>
              <a:buClrTx/>
              <a:buSzTx/>
              <a:buFontTx/>
              <a:buNone/>
              <a:defRPr/>
            </a:pPr>
            <a:fld id="{B31067DD-7756-4DF3-904A-8F40BA684AA6}" type="slidenum">
              <a:rPr kumimoji="0" lang="zh-CN" altLang="en-US" b="0" i="0" kern="1200" cap="none" spc="0" normalizeH="0" baseline="0" noProof="0" smtClean="0">
                <a:latin typeface="Arial" panose="020B0604020202020204" pitchFamily="34" charset="0"/>
                <a:ea typeface="黑体" panose="02010609060101010101" pitchFamily="49" charset="-122"/>
                <a:cs typeface="+mn-cs"/>
              </a:rPr>
            </a:fld>
            <a:endParaRPr kumimoji="0" lang="zh-CN" altLang="en-US" b="0" i="0" kern="1200" cap="none" spc="0" normalizeH="0" baseline="0" noProof="0">
              <a:latin typeface="Arial" panose="020B0604020202020204" pitchFamily="34" charset="0"/>
              <a:ea typeface="黑体" panose="02010609060101010101" pitchFamily="49" charset="-122"/>
              <a:cs typeface="+mn-c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a:t>单击此处编辑母版标题样式</a:t>
            </a:r>
            <a:endParaRPr lang="en-US" dirty="0"/>
          </a:p>
        </p:txBody>
      </p:sp>
      <p:sp>
        <p:nvSpPr>
          <p:cNvPr id="3" name="KSO_BC1"/>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7E209CE7-C191-49CB-93DE-563C8614E8C5}" type="datetimeFigureOut">
              <a:rPr kumimoji="0" lang="zh-CN" altLang="en-US" sz="1600" b="0" i="0" u="none" strike="noStrike" kern="1200" cap="none" spc="0" normalizeH="0" baseline="0" noProof="0" smtClean="0">
                <a:ln>
                  <a:noFill/>
                </a:ln>
                <a:solidFill>
                  <a:schemeClr val="tx1">
                    <a:tint val="75000"/>
                  </a:schemeClr>
                </a:solidFill>
                <a:effectLst/>
                <a:uLnTx/>
                <a:uFillTx/>
                <a:latin typeface="Arial" panose="020B0604020202020204" pitchFamily="34" charset="0"/>
                <a:ea typeface="黑体" panose="02010609060101010101" pitchFamily="49" charset="-122"/>
                <a:cs typeface="+mn-cs"/>
              </a:rPr>
            </a:fld>
            <a:endParaRPr kumimoji="0" lang="zh-CN" altLang="en-US" sz="1600" b="0" i="0" u="none" strike="noStrike" kern="1200" cap="none" spc="0" normalizeH="0" baseline="0" noProof="0">
              <a:ln>
                <a:noFill/>
              </a:ln>
              <a:solidFill>
                <a:schemeClr val="tx1">
                  <a:tint val="75000"/>
                </a:schemeClr>
              </a:solidFill>
              <a:effectLst/>
              <a:uLnTx/>
              <a:uFillTx/>
              <a:latin typeface="Arial" panose="020B0604020202020204" pitchFamily="34" charset="0"/>
              <a:ea typeface="黑体" panose="02010609060101010101" pitchFamily="49"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a:ln>
                <a:noFill/>
              </a:ln>
              <a:solidFill>
                <a:schemeClr val="tx1">
                  <a:tint val="75000"/>
                </a:schemeClr>
              </a:solidFill>
              <a:effectLst/>
              <a:uLnTx/>
              <a:uFillTx/>
              <a:latin typeface="Arial" panose="020B0604020202020204" pitchFamily="34" charset="0"/>
              <a:ea typeface="黑体" panose="02010609060101010101" pitchFamily="49"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B31067DD-7756-4DF3-904A-8F40BA684AA6}" type="slidenum">
              <a:rPr kumimoji="0" lang="zh-CN" altLang="en-US" sz="1600" b="0" i="0" u="none" strike="noStrike" kern="1200" cap="none" spc="0" normalizeH="0" baseline="0" noProof="0" smtClean="0">
                <a:ln>
                  <a:noFill/>
                </a:ln>
                <a:solidFill>
                  <a:schemeClr val="tx1">
                    <a:tint val="75000"/>
                  </a:schemeClr>
                </a:solidFill>
                <a:effectLst/>
                <a:uLnTx/>
                <a:uFillTx/>
                <a:latin typeface="Arial" panose="020B0604020202020204" pitchFamily="34" charset="0"/>
                <a:ea typeface="黑体" panose="02010609060101010101" pitchFamily="49" charset="-122"/>
                <a:cs typeface="+mn-cs"/>
              </a:rPr>
            </a:fld>
            <a:endParaRPr kumimoji="0" lang="zh-CN" altLang="en-US" sz="1600" b="0" i="0" u="none" strike="noStrike" kern="1200" cap="none" spc="0" normalizeH="0" baseline="0" noProof="0">
              <a:ln>
                <a:noFill/>
              </a:ln>
              <a:solidFill>
                <a:schemeClr val="tx1">
                  <a:tint val="75000"/>
                </a:schemeClr>
              </a:solidFill>
              <a:effectLst/>
              <a:uLnTx/>
              <a:uFillTx/>
              <a:latin typeface="Arial" panose="020B0604020202020204" pitchFamily="34" charset="0"/>
              <a:ea typeface="黑体" panose="02010609060101010101" pitchFamily="49" charset="-122"/>
              <a:cs typeface="+mn-c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KSO_BT1"/>
          <p:cNvSpPr>
            <a:spLocks noGrp="1"/>
          </p:cNvSpPr>
          <p:nvPr>
            <p:ph type="title" orient="vert"/>
          </p:nvPr>
        </p:nvSpPr>
        <p:spPr>
          <a:xfrm>
            <a:off x="10171290" y="365127"/>
            <a:ext cx="1182511" cy="5811839"/>
          </a:xfrm>
        </p:spPr>
        <p:txBody>
          <a:bodyPr vert="eaVert"/>
          <a:lstStyle/>
          <a:p>
            <a:r>
              <a:rPr lang="zh-CN" altLang="en-US"/>
              <a:t>单击此处编辑母版标题样式</a:t>
            </a:r>
            <a:endParaRPr lang="en-US" dirty="0"/>
          </a:p>
        </p:txBody>
      </p:sp>
      <p:sp>
        <p:nvSpPr>
          <p:cNvPr id="3" name="KSO_BC1"/>
          <p:cNvSpPr>
            <a:spLocks noGrp="1"/>
          </p:cNvSpPr>
          <p:nvPr>
            <p:ph type="body" orient="vert" idx="1" hasCustomPrompt="1"/>
          </p:nvPr>
        </p:nvSpPr>
        <p:spPr>
          <a:xfrm>
            <a:off x="2113842" y="365127"/>
            <a:ext cx="7933269" cy="5811839"/>
          </a:xfrm>
        </p:spPr>
        <p:txBody>
          <a:bodyPr vert="eaVert"/>
          <a:lstStyle/>
          <a:p>
            <a:pPr lvl="0"/>
            <a:r>
              <a:rPr lang="zh-CN" altLang="en-US"/>
              <a:t>编辑母版文本样式</a:t>
            </a:r>
            <a:endParaRPr lang="zh-CN" altLang="en-US"/>
          </a:p>
          <a:p>
            <a:pPr lvl="1"/>
            <a:r>
              <a:rPr lang="zh-CN" altLang="en-US"/>
              <a:t>第二级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7E209CE7-C191-49CB-93DE-563C8614E8C5}" type="datetimeFigureOut">
              <a:rPr kumimoji="0" lang="zh-CN" altLang="en-US" sz="1600" b="0" i="0" u="none" strike="noStrike" kern="1200" cap="none" spc="0" normalizeH="0" baseline="0" noProof="0" smtClean="0">
                <a:ln>
                  <a:noFill/>
                </a:ln>
                <a:solidFill>
                  <a:schemeClr val="tx1">
                    <a:tint val="75000"/>
                  </a:schemeClr>
                </a:solidFill>
                <a:effectLst/>
                <a:uLnTx/>
                <a:uFillTx/>
                <a:latin typeface="Arial" panose="020B0604020202020204" pitchFamily="34" charset="0"/>
                <a:ea typeface="黑体" panose="02010609060101010101" pitchFamily="49" charset="-122"/>
                <a:cs typeface="+mn-cs"/>
              </a:rPr>
            </a:fld>
            <a:endParaRPr kumimoji="0" lang="zh-CN" altLang="en-US" sz="1600" b="0" i="0" u="none" strike="noStrike" kern="1200" cap="none" spc="0" normalizeH="0" baseline="0" noProof="0">
              <a:ln>
                <a:noFill/>
              </a:ln>
              <a:solidFill>
                <a:schemeClr val="tx1">
                  <a:tint val="75000"/>
                </a:schemeClr>
              </a:solidFill>
              <a:effectLst/>
              <a:uLnTx/>
              <a:uFillTx/>
              <a:latin typeface="Arial" panose="020B0604020202020204" pitchFamily="34" charset="0"/>
              <a:ea typeface="黑体" panose="02010609060101010101" pitchFamily="49"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a:ln>
                <a:noFill/>
              </a:ln>
              <a:solidFill>
                <a:schemeClr val="tx1">
                  <a:tint val="75000"/>
                </a:schemeClr>
              </a:solidFill>
              <a:effectLst/>
              <a:uLnTx/>
              <a:uFillTx/>
              <a:latin typeface="Arial" panose="020B0604020202020204" pitchFamily="34" charset="0"/>
              <a:ea typeface="黑体" panose="02010609060101010101" pitchFamily="49"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B31067DD-7756-4DF3-904A-8F40BA684AA6}" type="slidenum">
              <a:rPr kumimoji="0" lang="zh-CN" altLang="en-US" sz="1600" b="0" i="0" u="none" strike="noStrike" kern="1200" cap="none" spc="0" normalizeH="0" baseline="0" noProof="0" smtClean="0">
                <a:ln>
                  <a:noFill/>
                </a:ln>
                <a:solidFill>
                  <a:schemeClr val="tx1">
                    <a:tint val="75000"/>
                  </a:schemeClr>
                </a:solidFill>
                <a:effectLst/>
                <a:uLnTx/>
                <a:uFillTx/>
                <a:latin typeface="Arial" panose="020B0604020202020204" pitchFamily="34" charset="0"/>
                <a:ea typeface="黑体" panose="02010609060101010101" pitchFamily="49" charset="-122"/>
                <a:cs typeface="+mn-cs"/>
              </a:rPr>
            </a:fld>
            <a:endParaRPr kumimoji="0" lang="zh-CN" altLang="en-US" sz="1600" b="0" i="0" u="none" strike="noStrike" kern="1200" cap="none" spc="0" normalizeH="0" baseline="0" noProof="0">
              <a:ln>
                <a:noFill/>
              </a:ln>
              <a:solidFill>
                <a:schemeClr val="tx1">
                  <a:tint val="75000"/>
                </a:schemeClr>
              </a:solidFill>
              <a:effectLst/>
              <a:uLnTx/>
              <a:uFillTx/>
              <a:latin typeface="Arial" panose="020B0604020202020204" pitchFamily="34" charset="0"/>
              <a:ea typeface="黑体" panose="02010609060101010101" pitchFamily="49" charset="-122"/>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a:t>单击此处编辑母版标题样式</a:t>
            </a:r>
            <a:endParaRPr lang="en-US" dirty="0"/>
          </a:p>
        </p:txBody>
      </p:sp>
      <p:sp>
        <p:nvSpPr>
          <p:cNvPr id="3" name="KSO_BC1"/>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7E209CE7-C191-49CB-93DE-563C8614E8C5}" type="datetimeFigureOut">
              <a:rPr kumimoji="0" lang="zh-CN" altLang="en-US" sz="1600" b="0" i="0" u="none" strike="noStrike" kern="1200" cap="none" spc="0" normalizeH="0" baseline="0" noProof="0" smtClean="0">
                <a:ln>
                  <a:noFill/>
                </a:ln>
                <a:solidFill>
                  <a:schemeClr val="tx1">
                    <a:tint val="75000"/>
                  </a:schemeClr>
                </a:solidFill>
                <a:effectLst/>
                <a:uLnTx/>
                <a:uFillTx/>
                <a:latin typeface="Arial" panose="020B0604020202020204" pitchFamily="34" charset="0"/>
                <a:ea typeface="黑体" panose="02010609060101010101" pitchFamily="49" charset="-122"/>
                <a:cs typeface="+mn-cs"/>
              </a:rPr>
            </a:fld>
            <a:endParaRPr kumimoji="0" lang="zh-CN" altLang="en-US" sz="1600" b="0" i="0" u="none" strike="noStrike" kern="1200" cap="none" spc="0" normalizeH="0" baseline="0" noProof="0">
              <a:ln>
                <a:noFill/>
              </a:ln>
              <a:solidFill>
                <a:schemeClr val="tx1">
                  <a:tint val="75000"/>
                </a:schemeClr>
              </a:solidFill>
              <a:effectLst/>
              <a:uLnTx/>
              <a:uFillTx/>
              <a:latin typeface="Arial" panose="020B0604020202020204" pitchFamily="34" charset="0"/>
              <a:ea typeface="黑体" panose="02010609060101010101" pitchFamily="49"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a:ln>
                <a:noFill/>
              </a:ln>
              <a:solidFill>
                <a:schemeClr val="tx1">
                  <a:tint val="75000"/>
                </a:schemeClr>
              </a:solidFill>
              <a:effectLst/>
              <a:uLnTx/>
              <a:uFillTx/>
              <a:latin typeface="Arial" panose="020B0604020202020204" pitchFamily="34" charset="0"/>
              <a:ea typeface="黑体" panose="02010609060101010101" pitchFamily="49"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B31067DD-7756-4DF3-904A-8F40BA684AA6}" type="slidenum">
              <a:rPr kumimoji="0" lang="zh-CN" altLang="en-US" sz="1600" b="0" i="0" u="none" strike="noStrike" kern="1200" cap="none" spc="0" normalizeH="0" baseline="0" noProof="0" smtClean="0">
                <a:ln>
                  <a:noFill/>
                </a:ln>
                <a:solidFill>
                  <a:schemeClr val="tx1">
                    <a:tint val="75000"/>
                  </a:schemeClr>
                </a:solidFill>
                <a:effectLst/>
                <a:uLnTx/>
                <a:uFillTx/>
                <a:latin typeface="Arial" panose="020B0604020202020204" pitchFamily="34" charset="0"/>
                <a:ea typeface="黑体" panose="02010609060101010101" pitchFamily="49" charset="-122"/>
                <a:cs typeface="+mn-cs"/>
              </a:rPr>
            </a:fld>
            <a:endParaRPr kumimoji="0" lang="zh-CN" altLang="en-US" sz="1600" b="0" i="0" u="none" strike="noStrike" kern="1200" cap="none" spc="0" normalizeH="0" baseline="0" noProof="0">
              <a:ln>
                <a:noFill/>
              </a:ln>
              <a:solidFill>
                <a:schemeClr val="tx1">
                  <a:tint val="75000"/>
                </a:schemeClr>
              </a:solidFill>
              <a:effectLst/>
              <a:uLnTx/>
              <a:uFillTx/>
              <a:latin typeface="Arial" panose="020B0604020202020204" pitchFamily="34" charset="0"/>
              <a:ea typeface="黑体" panose="02010609060101010101" pitchFamily="49" charset="-122"/>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KSO_ST1"/>
          <p:cNvSpPr>
            <a:spLocks noGrp="1"/>
          </p:cNvSpPr>
          <p:nvPr>
            <p:ph type="title"/>
          </p:nvPr>
        </p:nvSpPr>
        <p:spPr>
          <a:xfrm>
            <a:off x="2098675" y="2403921"/>
            <a:ext cx="7994651" cy="1235075"/>
          </a:xfrm>
        </p:spPr>
        <p:txBody>
          <a:bodyPr anchor="b">
            <a:normAutofit/>
          </a:bodyPr>
          <a:lstStyle>
            <a:lvl1pPr algn="ctr">
              <a:defRPr sz="4000">
                <a:solidFill>
                  <a:schemeClr val="accent1"/>
                </a:solidFill>
                <a:effectLst/>
              </a:defRPr>
            </a:lvl1pPr>
          </a:lstStyle>
          <a:p>
            <a:r>
              <a:rPr lang="zh-CN" altLang="en-US"/>
              <a:t>单击此处编辑母版标题样式</a:t>
            </a:r>
            <a:endParaRPr lang="en-US" dirty="0"/>
          </a:p>
        </p:txBody>
      </p:sp>
      <p:sp>
        <p:nvSpPr>
          <p:cNvPr id="3" name="KSO_ST2"/>
          <p:cNvSpPr>
            <a:spLocks noGrp="1"/>
          </p:cNvSpPr>
          <p:nvPr>
            <p:ph type="body" idx="1"/>
          </p:nvPr>
        </p:nvSpPr>
        <p:spPr>
          <a:xfrm>
            <a:off x="2098678" y="3696145"/>
            <a:ext cx="7994649" cy="468000"/>
          </a:xfrm>
          <a:prstGeom prst="rect">
            <a:avLst/>
          </a:prstGeom>
          <a:noFill/>
        </p:spPr>
        <p:txBody>
          <a:bodyPr anchor="ctr">
            <a:normAutofit/>
          </a:bodyPr>
          <a:lstStyle>
            <a:lvl1pPr marL="0" indent="0" algn="ctr">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7E209CE7-C191-49CB-93DE-563C8614E8C5}" type="datetimeFigureOut">
              <a:rPr kumimoji="0" lang="zh-CN" altLang="en-US" sz="1600" b="0" i="0" u="none" strike="noStrike" kern="1200" cap="none" spc="0" normalizeH="0" baseline="0" noProof="0" smtClean="0">
                <a:ln>
                  <a:noFill/>
                </a:ln>
                <a:solidFill>
                  <a:schemeClr val="tx1">
                    <a:tint val="75000"/>
                  </a:schemeClr>
                </a:solidFill>
                <a:effectLst/>
                <a:uLnTx/>
                <a:uFillTx/>
                <a:latin typeface="Arial" panose="020B0604020202020204" pitchFamily="34" charset="0"/>
                <a:ea typeface="黑体" panose="02010609060101010101" pitchFamily="49" charset="-122"/>
                <a:cs typeface="+mn-cs"/>
              </a:rPr>
            </a:fld>
            <a:endParaRPr kumimoji="0" lang="zh-CN" altLang="en-US" sz="1600" b="0" i="0" u="none" strike="noStrike" kern="1200" cap="none" spc="0" normalizeH="0" baseline="0" noProof="0">
              <a:ln>
                <a:noFill/>
              </a:ln>
              <a:solidFill>
                <a:schemeClr val="tx1">
                  <a:tint val="75000"/>
                </a:schemeClr>
              </a:solidFill>
              <a:effectLst/>
              <a:uLnTx/>
              <a:uFillTx/>
              <a:latin typeface="Arial" panose="020B0604020202020204" pitchFamily="34" charset="0"/>
              <a:ea typeface="黑体" panose="02010609060101010101" pitchFamily="49"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a:ln>
                <a:noFill/>
              </a:ln>
              <a:solidFill>
                <a:schemeClr val="tx1">
                  <a:tint val="75000"/>
                </a:schemeClr>
              </a:solidFill>
              <a:effectLst/>
              <a:uLnTx/>
              <a:uFillTx/>
              <a:latin typeface="Arial" panose="020B0604020202020204" pitchFamily="34" charset="0"/>
              <a:ea typeface="黑体" panose="02010609060101010101" pitchFamily="49"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B31067DD-7756-4DF3-904A-8F40BA684AA6}" type="slidenum">
              <a:rPr kumimoji="0" lang="zh-CN" altLang="en-US" sz="1600" b="0" i="0" u="none" strike="noStrike" kern="1200" cap="none" spc="0" normalizeH="0" baseline="0" noProof="0" smtClean="0">
                <a:ln>
                  <a:noFill/>
                </a:ln>
                <a:solidFill>
                  <a:schemeClr val="tx1">
                    <a:tint val="75000"/>
                  </a:schemeClr>
                </a:solidFill>
                <a:effectLst/>
                <a:uLnTx/>
                <a:uFillTx/>
                <a:latin typeface="Arial" panose="020B0604020202020204" pitchFamily="34" charset="0"/>
                <a:ea typeface="黑体" panose="02010609060101010101" pitchFamily="49" charset="-122"/>
                <a:cs typeface="+mn-cs"/>
              </a:rPr>
            </a:fld>
            <a:endParaRPr kumimoji="0" lang="zh-CN" altLang="en-US" sz="1600" b="0" i="0" u="none" strike="noStrike" kern="1200" cap="none" spc="0" normalizeH="0" baseline="0" noProof="0">
              <a:ln>
                <a:noFill/>
              </a:ln>
              <a:solidFill>
                <a:schemeClr val="tx1">
                  <a:tint val="75000"/>
                </a:schemeClr>
              </a:solidFill>
              <a:effectLst/>
              <a:uLnTx/>
              <a:uFillTx/>
              <a:latin typeface="Arial" panose="020B0604020202020204" pitchFamily="34" charset="0"/>
              <a:ea typeface="黑体" panose="02010609060101010101" pitchFamily="49" charset="-122"/>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a:t>单击此处编辑母版标题样式</a:t>
            </a:r>
            <a:endParaRPr lang="en-US" dirty="0"/>
          </a:p>
        </p:txBody>
      </p:sp>
      <p:sp>
        <p:nvSpPr>
          <p:cNvPr id="3" name="KSO_BC1"/>
          <p:cNvSpPr>
            <a:spLocks noGrp="1"/>
          </p:cNvSpPr>
          <p:nvPr>
            <p:ph sz="half" idx="1" hasCustomPrompt="1"/>
          </p:nvPr>
        </p:nvSpPr>
        <p:spPr>
          <a:xfrm>
            <a:off x="1399823" y="1244602"/>
            <a:ext cx="5080000" cy="4932363"/>
          </a:xfrm>
        </p:spPr>
        <p:txBody>
          <a:bodyPr/>
          <a:lstStyle/>
          <a:p>
            <a:pPr lvl="0"/>
            <a:r>
              <a:rPr lang="zh-CN" altLang="en-US"/>
              <a:t>编辑母版文本样式</a:t>
            </a:r>
            <a:endParaRPr lang="zh-CN" altLang="en-US"/>
          </a:p>
          <a:p>
            <a:pPr lvl="1"/>
            <a:r>
              <a:rPr lang="zh-CN" altLang="en-US"/>
              <a:t>第二级</a:t>
            </a:r>
            <a:endParaRPr lang="zh-CN" altLang="en-US"/>
          </a:p>
        </p:txBody>
      </p:sp>
      <p:sp>
        <p:nvSpPr>
          <p:cNvPr id="4" name="KSO_BC2"/>
          <p:cNvSpPr>
            <a:spLocks noGrp="1"/>
          </p:cNvSpPr>
          <p:nvPr>
            <p:ph sz="half" idx="2" hasCustomPrompt="1"/>
          </p:nvPr>
        </p:nvSpPr>
        <p:spPr>
          <a:xfrm>
            <a:off x="6519335" y="1244602"/>
            <a:ext cx="5094116" cy="4932363"/>
          </a:xfrm>
        </p:spPr>
        <p:txBody>
          <a:bodyPr/>
          <a:lstStyle/>
          <a:p>
            <a:pPr lvl="0"/>
            <a:r>
              <a:rPr lang="zh-CN" altLang="en-US"/>
              <a:t>编辑母版文本样式</a:t>
            </a:r>
            <a:endParaRPr lang="zh-CN" altLang="en-US"/>
          </a:p>
          <a:p>
            <a:pPr lvl="1"/>
            <a:r>
              <a:rPr lang="zh-CN" altLang="en-US"/>
              <a:t>第二级</a:t>
            </a:r>
            <a:endParaRPr lang="zh-CN" altLang="en-US"/>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7E209CE7-C191-49CB-93DE-563C8614E8C5}" type="datetimeFigureOut">
              <a:rPr kumimoji="0" lang="zh-CN" altLang="en-US" sz="1600" b="0" i="0" u="none" strike="noStrike" kern="1200" cap="none" spc="0" normalizeH="0" baseline="0" noProof="0" smtClean="0">
                <a:ln>
                  <a:noFill/>
                </a:ln>
                <a:solidFill>
                  <a:schemeClr val="tx1">
                    <a:tint val="75000"/>
                  </a:schemeClr>
                </a:solidFill>
                <a:effectLst/>
                <a:uLnTx/>
                <a:uFillTx/>
                <a:latin typeface="Arial" panose="020B0604020202020204" pitchFamily="34" charset="0"/>
                <a:ea typeface="黑体" panose="02010609060101010101" pitchFamily="49" charset="-122"/>
                <a:cs typeface="+mn-cs"/>
              </a:rPr>
            </a:fld>
            <a:endParaRPr kumimoji="0" lang="zh-CN" altLang="en-US" sz="1600" b="0" i="0" u="none" strike="noStrike" kern="1200" cap="none" spc="0" normalizeH="0" baseline="0" noProof="0">
              <a:ln>
                <a:noFill/>
              </a:ln>
              <a:solidFill>
                <a:schemeClr val="tx1">
                  <a:tint val="75000"/>
                </a:schemeClr>
              </a:solidFill>
              <a:effectLst/>
              <a:uLnTx/>
              <a:uFillTx/>
              <a:latin typeface="Arial" panose="020B0604020202020204" pitchFamily="34" charset="0"/>
              <a:ea typeface="黑体" panose="02010609060101010101" pitchFamily="49"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a:ln>
                <a:noFill/>
              </a:ln>
              <a:solidFill>
                <a:schemeClr val="tx1">
                  <a:tint val="75000"/>
                </a:schemeClr>
              </a:solidFill>
              <a:effectLst/>
              <a:uLnTx/>
              <a:uFillTx/>
              <a:latin typeface="Arial" panose="020B0604020202020204" pitchFamily="34" charset="0"/>
              <a:ea typeface="黑体" panose="02010609060101010101" pitchFamily="49"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B31067DD-7756-4DF3-904A-8F40BA684AA6}" type="slidenum">
              <a:rPr kumimoji="0" lang="zh-CN" altLang="en-US" sz="1600" b="0" i="0" u="none" strike="noStrike" kern="1200" cap="none" spc="0" normalizeH="0" baseline="0" noProof="0" smtClean="0">
                <a:ln>
                  <a:noFill/>
                </a:ln>
                <a:solidFill>
                  <a:schemeClr val="tx1">
                    <a:tint val="75000"/>
                  </a:schemeClr>
                </a:solidFill>
                <a:effectLst/>
                <a:uLnTx/>
                <a:uFillTx/>
                <a:latin typeface="Arial" panose="020B0604020202020204" pitchFamily="34" charset="0"/>
                <a:ea typeface="黑体" panose="02010609060101010101" pitchFamily="49" charset="-122"/>
                <a:cs typeface="+mn-cs"/>
              </a:rPr>
            </a:fld>
            <a:endParaRPr kumimoji="0" lang="zh-CN" altLang="en-US" sz="1600" b="0" i="0" u="none" strike="noStrike" kern="1200" cap="none" spc="0" normalizeH="0" baseline="0" noProof="0">
              <a:ln>
                <a:noFill/>
              </a:ln>
              <a:solidFill>
                <a:schemeClr val="tx1">
                  <a:tint val="75000"/>
                </a:schemeClr>
              </a:solidFill>
              <a:effectLst/>
              <a:uLnTx/>
              <a:uFillTx/>
              <a:latin typeface="Arial" panose="020B0604020202020204" pitchFamily="34" charset="0"/>
              <a:ea typeface="黑体" panose="02010609060101010101" pitchFamily="49" charset="-122"/>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KSO_BT1"/>
          <p:cNvSpPr>
            <a:spLocks noGrp="1"/>
          </p:cNvSpPr>
          <p:nvPr>
            <p:ph type="title"/>
          </p:nvPr>
        </p:nvSpPr>
        <p:spPr>
          <a:xfrm>
            <a:off x="2302932" y="118532"/>
            <a:ext cx="9312101" cy="717023"/>
          </a:xfrm>
        </p:spPr>
        <p:txBody>
          <a:body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1099435" y="1376363"/>
            <a:ext cx="5157787" cy="823912"/>
          </a:xfrm>
        </p:spPr>
        <p:txBody>
          <a:bodyPr anchor="b">
            <a:normAutofit/>
          </a:bodyPr>
          <a:lstStyle>
            <a:lvl1pPr marL="0" indent="0">
              <a:buNone/>
              <a:defRPr sz="135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endParaRPr lang="zh-CN" altLang="en-US"/>
          </a:p>
        </p:txBody>
      </p:sp>
      <p:sp>
        <p:nvSpPr>
          <p:cNvPr id="4" name="KSO_BC1"/>
          <p:cNvSpPr>
            <a:spLocks noGrp="1"/>
          </p:cNvSpPr>
          <p:nvPr>
            <p:ph sz="half" idx="2" hasCustomPrompt="1"/>
          </p:nvPr>
        </p:nvSpPr>
        <p:spPr>
          <a:xfrm>
            <a:off x="1099435" y="2200275"/>
            <a:ext cx="5157787" cy="3684588"/>
          </a:xfrm>
        </p:spPr>
        <p:txBody>
          <a:bodyPr/>
          <a:lstStyle/>
          <a:p>
            <a:pPr lvl="0"/>
            <a:r>
              <a:rPr lang="zh-CN" altLang="en-US"/>
              <a:t>编辑母版文本样式</a:t>
            </a:r>
            <a:endParaRPr lang="zh-CN" altLang="en-US"/>
          </a:p>
          <a:p>
            <a:pPr lvl="1"/>
            <a:r>
              <a:rPr lang="zh-CN" altLang="en-US"/>
              <a:t>第二级</a:t>
            </a:r>
            <a:endParaRPr lang="zh-CN" altLang="en-US"/>
          </a:p>
        </p:txBody>
      </p:sp>
      <p:sp>
        <p:nvSpPr>
          <p:cNvPr id="5" name="Text Placeholder 4"/>
          <p:cNvSpPr>
            <a:spLocks noGrp="1"/>
          </p:cNvSpPr>
          <p:nvPr>
            <p:ph type="body" sz="quarter" idx="3" hasCustomPrompt="1"/>
          </p:nvPr>
        </p:nvSpPr>
        <p:spPr>
          <a:xfrm>
            <a:off x="6431849" y="1376363"/>
            <a:ext cx="5183188" cy="823912"/>
          </a:xfrm>
        </p:spPr>
        <p:txBody>
          <a:bodyPr anchor="b">
            <a:normAutofit/>
          </a:bodyPr>
          <a:lstStyle>
            <a:lvl1pPr marL="0" indent="0">
              <a:buNone/>
              <a:defRPr sz="135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endParaRPr lang="zh-CN" altLang="en-US"/>
          </a:p>
        </p:txBody>
      </p:sp>
      <p:sp>
        <p:nvSpPr>
          <p:cNvPr id="6" name="KSO_BC2"/>
          <p:cNvSpPr>
            <a:spLocks noGrp="1"/>
          </p:cNvSpPr>
          <p:nvPr>
            <p:ph sz="quarter" idx="4" hasCustomPrompt="1"/>
          </p:nvPr>
        </p:nvSpPr>
        <p:spPr>
          <a:xfrm>
            <a:off x="6431849" y="2200275"/>
            <a:ext cx="5183188" cy="3684588"/>
          </a:xfrm>
        </p:spPr>
        <p:txBody>
          <a:bodyPr/>
          <a:lstStyle/>
          <a:p>
            <a:pPr lvl="0"/>
            <a:r>
              <a:rPr lang="zh-CN" altLang="en-US"/>
              <a:t>编辑母版文本样式</a:t>
            </a:r>
            <a:endParaRPr lang="zh-CN" altLang="en-US"/>
          </a:p>
          <a:p>
            <a:pPr lvl="1"/>
            <a:r>
              <a:rPr lang="zh-CN" altLang="en-US"/>
              <a:t>第二级</a:t>
            </a:r>
            <a:endParaRPr lang="zh-CN" altLang="en-US"/>
          </a:p>
        </p:txBody>
      </p:sp>
      <p:sp>
        <p:nvSpPr>
          <p:cNvPr id="7" name="日期占位符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7E209CE7-C191-49CB-93DE-563C8614E8C5}" type="datetimeFigureOut">
              <a:rPr kumimoji="0" lang="zh-CN" altLang="en-US" sz="1600" b="0" i="0" u="none" strike="noStrike" kern="1200" cap="none" spc="0" normalizeH="0" baseline="0" noProof="0" smtClean="0">
                <a:ln>
                  <a:noFill/>
                </a:ln>
                <a:solidFill>
                  <a:schemeClr val="tx1">
                    <a:tint val="75000"/>
                  </a:schemeClr>
                </a:solidFill>
                <a:effectLst/>
                <a:uLnTx/>
                <a:uFillTx/>
                <a:latin typeface="Arial" panose="020B0604020202020204" pitchFamily="34" charset="0"/>
                <a:ea typeface="黑体" panose="02010609060101010101" pitchFamily="49" charset="-122"/>
                <a:cs typeface="+mn-cs"/>
              </a:rPr>
            </a:fld>
            <a:endParaRPr kumimoji="0" lang="zh-CN" altLang="en-US" sz="1600" b="0" i="0" u="none" strike="noStrike" kern="1200" cap="none" spc="0" normalizeH="0" baseline="0" noProof="0">
              <a:ln>
                <a:noFill/>
              </a:ln>
              <a:solidFill>
                <a:schemeClr val="tx1">
                  <a:tint val="75000"/>
                </a:schemeClr>
              </a:solidFill>
              <a:effectLst/>
              <a:uLnTx/>
              <a:uFillTx/>
              <a:latin typeface="Arial" panose="020B0604020202020204" pitchFamily="34" charset="0"/>
              <a:ea typeface="黑体" panose="02010609060101010101" pitchFamily="49" charset="-122"/>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a:ln>
                <a:noFill/>
              </a:ln>
              <a:solidFill>
                <a:schemeClr val="tx1">
                  <a:tint val="75000"/>
                </a:schemeClr>
              </a:solidFill>
              <a:effectLst/>
              <a:uLnTx/>
              <a:uFillTx/>
              <a:latin typeface="Arial" panose="020B0604020202020204" pitchFamily="34" charset="0"/>
              <a:ea typeface="黑体" panose="02010609060101010101" pitchFamily="49" charset="-122"/>
              <a:cs typeface="+mn-cs"/>
            </a:endParaRPr>
          </a:p>
        </p:txBody>
      </p:sp>
      <p:sp>
        <p:nvSpPr>
          <p:cNvPr id="9" name="灯片编号占位符 8"/>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B31067DD-7756-4DF3-904A-8F40BA684AA6}" type="slidenum">
              <a:rPr kumimoji="0" lang="zh-CN" altLang="en-US" sz="1600" b="0" i="0" u="none" strike="noStrike" kern="1200" cap="none" spc="0" normalizeH="0" baseline="0" noProof="0" smtClean="0">
                <a:ln>
                  <a:noFill/>
                </a:ln>
                <a:solidFill>
                  <a:schemeClr val="tx1">
                    <a:tint val="75000"/>
                  </a:schemeClr>
                </a:solidFill>
                <a:effectLst/>
                <a:uLnTx/>
                <a:uFillTx/>
                <a:latin typeface="Arial" panose="020B0604020202020204" pitchFamily="34" charset="0"/>
                <a:ea typeface="黑体" panose="02010609060101010101" pitchFamily="49" charset="-122"/>
                <a:cs typeface="+mn-cs"/>
              </a:rPr>
            </a:fld>
            <a:endParaRPr kumimoji="0" lang="zh-CN" altLang="en-US" sz="1600" b="0" i="0" u="none" strike="noStrike" kern="1200" cap="none" spc="0" normalizeH="0" baseline="0" noProof="0">
              <a:ln>
                <a:noFill/>
              </a:ln>
              <a:solidFill>
                <a:schemeClr val="tx1">
                  <a:tint val="75000"/>
                </a:schemeClr>
              </a:solidFill>
              <a:effectLst/>
              <a:uLnTx/>
              <a:uFillTx/>
              <a:latin typeface="Arial" panose="020B0604020202020204" pitchFamily="34" charset="0"/>
              <a:ea typeface="黑体" panose="02010609060101010101" pitchFamily="49" charset="-122"/>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a:t>单击此处编辑母版标题样式</a:t>
            </a:r>
            <a:endParaRPr lang="en-US" dirty="0"/>
          </a:p>
        </p:txBody>
      </p:sp>
      <p:sp>
        <p:nvSpPr>
          <p:cNvPr id="3" name="日期占位符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7E209CE7-C191-49CB-93DE-563C8614E8C5}" type="datetimeFigureOut">
              <a:rPr kumimoji="0" lang="zh-CN" altLang="en-US" sz="1600" b="0" i="0" u="none" strike="noStrike" kern="1200" cap="none" spc="0" normalizeH="0" baseline="0" noProof="0" smtClean="0">
                <a:ln>
                  <a:noFill/>
                </a:ln>
                <a:solidFill>
                  <a:schemeClr val="tx1">
                    <a:tint val="75000"/>
                  </a:schemeClr>
                </a:solidFill>
                <a:effectLst/>
                <a:uLnTx/>
                <a:uFillTx/>
                <a:latin typeface="Arial" panose="020B0604020202020204" pitchFamily="34" charset="0"/>
                <a:ea typeface="黑体" panose="02010609060101010101" pitchFamily="49" charset="-122"/>
                <a:cs typeface="+mn-cs"/>
              </a:rPr>
            </a:fld>
            <a:endParaRPr kumimoji="0" lang="zh-CN" altLang="en-US" sz="1600" b="0" i="0" u="none" strike="noStrike" kern="1200" cap="none" spc="0" normalizeH="0" baseline="0" noProof="0">
              <a:ln>
                <a:noFill/>
              </a:ln>
              <a:solidFill>
                <a:schemeClr val="tx1">
                  <a:tint val="75000"/>
                </a:schemeClr>
              </a:solidFill>
              <a:effectLst/>
              <a:uLnTx/>
              <a:uFillTx/>
              <a:latin typeface="Arial" panose="020B0604020202020204" pitchFamily="34" charset="0"/>
              <a:ea typeface="黑体" panose="02010609060101010101" pitchFamily="49"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a:ln>
                <a:noFill/>
              </a:ln>
              <a:solidFill>
                <a:schemeClr val="tx1">
                  <a:tint val="75000"/>
                </a:schemeClr>
              </a:solidFill>
              <a:effectLst/>
              <a:uLnTx/>
              <a:uFillTx/>
              <a:latin typeface="Arial" panose="020B0604020202020204" pitchFamily="34" charset="0"/>
              <a:ea typeface="黑体" panose="02010609060101010101" pitchFamily="49" charset="-122"/>
              <a:cs typeface="+mn-cs"/>
            </a:endParaRPr>
          </a:p>
        </p:txBody>
      </p:sp>
      <p:sp>
        <p:nvSpPr>
          <p:cNvPr id="5" name="灯片编号占位符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B31067DD-7756-4DF3-904A-8F40BA684AA6}" type="slidenum">
              <a:rPr kumimoji="0" lang="zh-CN" altLang="en-US" sz="1600" b="0" i="0" u="none" strike="noStrike" kern="1200" cap="none" spc="0" normalizeH="0" baseline="0" noProof="0" smtClean="0">
                <a:ln>
                  <a:noFill/>
                </a:ln>
                <a:solidFill>
                  <a:schemeClr val="tx1">
                    <a:tint val="75000"/>
                  </a:schemeClr>
                </a:solidFill>
                <a:effectLst/>
                <a:uLnTx/>
                <a:uFillTx/>
                <a:latin typeface="Arial" panose="020B0604020202020204" pitchFamily="34" charset="0"/>
                <a:ea typeface="黑体" panose="02010609060101010101" pitchFamily="49" charset="-122"/>
                <a:cs typeface="+mn-cs"/>
              </a:rPr>
            </a:fld>
            <a:endParaRPr kumimoji="0" lang="zh-CN" altLang="en-US" sz="1600" b="0" i="0" u="none" strike="noStrike" kern="1200" cap="none" spc="0" normalizeH="0" baseline="0" noProof="0">
              <a:ln>
                <a:noFill/>
              </a:ln>
              <a:solidFill>
                <a:schemeClr val="tx1">
                  <a:tint val="75000"/>
                </a:schemeClr>
              </a:solidFill>
              <a:effectLst/>
              <a:uLnTx/>
              <a:uFillTx/>
              <a:latin typeface="Arial" panose="020B0604020202020204" pitchFamily="34" charset="0"/>
              <a:ea typeface="黑体" panose="02010609060101010101" pitchFamily="49" charset="-122"/>
              <a:cs typeface="+mn-c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空白">
    <p:bg>
      <p:bgRef idx="1001">
        <a:schemeClr val="bg1"/>
      </p:bgRef>
    </p:bg>
    <p:spTree>
      <p:nvGrpSpPr>
        <p:cNvPr id="1" name=""/>
        <p:cNvGrpSpPr/>
        <p:nvPr/>
      </p:nvGrpSpPr>
      <p:grpSpPr>
        <a:xfrm>
          <a:off x="0" y="0"/>
          <a:ext cx="0" cy="0"/>
          <a:chOff x="0" y="0"/>
          <a:chExt cx="0" cy="0"/>
        </a:xfrm>
      </p:grpSpPr>
      <p:sp>
        <p:nvSpPr>
          <p:cNvPr id="12" name="矩形 11"/>
          <p:cNvSpPr/>
          <p:nvPr/>
        </p:nvSpPr>
        <p:spPr>
          <a:xfrm>
            <a:off x="0" y="0"/>
            <a:ext cx="12192000" cy="6858000"/>
          </a:xfrm>
          <a:prstGeom prst="rect">
            <a:avLst/>
          </a:prstGeom>
          <a:solidFill>
            <a:srgbClr val="0403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5" name="KSO_FD"/>
          <p:cNvSpPr>
            <a:spLocks noGrp="1"/>
          </p:cNvSpPr>
          <p:nvPr>
            <p:ph type="dt" sz="half" idx="2"/>
          </p:nvPr>
        </p:nvSpPr>
        <p:spPr>
          <a:xfrm>
            <a:off x="838200" y="6356350"/>
            <a:ext cx="2743200" cy="365125"/>
          </a:xfrm>
          <a:prstGeom prst="rect">
            <a:avLst/>
          </a:prstGeom>
        </p:spPr>
        <p:txBody>
          <a:bodyPr vert="horz" lIns="91440" tIns="45720" rIns="91440" bIns="45720" rtlCol="0" anchor="ctr"/>
          <a:lstStyle/>
          <a:p>
            <a:pPr marL="0" marR="0" indent="0" defTabSz="914400" rtl="0" eaLnBrk="1" fontAlgn="auto" latinLnBrk="0" hangingPunct="1">
              <a:lnSpc>
                <a:spcPct val="100000"/>
              </a:lnSpc>
              <a:spcBef>
                <a:spcPts val="0"/>
              </a:spcBef>
              <a:spcAft>
                <a:spcPts val="0"/>
              </a:spcAft>
              <a:buClrTx/>
              <a:buSzTx/>
              <a:buFontTx/>
              <a:buNone/>
              <a:defRPr/>
            </a:pPr>
            <a:fld id="{7E209CE7-C191-49CB-93DE-563C8614E8C5}" type="datetimeFigureOut">
              <a:rPr kumimoji="0" lang="zh-CN" altLang="en-US" b="0" i="0" kern="1200" cap="none" spc="0" normalizeH="0" baseline="0" noProof="0" smtClean="0">
                <a:latin typeface="Arial" panose="020B0604020202020204" pitchFamily="34" charset="0"/>
                <a:ea typeface="黑体" panose="02010609060101010101" pitchFamily="49" charset="-122"/>
                <a:cs typeface="+mn-cs"/>
              </a:rPr>
            </a:fld>
            <a:endParaRPr kumimoji="0" lang="zh-CN" altLang="en-US" b="0" i="0" kern="1200" cap="none" spc="0" normalizeH="0" baseline="0" noProof="0">
              <a:latin typeface="Arial" panose="020B0604020202020204" pitchFamily="34" charset="0"/>
              <a:ea typeface="黑体" panose="02010609060101010101" pitchFamily="49" charset="-122"/>
              <a:cs typeface="+mn-cs"/>
            </a:endParaRPr>
          </a:p>
        </p:txBody>
      </p:sp>
      <p:sp>
        <p:nvSpPr>
          <p:cNvPr id="16" name="KSO_FT"/>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p>
            <a:pPr marL="0" marR="0" indent="0" defTabSz="914400" rtl="0" eaLnBrk="1" fontAlgn="auto" latinLnBrk="0" hangingPunct="1">
              <a:lnSpc>
                <a:spcPct val="100000"/>
              </a:lnSpc>
              <a:spcBef>
                <a:spcPts val="0"/>
              </a:spcBef>
              <a:spcAft>
                <a:spcPts val="0"/>
              </a:spcAft>
              <a:buClrTx/>
              <a:buSzTx/>
              <a:buFontTx/>
              <a:buNone/>
              <a:defRPr/>
            </a:pPr>
            <a:endParaRPr kumimoji="0" lang="zh-CN" altLang="en-US" b="0" i="0" kern="1200" cap="none" spc="0" normalizeH="0" baseline="0" noProof="0">
              <a:latin typeface="Arial" panose="020B0604020202020204" pitchFamily="34" charset="0"/>
              <a:ea typeface="黑体" panose="02010609060101010101" pitchFamily="49" charset="-122"/>
              <a:cs typeface="+mn-cs"/>
            </a:endParaRPr>
          </a:p>
        </p:txBody>
      </p:sp>
      <p:sp>
        <p:nvSpPr>
          <p:cNvPr id="17" name="KSO_FN"/>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p>
            <a:pPr marL="0" marR="0" indent="0" defTabSz="914400" rtl="0" eaLnBrk="1" fontAlgn="auto" latinLnBrk="0" hangingPunct="1">
              <a:lnSpc>
                <a:spcPct val="100000"/>
              </a:lnSpc>
              <a:spcBef>
                <a:spcPts val="0"/>
              </a:spcBef>
              <a:spcAft>
                <a:spcPts val="0"/>
              </a:spcAft>
              <a:buClrTx/>
              <a:buSzTx/>
              <a:buFontTx/>
              <a:buNone/>
              <a:defRPr/>
            </a:pPr>
            <a:fld id="{B31067DD-7756-4DF3-904A-8F40BA684AA6}" type="slidenum">
              <a:rPr kumimoji="0" lang="zh-CN" altLang="en-US" b="0" i="0" kern="1200" cap="none" spc="0" normalizeH="0" baseline="0" noProof="0" smtClean="0">
                <a:latin typeface="Arial" panose="020B0604020202020204" pitchFamily="34" charset="0"/>
                <a:ea typeface="黑体" panose="02010609060101010101" pitchFamily="49" charset="-122"/>
                <a:cs typeface="+mn-cs"/>
              </a:rPr>
            </a:fld>
            <a:endParaRPr kumimoji="0" lang="zh-CN" altLang="en-US" b="0" i="0" kern="1200" cap="none" spc="0" normalizeH="0" baseline="0" noProof="0">
              <a:latin typeface="Arial" panose="020B0604020202020204" pitchFamily="34" charset="0"/>
              <a:ea typeface="黑体" panose="02010609060101010101" pitchFamily="49" charset="-122"/>
              <a:cs typeface="+mn-c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KSO_BT1"/>
          <p:cNvSpPr>
            <a:spLocks noGrp="1"/>
          </p:cNvSpPr>
          <p:nvPr>
            <p:ph type="title"/>
          </p:nvPr>
        </p:nvSpPr>
        <p:spPr>
          <a:xfrm>
            <a:off x="1144590" y="533403"/>
            <a:ext cx="3932237" cy="1600200"/>
          </a:xfrm>
        </p:spPr>
        <p:txBody>
          <a:bodyPr anchor="b"/>
          <a:lstStyle>
            <a:lvl1pPr>
              <a:defRPr sz="2400"/>
            </a:lvl1pPr>
          </a:lstStyle>
          <a:p>
            <a:r>
              <a:rPr lang="zh-CN" altLang="en-US"/>
              <a:t>单击此处编辑母版标题样式</a:t>
            </a:r>
            <a:endParaRPr lang="en-US" dirty="0"/>
          </a:p>
        </p:txBody>
      </p:sp>
      <p:sp>
        <p:nvSpPr>
          <p:cNvPr id="3" name="KSO_BC1"/>
          <p:cNvSpPr>
            <a:spLocks noGrp="1"/>
          </p:cNvSpPr>
          <p:nvPr>
            <p:ph idx="1" hasCustomPrompt="1"/>
          </p:nvPr>
        </p:nvSpPr>
        <p:spPr>
          <a:xfrm>
            <a:off x="5487989" y="1063630"/>
            <a:ext cx="6172200" cy="4873625"/>
          </a:xfrm>
        </p:spPr>
        <p:txBody>
          <a:bodyPr>
            <a:normAutofit/>
          </a:bodyPr>
          <a:lstStyle>
            <a:lvl1pPr>
              <a:defRPr sz="1500"/>
            </a:lvl1pPr>
            <a:lvl2pPr>
              <a:defRPr sz="1350"/>
            </a:lvl2pPr>
            <a:lvl3pPr>
              <a:defRPr sz="1200"/>
            </a:lvl3pPr>
            <a:lvl4pPr>
              <a:defRPr sz="1050"/>
            </a:lvl4pPr>
            <a:lvl5pPr>
              <a:defRPr sz="1050"/>
            </a:lvl5pPr>
            <a:lvl6pPr>
              <a:defRPr sz="1500"/>
            </a:lvl6pPr>
            <a:lvl7pPr>
              <a:defRPr sz="1500"/>
            </a:lvl7pPr>
            <a:lvl8pPr>
              <a:defRPr sz="1500"/>
            </a:lvl8pPr>
            <a:lvl9pPr>
              <a:defRPr sz="1500"/>
            </a:lvl9pPr>
          </a:lstStyle>
          <a:p>
            <a:pPr lvl="0"/>
            <a:r>
              <a:rPr lang="zh-CN" altLang="en-US"/>
              <a:t>编辑母版文本样式</a:t>
            </a:r>
            <a:endParaRPr lang="zh-CN" altLang="en-US"/>
          </a:p>
          <a:p>
            <a:pPr lvl="1"/>
            <a:r>
              <a:rPr lang="zh-CN" altLang="en-US"/>
              <a:t>第二级</a:t>
            </a:r>
            <a:endParaRPr lang="zh-CN" altLang="en-US"/>
          </a:p>
        </p:txBody>
      </p:sp>
      <p:sp>
        <p:nvSpPr>
          <p:cNvPr id="4" name="KSO_BC2"/>
          <p:cNvSpPr>
            <a:spLocks noGrp="1"/>
          </p:cNvSpPr>
          <p:nvPr>
            <p:ph type="body" sz="half" idx="2" hasCustomPrompt="1"/>
          </p:nvPr>
        </p:nvSpPr>
        <p:spPr>
          <a:xfrm>
            <a:off x="1144590" y="2133603"/>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7E209CE7-C191-49CB-93DE-563C8614E8C5}" type="datetimeFigureOut">
              <a:rPr kumimoji="0" lang="zh-CN" altLang="en-US" sz="1600" b="0" i="0" u="none" strike="noStrike" kern="1200" cap="none" spc="0" normalizeH="0" baseline="0" noProof="0" smtClean="0">
                <a:ln>
                  <a:noFill/>
                </a:ln>
                <a:solidFill>
                  <a:schemeClr val="tx1">
                    <a:tint val="75000"/>
                  </a:schemeClr>
                </a:solidFill>
                <a:effectLst/>
                <a:uLnTx/>
                <a:uFillTx/>
                <a:latin typeface="Arial" panose="020B0604020202020204" pitchFamily="34" charset="0"/>
                <a:ea typeface="黑体" panose="02010609060101010101" pitchFamily="49" charset="-122"/>
                <a:cs typeface="+mn-cs"/>
              </a:rPr>
            </a:fld>
            <a:endParaRPr kumimoji="0" lang="zh-CN" altLang="en-US" sz="1600" b="0" i="0" u="none" strike="noStrike" kern="1200" cap="none" spc="0" normalizeH="0" baseline="0" noProof="0">
              <a:ln>
                <a:noFill/>
              </a:ln>
              <a:solidFill>
                <a:schemeClr val="tx1">
                  <a:tint val="75000"/>
                </a:schemeClr>
              </a:solidFill>
              <a:effectLst/>
              <a:uLnTx/>
              <a:uFillTx/>
              <a:latin typeface="Arial" panose="020B0604020202020204" pitchFamily="34" charset="0"/>
              <a:ea typeface="黑体" panose="02010609060101010101" pitchFamily="49"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a:ln>
                <a:noFill/>
              </a:ln>
              <a:solidFill>
                <a:schemeClr val="tx1">
                  <a:tint val="75000"/>
                </a:schemeClr>
              </a:solidFill>
              <a:effectLst/>
              <a:uLnTx/>
              <a:uFillTx/>
              <a:latin typeface="Arial" panose="020B0604020202020204" pitchFamily="34" charset="0"/>
              <a:ea typeface="黑体" panose="02010609060101010101" pitchFamily="49"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B31067DD-7756-4DF3-904A-8F40BA684AA6}" type="slidenum">
              <a:rPr kumimoji="0" lang="zh-CN" altLang="en-US" sz="1600" b="0" i="0" u="none" strike="noStrike" kern="1200" cap="none" spc="0" normalizeH="0" baseline="0" noProof="0" smtClean="0">
                <a:ln>
                  <a:noFill/>
                </a:ln>
                <a:solidFill>
                  <a:schemeClr val="tx1">
                    <a:tint val="75000"/>
                  </a:schemeClr>
                </a:solidFill>
                <a:effectLst/>
                <a:uLnTx/>
                <a:uFillTx/>
                <a:latin typeface="Arial" panose="020B0604020202020204" pitchFamily="34" charset="0"/>
                <a:ea typeface="黑体" panose="02010609060101010101" pitchFamily="49" charset="-122"/>
                <a:cs typeface="+mn-cs"/>
              </a:rPr>
            </a:fld>
            <a:endParaRPr kumimoji="0" lang="zh-CN" altLang="en-US" sz="1600" b="0" i="0" u="none" strike="noStrike" kern="1200" cap="none" spc="0" normalizeH="0" baseline="0" noProof="0">
              <a:ln>
                <a:noFill/>
              </a:ln>
              <a:solidFill>
                <a:schemeClr val="tx1">
                  <a:tint val="75000"/>
                </a:schemeClr>
              </a:solidFill>
              <a:effectLst/>
              <a:uLnTx/>
              <a:uFillTx/>
              <a:latin typeface="Arial" panose="020B0604020202020204" pitchFamily="34" charset="0"/>
              <a:ea typeface="黑体" panose="02010609060101010101" pitchFamily="49" charset="-122"/>
              <a:cs typeface="+mn-c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KSO_BT1"/>
          <p:cNvSpPr>
            <a:spLocks noGrp="1"/>
          </p:cNvSpPr>
          <p:nvPr>
            <p:ph type="title"/>
          </p:nvPr>
        </p:nvSpPr>
        <p:spPr>
          <a:xfrm>
            <a:off x="1246192" y="457200"/>
            <a:ext cx="3932237" cy="1600200"/>
          </a:xfrm>
        </p:spPr>
        <p:txBody>
          <a:bodyPr anchor="b"/>
          <a:lstStyle>
            <a:lvl1pPr>
              <a:defRPr sz="2400"/>
            </a:lvl1pPr>
          </a:lstStyle>
          <a:p>
            <a:r>
              <a:rPr lang="zh-CN" altLang="en-US"/>
              <a:t>单击此处编辑母版标题样式</a:t>
            </a:r>
            <a:endParaRPr lang="en-US" dirty="0"/>
          </a:p>
        </p:txBody>
      </p:sp>
      <p:sp>
        <p:nvSpPr>
          <p:cNvPr id="3" name="KSO_BC1"/>
          <p:cNvSpPr>
            <a:spLocks noGrp="1" noChangeAspect="1"/>
          </p:cNvSpPr>
          <p:nvPr>
            <p:ph type="pic" idx="1"/>
          </p:nvPr>
        </p:nvSpPr>
        <p:spPr>
          <a:xfrm>
            <a:off x="5442833" y="987429"/>
            <a:ext cx="6172200" cy="4873625"/>
          </a:xfrm>
        </p:spPr>
        <p:txBody>
          <a:bodyPr vert="horz" lIns="91440" tIns="45720" rIns="91440" bIns="45720" rtlCol="0" anchor="t">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marL="0" marR="0" lvl="0" indent="0" algn="just" defTabSz="685800" rtl="0" eaLnBrk="1" fontAlgn="auto" latinLnBrk="0" hangingPunct="1">
              <a:lnSpc>
                <a:spcPct val="110000"/>
              </a:lnSpc>
              <a:spcBef>
                <a:spcPts val="1350"/>
              </a:spcBef>
              <a:spcAft>
                <a:spcPts val="0"/>
              </a:spcAft>
              <a:buClr>
                <a:schemeClr val="tx1"/>
              </a:buClr>
              <a:buSzPct val="70000"/>
              <a:buFont typeface="Wingdings 2" panose="05020102010507070707" pitchFamily="18" charset="2"/>
              <a:buNone/>
              <a:defRPr/>
            </a:pPr>
            <a:r>
              <a:rPr kumimoji="0" lang="zh-CN" altLang="en-US" sz="2400" b="0" i="0" u="none" strike="noStrike" kern="1200" cap="none" spc="0" normalizeH="0" baseline="0" noProof="0">
                <a:ln>
                  <a:noFill/>
                </a:ln>
                <a:solidFill>
                  <a:schemeClr val="tx1"/>
                </a:solidFill>
                <a:effectLst/>
                <a:uLnTx/>
                <a:uFillTx/>
                <a:latin typeface="Arial" panose="020B0604020202020204" pitchFamily="34" charset="0"/>
                <a:ea typeface="黑体" panose="02010609060101010101" pitchFamily="49" charset="-122"/>
                <a:cs typeface="+mn-cs"/>
              </a:rPr>
              <a:t>单击图标添加图片</a:t>
            </a:r>
            <a:endParaRPr kumimoji="0" lang="en-US" sz="2400" b="0" i="0" u="none" strike="noStrike" kern="1200" cap="none" spc="0" normalizeH="0" baseline="0" noProof="0" dirty="0">
              <a:ln>
                <a:noFill/>
              </a:ln>
              <a:solidFill>
                <a:schemeClr val="tx1"/>
              </a:solidFill>
              <a:effectLst/>
              <a:uLnTx/>
              <a:uFillTx/>
              <a:latin typeface="Arial" panose="020B0604020202020204" pitchFamily="34" charset="0"/>
              <a:ea typeface="黑体" panose="02010609060101010101" pitchFamily="49" charset="-122"/>
              <a:cs typeface="+mn-cs"/>
            </a:endParaRPr>
          </a:p>
        </p:txBody>
      </p:sp>
      <p:sp>
        <p:nvSpPr>
          <p:cNvPr id="4" name="KSO_BC2"/>
          <p:cNvSpPr>
            <a:spLocks noGrp="1"/>
          </p:cNvSpPr>
          <p:nvPr>
            <p:ph type="body" sz="half" idx="2" hasCustomPrompt="1"/>
          </p:nvPr>
        </p:nvSpPr>
        <p:spPr>
          <a:xfrm>
            <a:off x="1246192" y="2057401"/>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7E209CE7-C191-49CB-93DE-563C8614E8C5}" type="datetimeFigureOut">
              <a:rPr kumimoji="0" lang="zh-CN" altLang="en-US" sz="1600" b="0" i="0" u="none" strike="noStrike" kern="1200" cap="none" spc="0" normalizeH="0" baseline="0" noProof="0" smtClean="0">
                <a:ln>
                  <a:noFill/>
                </a:ln>
                <a:solidFill>
                  <a:schemeClr val="tx1">
                    <a:tint val="75000"/>
                  </a:schemeClr>
                </a:solidFill>
                <a:effectLst/>
                <a:uLnTx/>
                <a:uFillTx/>
                <a:latin typeface="Arial" panose="020B0604020202020204" pitchFamily="34" charset="0"/>
                <a:ea typeface="黑体" panose="02010609060101010101" pitchFamily="49" charset="-122"/>
                <a:cs typeface="+mn-cs"/>
              </a:rPr>
            </a:fld>
            <a:endParaRPr kumimoji="0" lang="zh-CN" altLang="en-US" sz="1600" b="0" i="0" u="none" strike="noStrike" kern="1200" cap="none" spc="0" normalizeH="0" baseline="0" noProof="0">
              <a:ln>
                <a:noFill/>
              </a:ln>
              <a:solidFill>
                <a:schemeClr val="tx1">
                  <a:tint val="75000"/>
                </a:schemeClr>
              </a:solidFill>
              <a:effectLst/>
              <a:uLnTx/>
              <a:uFillTx/>
              <a:latin typeface="Arial" panose="020B0604020202020204" pitchFamily="34" charset="0"/>
              <a:ea typeface="黑体" panose="02010609060101010101" pitchFamily="49"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a:ln>
                <a:noFill/>
              </a:ln>
              <a:solidFill>
                <a:schemeClr val="tx1">
                  <a:tint val="75000"/>
                </a:schemeClr>
              </a:solidFill>
              <a:effectLst/>
              <a:uLnTx/>
              <a:uFillTx/>
              <a:latin typeface="Arial" panose="020B0604020202020204" pitchFamily="34" charset="0"/>
              <a:ea typeface="黑体" panose="02010609060101010101" pitchFamily="49"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B31067DD-7756-4DF3-904A-8F40BA684AA6}" type="slidenum">
              <a:rPr kumimoji="0" lang="zh-CN" altLang="en-US" sz="1600" b="0" i="0" u="none" strike="noStrike" kern="1200" cap="none" spc="0" normalizeH="0" baseline="0" noProof="0" smtClean="0">
                <a:ln>
                  <a:noFill/>
                </a:ln>
                <a:solidFill>
                  <a:schemeClr val="tx1">
                    <a:tint val="75000"/>
                  </a:schemeClr>
                </a:solidFill>
                <a:effectLst/>
                <a:uLnTx/>
                <a:uFillTx/>
                <a:latin typeface="Arial" panose="020B0604020202020204" pitchFamily="34" charset="0"/>
                <a:ea typeface="黑体" panose="02010609060101010101" pitchFamily="49" charset="-122"/>
                <a:cs typeface="+mn-cs"/>
              </a:rPr>
            </a:fld>
            <a:endParaRPr kumimoji="0" lang="zh-CN" altLang="en-US" sz="1600" b="0" i="0" u="none" strike="noStrike" kern="1200" cap="none" spc="0" normalizeH="0" baseline="0" noProof="0">
              <a:ln>
                <a:noFill/>
              </a:ln>
              <a:solidFill>
                <a:schemeClr val="tx1">
                  <a:tint val="75000"/>
                </a:schemeClr>
              </a:solidFill>
              <a:effectLst/>
              <a:uLnTx/>
              <a:uFillTx/>
              <a:latin typeface="Arial" panose="020B0604020202020204" pitchFamily="34" charset="0"/>
              <a:ea typeface="黑体" panose="02010609060101010101" pitchFamily="49" charset="-122"/>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1026" name="组合 13"/>
          <p:cNvGrpSpPr/>
          <p:nvPr/>
        </p:nvGrpSpPr>
        <p:grpSpPr>
          <a:xfrm>
            <a:off x="0" y="-19050"/>
            <a:ext cx="12192000" cy="6877050"/>
            <a:chOff x="0" y="-18822"/>
            <a:chExt cx="12192000" cy="6876822"/>
          </a:xfrm>
        </p:grpSpPr>
        <p:grpSp>
          <p:nvGrpSpPr>
            <p:cNvPr id="1032" name="组合 6"/>
            <p:cNvGrpSpPr/>
            <p:nvPr userDrawn="1"/>
          </p:nvGrpSpPr>
          <p:grpSpPr>
            <a:xfrm>
              <a:off x="0" y="-18822"/>
              <a:ext cx="12192000" cy="4656136"/>
              <a:chOff x="0" y="-18822"/>
              <a:chExt cx="12192000" cy="4656136"/>
            </a:xfrm>
          </p:grpSpPr>
          <p:pic>
            <p:nvPicPr>
              <p:cNvPr id="1034" name="图片 10"/>
              <p:cNvPicPr>
                <a:picLocks noChangeAspect="1"/>
              </p:cNvPicPr>
              <p:nvPr userDrawn="1"/>
            </p:nvPicPr>
            <p:blipFill>
              <a:blip r:embed="rId12"/>
              <a:srcRect l="43993" t="49127" r="-1086"/>
              <a:stretch>
                <a:fillRect/>
              </a:stretch>
            </p:blipFill>
            <p:spPr>
              <a:xfrm>
                <a:off x="0" y="-14515"/>
                <a:ext cx="6960864" cy="4651829"/>
              </a:xfrm>
              <a:prstGeom prst="rect">
                <a:avLst/>
              </a:prstGeom>
              <a:noFill/>
              <a:ln w="9525">
                <a:noFill/>
                <a:miter/>
              </a:ln>
            </p:spPr>
          </p:pic>
          <p:pic>
            <p:nvPicPr>
              <p:cNvPr id="1035" name="图片 12"/>
              <p:cNvPicPr>
                <a:picLocks noChangeAspect="1"/>
              </p:cNvPicPr>
              <p:nvPr userDrawn="1"/>
            </p:nvPicPr>
            <p:blipFill>
              <a:blip r:embed="rId12"/>
              <a:srcRect l="67007" t="49127" r="-1086"/>
              <a:stretch>
                <a:fillRect/>
              </a:stretch>
            </p:blipFill>
            <p:spPr>
              <a:xfrm flipH="1">
                <a:off x="6604550" y="-18822"/>
                <a:ext cx="5587450" cy="4651829"/>
              </a:xfrm>
              <a:prstGeom prst="rect">
                <a:avLst/>
              </a:prstGeom>
              <a:noFill/>
              <a:ln w="9525">
                <a:noFill/>
                <a:miter/>
              </a:ln>
            </p:spPr>
          </p:pic>
        </p:grpSp>
        <p:sp>
          <p:nvSpPr>
            <p:cNvPr id="8" name="矩形 7"/>
            <p:cNvSpPr/>
            <p:nvPr/>
          </p:nvSpPr>
          <p:spPr>
            <a:xfrm>
              <a:off x="0" y="4484914"/>
              <a:ext cx="12192000" cy="2373086"/>
            </a:xfrm>
            <a:prstGeom prst="rect">
              <a:avLst/>
            </a:prstGeom>
            <a:solidFill>
              <a:srgbClr val="0403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黑体" panose="02010609060101010101" pitchFamily="49" charset="-122"/>
                <a:cs typeface="+mn-cs"/>
              </a:endParaRPr>
            </a:p>
          </p:txBody>
        </p:sp>
      </p:grpSp>
      <p:sp>
        <p:nvSpPr>
          <p:cNvPr id="2" name="KSO_BT1"/>
          <p:cNvSpPr>
            <a:spLocks noGrp="1"/>
          </p:cNvSpPr>
          <p:nvPr>
            <p:ph type="title"/>
          </p:nvPr>
        </p:nvSpPr>
        <p:spPr>
          <a:xfrm>
            <a:off x="1752600" y="0"/>
            <a:ext cx="9872663" cy="838200"/>
          </a:xfrm>
          <a:prstGeom prst="rect">
            <a:avLst/>
          </a:prstGeom>
        </p:spPr>
        <p:txBody>
          <a:bodyPr vert="horz" lIns="91440" tIns="45720" rIns="91440" bIns="45720" rtlCol="0" anchor="b">
            <a:normAutofit/>
          </a:bodyPr>
          <a:lstStyle/>
          <a:p>
            <a:r>
              <a:rPr lang="zh-CN" altLang="en-US" dirty="0"/>
              <a:t>单击此处编辑母版标题样式</a:t>
            </a:r>
            <a:endParaRPr lang="en-US" dirty="0"/>
          </a:p>
        </p:txBody>
      </p:sp>
      <p:sp>
        <p:nvSpPr>
          <p:cNvPr id="4" name="KSO_FD"/>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600" baseline="0">
                <a:solidFill>
                  <a:schemeClr val="tx1">
                    <a:tint val="75000"/>
                  </a:schemeClr>
                </a:solidFill>
                <a:latin typeface="Arial" panose="020B0604020202020204" pitchFamily="34" charset="0"/>
                <a:ea typeface="黑体" panose="02010609060101010101" pitchFamily="49" charset="-122"/>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7E209CE7-C191-49CB-93DE-563C8614E8C5}" type="datetimeFigureOut">
              <a:rPr kumimoji="0" lang="zh-CN" altLang="en-US" sz="1600" b="0" i="0" u="none" strike="noStrike" kern="1200" cap="none" spc="0" normalizeH="0" baseline="0" noProof="0" smtClean="0">
                <a:ln>
                  <a:noFill/>
                </a:ln>
                <a:solidFill>
                  <a:schemeClr val="tx1">
                    <a:tint val="75000"/>
                  </a:schemeClr>
                </a:solidFill>
                <a:effectLst/>
                <a:uLnTx/>
                <a:uFillTx/>
                <a:latin typeface="Arial" panose="020B0604020202020204" pitchFamily="34" charset="0"/>
                <a:ea typeface="黑体" panose="02010609060101010101" pitchFamily="49" charset="-122"/>
                <a:cs typeface="+mn-cs"/>
              </a:rPr>
            </a:fld>
            <a:endParaRPr kumimoji="0" lang="zh-CN" altLang="en-US" sz="1600" b="0" i="0" u="none" strike="noStrike" kern="1200" cap="none" spc="0" normalizeH="0" baseline="0" noProof="0">
              <a:ln>
                <a:noFill/>
              </a:ln>
              <a:solidFill>
                <a:schemeClr val="tx1">
                  <a:tint val="75000"/>
                </a:schemeClr>
              </a:solidFill>
              <a:effectLst/>
              <a:uLnTx/>
              <a:uFillTx/>
              <a:latin typeface="Arial" panose="020B0604020202020204" pitchFamily="34" charset="0"/>
              <a:ea typeface="黑体" panose="02010609060101010101" pitchFamily="49" charset="-122"/>
              <a:cs typeface="+mn-cs"/>
            </a:endParaRPr>
          </a:p>
        </p:txBody>
      </p:sp>
      <p:sp>
        <p:nvSpPr>
          <p:cNvPr id="5" name="KSO_FT"/>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600" baseline="0">
                <a:solidFill>
                  <a:schemeClr val="tx1">
                    <a:tint val="75000"/>
                  </a:schemeClr>
                </a:solidFill>
                <a:latin typeface="Arial" panose="020B0604020202020204" pitchFamily="34" charset="0"/>
                <a:ea typeface="黑体" panose="02010609060101010101" pitchFamily="49" charset="-122"/>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a:ln>
                <a:noFill/>
              </a:ln>
              <a:solidFill>
                <a:schemeClr val="tx1">
                  <a:tint val="75000"/>
                </a:schemeClr>
              </a:solidFill>
              <a:effectLst/>
              <a:uLnTx/>
              <a:uFillTx/>
              <a:latin typeface="Arial" panose="020B0604020202020204" pitchFamily="34" charset="0"/>
              <a:ea typeface="黑体" panose="02010609060101010101" pitchFamily="49" charset="-122"/>
              <a:cs typeface="+mn-cs"/>
            </a:endParaRPr>
          </a:p>
        </p:txBody>
      </p:sp>
      <p:sp>
        <p:nvSpPr>
          <p:cNvPr id="6" name="KSO_FN"/>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600" baseline="0">
                <a:solidFill>
                  <a:schemeClr val="tx1">
                    <a:tint val="75000"/>
                  </a:schemeClr>
                </a:solidFill>
                <a:latin typeface="Arial" panose="020B0604020202020204" pitchFamily="34" charset="0"/>
                <a:ea typeface="黑体" panose="02010609060101010101" pitchFamily="49" charset="-122"/>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B31067DD-7756-4DF3-904A-8F40BA684AA6}" type="slidenum">
              <a:rPr kumimoji="0" lang="zh-CN" altLang="en-US" sz="1600" b="0" i="0" u="none" strike="noStrike" kern="1200" cap="none" spc="0" normalizeH="0" baseline="0" noProof="0" smtClean="0">
                <a:ln>
                  <a:noFill/>
                </a:ln>
                <a:solidFill>
                  <a:schemeClr val="tx1">
                    <a:tint val="75000"/>
                  </a:schemeClr>
                </a:solidFill>
                <a:effectLst/>
                <a:uLnTx/>
                <a:uFillTx/>
                <a:latin typeface="Arial" panose="020B0604020202020204" pitchFamily="34" charset="0"/>
                <a:ea typeface="黑体" panose="02010609060101010101" pitchFamily="49" charset="-122"/>
                <a:cs typeface="+mn-cs"/>
              </a:rPr>
            </a:fld>
            <a:endParaRPr kumimoji="0" lang="zh-CN" altLang="en-US" sz="1600" b="0" i="0" u="none" strike="noStrike" kern="1200" cap="none" spc="0" normalizeH="0" baseline="0" noProof="0">
              <a:ln>
                <a:noFill/>
              </a:ln>
              <a:solidFill>
                <a:schemeClr val="tx1">
                  <a:tint val="75000"/>
                </a:schemeClr>
              </a:solidFill>
              <a:effectLst/>
              <a:uLnTx/>
              <a:uFillTx/>
              <a:latin typeface="Arial" panose="020B0604020202020204" pitchFamily="34" charset="0"/>
              <a:ea typeface="黑体" panose="02010609060101010101" pitchFamily="49" charset="-122"/>
              <a:cs typeface="+mn-cs"/>
            </a:endParaRPr>
          </a:p>
        </p:txBody>
      </p:sp>
      <p:sp>
        <p:nvSpPr>
          <p:cNvPr id="1031" name="KSO_BC1"/>
          <p:cNvSpPr>
            <a:spLocks noGrp="1"/>
          </p:cNvSpPr>
          <p:nvPr>
            <p:ph type="body" idx="1"/>
          </p:nvPr>
        </p:nvSpPr>
        <p:spPr>
          <a:xfrm>
            <a:off x="725488" y="1485900"/>
            <a:ext cx="10899775" cy="4733925"/>
          </a:xfrm>
          <a:prstGeom prst="rect">
            <a:avLst/>
          </a:prstGeom>
          <a:noFill/>
          <a:ln w="9525">
            <a:noFill/>
            <a:miter/>
          </a:ln>
        </p:spPr>
        <p:txBody>
          <a:bodyPr/>
          <a:lstStyle/>
          <a:p>
            <a:pPr lvl="0"/>
            <a:r>
              <a:rPr lang="zh-CN" altLang="en-US" dirty="0"/>
              <a:t>单击此处编辑母版文本样式</a:t>
            </a:r>
            <a:endParaRPr lang="zh-CN" altLang="en-US" dirty="0"/>
          </a:p>
          <a:p>
            <a:pPr lvl="1"/>
            <a:r>
              <a:rPr lang="zh-CN" altLang="en-US" dirty="0"/>
              <a:t>第二级</a:t>
            </a:r>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685800" rtl="0" eaLnBrk="1" latinLnBrk="0" hangingPunct="1">
        <a:lnSpc>
          <a:spcPct val="90000"/>
        </a:lnSpc>
        <a:spcBef>
          <a:spcPct val="0"/>
        </a:spcBef>
        <a:buNone/>
        <a:defRPr sz="3200" b="1" i="0" kern="1200" baseline="0">
          <a:solidFill>
            <a:schemeClr val="tx1"/>
          </a:solidFill>
          <a:effectLst>
            <a:outerShdw blurRad="50800" dist="38100" dir="5400000" algn="t" rotWithShape="0">
              <a:prstClr val="black">
                <a:alpha val="40000"/>
              </a:prstClr>
            </a:outerShdw>
          </a:effectLst>
          <a:latin typeface="Arial" panose="020B0604020202020204" pitchFamily="34" charset="0"/>
          <a:ea typeface="黑体" panose="02010609060101010101" pitchFamily="49" charset="-122"/>
          <a:cs typeface="+mj-cs"/>
        </a:defRPr>
      </a:lvl1pPr>
    </p:titleStyle>
    <p:bodyStyle>
      <a:lvl1pPr marL="267970" indent="-267970" algn="just" defTabSz="685800" rtl="0" eaLnBrk="1" latinLnBrk="0" hangingPunct="1">
        <a:lnSpc>
          <a:spcPct val="110000"/>
        </a:lnSpc>
        <a:spcBef>
          <a:spcPts val="1350"/>
        </a:spcBef>
        <a:spcAft>
          <a:spcPts val="0"/>
        </a:spcAft>
        <a:buClr>
          <a:schemeClr val="tx1"/>
        </a:buClr>
        <a:buSzPct val="70000"/>
        <a:buFont typeface="Wingdings 2" panose="05020102010507070707" pitchFamily="18" charset="2"/>
        <a:buChar char=""/>
        <a:defRPr sz="2400" kern="1200" baseline="0">
          <a:solidFill>
            <a:schemeClr val="tx1"/>
          </a:solidFill>
          <a:latin typeface="Arial" panose="020B0604020202020204" pitchFamily="34" charset="0"/>
          <a:ea typeface="黑体" panose="02010609060101010101" pitchFamily="49" charset="-122"/>
          <a:cs typeface="+mn-cs"/>
        </a:defRPr>
      </a:lvl1pPr>
      <a:lvl2pPr marL="267970" indent="-267970" algn="just" defTabSz="685800" rtl="0" eaLnBrk="1" latinLnBrk="0" hangingPunct="1">
        <a:lnSpc>
          <a:spcPct val="130000"/>
        </a:lnSpc>
        <a:spcBef>
          <a:spcPts val="0"/>
        </a:spcBef>
        <a:spcAft>
          <a:spcPts val="450"/>
        </a:spcAft>
        <a:buClr>
          <a:schemeClr val="accent2">
            <a:lumMod val="60000"/>
            <a:lumOff val="40000"/>
          </a:schemeClr>
        </a:buClr>
        <a:buFont typeface="宋体" panose="02010600030101010101" pitchFamily="2" charset="-122"/>
        <a:buChar char=" "/>
        <a:defRPr sz="1800" kern="1200" baseline="0">
          <a:solidFill>
            <a:schemeClr val="tx1"/>
          </a:solidFill>
          <a:latin typeface="Arial" panose="020B0604020202020204" pitchFamily="34" charset="0"/>
          <a:ea typeface="黑体" panose="02010609060101010101" pitchFamily="49" charset="-122"/>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6.xml"/><Relationship Id="rId3" Type="http://schemas.openxmlformats.org/officeDocument/2006/relationships/tags" Target="../tags/tag42.xml"/><Relationship Id="rId2" Type="http://schemas.openxmlformats.org/officeDocument/2006/relationships/image" Target="../media/image2.png"/><Relationship Id="rId1" Type="http://schemas.openxmlformats.org/officeDocument/2006/relationships/tags" Target="../tags/tag41.xml"/></Relationships>
</file>

<file path=ppt/slides/_rels/slide11.xml.rels><?xml version="1.0" encoding="UTF-8" standalone="yes"?>
<Relationships xmlns="http://schemas.openxmlformats.org/package/2006/relationships"><Relationship Id="rId9" Type="http://schemas.openxmlformats.org/officeDocument/2006/relationships/notesSlide" Target="../notesSlides/notesSlide5.xml"/><Relationship Id="rId8" Type="http://schemas.openxmlformats.org/officeDocument/2006/relationships/slideLayout" Target="../slideLayouts/slideLayout7.xml"/><Relationship Id="rId7" Type="http://schemas.openxmlformats.org/officeDocument/2006/relationships/tags" Target="../tags/tag48.xml"/><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 Target="slide1.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49.xml"/><Relationship Id="rId1" Type="http://schemas.openxmlformats.org/officeDocument/2006/relationships/image" Target="../media/image3.png"/></Relationships>
</file>

<file path=ppt/slides/_rels/slide13.xml.rels><?xml version="1.0" encoding="UTF-8" standalone="yes"?>
<Relationships xmlns="http://schemas.openxmlformats.org/package/2006/relationships"><Relationship Id="rId5" Type="http://schemas.openxmlformats.org/officeDocument/2006/relationships/slideLayout" Target="../slideLayouts/slideLayout6.xml"/><Relationship Id="rId4" Type="http://schemas.openxmlformats.org/officeDocument/2006/relationships/tags" Target="../tags/tag53.xml"/><Relationship Id="rId3" Type="http://schemas.openxmlformats.org/officeDocument/2006/relationships/tags" Target="../tags/tag52.xml"/><Relationship Id="rId2" Type="http://schemas.openxmlformats.org/officeDocument/2006/relationships/tags" Target="../tags/tag51.xml"/><Relationship Id="rId1" Type="http://schemas.openxmlformats.org/officeDocument/2006/relationships/tags" Target="../tags/tag50.xml"/></Relationships>
</file>

<file path=ppt/slides/_rels/slide14.xml.rels><?xml version="1.0" encoding="UTF-8" standalone="yes"?>
<Relationships xmlns="http://schemas.openxmlformats.org/package/2006/relationships"><Relationship Id="rId5" Type="http://schemas.openxmlformats.org/officeDocument/2006/relationships/slideLayout" Target="../slideLayouts/slideLayout6.xml"/><Relationship Id="rId4" Type="http://schemas.openxmlformats.org/officeDocument/2006/relationships/tags" Target="../tags/tag57.xml"/><Relationship Id="rId3" Type="http://schemas.openxmlformats.org/officeDocument/2006/relationships/tags" Target="../tags/tag56.xml"/><Relationship Id="rId2" Type="http://schemas.openxmlformats.org/officeDocument/2006/relationships/tags" Target="../tags/tag55.xml"/><Relationship Id="rId1" Type="http://schemas.openxmlformats.org/officeDocument/2006/relationships/tags" Target="../tags/tag54.xml"/></Relationships>
</file>

<file path=ppt/slides/_rels/slide15.xml.rels><?xml version="1.0" encoding="UTF-8" standalone="yes"?>
<Relationships xmlns="http://schemas.openxmlformats.org/package/2006/relationships"><Relationship Id="rId9" Type="http://schemas.openxmlformats.org/officeDocument/2006/relationships/notesSlide" Target="../notesSlides/notesSlide6.xml"/><Relationship Id="rId8" Type="http://schemas.openxmlformats.org/officeDocument/2006/relationships/slideLayout" Target="../slideLayouts/slideLayout7.xml"/><Relationship Id="rId7" Type="http://schemas.openxmlformats.org/officeDocument/2006/relationships/tags" Target="../tags/tag63.xml"/><Relationship Id="rId6" Type="http://schemas.openxmlformats.org/officeDocument/2006/relationships/tags" Target="../tags/tag62.xml"/><Relationship Id="rId5" Type="http://schemas.openxmlformats.org/officeDocument/2006/relationships/tags" Target="../tags/tag61.xml"/><Relationship Id="rId4" Type="http://schemas.openxmlformats.org/officeDocument/2006/relationships/tags" Target="../tags/tag60.xml"/><Relationship Id="rId3" Type="http://schemas.openxmlformats.org/officeDocument/2006/relationships/tags" Target="../tags/tag59.xml"/><Relationship Id="rId2" Type="http://schemas.openxmlformats.org/officeDocument/2006/relationships/tags" Target="../tags/tag58.xml"/><Relationship Id="rId1" Type="http://schemas.openxmlformats.org/officeDocument/2006/relationships/slide" Target="slide20.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64.xml"/><Relationship Id="rId1" Type="http://schemas.openxmlformats.org/officeDocument/2006/relationships/image" Target="../media/image4.jpeg"/></Relationships>
</file>

<file path=ppt/slides/_rels/slide17.xml.rels><?xml version="1.0" encoding="UTF-8" standalone="yes"?>
<Relationships xmlns="http://schemas.openxmlformats.org/package/2006/relationships"><Relationship Id="rId6" Type="http://schemas.openxmlformats.org/officeDocument/2006/relationships/slideLayout" Target="../slideLayouts/slideLayout6.xml"/><Relationship Id="rId5" Type="http://schemas.openxmlformats.org/officeDocument/2006/relationships/tags" Target="../tags/tag68.xml"/><Relationship Id="rId4" Type="http://schemas.openxmlformats.org/officeDocument/2006/relationships/image" Target="../media/image5.jpeg"/><Relationship Id="rId3" Type="http://schemas.openxmlformats.org/officeDocument/2006/relationships/tags" Target="../tags/tag67.xml"/><Relationship Id="rId2" Type="http://schemas.openxmlformats.org/officeDocument/2006/relationships/tags" Target="../tags/tag66.xml"/><Relationship Id="rId1" Type="http://schemas.openxmlformats.org/officeDocument/2006/relationships/tags" Target="../tags/tag65.xml"/></Relationships>
</file>

<file path=ppt/slides/_rels/slide18.xml.rels><?xml version="1.0" encoding="UTF-8" standalone="yes"?>
<Relationships xmlns="http://schemas.openxmlformats.org/package/2006/relationships"><Relationship Id="rId4" Type="http://schemas.openxmlformats.org/officeDocument/2006/relationships/slideLayout" Target="../slideLayouts/slideLayout6.xml"/><Relationship Id="rId3" Type="http://schemas.openxmlformats.org/officeDocument/2006/relationships/tags" Target="../tags/tag70.xml"/><Relationship Id="rId2" Type="http://schemas.openxmlformats.org/officeDocument/2006/relationships/image" Target="../media/image6.png"/><Relationship Id="rId1" Type="http://schemas.openxmlformats.org/officeDocument/2006/relationships/tags" Target="../tags/tag69.xml"/></Relationships>
</file>

<file path=ppt/slides/_rels/slide19.xml.rels><?xml version="1.0" encoding="UTF-8" standalone="yes"?>
<Relationships xmlns="http://schemas.openxmlformats.org/package/2006/relationships"><Relationship Id="rId6" Type="http://schemas.openxmlformats.org/officeDocument/2006/relationships/slideLayout" Target="../slideLayouts/slideLayout6.xml"/><Relationship Id="rId5" Type="http://schemas.openxmlformats.org/officeDocument/2006/relationships/tags" Target="../tags/tag74.xml"/><Relationship Id="rId4" Type="http://schemas.openxmlformats.org/officeDocument/2006/relationships/image" Target="../media/image7.jpeg"/><Relationship Id="rId3" Type="http://schemas.openxmlformats.org/officeDocument/2006/relationships/tags" Target="../tags/tag73.xml"/><Relationship Id="rId2" Type="http://schemas.openxmlformats.org/officeDocument/2006/relationships/tags" Target="../tags/tag72.xml"/><Relationship Id="rId1" Type="http://schemas.openxmlformats.org/officeDocument/2006/relationships/tags" Target="../tags/tag71.xml"/></Relationships>
</file>

<file path=ppt/slides/_rels/slide2.xml.rels><?xml version="1.0" encoding="UTF-8" standalone="yes"?>
<Relationships xmlns="http://schemas.openxmlformats.org/package/2006/relationships"><Relationship Id="rId9" Type="http://schemas.openxmlformats.org/officeDocument/2006/relationships/notesSlide" Target="../notesSlides/notesSlide1.xml"/><Relationship Id="rId8" Type="http://schemas.openxmlformats.org/officeDocument/2006/relationships/slideLayout" Target="../slideLayouts/slideLayout7.xml"/><Relationship Id="rId7" Type="http://schemas.openxmlformats.org/officeDocument/2006/relationships/tags" Target="../tags/tag6.x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 Target="slide1.xml"/></Relationships>
</file>

<file path=ppt/slides/_rels/slide20.xml.rels><?xml version="1.0" encoding="UTF-8" standalone="yes"?>
<Relationships xmlns="http://schemas.openxmlformats.org/package/2006/relationships"><Relationship Id="rId9" Type="http://schemas.openxmlformats.org/officeDocument/2006/relationships/notesSlide" Target="../notesSlides/notesSlide7.xml"/><Relationship Id="rId8" Type="http://schemas.openxmlformats.org/officeDocument/2006/relationships/slideLayout" Target="../slideLayouts/slideLayout7.xml"/><Relationship Id="rId7" Type="http://schemas.openxmlformats.org/officeDocument/2006/relationships/tags" Target="../tags/tag80.xml"/><Relationship Id="rId6" Type="http://schemas.openxmlformats.org/officeDocument/2006/relationships/tags" Target="../tags/tag79.xml"/><Relationship Id="rId5" Type="http://schemas.openxmlformats.org/officeDocument/2006/relationships/tags" Target="../tags/tag78.xml"/><Relationship Id="rId4" Type="http://schemas.openxmlformats.org/officeDocument/2006/relationships/tags" Target="../tags/tag77.xml"/><Relationship Id="rId3" Type="http://schemas.openxmlformats.org/officeDocument/2006/relationships/tags" Target="../tags/tag76.xml"/><Relationship Id="rId2" Type="http://schemas.openxmlformats.org/officeDocument/2006/relationships/tags" Target="../tags/tag75.xml"/><Relationship Id="rId1" Type="http://schemas.openxmlformats.org/officeDocument/2006/relationships/slide" Target="slide20.xml"/></Relationships>
</file>

<file path=ppt/slides/_rels/slide21.xml.rels><?xml version="1.0" encoding="UTF-8" standalone="yes"?>
<Relationships xmlns="http://schemas.openxmlformats.org/package/2006/relationships"><Relationship Id="rId4" Type="http://schemas.openxmlformats.org/officeDocument/2006/relationships/slideLayout" Target="../slideLayouts/slideLayout6.xml"/><Relationship Id="rId3" Type="http://schemas.openxmlformats.org/officeDocument/2006/relationships/tags" Target="../tags/tag82.xml"/><Relationship Id="rId2" Type="http://schemas.openxmlformats.org/officeDocument/2006/relationships/image" Target="../media/image8.jpeg"/><Relationship Id="rId1" Type="http://schemas.openxmlformats.org/officeDocument/2006/relationships/tags" Target="../tags/tag81.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84.xml"/><Relationship Id="rId1" Type="http://schemas.openxmlformats.org/officeDocument/2006/relationships/tags" Target="../tags/tag83.xml"/></Relationships>
</file>

<file path=ppt/slides/_rels/slide23.xml.rels><?xml version="1.0" encoding="UTF-8" standalone="yes"?>
<Relationships xmlns="http://schemas.openxmlformats.org/package/2006/relationships"><Relationship Id="rId4" Type="http://schemas.openxmlformats.org/officeDocument/2006/relationships/slideLayout" Target="../slideLayouts/slideLayout6.xml"/><Relationship Id="rId3" Type="http://schemas.openxmlformats.org/officeDocument/2006/relationships/tags" Target="../tags/tag86.xml"/><Relationship Id="rId2" Type="http://schemas.openxmlformats.org/officeDocument/2006/relationships/image" Target="../media/image9.png"/><Relationship Id="rId1" Type="http://schemas.openxmlformats.org/officeDocument/2006/relationships/tags" Target="../tags/tag85.xm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88.xml"/><Relationship Id="rId1" Type="http://schemas.openxmlformats.org/officeDocument/2006/relationships/tags" Target="../tags/tag87.xml"/></Relationships>
</file>

<file path=ppt/slides/_rels/slide25.xml.rels><?xml version="1.0" encoding="UTF-8" standalone="yes"?>
<Relationships xmlns="http://schemas.openxmlformats.org/package/2006/relationships"><Relationship Id="rId4" Type="http://schemas.openxmlformats.org/officeDocument/2006/relationships/slideLayout" Target="../slideLayouts/slideLayout6.xml"/><Relationship Id="rId3" Type="http://schemas.openxmlformats.org/officeDocument/2006/relationships/tags" Target="../tags/tag90.xml"/><Relationship Id="rId2" Type="http://schemas.openxmlformats.org/officeDocument/2006/relationships/image" Target="../media/image10.png"/><Relationship Id="rId1" Type="http://schemas.openxmlformats.org/officeDocument/2006/relationships/tags" Target="../tags/tag89.xml"/></Relationships>
</file>

<file path=ppt/slides/_rels/slide26.xml.rels><?xml version="1.0" encoding="UTF-8" standalone="yes"?>
<Relationships xmlns="http://schemas.openxmlformats.org/package/2006/relationships"><Relationship Id="rId4" Type="http://schemas.openxmlformats.org/officeDocument/2006/relationships/slideLayout" Target="../slideLayouts/slideLayout6.xml"/><Relationship Id="rId3" Type="http://schemas.openxmlformats.org/officeDocument/2006/relationships/tags" Target="../tags/tag92.xml"/><Relationship Id="rId2" Type="http://schemas.openxmlformats.org/officeDocument/2006/relationships/image" Target="../media/image11.png"/><Relationship Id="rId1" Type="http://schemas.openxmlformats.org/officeDocument/2006/relationships/tags" Target="../tags/tag91.xml"/></Relationships>
</file>

<file path=ppt/slides/_rels/slide27.xml.rels><?xml version="1.0" encoding="UTF-8" standalone="yes"?>
<Relationships xmlns="http://schemas.openxmlformats.org/package/2006/relationships"><Relationship Id="rId9" Type="http://schemas.openxmlformats.org/officeDocument/2006/relationships/notesSlide" Target="../notesSlides/notesSlide8.xml"/><Relationship Id="rId8" Type="http://schemas.openxmlformats.org/officeDocument/2006/relationships/slideLayout" Target="../slideLayouts/slideLayout7.xml"/><Relationship Id="rId7" Type="http://schemas.openxmlformats.org/officeDocument/2006/relationships/tags" Target="../tags/tag98.xml"/><Relationship Id="rId6" Type="http://schemas.openxmlformats.org/officeDocument/2006/relationships/tags" Target="../tags/tag97.xml"/><Relationship Id="rId5" Type="http://schemas.openxmlformats.org/officeDocument/2006/relationships/tags" Target="../tags/tag96.xml"/><Relationship Id="rId4" Type="http://schemas.openxmlformats.org/officeDocument/2006/relationships/tags" Target="../tags/tag95.xml"/><Relationship Id="rId3" Type="http://schemas.openxmlformats.org/officeDocument/2006/relationships/tags" Target="../tags/tag94.xml"/><Relationship Id="rId2" Type="http://schemas.openxmlformats.org/officeDocument/2006/relationships/tags" Target="../tags/tag93.xml"/><Relationship Id="rId1" Type="http://schemas.openxmlformats.org/officeDocument/2006/relationships/slide" Target="slide20.xml"/></Relationships>
</file>

<file path=ppt/slides/_rels/slide28.xml.rels><?xml version="1.0" encoding="UTF-8" standalone="yes"?>
<Relationships xmlns="http://schemas.openxmlformats.org/package/2006/relationships"><Relationship Id="rId4" Type="http://schemas.openxmlformats.org/officeDocument/2006/relationships/slideLayout" Target="../slideLayouts/slideLayout6.xml"/><Relationship Id="rId3" Type="http://schemas.openxmlformats.org/officeDocument/2006/relationships/tags" Target="../tags/tag101.xml"/><Relationship Id="rId2" Type="http://schemas.openxmlformats.org/officeDocument/2006/relationships/tags" Target="../tags/tag100.xml"/><Relationship Id="rId1" Type="http://schemas.openxmlformats.org/officeDocument/2006/relationships/tags" Target="../tags/tag99.xml"/></Relationships>
</file>

<file path=ppt/slides/_rels/slide29.xml.rels><?xml version="1.0" encoding="UTF-8" standalone="yes"?>
<Relationships xmlns="http://schemas.openxmlformats.org/package/2006/relationships"><Relationship Id="rId4" Type="http://schemas.openxmlformats.org/officeDocument/2006/relationships/slideLayout" Target="../slideLayouts/slideLayout6.xml"/><Relationship Id="rId3" Type="http://schemas.openxmlformats.org/officeDocument/2006/relationships/tags" Target="../tags/tag104.xml"/><Relationship Id="rId2" Type="http://schemas.openxmlformats.org/officeDocument/2006/relationships/tags" Target="../tags/tag103.xml"/><Relationship Id="rId1" Type="http://schemas.openxmlformats.org/officeDocument/2006/relationships/tags" Target="../tags/tag102.xml"/></Relationships>
</file>

<file path=ppt/slides/_rels/slide3.xml.rels><?xml version="1.0" encoding="UTF-8" standalone="yes"?>
<Relationships xmlns="http://schemas.openxmlformats.org/package/2006/relationships"><Relationship Id="rId5" Type="http://schemas.openxmlformats.org/officeDocument/2006/relationships/slideLayout" Target="../slideLayouts/slideLayout6.xml"/><Relationship Id="rId4" Type="http://schemas.openxmlformats.org/officeDocument/2006/relationships/tags" Target="../tags/tag10.xml"/><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tags" Target="../tags/tag7.xml"/></Relationships>
</file>

<file path=ppt/slides/_rels/slide30.xml.rels><?xml version="1.0" encoding="UTF-8" standalone="yes"?>
<Relationships xmlns="http://schemas.openxmlformats.org/package/2006/relationships"><Relationship Id="rId5" Type="http://schemas.openxmlformats.org/officeDocument/2006/relationships/slideLayout" Target="../slideLayouts/slideLayout6.xml"/><Relationship Id="rId4" Type="http://schemas.openxmlformats.org/officeDocument/2006/relationships/tags" Target="../tags/tag106.xml"/><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tags" Target="../tags/tag105.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4.png"/></Relationships>
</file>

<file path=ppt/slides/_rels/slide32.xml.rels><?xml version="1.0" encoding="UTF-8" standalone="yes"?>
<Relationships xmlns="http://schemas.openxmlformats.org/package/2006/relationships"><Relationship Id="rId9" Type="http://schemas.openxmlformats.org/officeDocument/2006/relationships/notesSlide" Target="../notesSlides/notesSlide9.xml"/><Relationship Id="rId8" Type="http://schemas.openxmlformats.org/officeDocument/2006/relationships/slideLayout" Target="../slideLayouts/slideLayout7.xml"/><Relationship Id="rId7" Type="http://schemas.openxmlformats.org/officeDocument/2006/relationships/tags" Target="../tags/tag112.xml"/><Relationship Id="rId6" Type="http://schemas.openxmlformats.org/officeDocument/2006/relationships/tags" Target="../tags/tag111.xml"/><Relationship Id="rId5" Type="http://schemas.openxmlformats.org/officeDocument/2006/relationships/tags" Target="../tags/tag110.xml"/><Relationship Id="rId4" Type="http://schemas.openxmlformats.org/officeDocument/2006/relationships/tags" Target="../tags/tag109.xml"/><Relationship Id="rId3" Type="http://schemas.openxmlformats.org/officeDocument/2006/relationships/tags" Target="../tags/tag108.xml"/><Relationship Id="rId2" Type="http://schemas.openxmlformats.org/officeDocument/2006/relationships/tags" Target="../tags/tag107.xml"/><Relationship Id="rId1" Type="http://schemas.openxmlformats.org/officeDocument/2006/relationships/slide" Target="slide20.xml"/></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113.xml"/><Relationship Id="rId1" Type="http://schemas.openxmlformats.org/officeDocument/2006/relationships/image" Target="../media/image15.png"/></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115.xml"/><Relationship Id="rId1" Type="http://schemas.openxmlformats.org/officeDocument/2006/relationships/tags" Target="../tags/tag114.xml"/></Relationships>
</file>

<file path=ppt/slides/_rels/slide35.xml.rels><?xml version="1.0" encoding="UTF-8" standalone="yes"?>
<Relationships xmlns="http://schemas.openxmlformats.org/package/2006/relationships"><Relationship Id="rId9" Type="http://schemas.openxmlformats.org/officeDocument/2006/relationships/notesSlide" Target="../notesSlides/notesSlide10.xml"/><Relationship Id="rId8" Type="http://schemas.openxmlformats.org/officeDocument/2006/relationships/slideLayout" Target="../slideLayouts/slideLayout7.xml"/><Relationship Id="rId7" Type="http://schemas.openxmlformats.org/officeDocument/2006/relationships/tags" Target="../tags/tag121.xml"/><Relationship Id="rId6" Type="http://schemas.openxmlformats.org/officeDocument/2006/relationships/tags" Target="../tags/tag120.xml"/><Relationship Id="rId5" Type="http://schemas.openxmlformats.org/officeDocument/2006/relationships/tags" Target="../tags/tag119.xml"/><Relationship Id="rId4" Type="http://schemas.openxmlformats.org/officeDocument/2006/relationships/tags" Target="../tags/tag118.xml"/><Relationship Id="rId3" Type="http://schemas.openxmlformats.org/officeDocument/2006/relationships/tags" Target="../tags/tag117.xml"/><Relationship Id="rId2" Type="http://schemas.openxmlformats.org/officeDocument/2006/relationships/tags" Target="../tags/tag116.xml"/><Relationship Id="rId1" Type="http://schemas.openxmlformats.org/officeDocument/2006/relationships/slide" Target="slide20.xml"/></Relationships>
</file>

<file path=ppt/slides/_rels/slide36.xml.rels><?xml version="1.0" encoding="UTF-8" standalone="yes"?>
<Relationships xmlns="http://schemas.openxmlformats.org/package/2006/relationships"><Relationship Id="rId4" Type="http://schemas.openxmlformats.org/officeDocument/2006/relationships/slideLayout" Target="../slideLayouts/slideLayout6.xml"/><Relationship Id="rId3" Type="http://schemas.openxmlformats.org/officeDocument/2006/relationships/tags" Target="../tags/tag123.xml"/><Relationship Id="rId2" Type="http://schemas.openxmlformats.org/officeDocument/2006/relationships/image" Target="../media/image16.png"/><Relationship Id="rId1" Type="http://schemas.openxmlformats.org/officeDocument/2006/relationships/tags" Target="../tags/tag122.xml"/></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125.xml"/><Relationship Id="rId1" Type="http://schemas.openxmlformats.org/officeDocument/2006/relationships/tags" Target="../tags/tag124.xml"/></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127.xml"/><Relationship Id="rId1" Type="http://schemas.openxmlformats.org/officeDocument/2006/relationships/tags" Target="../tags/tag126.xml"/></Relationships>
</file>

<file path=ppt/slides/_rels/slide39.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slideLayout" Target="../slideLayouts/slideLayout6.xml"/><Relationship Id="rId3" Type="http://schemas.openxmlformats.org/officeDocument/2006/relationships/tags" Target="../tags/tag129.xml"/><Relationship Id="rId2" Type="http://schemas.openxmlformats.org/officeDocument/2006/relationships/image" Target="../media/image17.png"/><Relationship Id="rId1" Type="http://schemas.openxmlformats.org/officeDocument/2006/relationships/tags" Target="../tags/tag128.xml"/></Relationships>
</file>

<file path=ppt/slides/_rels/slide4.xml.rels><?xml version="1.0" encoding="UTF-8" standalone="yes"?>
<Relationships xmlns="http://schemas.openxmlformats.org/package/2006/relationships"><Relationship Id="rId9" Type="http://schemas.openxmlformats.org/officeDocument/2006/relationships/notesSlide" Target="../notesSlides/notesSlide2.xml"/><Relationship Id="rId8" Type="http://schemas.openxmlformats.org/officeDocument/2006/relationships/slideLayout" Target="../slideLayouts/slideLayout7.xml"/><Relationship Id="rId7" Type="http://schemas.openxmlformats.org/officeDocument/2006/relationships/tags" Target="../tags/tag16.xml"/><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 Target="slide1.xml"/></Relationships>
</file>

<file path=ppt/slides/_rels/slide40.xml.rels><?xml version="1.0" encoding="UTF-8" standalone="yes"?>
<Relationships xmlns="http://schemas.openxmlformats.org/package/2006/relationships"><Relationship Id="rId4" Type="http://schemas.openxmlformats.org/officeDocument/2006/relationships/slideLayout" Target="../slideLayouts/slideLayout6.xml"/><Relationship Id="rId3" Type="http://schemas.openxmlformats.org/officeDocument/2006/relationships/tags" Target="../tags/tag131.xml"/><Relationship Id="rId2" Type="http://schemas.openxmlformats.org/officeDocument/2006/relationships/image" Target="../media/image18.png"/><Relationship Id="rId1" Type="http://schemas.openxmlformats.org/officeDocument/2006/relationships/tags" Target="../tags/tag130.xml"/></Relationships>
</file>

<file path=ppt/slides/_rels/slide41.xml.rels><?xml version="1.0" encoding="UTF-8" standalone="yes"?>
<Relationships xmlns="http://schemas.openxmlformats.org/package/2006/relationships"><Relationship Id="rId4" Type="http://schemas.openxmlformats.org/officeDocument/2006/relationships/slideLayout" Target="../slideLayouts/slideLayout6.xml"/><Relationship Id="rId3" Type="http://schemas.openxmlformats.org/officeDocument/2006/relationships/tags" Target="../tags/tag133.xml"/><Relationship Id="rId2" Type="http://schemas.openxmlformats.org/officeDocument/2006/relationships/image" Target="../media/image19.png"/><Relationship Id="rId1" Type="http://schemas.openxmlformats.org/officeDocument/2006/relationships/tags" Target="../tags/tag132.xml"/></Relationships>
</file>

<file path=ppt/slides/_rels/slide42.xml.rels><?xml version="1.0" encoding="UTF-8" standalone="yes"?>
<Relationships xmlns="http://schemas.openxmlformats.org/package/2006/relationships"><Relationship Id="rId4" Type="http://schemas.openxmlformats.org/officeDocument/2006/relationships/slideLayout" Target="../slideLayouts/slideLayout6.xml"/><Relationship Id="rId3" Type="http://schemas.openxmlformats.org/officeDocument/2006/relationships/tags" Target="../tags/tag135.xml"/><Relationship Id="rId2" Type="http://schemas.openxmlformats.org/officeDocument/2006/relationships/image" Target="../media/image20.png"/><Relationship Id="rId1" Type="http://schemas.openxmlformats.org/officeDocument/2006/relationships/tags" Target="../tags/tag134.xml"/></Relationships>
</file>

<file path=ppt/slides/_rels/slide43.xml.rels><?xml version="1.0" encoding="UTF-8" standalone="yes"?>
<Relationships xmlns="http://schemas.openxmlformats.org/package/2006/relationships"><Relationship Id="rId9" Type="http://schemas.openxmlformats.org/officeDocument/2006/relationships/notesSlide" Target="../notesSlides/notesSlide12.xml"/><Relationship Id="rId8" Type="http://schemas.openxmlformats.org/officeDocument/2006/relationships/slideLayout" Target="../slideLayouts/slideLayout7.xml"/><Relationship Id="rId7" Type="http://schemas.openxmlformats.org/officeDocument/2006/relationships/tags" Target="../tags/tag141.xml"/><Relationship Id="rId6" Type="http://schemas.openxmlformats.org/officeDocument/2006/relationships/tags" Target="../tags/tag140.xml"/><Relationship Id="rId5" Type="http://schemas.openxmlformats.org/officeDocument/2006/relationships/tags" Target="../tags/tag139.xml"/><Relationship Id="rId4" Type="http://schemas.openxmlformats.org/officeDocument/2006/relationships/tags" Target="../tags/tag138.xml"/><Relationship Id="rId3" Type="http://schemas.openxmlformats.org/officeDocument/2006/relationships/tags" Target="../tags/tag137.xml"/><Relationship Id="rId2" Type="http://schemas.openxmlformats.org/officeDocument/2006/relationships/tags" Target="../tags/tag136.xml"/><Relationship Id="rId1" Type="http://schemas.openxmlformats.org/officeDocument/2006/relationships/slide" Target="slide20.xml"/></Relationships>
</file>

<file path=ppt/slides/_rels/slide44.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143.xml"/><Relationship Id="rId1" Type="http://schemas.openxmlformats.org/officeDocument/2006/relationships/tags" Target="../tags/tag142.xml"/></Relationships>
</file>

<file path=ppt/slides/_rels/slide45.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145.xml"/><Relationship Id="rId1" Type="http://schemas.openxmlformats.org/officeDocument/2006/relationships/tags" Target="../tags/tag144.xml"/></Relationships>
</file>

<file path=ppt/slides/_rels/slide46.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147.xml"/><Relationship Id="rId1" Type="http://schemas.openxmlformats.org/officeDocument/2006/relationships/tags" Target="../tags/tag146.xml"/></Relationships>
</file>

<file path=ppt/slides/_rels/slide47.xml.rels><?xml version="1.0" encoding="UTF-8" standalone="yes"?>
<Relationships xmlns="http://schemas.openxmlformats.org/package/2006/relationships"><Relationship Id="rId4" Type="http://schemas.openxmlformats.org/officeDocument/2006/relationships/slideLayout" Target="../slideLayouts/slideLayout6.xml"/><Relationship Id="rId3" Type="http://schemas.openxmlformats.org/officeDocument/2006/relationships/tags" Target="../tags/tag149.xml"/><Relationship Id="rId2" Type="http://schemas.openxmlformats.org/officeDocument/2006/relationships/image" Target="../media/image21.png"/><Relationship Id="rId1" Type="http://schemas.openxmlformats.org/officeDocument/2006/relationships/tags" Target="../tags/tag148.xml"/></Relationships>
</file>

<file path=ppt/slides/_rels/slide48.xml.rels><?xml version="1.0" encoding="UTF-8" standalone="yes"?>
<Relationships xmlns="http://schemas.openxmlformats.org/package/2006/relationships"><Relationship Id="rId9" Type="http://schemas.openxmlformats.org/officeDocument/2006/relationships/notesSlide" Target="../notesSlides/notesSlide13.xml"/><Relationship Id="rId8" Type="http://schemas.openxmlformats.org/officeDocument/2006/relationships/slideLayout" Target="../slideLayouts/slideLayout7.xml"/><Relationship Id="rId7" Type="http://schemas.openxmlformats.org/officeDocument/2006/relationships/tags" Target="../tags/tag155.xml"/><Relationship Id="rId6" Type="http://schemas.openxmlformats.org/officeDocument/2006/relationships/tags" Target="../tags/tag154.xml"/><Relationship Id="rId5" Type="http://schemas.openxmlformats.org/officeDocument/2006/relationships/tags" Target="../tags/tag153.xml"/><Relationship Id="rId4" Type="http://schemas.openxmlformats.org/officeDocument/2006/relationships/tags" Target="../tags/tag152.xml"/><Relationship Id="rId3" Type="http://schemas.openxmlformats.org/officeDocument/2006/relationships/tags" Target="../tags/tag151.xml"/><Relationship Id="rId2" Type="http://schemas.openxmlformats.org/officeDocument/2006/relationships/tags" Target="../tags/tag150.xml"/><Relationship Id="rId1" Type="http://schemas.openxmlformats.org/officeDocument/2006/relationships/slide" Target="slide20.xml"/></Relationships>
</file>

<file path=ppt/slides/_rels/slide49.xml.rels><?xml version="1.0" encoding="UTF-8" standalone="yes"?>
<Relationships xmlns="http://schemas.openxmlformats.org/package/2006/relationships"><Relationship Id="rId6" Type="http://schemas.openxmlformats.org/officeDocument/2006/relationships/slideLayout" Target="../slideLayouts/slideLayout6.xml"/><Relationship Id="rId5" Type="http://schemas.openxmlformats.org/officeDocument/2006/relationships/tags" Target="../tags/tag157.xml"/><Relationship Id="rId4" Type="http://schemas.openxmlformats.org/officeDocument/2006/relationships/image" Target="../media/image24.jpeg"/><Relationship Id="rId3" Type="http://schemas.openxmlformats.org/officeDocument/2006/relationships/image" Target="../media/image23.jpeg"/><Relationship Id="rId2" Type="http://schemas.openxmlformats.org/officeDocument/2006/relationships/image" Target="../media/image22.jpeg"/><Relationship Id="rId1" Type="http://schemas.openxmlformats.org/officeDocument/2006/relationships/tags" Target="../tags/tag156.xml"/></Relationships>
</file>

<file path=ppt/slides/_rels/slide5.xml.rels><?xml version="1.0" encoding="UTF-8" standalone="yes"?>
<Relationships xmlns="http://schemas.openxmlformats.org/package/2006/relationships"><Relationship Id="rId5" Type="http://schemas.openxmlformats.org/officeDocument/2006/relationships/slideLayout" Target="../slideLayouts/slideLayout6.xml"/><Relationship Id="rId4" Type="http://schemas.openxmlformats.org/officeDocument/2006/relationships/tags" Target="../tags/tag20.xml"/><Relationship Id="rId3" Type="http://schemas.openxmlformats.org/officeDocument/2006/relationships/tags" Target="../tags/tag19.xml"/><Relationship Id="rId2" Type="http://schemas.openxmlformats.org/officeDocument/2006/relationships/tags" Target="../tags/tag18.xml"/><Relationship Id="rId1" Type="http://schemas.openxmlformats.org/officeDocument/2006/relationships/tags" Target="../tags/tag17.xml"/></Relationships>
</file>

<file path=ppt/slides/_rels/slide50.xml.rels><?xml version="1.0" encoding="UTF-8" standalone="yes"?>
<Relationships xmlns="http://schemas.openxmlformats.org/package/2006/relationships"><Relationship Id="rId4" Type="http://schemas.openxmlformats.org/officeDocument/2006/relationships/slideLayout" Target="../slideLayouts/slideLayout6.xml"/><Relationship Id="rId3" Type="http://schemas.openxmlformats.org/officeDocument/2006/relationships/tags" Target="../tags/tag159.xml"/><Relationship Id="rId2" Type="http://schemas.openxmlformats.org/officeDocument/2006/relationships/image" Target="../media/image25.jpeg"/><Relationship Id="rId1" Type="http://schemas.openxmlformats.org/officeDocument/2006/relationships/tags" Target="../tags/tag158.xml"/></Relationships>
</file>

<file path=ppt/slides/_rels/slide51.xml.rels><?xml version="1.0" encoding="UTF-8" standalone="yes"?>
<Relationships xmlns="http://schemas.openxmlformats.org/package/2006/relationships"><Relationship Id="rId9" Type="http://schemas.openxmlformats.org/officeDocument/2006/relationships/notesSlide" Target="../notesSlides/notesSlide14.xml"/><Relationship Id="rId8" Type="http://schemas.openxmlformats.org/officeDocument/2006/relationships/slideLayout" Target="../slideLayouts/slideLayout7.xml"/><Relationship Id="rId7" Type="http://schemas.openxmlformats.org/officeDocument/2006/relationships/tags" Target="../tags/tag165.xml"/><Relationship Id="rId6" Type="http://schemas.openxmlformats.org/officeDocument/2006/relationships/tags" Target="../tags/tag164.xml"/><Relationship Id="rId5" Type="http://schemas.openxmlformats.org/officeDocument/2006/relationships/tags" Target="../tags/tag163.xml"/><Relationship Id="rId4" Type="http://schemas.openxmlformats.org/officeDocument/2006/relationships/tags" Target="../tags/tag162.xml"/><Relationship Id="rId3" Type="http://schemas.openxmlformats.org/officeDocument/2006/relationships/tags" Target="../tags/tag161.xml"/><Relationship Id="rId2" Type="http://schemas.openxmlformats.org/officeDocument/2006/relationships/tags" Target="../tags/tag160.xml"/><Relationship Id="rId1" Type="http://schemas.openxmlformats.org/officeDocument/2006/relationships/slide" Target="slide20.xml"/></Relationships>
</file>

<file path=ppt/slides/_rels/slide52.xml.rels><?xml version="1.0" encoding="UTF-8" standalone="yes"?>
<Relationships xmlns="http://schemas.openxmlformats.org/package/2006/relationships"><Relationship Id="rId6" Type="http://schemas.openxmlformats.org/officeDocument/2006/relationships/slideLayout" Target="../slideLayouts/slideLayout6.xml"/><Relationship Id="rId5" Type="http://schemas.openxmlformats.org/officeDocument/2006/relationships/tags" Target="../tags/tag167.xml"/><Relationship Id="rId4" Type="http://schemas.openxmlformats.org/officeDocument/2006/relationships/image" Target="../media/image28.jpeg"/><Relationship Id="rId3" Type="http://schemas.openxmlformats.org/officeDocument/2006/relationships/image" Target="../media/image27.jpeg"/><Relationship Id="rId2" Type="http://schemas.openxmlformats.org/officeDocument/2006/relationships/image" Target="../media/image26.jpeg"/><Relationship Id="rId1" Type="http://schemas.openxmlformats.org/officeDocument/2006/relationships/tags" Target="../tags/tag166.xml"/></Relationships>
</file>

<file path=ppt/slides/_rels/slide53.xml.rels><?xml version="1.0" encoding="UTF-8" standalone="yes"?>
<Relationships xmlns="http://schemas.openxmlformats.org/package/2006/relationships"><Relationship Id="rId6" Type="http://schemas.openxmlformats.org/officeDocument/2006/relationships/slideLayout" Target="../slideLayouts/slideLayout6.xml"/><Relationship Id="rId5" Type="http://schemas.openxmlformats.org/officeDocument/2006/relationships/tags" Target="../tags/tag169.xml"/><Relationship Id="rId4" Type="http://schemas.openxmlformats.org/officeDocument/2006/relationships/image" Target="../media/image31.jpeg"/><Relationship Id="rId3" Type="http://schemas.openxmlformats.org/officeDocument/2006/relationships/image" Target="../media/image30.jpeg"/><Relationship Id="rId2" Type="http://schemas.openxmlformats.org/officeDocument/2006/relationships/image" Target="../media/image29.jpeg"/><Relationship Id="rId1" Type="http://schemas.openxmlformats.org/officeDocument/2006/relationships/tags" Target="../tags/tag168.xml"/></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32.png"/></Relationships>
</file>

<file path=ppt/slides/_rels/slide6.xml.rels><?xml version="1.0" encoding="UTF-8" standalone="yes"?>
<Relationships xmlns="http://schemas.openxmlformats.org/package/2006/relationships"><Relationship Id="rId9" Type="http://schemas.openxmlformats.org/officeDocument/2006/relationships/notesSlide" Target="../notesSlides/notesSlide3.xml"/><Relationship Id="rId8" Type="http://schemas.openxmlformats.org/officeDocument/2006/relationships/slideLayout" Target="../slideLayouts/slideLayout7.xml"/><Relationship Id="rId7" Type="http://schemas.openxmlformats.org/officeDocument/2006/relationships/tags" Target="../tags/tag26.xml"/><Relationship Id="rId6" Type="http://schemas.openxmlformats.org/officeDocument/2006/relationships/tags" Target="../tags/tag25.xml"/><Relationship Id="rId5" Type="http://schemas.openxmlformats.org/officeDocument/2006/relationships/tags" Target="../tags/tag24.xml"/><Relationship Id="rId4" Type="http://schemas.openxmlformats.org/officeDocument/2006/relationships/tags" Target="../tags/tag23.xml"/><Relationship Id="rId3" Type="http://schemas.openxmlformats.org/officeDocument/2006/relationships/tags" Target="../tags/tag22.xml"/><Relationship Id="rId2" Type="http://schemas.openxmlformats.org/officeDocument/2006/relationships/tags" Target="../tags/tag21.xml"/><Relationship Id="rId1" Type="http://schemas.openxmlformats.org/officeDocument/2006/relationships/slide" Target="slide1.xml"/></Relationships>
</file>

<file path=ppt/slides/_rels/slide7.xml.rels><?xml version="1.0" encoding="UTF-8" standalone="yes"?>
<Relationships xmlns="http://schemas.openxmlformats.org/package/2006/relationships"><Relationship Id="rId5" Type="http://schemas.openxmlformats.org/officeDocument/2006/relationships/slideLayout" Target="../slideLayouts/slideLayout6.xml"/><Relationship Id="rId4" Type="http://schemas.openxmlformats.org/officeDocument/2006/relationships/tags" Target="../tags/tag30.xml"/><Relationship Id="rId3" Type="http://schemas.openxmlformats.org/officeDocument/2006/relationships/tags" Target="../tags/tag29.xml"/><Relationship Id="rId2" Type="http://schemas.openxmlformats.org/officeDocument/2006/relationships/tags" Target="../tags/tag28.xml"/><Relationship Id="rId1" Type="http://schemas.openxmlformats.org/officeDocument/2006/relationships/tags" Target="../tags/tag27.xml"/></Relationships>
</file>

<file path=ppt/slides/_rels/slide8.xml.rels><?xml version="1.0" encoding="UTF-8" standalone="yes"?>
<Relationships xmlns="http://schemas.openxmlformats.org/package/2006/relationships"><Relationship Id="rId9" Type="http://schemas.openxmlformats.org/officeDocument/2006/relationships/notesSlide" Target="../notesSlides/notesSlide4.xml"/><Relationship Id="rId8" Type="http://schemas.openxmlformats.org/officeDocument/2006/relationships/slideLayout" Target="../slideLayouts/slideLayout7.xml"/><Relationship Id="rId7" Type="http://schemas.openxmlformats.org/officeDocument/2006/relationships/tags" Target="../tags/tag36.xml"/><Relationship Id="rId6" Type="http://schemas.openxmlformats.org/officeDocument/2006/relationships/tags" Target="../tags/tag35.xml"/><Relationship Id="rId5" Type="http://schemas.openxmlformats.org/officeDocument/2006/relationships/tags" Target="../tags/tag34.xml"/><Relationship Id="rId4" Type="http://schemas.openxmlformats.org/officeDocument/2006/relationships/tags" Target="../tags/tag33.xml"/><Relationship Id="rId3" Type="http://schemas.openxmlformats.org/officeDocument/2006/relationships/tags" Target="../tags/tag32.xml"/><Relationship Id="rId2" Type="http://schemas.openxmlformats.org/officeDocument/2006/relationships/tags" Target="../tags/tag31.xml"/><Relationship Id="rId1" Type="http://schemas.openxmlformats.org/officeDocument/2006/relationships/slide" Target="slide1.xml"/></Relationships>
</file>

<file path=ppt/slides/_rels/slide9.xml.rels><?xml version="1.0" encoding="UTF-8" standalone="yes"?>
<Relationships xmlns="http://schemas.openxmlformats.org/package/2006/relationships"><Relationship Id="rId5" Type="http://schemas.openxmlformats.org/officeDocument/2006/relationships/slideLayout" Target="../slideLayouts/slideLayout6.xml"/><Relationship Id="rId4" Type="http://schemas.openxmlformats.org/officeDocument/2006/relationships/tags" Target="../tags/tag40.xml"/><Relationship Id="rId3" Type="http://schemas.openxmlformats.org/officeDocument/2006/relationships/tags" Target="../tags/tag39.xml"/><Relationship Id="rId2" Type="http://schemas.openxmlformats.org/officeDocument/2006/relationships/tags" Target="../tags/tag38.xml"/><Relationship Id="rId1" Type="http://schemas.openxmlformats.org/officeDocument/2006/relationships/tags" Target="../tags/tag3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副标题 2"/>
          <p:cNvSpPr>
            <a:spLocks noGrp="1"/>
          </p:cNvSpPr>
          <p:nvPr>
            <p:ph type="subTitle" idx="1"/>
          </p:nvPr>
        </p:nvSpPr>
        <p:spPr>
          <a:xfrm>
            <a:off x="5805488" y="5216525"/>
            <a:ext cx="5959475" cy="468313"/>
          </a:xfrm>
        </p:spPr>
        <p:txBody>
          <a:bodyPr vert="horz" wrap="square" lIns="91440" tIns="45720" rIns="91440" bIns="45720" anchor="t"/>
          <a:lstStyle/>
          <a:p>
            <a:pPr defTabSz="685800">
              <a:buSzPct val="70000"/>
              <a:buFont typeface="Wingdings 2" panose="05020102010507070707" pitchFamily="18" charset="2"/>
              <a:buNone/>
            </a:pPr>
            <a:endParaRPr lang="en-US" altLang="zh-CN" kern="1200" baseline="0" dirty="0">
              <a:latin typeface="Arial" panose="020B0604020202020204" pitchFamily="34" charset="0"/>
              <a:ea typeface="黑体" panose="02010609060101010101" pitchFamily="49" charset="-122"/>
              <a:cs typeface="+mn-cs"/>
            </a:endParaRPr>
          </a:p>
        </p:txBody>
      </p:sp>
      <p:sp>
        <p:nvSpPr>
          <p:cNvPr id="5123" name="标题 1"/>
          <p:cNvSpPr>
            <a:spLocks noGrp="1"/>
          </p:cNvSpPr>
          <p:nvPr>
            <p:ph type="title"/>
          </p:nvPr>
        </p:nvSpPr>
        <p:spPr>
          <a:xfrm>
            <a:off x="5805488" y="3381375"/>
            <a:ext cx="5959475" cy="1720850"/>
          </a:xfrm>
          <a:noFill/>
          <a:ln w="9525">
            <a:miter/>
          </a:ln>
        </p:spPr>
        <p:txBody>
          <a:bodyPr vert="horz" wrap="square" lIns="91440" tIns="45720" rIns="91440" bIns="45720" anchor="b"/>
          <a:lstStyle/>
          <a:p>
            <a:r>
              <a:rPr lang="zh-CN" altLang="zh-CN" dirty="0"/>
              <a:t>前端工程化</a:t>
            </a:r>
            <a:endParaRPr lang="zh-CN" altLang="zh-C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H_SubTitle_1"/>
          <p:cNvSpPr/>
          <p:nvPr>
            <p:custDataLst>
              <p:tags r:id="rId1"/>
            </p:custDataLst>
          </p:nvPr>
        </p:nvSpPr>
        <p:spPr>
          <a:xfrm>
            <a:off x="-4445" y="4118610"/>
            <a:ext cx="12196445" cy="2763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85000" lnSpcReduction="20000"/>
          </a:bodyPr>
          <a:lstStyle/>
          <a:p>
            <a:pPr marL="0" marR="0" lvl="0" indent="0" algn="ctr" defTabSz="914400" rtl="0" eaLnBrk="1" fontAlgn="auto" latinLnBrk="0" hangingPunct="1">
              <a:lnSpc>
                <a:spcPct val="120000"/>
              </a:lnSpc>
              <a:spcBef>
                <a:spcPts val="0"/>
              </a:spcBef>
              <a:spcAft>
                <a:spcPts val="0"/>
              </a:spcAft>
              <a:buClrTx/>
              <a:buSzTx/>
              <a:buFontTx/>
              <a:buNone/>
              <a:defRPr/>
            </a:pPr>
            <a:r>
              <a:rPr kumimoji="0" lang="zh-CN" altLang="en-US" sz="1800" b="0" i="0" u="none" strike="noStrike" kern="1200" cap="none" spc="0" normalizeH="0" baseline="0" noProof="0" dirty="0">
                <a:ln>
                  <a:noFill/>
                </a:ln>
                <a:solidFill>
                  <a:srgbClr val="FFFFFF"/>
                </a:solidFill>
                <a:effectLst/>
                <a:uLnTx/>
                <a:uFillTx/>
                <a:latin typeface="Arial" panose="020B0604020202020204" pitchFamily="34" charset="0"/>
                <a:ea typeface="黑体" panose="02010609060101010101" pitchFamily="49" charset="-122"/>
                <a:cs typeface="+mn-cs"/>
              </a:rPr>
              <a:t>1.用户向浏览器输入www.web.com这个域名，浏览器第一次发现本地没有dns缓存，则向网站的DNS服务器请求；</a:t>
            </a:r>
            <a:endParaRPr kumimoji="0" lang="zh-CN" altLang="en-US" sz="1800" b="0" i="0" u="none" strike="noStrike" kern="1200" cap="none" spc="0" normalizeH="0" baseline="0" noProof="0" dirty="0">
              <a:ln>
                <a:noFill/>
              </a:ln>
              <a:solidFill>
                <a:srgbClr val="FFFFFF"/>
              </a:solidFill>
              <a:effectLst/>
              <a:uLnTx/>
              <a:uFillTx/>
              <a:latin typeface="Arial" panose="020B0604020202020204" pitchFamily="34" charset="0"/>
              <a:ea typeface="黑体" panose="02010609060101010101" pitchFamily="49" charset="-122"/>
              <a:cs typeface="+mn-cs"/>
            </a:endParaRPr>
          </a:p>
          <a:p>
            <a:pPr marL="0" marR="0" lvl="0" indent="0" algn="ctr" defTabSz="914400" rtl="0" eaLnBrk="1" fontAlgn="auto" latinLnBrk="0" hangingPunct="1">
              <a:lnSpc>
                <a:spcPct val="12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FFFFF"/>
              </a:solidFill>
              <a:effectLst/>
              <a:uLnTx/>
              <a:uFillTx/>
              <a:latin typeface="Arial" panose="020B0604020202020204" pitchFamily="34" charset="0"/>
              <a:ea typeface="黑体" panose="02010609060101010101" pitchFamily="49" charset="-122"/>
              <a:cs typeface="+mn-cs"/>
            </a:endParaRPr>
          </a:p>
          <a:p>
            <a:pPr marL="0" marR="0" lvl="0" indent="0" algn="ctr" defTabSz="914400" rtl="0" eaLnBrk="1" fontAlgn="auto" latinLnBrk="0" hangingPunct="1">
              <a:lnSpc>
                <a:spcPct val="120000"/>
              </a:lnSpc>
              <a:spcBef>
                <a:spcPts val="0"/>
              </a:spcBef>
              <a:spcAft>
                <a:spcPts val="0"/>
              </a:spcAft>
              <a:buClrTx/>
              <a:buSzTx/>
              <a:buFontTx/>
              <a:buNone/>
              <a:defRPr/>
            </a:pPr>
            <a:r>
              <a:rPr kumimoji="0" lang="zh-CN" altLang="en-US" sz="1800" b="0" i="0" u="none" strike="noStrike" kern="1200" cap="none" spc="0" normalizeH="0" baseline="0" noProof="0" dirty="0">
                <a:ln>
                  <a:noFill/>
                </a:ln>
                <a:solidFill>
                  <a:srgbClr val="FFFFFF"/>
                </a:solidFill>
                <a:effectLst/>
                <a:uLnTx/>
                <a:uFillTx/>
                <a:latin typeface="Arial" panose="020B0604020202020204" pitchFamily="34" charset="0"/>
                <a:ea typeface="黑体" panose="02010609060101010101" pitchFamily="49" charset="-122"/>
                <a:cs typeface="+mn-cs"/>
              </a:rPr>
              <a:t>2.网站的DNS域名解析器设置了CNAME，指向了www.web.51cdn.com,请求指向了CDN网络中的智能DNS负载均衡系统；</a:t>
            </a:r>
            <a:endParaRPr kumimoji="0" lang="zh-CN" altLang="en-US" sz="1800" b="0" i="0" u="none" strike="noStrike" kern="1200" cap="none" spc="0" normalizeH="0" baseline="0" noProof="0" dirty="0">
              <a:ln>
                <a:noFill/>
              </a:ln>
              <a:solidFill>
                <a:srgbClr val="FFFFFF"/>
              </a:solidFill>
              <a:effectLst/>
              <a:uLnTx/>
              <a:uFillTx/>
              <a:latin typeface="Arial" panose="020B0604020202020204" pitchFamily="34" charset="0"/>
              <a:ea typeface="黑体" panose="02010609060101010101" pitchFamily="49" charset="-122"/>
              <a:cs typeface="+mn-cs"/>
            </a:endParaRPr>
          </a:p>
          <a:p>
            <a:pPr marL="0" marR="0" lvl="0" indent="0" algn="ctr" defTabSz="914400" rtl="0" eaLnBrk="1" fontAlgn="auto" latinLnBrk="0" hangingPunct="1">
              <a:lnSpc>
                <a:spcPct val="12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FFFFF"/>
              </a:solidFill>
              <a:effectLst/>
              <a:uLnTx/>
              <a:uFillTx/>
              <a:latin typeface="Arial" panose="020B0604020202020204" pitchFamily="34" charset="0"/>
              <a:ea typeface="黑体" panose="02010609060101010101" pitchFamily="49" charset="-122"/>
              <a:cs typeface="+mn-cs"/>
            </a:endParaRPr>
          </a:p>
          <a:p>
            <a:pPr marL="0" marR="0" lvl="0" indent="0" algn="ctr" defTabSz="914400" rtl="0" eaLnBrk="1" fontAlgn="auto" latinLnBrk="0" hangingPunct="1">
              <a:lnSpc>
                <a:spcPct val="120000"/>
              </a:lnSpc>
              <a:spcBef>
                <a:spcPts val="0"/>
              </a:spcBef>
              <a:spcAft>
                <a:spcPts val="0"/>
              </a:spcAft>
              <a:buClrTx/>
              <a:buSzTx/>
              <a:buFontTx/>
              <a:buNone/>
              <a:defRPr/>
            </a:pPr>
            <a:r>
              <a:rPr kumimoji="0" lang="zh-CN" altLang="en-US" sz="1800" b="0" i="0" u="none" strike="noStrike" kern="1200" cap="none" spc="0" normalizeH="0" baseline="0" noProof="0" dirty="0">
                <a:ln>
                  <a:noFill/>
                </a:ln>
                <a:solidFill>
                  <a:srgbClr val="FFFFFF"/>
                </a:solidFill>
                <a:effectLst/>
                <a:uLnTx/>
                <a:uFillTx/>
                <a:latin typeface="Arial" panose="020B0604020202020204" pitchFamily="34" charset="0"/>
                <a:ea typeface="黑体" panose="02010609060101010101" pitchFamily="49" charset="-122"/>
                <a:cs typeface="+mn-cs"/>
              </a:rPr>
              <a:t>3.智能DNS负载均衡系统解析域名，把对用户响应速度最快的IP节点返回给用户；</a:t>
            </a:r>
            <a:endParaRPr kumimoji="0" lang="zh-CN" altLang="en-US" sz="1800" b="0" i="0" u="none" strike="noStrike" kern="1200" cap="none" spc="0" normalizeH="0" baseline="0" noProof="0" dirty="0">
              <a:ln>
                <a:noFill/>
              </a:ln>
              <a:solidFill>
                <a:srgbClr val="FFFFFF"/>
              </a:solidFill>
              <a:effectLst/>
              <a:uLnTx/>
              <a:uFillTx/>
              <a:latin typeface="Arial" panose="020B0604020202020204" pitchFamily="34" charset="0"/>
              <a:ea typeface="黑体" panose="02010609060101010101" pitchFamily="49" charset="-122"/>
              <a:cs typeface="+mn-cs"/>
            </a:endParaRPr>
          </a:p>
          <a:p>
            <a:pPr marL="0" marR="0" lvl="0" indent="0" algn="ctr" defTabSz="914400" rtl="0" eaLnBrk="1" fontAlgn="auto" latinLnBrk="0" hangingPunct="1">
              <a:lnSpc>
                <a:spcPct val="12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FFFFF"/>
              </a:solidFill>
              <a:effectLst/>
              <a:uLnTx/>
              <a:uFillTx/>
              <a:latin typeface="Arial" panose="020B0604020202020204" pitchFamily="34" charset="0"/>
              <a:ea typeface="黑体" panose="02010609060101010101" pitchFamily="49" charset="-122"/>
              <a:cs typeface="+mn-cs"/>
            </a:endParaRPr>
          </a:p>
          <a:p>
            <a:pPr marL="0" marR="0" lvl="0" indent="0" algn="ctr" defTabSz="914400" rtl="0" eaLnBrk="1" fontAlgn="auto" latinLnBrk="0" hangingPunct="1">
              <a:lnSpc>
                <a:spcPct val="120000"/>
              </a:lnSpc>
              <a:spcBef>
                <a:spcPts val="0"/>
              </a:spcBef>
              <a:spcAft>
                <a:spcPts val="0"/>
              </a:spcAft>
              <a:buClrTx/>
              <a:buSzTx/>
              <a:buFontTx/>
              <a:buNone/>
              <a:defRPr/>
            </a:pPr>
            <a:r>
              <a:rPr kumimoji="0" lang="zh-CN" altLang="en-US" sz="1800" b="0" i="0" u="none" strike="noStrike" kern="1200" cap="none" spc="0" normalizeH="0" baseline="0" noProof="0" dirty="0">
                <a:ln>
                  <a:noFill/>
                </a:ln>
                <a:solidFill>
                  <a:srgbClr val="FFFFFF"/>
                </a:solidFill>
                <a:effectLst/>
                <a:uLnTx/>
                <a:uFillTx/>
                <a:latin typeface="Arial" panose="020B0604020202020204" pitchFamily="34" charset="0"/>
                <a:ea typeface="黑体" panose="02010609060101010101" pitchFamily="49" charset="-122"/>
                <a:cs typeface="+mn-cs"/>
              </a:rPr>
              <a:t>4.用户向该IP节点（CDN服务器）发出请求；</a:t>
            </a:r>
            <a:endParaRPr kumimoji="0" lang="zh-CN" altLang="en-US" sz="1800" b="0" i="0" u="none" strike="noStrike" kern="1200" cap="none" spc="0" normalizeH="0" baseline="0" noProof="0" dirty="0">
              <a:ln>
                <a:noFill/>
              </a:ln>
              <a:solidFill>
                <a:srgbClr val="FFFFFF"/>
              </a:solidFill>
              <a:effectLst/>
              <a:uLnTx/>
              <a:uFillTx/>
              <a:latin typeface="Arial" panose="020B0604020202020204" pitchFamily="34" charset="0"/>
              <a:ea typeface="黑体" panose="02010609060101010101" pitchFamily="49" charset="-122"/>
              <a:cs typeface="+mn-cs"/>
            </a:endParaRPr>
          </a:p>
          <a:p>
            <a:pPr marL="0" marR="0" lvl="0" indent="0" algn="ctr" defTabSz="914400" rtl="0" eaLnBrk="1" fontAlgn="auto" latinLnBrk="0" hangingPunct="1">
              <a:lnSpc>
                <a:spcPct val="12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FFFFF"/>
              </a:solidFill>
              <a:effectLst/>
              <a:uLnTx/>
              <a:uFillTx/>
              <a:latin typeface="Arial" panose="020B0604020202020204" pitchFamily="34" charset="0"/>
              <a:ea typeface="黑体" panose="02010609060101010101" pitchFamily="49" charset="-122"/>
              <a:cs typeface="+mn-cs"/>
            </a:endParaRPr>
          </a:p>
          <a:p>
            <a:pPr marL="0" marR="0" lvl="0" indent="0" algn="ctr" defTabSz="914400" rtl="0" eaLnBrk="1" fontAlgn="auto" latinLnBrk="0" hangingPunct="1">
              <a:lnSpc>
                <a:spcPct val="120000"/>
              </a:lnSpc>
              <a:spcBef>
                <a:spcPts val="0"/>
              </a:spcBef>
              <a:spcAft>
                <a:spcPts val="0"/>
              </a:spcAft>
              <a:buClrTx/>
              <a:buSzTx/>
              <a:buFontTx/>
              <a:buNone/>
              <a:defRPr/>
            </a:pPr>
            <a:r>
              <a:rPr kumimoji="0" lang="zh-CN" altLang="en-US" sz="1800" b="0" i="0" u="none" strike="noStrike" kern="1200" cap="none" spc="0" normalizeH="0" baseline="0" noProof="0" dirty="0">
                <a:ln>
                  <a:noFill/>
                </a:ln>
                <a:solidFill>
                  <a:srgbClr val="FFFFFF"/>
                </a:solidFill>
                <a:effectLst/>
                <a:uLnTx/>
                <a:uFillTx/>
                <a:latin typeface="Arial" panose="020B0604020202020204" pitchFamily="34" charset="0"/>
                <a:ea typeface="黑体" panose="02010609060101010101" pitchFamily="49" charset="-122"/>
                <a:cs typeface="+mn-cs"/>
              </a:rPr>
              <a:t>5.由于是第一次访问，CDN服务器会向原web站点请求，并缓存内容；</a:t>
            </a:r>
            <a:endParaRPr kumimoji="0" lang="zh-CN" altLang="en-US" sz="1800" b="0" i="0" u="none" strike="noStrike" kern="1200" cap="none" spc="0" normalizeH="0" baseline="0" noProof="0" dirty="0">
              <a:ln>
                <a:noFill/>
              </a:ln>
              <a:solidFill>
                <a:srgbClr val="FFFFFF"/>
              </a:solidFill>
              <a:effectLst/>
              <a:uLnTx/>
              <a:uFillTx/>
              <a:latin typeface="Arial" panose="020B0604020202020204" pitchFamily="34" charset="0"/>
              <a:ea typeface="黑体" panose="02010609060101010101" pitchFamily="49" charset="-122"/>
              <a:cs typeface="+mn-cs"/>
            </a:endParaRPr>
          </a:p>
          <a:p>
            <a:pPr marL="0" marR="0" lvl="0" indent="0" algn="ctr" defTabSz="914400" rtl="0" eaLnBrk="1" fontAlgn="auto" latinLnBrk="0" hangingPunct="1">
              <a:lnSpc>
                <a:spcPct val="12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FFFFF"/>
              </a:solidFill>
              <a:effectLst/>
              <a:uLnTx/>
              <a:uFillTx/>
              <a:latin typeface="Arial" panose="020B0604020202020204" pitchFamily="34" charset="0"/>
              <a:ea typeface="黑体" panose="02010609060101010101" pitchFamily="49" charset="-122"/>
              <a:cs typeface="+mn-cs"/>
            </a:endParaRPr>
          </a:p>
          <a:p>
            <a:pPr marL="0" marR="0" lvl="0" indent="0" algn="ctr" defTabSz="914400" rtl="0" eaLnBrk="1" fontAlgn="auto" latinLnBrk="0" hangingPunct="1">
              <a:lnSpc>
                <a:spcPct val="120000"/>
              </a:lnSpc>
              <a:spcBef>
                <a:spcPts val="0"/>
              </a:spcBef>
              <a:spcAft>
                <a:spcPts val="0"/>
              </a:spcAft>
              <a:buClrTx/>
              <a:buSzTx/>
              <a:buFontTx/>
              <a:buNone/>
              <a:defRPr/>
            </a:pPr>
            <a:r>
              <a:rPr kumimoji="0" lang="zh-CN" altLang="en-US" sz="1800" b="0" i="0" u="none" strike="noStrike" kern="1200" cap="none" spc="0" normalizeH="0" baseline="0" noProof="0" dirty="0">
                <a:ln>
                  <a:noFill/>
                </a:ln>
                <a:solidFill>
                  <a:srgbClr val="FFFFFF"/>
                </a:solidFill>
                <a:effectLst/>
                <a:uLnTx/>
                <a:uFillTx/>
                <a:latin typeface="Arial" panose="020B0604020202020204" pitchFamily="34" charset="0"/>
                <a:ea typeface="黑体" panose="02010609060101010101" pitchFamily="49" charset="-122"/>
                <a:cs typeface="+mn-cs"/>
              </a:rPr>
              <a:t>6.请求结果发给用户</a:t>
            </a:r>
            <a:endParaRPr kumimoji="0" lang="zh-CN" altLang="en-US" sz="1800" b="0" i="0" u="none" strike="noStrike" kern="1200" cap="none" spc="0" normalizeH="0" baseline="0" noProof="0" dirty="0">
              <a:ln>
                <a:noFill/>
              </a:ln>
              <a:solidFill>
                <a:srgbClr val="FFFFFF"/>
              </a:solidFill>
              <a:effectLst/>
              <a:uLnTx/>
              <a:uFillTx/>
              <a:latin typeface="Arial" panose="020B0604020202020204" pitchFamily="34" charset="0"/>
              <a:ea typeface="黑体" panose="02010609060101010101" pitchFamily="49" charset="-122"/>
              <a:cs typeface="+mn-cs"/>
            </a:endParaRPr>
          </a:p>
        </p:txBody>
      </p:sp>
      <p:pic>
        <p:nvPicPr>
          <p:cNvPr id="4" name="图片 3"/>
          <p:cNvPicPr>
            <a:picLocks noChangeAspect="1"/>
          </p:cNvPicPr>
          <p:nvPr/>
        </p:nvPicPr>
        <p:blipFill>
          <a:blip r:embed="rId2"/>
          <a:stretch>
            <a:fillRect/>
          </a:stretch>
        </p:blipFill>
        <p:spPr>
          <a:xfrm>
            <a:off x="2882900" y="-43815"/>
            <a:ext cx="5847715" cy="4116705"/>
          </a:xfrm>
          <a:prstGeom prst="rect">
            <a:avLst/>
          </a:prstGeom>
        </p:spPr>
      </p:pic>
    </p:spTree>
    <p:custDataLst>
      <p:tags r:id="rId3"/>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70" name="组合 8"/>
          <p:cNvGrpSpPr/>
          <p:nvPr/>
        </p:nvGrpSpPr>
        <p:grpSpPr>
          <a:xfrm>
            <a:off x="5129213" y="3170238"/>
            <a:ext cx="5160962" cy="517525"/>
            <a:chOff x="5129032" y="1309157"/>
            <a:chExt cx="5161597" cy="517830"/>
          </a:xfrm>
        </p:grpSpPr>
        <p:sp>
          <p:nvSpPr>
            <p:cNvPr id="31" name="MH_Number_1">
              <a:hlinkClick r:id="rId1" action="ppaction://hlinksldjump"/>
            </p:cNvPr>
            <p:cNvSpPr/>
            <p:nvPr>
              <p:custDataLst>
                <p:tags r:id="rId2"/>
              </p:custDataLst>
            </p:nvPr>
          </p:nvSpPr>
          <p:spPr>
            <a:xfrm>
              <a:off x="5129032" y="1343917"/>
              <a:ext cx="448310" cy="448310"/>
            </a:xfrm>
            <a:prstGeom prst="ellipse">
              <a:avLst/>
            </a:prstGeom>
            <a:no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a:ln>
                    <a:noFill/>
                  </a:ln>
                  <a:solidFill>
                    <a:schemeClr val="tx1"/>
                  </a:solidFill>
                  <a:effectLst/>
                  <a:uLnTx/>
                  <a:uFillTx/>
                  <a:latin typeface="Arial" panose="020B0604020202020204" pitchFamily="34" charset="0"/>
                  <a:ea typeface="黑体" panose="02010609060101010101" pitchFamily="49" charset="-122"/>
                  <a:cs typeface="Times New Roman" panose="02020603050405020304" pitchFamily="18" charset="0"/>
                </a:rPr>
                <a:t>4</a:t>
              </a:r>
              <a:endParaRPr kumimoji="0" lang="en-US" altLang="zh-CN" sz="2000" b="0" i="0" u="none" strike="noStrike" kern="1200" cap="none" spc="0" normalizeH="0" baseline="0" noProof="0" dirty="0">
                <a:ln>
                  <a:noFill/>
                </a:ln>
                <a:solidFill>
                  <a:schemeClr val="tx1"/>
                </a:solidFill>
                <a:effectLst/>
                <a:uLnTx/>
                <a:uFillTx/>
                <a:latin typeface="Arial" panose="020B0604020202020204" pitchFamily="34" charset="0"/>
                <a:ea typeface="黑体" panose="02010609060101010101" pitchFamily="49" charset="-122"/>
                <a:cs typeface="Times New Roman" panose="02020603050405020304" pitchFamily="18" charset="0"/>
              </a:endParaRPr>
            </a:p>
          </p:txBody>
        </p:sp>
        <p:sp>
          <p:nvSpPr>
            <p:cNvPr id="2" name="MH_Others_1"/>
            <p:cNvSpPr/>
            <p:nvPr>
              <p:custDataLst>
                <p:tags r:id="rId3"/>
              </p:custDataLst>
            </p:nvPr>
          </p:nvSpPr>
          <p:spPr>
            <a:xfrm>
              <a:off x="5717994" y="1309157"/>
              <a:ext cx="65405" cy="517830"/>
            </a:xfrm>
            <a:prstGeom prst="rect">
              <a:avLst/>
            </a:prstGeom>
            <a:solidFill>
              <a:schemeClr val="accent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a:ln>
                  <a:noFill/>
                </a:ln>
                <a:solidFill>
                  <a:schemeClr val="accent1">
                    <a:lumMod val="75000"/>
                  </a:schemeClr>
                </a:solidFill>
                <a:effectLst/>
                <a:uLnTx/>
                <a:uFillTx/>
                <a:latin typeface="Arial" panose="020B0604020202020204" pitchFamily="34" charset="0"/>
                <a:ea typeface="黑体" panose="02010609060101010101" pitchFamily="49" charset="-122"/>
                <a:cs typeface="+mn-cs"/>
              </a:endParaRPr>
            </a:p>
          </p:txBody>
        </p:sp>
        <p:sp>
          <p:nvSpPr>
            <p:cNvPr id="3" name="MH_Entry_1">
              <a:hlinkClick r:id="rId1" action="ppaction://hlinksldjump"/>
            </p:cNvPr>
            <p:cNvSpPr/>
            <p:nvPr>
              <p:custDataLst>
                <p:tags r:id="rId4"/>
              </p:custDataLst>
            </p:nvPr>
          </p:nvSpPr>
          <p:spPr>
            <a:xfrm>
              <a:off x="5783398" y="1309157"/>
              <a:ext cx="4507231" cy="517830"/>
            </a:xfrm>
            <a:prstGeom prst="rect">
              <a:avLst/>
            </a:prstGeom>
            <a:solidFill>
              <a:schemeClr val="accent1">
                <a:lumMod val="20000"/>
                <a:lumOff val="80000"/>
              </a:schemeClr>
            </a:solidFill>
            <a:ln w="31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180000" tIns="0" rIns="0" bIns="0" rtlCol="0" anchor="ctr">
              <a:norm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a:ln>
                    <a:noFill/>
                  </a:ln>
                  <a:solidFill>
                    <a:schemeClr val="accent1">
                      <a:lumMod val="75000"/>
                    </a:schemeClr>
                  </a:solidFill>
                  <a:effectLst/>
                  <a:uLnTx/>
                  <a:uFillTx/>
                  <a:latin typeface="Arial" panose="020B0604020202020204" pitchFamily="34" charset="0"/>
                  <a:ea typeface="黑体" panose="02010609060101010101" pitchFamily="49" charset="-122"/>
                  <a:cs typeface="+mn-cs"/>
                </a:rPr>
                <a:t>为什么要用 webpack</a:t>
              </a:r>
              <a:r>
                <a:rPr kumimoji="0" lang="zh-CN" altLang="en-US" sz="2000" b="0" i="0" u="none" strike="noStrike" kern="1200" cap="none" spc="0" normalizeH="0" baseline="0" noProof="0" dirty="0">
                  <a:ln>
                    <a:noFill/>
                  </a:ln>
                  <a:solidFill>
                    <a:schemeClr val="accent1">
                      <a:lumMod val="75000"/>
                    </a:schemeClr>
                  </a:solidFill>
                  <a:effectLst/>
                  <a:uLnTx/>
                  <a:uFillTx/>
                  <a:latin typeface="Arial" panose="020B0604020202020204" pitchFamily="34" charset="0"/>
                  <a:ea typeface="黑体" panose="02010609060101010101" pitchFamily="49" charset="-122"/>
                  <a:cs typeface="+mn-cs"/>
                </a:rPr>
                <a:t>？</a:t>
              </a:r>
              <a:endParaRPr kumimoji="0" lang="zh-CN" altLang="en-US" sz="2000" b="0" i="0" u="none" strike="noStrike" kern="1200" cap="none" spc="0" normalizeH="0" baseline="0" noProof="0" dirty="0">
                <a:ln>
                  <a:noFill/>
                </a:ln>
                <a:solidFill>
                  <a:schemeClr val="accent1">
                    <a:lumMod val="75000"/>
                  </a:schemeClr>
                </a:solidFill>
                <a:effectLst/>
                <a:uLnTx/>
                <a:uFillTx/>
                <a:latin typeface="Arial" panose="020B0604020202020204" pitchFamily="34" charset="0"/>
                <a:ea typeface="黑体" panose="02010609060101010101" pitchFamily="49" charset="-122"/>
                <a:cs typeface="+mn-cs"/>
              </a:endParaRPr>
            </a:p>
          </p:txBody>
        </p:sp>
      </p:grpSp>
      <p:sp>
        <p:nvSpPr>
          <p:cNvPr id="7171" name="MH_Others_3"/>
          <p:cNvSpPr txBox="1"/>
          <p:nvPr>
            <p:custDataLst>
              <p:tags r:id="rId5"/>
            </p:custDataLst>
          </p:nvPr>
        </p:nvSpPr>
        <p:spPr>
          <a:xfrm>
            <a:off x="2043113" y="2057400"/>
            <a:ext cx="1435100" cy="2755900"/>
          </a:xfrm>
          <a:prstGeom prst="rect">
            <a:avLst/>
          </a:prstGeom>
          <a:noFill/>
          <a:ln w="9525">
            <a:noFill/>
            <a:miter/>
          </a:ln>
        </p:spPr>
        <p:txBody>
          <a:bodyPr lIns="0" tIns="0" rIns="0" bIns="0" anchor="ctr"/>
          <a:lstStyle/>
          <a:p>
            <a:pPr lvl="0" algn="ctr" eaLnBrk="1" hangingPunct="1"/>
            <a:r>
              <a:rPr lang="zh-CN" altLang="en-US" sz="6600" dirty="0">
                <a:latin typeface="Arial" panose="020B0604020202020204" pitchFamily="34" charset="0"/>
                <a:ea typeface="黑体" panose="02010609060101010101" pitchFamily="49" charset="-122"/>
              </a:rPr>
              <a:t>工程化</a:t>
            </a:r>
            <a:endParaRPr lang="zh-CN" altLang="en-US" sz="6600" dirty="0">
              <a:latin typeface="Arial" panose="020B0604020202020204" pitchFamily="34" charset="0"/>
              <a:ea typeface="黑体" panose="02010609060101010101" pitchFamily="49" charset="-122"/>
            </a:endParaRPr>
          </a:p>
        </p:txBody>
      </p:sp>
      <p:sp>
        <p:nvSpPr>
          <p:cNvPr id="28" name="MH_Others_4"/>
          <p:cNvSpPr txBox="1"/>
          <p:nvPr>
            <p:custDataLst>
              <p:tags r:id="rId6"/>
            </p:custDataLst>
          </p:nvPr>
        </p:nvSpPr>
        <p:spPr>
          <a:xfrm rot="5400000">
            <a:off x="224631" y="3107531"/>
            <a:ext cx="3694113" cy="58420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200" b="0" i="0" u="none" strike="noStrike" kern="1200" cap="none" spc="400" normalizeH="0" baseline="0" noProof="0" dirty="0">
                <a:ln>
                  <a:noFill/>
                </a:ln>
                <a:solidFill>
                  <a:srgbClr val="DDDDDD"/>
                </a:solidFill>
                <a:effectLst/>
                <a:uLnTx/>
                <a:uFillTx/>
                <a:latin typeface="Arial" panose="020B0604020202020204" pitchFamily="34" charset="0"/>
                <a:ea typeface="黑体" panose="02010609060101010101" pitchFamily="49" charset="-122"/>
                <a:cs typeface="+mn-cs"/>
              </a:rPr>
              <a:t>CONTENTS</a:t>
            </a:r>
            <a:endParaRPr kumimoji="0" lang="zh-CN" altLang="en-US" sz="3200" b="0" i="0" u="none" strike="noStrike" kern="1200" cap="none" spc="400" normalizeH="0" baseline="0" noProof="0" dirty="0">
              <a:ln>
                <a:noFill/>
              </a:ln>
              <a:solidFill>
                <a:srgbClr val="DDDDDD"/>
              </a:solidFill>
              <a:effectLst/>
              <a:uLnTx/>
              <a:uFillTx/>
              <a:latin typeface="Arial" panose="020B0604020202020204" pitchFamily="34" charset="0"/>
              <a:ea typeface="黑体" panose="02010609060101010101" pitchFamily="49" charset="-122"/>
              <a:cs typeface="+mn-cs"/>
            </a:endParaRPr>
          </a:p>
        </p:txBody>
      </p:sp>
    </p:spTree>
    <p:custDataLst>
      <p:tags r:id="rId7"/>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100455" y="4658995"/>
            <a:ext cx="10661650" cy="2029460"/>
          </a:xfrm>
          <a:prstGeom prst="rect">
            <a:avLst/>
          </a:prstGeom>
          <a:noFill/>
        </p:spPr>
        <p:txBody>
          <a:bodyPr wrap="square" rtlCol="0" anchor="t">
            <a:spAutoFit/>
          </a:bodyPr>
          <a:lstStyle/>
          <a:p>
            <a:pPr>
              <a:lnSpc>
                <a:spcPct val="130000"/>
              </a:lnSpc>
            </a:pPr>
            <a:r>
              <a:rPr lang="zh-CN" altLang="en-US" sz="1400" dirty="0">
                <a:latin typeface="Arial" panose="020B0604020202020204" pitchFamily="34" charset="0"/>
                <a:ea typeface="微软雅黑" panose="020B0503020204020204" pitchFamily="34" charset="-122"/>
              </a:rPr>
              <a:t>前端需要模块化：JS模块化不仅仅为了提高代码复用性，多人协作开发项目，更是为了让资源文件更合理地进行缓存</a:t>
            </a:r>
            <a:r>
              <a:rPr lang="en-US" altLang="zh-CN" sz="1400" dirty="0">
                <a:latin typeface="Arial" panose="020B0604020202020204" pitchFamily="34" charset="0"/>
                <a:ea typeface="微软雅黑" panose="020B0503020204020204" pitchFamily="34" charset="-122"/>
              </a:rPr>
              <a:t>.</a:t>
            </a:r>
            <a:endParaRPr lang="en-US" altLang="zh-CN" sz="1400" dirty="0">
              <a:latin typeface="Arial" panose="020B0604020202020204" pitchFamily="34" charset="0"/>
              <a:ea typeface="微软雅黑" panose="020B0503020204020204" pitchFamily="34" charset="-122"/>
            </a:endParaRPr>
          </a:p>
          <a:p>
            <a:pPr>
              <a:lnSpc>
                <a:spcPct val="130000"/>
              </a:lnSpc>
            </a:pPr>
            <a:endParaRPr lang="en-US" altLang="zh-CN" sz="1400" dirty="0">
              <a:latin typeface="Arial" panose="020B0604020202020204" pitchFamily="34" charset="0"/>
              <a:ea typeface="微软雅黑" panose="020B0503020204020204" pitchFamily="34" charset="-122"/>
            </a:endParaRPr>
          </a:p>
          <a:p>
            <a:pPr>
              <a:lnSpc>
                <a:spcPct val="130000"/>
              </a:lnSpc>
            </a:pPr>
            <a:r>
              <a:rPr lang="en-US" altLang="zh-CN" sz="1400" dirty="0">
                <a:latin typeface="Arial" panose="020B0604020202020204" pitchFamily="34" charset="0"/>
                <a:ea typeface="微软雅黑" panose="020B0503020204020204" pitchFamily="34" charset="-122"/>
              </a:rPr>
              <a:t>大家可以回头看下Webpack官方实例图，有一点不知道大家是否注意到：Webpack处理后，输出的静态文件只剩下js与png，而css、less、jade其他的文件都合并到了js中。</a:t>
            </a:r>
            <a:endParaRPr lang="en-US" altLang="zh-CN" sz="1400" dirty="0">
              <a:latin typeface="Arial" panose="020B0604020202020204" pitchFamily="34" charset="0"/>
              <a:ea typeface="微软雅黑" panose="020B0503020204020204" pitchFamily="34" charset="-122"/>
            </a:endParaRPr>
          </a:p>
          <a:p>
            <a:pPr>
              <a:lnSpc>
                <a:spcPct val="130000"/>
              </a:lnSpc>
            </a:pPr>
            <a:endParaRPr lang="en-US" altLang="zh-CN" sz="1400" dirty="0">
              <a:latin typeface="Arial" panose="020B0604020202020204" pitchFamily="34" charset="0"/>
              <a:ea typeface="微软雅黑" panose="020B0503020204020204" pitchFamily="34" charset="-122"/>
            </a:endParaRPr>
          </a:p>
          <a:p>
            <a:pPr>
              <a:lnSpc>
                <a:spcPct val="130000"/>
              </a:lnSpc>
            </a:pPr>
            <a:r>
              <a:rPr lang="en-US" altLang="zh-CN" sz="1400" dirty="0">
                <a:latin typeface="Arial" panose="020B0604020202020204" pitchFamily="34" charset="0"/>
                <a:ea typeface="微软雅黑" panose="020B0503020204020204" pitchFamily="34" charset="-122"/>
              </a:rPr>
              <a:t>在Webpack当中，所有资源的都是模块，模块都需要通过AMD或者CMD规范加载，就像css样式文件，不再在HTML中以&lt;link&gt;标签加载。</a:t>
            </a:r>
            <a:endParaRPr lang="en-US" altLang="zh-CN" sz="1400" dirty="0">
              <a:latin typeface="Arial" panose="020B0604020202020204" pitchFamily="34" charset="0"/>
              <a:ea typeface="微软雅黑" panose="020B0503020204020204" pitchFamily="34" charset="-122"/>
            </a:endParaRPr>
          </a:p>
        </p:txBody>
      </p:sp>
      <p:pic>
        <p:nvPicPr>
          <p:cNvPr id="3" name="图片 2" descr="clipboard"/>
          <p:cNvPicPr>
            <a:picLocks noChangeAspect="1"/>
          </p:cNvPicPr>
          <p:nvPr/>
        </p:nvPicPr>
        <p:blipFill>
          <a:blip r:embed="rId1"/>
          <a:stretch>
            <a:fillRect/>
          </a:stretch>
        </p:blipFill>
        <p:spPr>
          <a:xfrm>
            <a:off x="1356995" y="202565"/>
            <a:ext cx="10071100" cy="4280535"/>
          </a:xfrm>
          <a:prstGeom prst="rect">
            <a:avLst/>
          </a:prstGeom>
        </p:spPr>
      </p:pic>
    </p:spTree>
    <p:custDataLst>
      <p:tags r:id="rId2"/>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771" name="组合 1"/>
          <p:cNvGrpSpPr/>
          <p:nvPr/>
        </p:nvGrpSpPr>
        <p:grpSpPr>
          <a:xfrm>
            <a:off x="239395" y="172085"/>
            <a:ext cx="11506835" cy="6525895"/>
            <a:chOff x="3160714" y="1830388"/>
            <a:chExt cx="5861049" cy="4249738"/>
          </a:xfrm>
        </p:grpSpPr>
        <p:sp>
          <p:nvSpPr>
            <p:cNvPr id="6" name="MH_Other_1"/>
            <p:cNvSpPr/>
            <p:nvPr>
              <p:custDataLst>
                <p:tags r:id="rId1"/>
              </p:custDataLst>
            </p:nvPr>
          </p:nvSpPr>
          <p:spPr>
            <a:xfrm>
              <a:off x="3397251" y="1830388"/>
              <a:ext cx="3889375" cy="3192462"/>
            </a:xfrm>
            <a:custGeom>
              <a:avLst/>
              <a:gdLst>
                <a:gd name="connsiteX0" fmla="*/ 0 w 3718560"/>
                <a:gd name="connsiteY0" fmla="*/ 0 h 3518262"/>
                <a:gd name="connsiteX1" fmla="*/ 0 w 3718560"/>
                <a:gd name="connsiteY1" fmla="*/ 3509554 h 3518262"/>
                <a:gd name="connsiteX2" fmla="*/ 3718560 w 3718560"/>
                <a:gd name="connsiteY2" fmla="*/ 3518262 h 3518262"/>
                <a:gd name="connsiteX3" fmla="*/ 3718560 w 3718560"/>
                <a:gd name="connsiteY3" fmla="*/ 3518262 h 3518262"/>
              </a:gdLst>
              <a:ahLst/>
              <a:cxnLst>
                <a:cxn ang="0">
                  <a:pos x="connsiteX0" y="connsiteY0"/>
                </a:cxn>
                <a:cxn ang="0">
                  <a:pos x="connsiteX1" y="connsiteY1"/>
                </a:cxn>
                <a:cxn ang="0">
                  <a:pos x="connsiteX2" y="connsiteY2"/>
                </a:cxn>
                <a:cxn ang="0">
                  <a:pos x="connsiteX3" y="connsiteY3"/>
                </a:cxn>
              </a:cxnLst>
              <a:rect l="l" t="t" r="r" b="b"/>
              <a:pathLst>
                <a:path w="3718560" h="3518262">
                  <a:moveTo>
                    <a:pt x="0" y="0"/>
                  </a:moveTo>
                  <a:lnTo>
                    <a:pt x="0" y="3509554"/>
                  </a:lnTo>
                  <a:lnTo>
                    <a:pt x="3718560" y="3518262"/>
                  </a:lnTo>
                  <a:lnTo>
                    <a:pt x="3718560" y="3518262"/>
                  </a:lnTo>
                </a:path>
              </a:pathLst>
            </a:custGeom>
            <a:noFill/>
            <a:ln w="76200" cap="flat" cmpd="sng" algn="ctr">
              <a:solidFill>
                <a:schemeClr val="accent1"/>
              </a:solidFill>
              <a:prstDash val="solid"/>
              <a:miter lim="800000"/>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a:ea typeface="宋体" panose="02010600030101010101" pitchFamily="2" charset="-122"/>
                <a:cs typeface="+mn-cs"/>
              </a:endParaRPr>
            </a:p>
          </p:txBody>
        </p:sp>
        <p:sp>
          <p:nvSpPr>
            <p:cNvPr id="7" name="MH_Desc_1"/>
            <p:cNvSpPr/>
            <p:nvPr>
              <p:custDataLst>
                <p:tags r:id="rId2"/>
              </p:custDataLst>
            </p:nvPr>
          </p:nvSpPr>
          <p:spPr>
            <a:xfrm>
              <a:off x="3160714" y="2117725"/>
              <a:ext cx="5464175" cy="3911600"/>
            </a:xfrm>
            <a:custGeom>
              <a:avLst/>
              <a:gdLst>
                <a:gd name="connsiteX0" fmla="*/ 5320937 w 5320937"/>
                <a:gd name="connsiteY0" fmla="*/ 1837508 h 4188823"/>
                <a:gd name="connsiteX1" fmla="*/ 5320937 w 5320937"/>
                <a:gd name="connsiteY1" fmla="*/ 0 h 4188823"/>
                <a:gd name="connsiteX2" fmla="*/ 0 w 5320937"/>
                <a:gd name="connsiteY2" fmla="*/ 0 h 4188823"/>
                <a:gd name="connsiteX3" fmla="*/ 0 w 5320937"/>
                <a:gd name="connsiteY3" fmla="*/ 3405051 h 4188823"/>
                <a:gd name="connsiteX4" fmla="*/ 2717075 w 5320937"/>
                <a:gd name="connsiteY4" fmla="*/ 3405051 h 4188823"/>
                <a:gd name="connsiteX5" fmla="*/ 3500847 w 5320937"/>
                <a:gd name="connsiteY5" fmla="*/ 4188823 h 4188823"/>
                <a:gd name="connsiteX6" fmla="*/ 3518263 w 5320937"/>
                <a:gd name="connsiteY6" fmla="*/ 4188823 h 4188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20937" h="4188823">
                  <a:moveTo>
                    <a:pt x="5320937" y="1837508"/>
                  </a:moveTo>
                  <a:lnTo>
                    <a:pt x="5320937" y="0"/>
                  </a:lnTo>
                  <a:lnTo>
                    <a:pt x="0" y="0"/>
                  </a:lnTo>
                  <a:lnTo>
                    <a:pt x="0" y="3405051"/>
                  </a:lnTo>
                  <a:lnTo>
                    <a:pt x="2717075" y="3405051"/>
                  </a:lnTo>
                  <a:lnTo>
                    <a:pt x="3500847" y="4188823"/>
                  </a:lnTo>
                  <a:lnTo>
                    <a:pt x="3518263" y="4188823"/>
                  </a:lnTo>
                </a:path>
              </a:pathLst>
            </a:custGeom>
            <a:noFill/>
            <a:ln w="76200" cap="flat" cmpd="sng" algn="ctr">
              <a:solidFill>
                <a:schemeClr val="accent1"/>
              </a:solidFill>
              <a:prstDash val="solid"/>
              <a:miter lim="800000"/>
            </a:ln>
            <a:effectLst/>
          </p:spPr>
          <p:txBody>
            <a:bodyPr lIns="612000" tIns="216000" rIns="324000" bIns="1584000">
              <a:noAutofit/>
            </a:bodyPr>
            <a:lstStyle/>
            <a:p>
              <a:pPr marL="0" marR="0" lvl="0" indent="0" algn="just" defTabSz="914400" rtl="0" eaLnBrk="1" fontAlgn="auto" latinLnBrk="0" hangingPunct="1">
                <a:lnSpc>
                  <a:spcPct val="130000"/>
                </a:lnSpc>
                <a:spcBef>
                  <a:spcPts val="0"/>
                </a:spcBef>
                <a:spcAft>
                  <a:spcPts val="0"/>
                </a:spcAft>
                <a:buClrTx/>
                <a:buSzTx/>
                <a:buFontTx/>
                <a:buNone/>
                <a:defRPr/>
              </a:pPr>
              <a:r>
                <a:rPr kumimoji="0"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我们来看看webpack支持哪些功能特性：</a:t>
              </a:r>
              <a:endParaRPr kumimoji="0"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endParaRPr kumimoji="0"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r>
                <a:rPr kumimoji="0"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支持CommonJs和AMD模块，意思也就是我们基本可以无痛迁移旧项目。</a:t>
              </a:r>
              <a:endParaRPr kumimoji="0"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r>
                <a:rPr kumimoji="0"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支持模块加载器和插件机制，可对模块灵活定制。特别是我最爱的babel-loader，有效支持ES6。</a:t>
              </a:r>
              <a:endParaRPr kumimoji="0"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r>
                <a:rPr kumimoji="0"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可以通过配置，打包成多个文件。有效利用浏览器的缓存功能提升性能。</a:t>
              </a:r>
              <a:endParaRPr kumimoji="0"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r>
                <a:rPr kumimoji="0"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将样式文件和图片等静态资源也可视为模块进行打包。配合loader加载器，可以支持less等CSS预处理器。</a:t>
              </a:r>
              <a:endParaRPr kumimoji="0"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r>
                <a:rPr kumimoji="0"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内置有source map，即使打包在一起依旧方便调试</a:t>
              </a:r>
              <a:endParaRPr kumimoji="0"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p:txBody>
        </p:sp>
        <p:sp>
          <p:nvSpPr>
            <p:cNvPr id="8" name="MH_Other_2"/>
            <p:cNvSpPr/>
            <p:nvPr>
              <p:custDataLst>
                <p:tags r:id="rId3"/>
              </p:custDataLst>
            </p:nvPr>
          </p:nvSpPr>
          <p:spPr bwMode="auto">
            <a:xfrm>
              <a:off x="6740525" y="3722689"/>
              <a:ext cx="2281238" cy="2357437"/>
            </a:xfrm>
            <a:custGeom>
              <a:avLst/>
              <a:gdLst>
                <a:gd name="T0" fmla="*/ 311438 w 1909763"/>
                <a:gd name="T1" fmla="*/ 1234671 h 1912938"/>
                <a:gd name="T2" fmla="*/ 423998 w 1909763"/>
                <a:gd name="T3" fmla="*/ 1256142 h 1912938"/>
                <a:gd name="T4" fmla="*/ 469528 w 1909763"/>
                <a:gd name="T5" fmla="*/ 1335710 h 1912938"/>
                <a:gd name="T6" fmla="*/ 530235 w 1909763"/>
                <a:gd name="T7" fmla="*/ 1396649 h 1912938"/>
                <a:gd name="T8" fmla="*/ 631728 w 1909763"/>
                <a:gd name="T9" fmla="*/ 1456326 h 1912938"/>
                <a:gd name="T10" fmla="*/ 647854 w 1909763"/>
                <a:gd name="T11" fmla="*/ 1533683 h 1912938"/>
                <a:gd name="T12" fmla="*/ 0 w 1909763"/>
                <a:gd name="T13" fmla="*/ 1905000 h 1912938"/>
                <a:gd name="T14" fmla="*/ 990076 w 1909763"/>
                <a:gd name="T15" fmla="*/ 547002 h 1912938"/>
                <a:gd name="T16" fmla="*/ 1084268 w 1909763"/>
                <a:gd name="T17" fmla="*/ 595709 h 1912938"/>
                <a:gd name="T18" fmla="*/ 1176565 w 1909763"/>
                <a:gd name="T19" fmla="*/ 667504 h 1912938"/>
                <a:gd name="T20" fmla="*/ 1294781 w 1909763"/>
                <a:gd name="T21" fmla="*/ 800657 h 1912938"/>
                <a:gd name="T22" fmla="*/ 1351992 w 1909763"/>
                <a:gd name="T23" fmla="*/ 906610 h 1912938"/>
                <a:gd name="T24" fmla="*/ 1367480 w 1909763"/>
                <a:gd name="T25" fmla="*/ 971447 h 1912938"/>
                <a:gd name="T26" fmla="*/ 741633 w 1909763"/>
                <a:gd name="T27" fmla="*/ 1521772 h 1912938"/>
                <a:gd name="T28" fmla="*/ 719507 w 1909763"/>
                <a:gd name="T29" fmla="*/ 1441437 h 1912938"/>
                <a:gd name="T30" fmla="*/ 689163 w 1909763"/>
                <a:gd name="T31" fmla="*/ 1362684 h 1912938"/>
                <a:gd name="T32" fmla="*/ 605717 w 1909763"/>
                <a:gd name="T33" fmla="*/ 1309233 h 1912938"/>
                <a:gd name="T34" fmla="*/ 554511 w 1909763"/>
                <a:gd name="T35" fmla="*/ 1257047 h 1912938"/>
                <a:gd name="T36" fmla="*/ 495403 w 1909763"/>
                <a:gd name="T37" fmla="*/ 1173233 h 1912938"/>
                <a:gd name="T38" fmla="*/ 414485 w 1909763"/>
                <a:gd name="T39" fmla="*/ 1167223 h 1912938"/>
                <a:gd name="T40" fmla="*/ 334200 w 1909763"/>
                <a:gd name="T41" fmla="*/ 1137810 h 1912938"/>
                <a:gd name="T42" fmla="*/ 1102115 w 1909763"/>
                <a:gd name="T43" fmla="*/ 389221 h 1912938"/>
                <a:gd name="T44" fmla="*/ 1182317 w 1909763"/>
                <a:gd name="T45" fmla="*/ 412935 h 1912938"/>
                <a:gd name="T46" fmla="*/ 1278052 w 1909763"/>
                <a:gd name="T47" fmla="*/ 467951 h 1912938"/>
                <a:gd name="T48" fmla="*/ 1390271 w 1909763"/>
                <a:gd name="T49" fmla="*/ 569762 h 1912938"/>
                <a:gd name="T50" fmla="*/ 1465401 w 1909763"/>
                <a:gd name="T51" fmla="*/ 674102 h 1912938"/>
                <a:gd name="T52" fmla="*/ 1496150 w 1909763"/>
                <a:gd name="T53" fmla="*/ 753148 h 1912938"/>
                <a:gd name="T54" fmla="*/ 1438773 w 1909763"/>
                <a:gd name="T55" fmla="*/ 874245 h 1912938"/>
                <a:gd name="T56" fmla="*/ 1394075 w 1909763"/>
                <a:gd name="T57" fmla="*/ 754728 h 1912938"/>
                <a:gd name="T58" fmla="*/ 1286611 w 1909763"/>
                <a:gd name="T59" fmla="*/ 617822 h 1912938"/>
                <a:gd name="T60" fmla="*/ 1182317 w 1909763"/>
                <a:gd name="T61" fmla="*/ 530239 h 1912938"/>
                <a:gd name="T62" fmla="*/ 1095458 w 1909763"/>
                <a:gd name="T63" fmla="*/ 479966 h 1912938"/>
                <a:gd name="T64" fmla="*/ 1079925 w 1909763"/>
                <a:gd name="T65" fmla="*/ 387324 h 1912938"/>
                <a:gd name="T66" fmla="*/ 1274840 w 1909763"/>
                <a:gd name="T67" fmla="*/ 248813 h 1912938"/>
                <a:gd name="T68" fmla="*/ 1361157 w 1909763"/>
                <a:gd name="T69" fmla="*/ 287000 h 1912938"/>
                <a:gd name="T70" fmla="*/ 1471820 w 1909763"/>
                <a:gd name="T71" fmla="*/ 367792 h 1912938"/>
                <a:gd name="T72" fmla="*/ 1577108 w 1909763"/>
                <a:gd name="T73" fmla="*/ 484246 h 1912938"/>
                <a:gd name="T74" fmla="*/ 1629910 w 1909763"/>
                <a:gd name="T75" fmla="*/ 580818 h 1912938"/>
                <a:gd name="T76" fmla="*/ 1646668 w 1909763"/>
                <a:gd name="T77" fmla="*/ 647723 h 1912938"/>
                <a:gd name="T78" fmla="*/ 1571733 w 1909763"/>
                <a:gd name="T79" fmla="*/ 701374 h 1912938"/>
                <a:gd name="T80" fmla="*/ 1500908 w 1909763"/>
                <a:gd name="T81" fmla="*/ 566932 h 1912938"/>
                <a:gd name="T82" fmla="*/ 1381077 w 1909763"/>
                <a:gd name="T83" fmla="*/ 437539 h 1912938"/>
                <a:gd name="T84" fmla="*/ 1277685 w 1909763"/>
                <a:gd name="T85" fmla="*/ 362111 h 1912938"/>
                <a:gd name="T86" fmla="*/ 1174610 w 1909763"/>
                <a:gd name="T87" fmla="*/ 313195 h 1912938"/>
                <a:gd name="T88" fmla="*/ 1571880 w 1909763"/>
                <a:gd name="T89" fmla="*/ 0 h 1912938"/>
                <a:gd name="T90" fmla="*/ 1674374 w 1909763"/>
                <a:gd name="T91" fmla="*/ 27868 h 1912938"/>
                <a:gd name="T92" fmla="*/ 1797116 w 1909763"/>
                <a:gd name="T93" fmla="*/ 110838 h 1912938"/>
                <a:gd name="T94" fmla="*/ 1880946 w 1909763"/>
                <a:gd name="T95" fmla="*/ 216927 h 1912938"/>
                <a:gd name="T96" fmla="*/ 1901825 w 1909763"/>
                <a:gd name="T97" fmla="*/ 315415 h 1912938"/>
                <a:gd name="T98" fmla="*/ 1879681 w 1909763"/>
                <a:gd name="T99" fmla="*/ 399018 h 1912938"/>
                <a:gd name="T100" fmla="*/ 1834128 w 1909763"/>
                <a:gd name="T101" fmla="*/ 461405 h 1912938"/>
                <a:gd name="T102" fmla="*/ 1716764 w 1909763"/>
                <a:gd name="T103" fmla="*/ 551026 h 1912938"/>
                <a:gd name="T104" fmla="*/ 1686079 w 1909763"/>
                <a:gd name="T105" fmla="*/ 466156 h 1912938"/>
                <a:gd name="T106" fmla="*/ 1635148 w 1909763"/>
                <a:gd name="T107" fmla="*/ 386034 h 1912938"/>
                <a:gd name="T108" fmla="*/ 1552899 w 1909763"/>
                <a:gd name="T109" fmla="*/ 297997 h 1912938"/>
                <a:gd name="T110" fmla="*/ 1465272 w 1909763"/>
                <a:gd name="T111" fmla="*/ 231811 h 1912938"/>
                <a:gd name="T112" fmla="*/ 1387135 w 1909763"/>
                <a:gd name="T113" fmla="*/ 193176 h 1912938"/>
                <a:gd name="T114" fmla="*/ 1324816 w 1909763"/>
                <a:gd name="T115" fmla="*/ 138389 h 1912938"/>
                <a:gd name="T116" fmla="*/ 1449455 w 1909763"/>
                <a:gd name="T117" fmla="*/ 33885 h 1912938"/>
                <a:gd name="T118" fmla="*/ 1518102 w 1909763"/>
                <a:gd name="T119" fmla="*/ 4750 h 1912938"/>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1909763" h="1912938">
                  <a:moveTo>
                    <a:pt x="275590" y="1223963"/>
                  </a:moveTo>
                  <a:lnTo>
                    <a:pt x="276860" y="1225231"/>
                  </a:lnTo>
                  <a:lnTo>
                    <a:pt x="281623" y="1228085"/>
                  </a:lnTo>
                  <a:lnTo>
                    <a:pt x="285433" y="1229987"/>
                  </a:lnTo>
                  <a:lnTo>
                    <a:pt x="290513" y="1232207"/>
                  </a:lnTo>
                  <a:lnTo>
                    <a:pt x="296545" y="1235060"/>
                  </a:lnTo>
                  <a:lnTo>
                    <a:pt x="304165" y="1237280"/>
                  </a:lnTo>
                  <a:lnTo>
                    <a:pt x="312738" y="1239816"/>
                  </a:lnTo>
                  <a:lnTo>
                    <a:pt x="323215" y="1242036"/>
                  </a:lnTo>
                  <a:lnTo>
                    <a:pt x="335280" y="1244255"/>
                  </a:lnTo>
                  <a:lnTo>
                    <a:pt x="348933" y="1246157"/>
                  </a:lnTo>
                  <a:lnTo>
                    <a:pt x="364173" y="1248060"/>
                  </a:lnTo>
                  <a:lnTo>
                    <a:pt x="381318" y="1249328"/>
                  </a:lnTo>
                  <a:lnTo>
                    <a:pt x="400368" y="1249962"/>
                  </a:lnTo>
                  <a:lnTo>
                    <a:pt x="421958" y="1250279"/>
                  </a:lnTo>
                  <a:lnTo>
                    <a:pt x="425768" y="1261376"/>
                  </a:lnTo>
                  <a:lnTo>
                    <a:pt x="430213" y="1272474"/>
                  </a:lnTo>
                  <a:lnTo>
                    <a:pt x="434658" y="1282937"/>
                  </a:lnTo>
                  <a:lnTo>
                    <a:pt x="440055" y="1293083"/>
                  </a:lnTo>
                  <a:lnTo>
                    <a:pt x="445453" y="1303229"/>
                  </a:lnTo>
                  <a:lnTo>
                    <a:pt x="451485" y="1313375"/>
                  </a:lnTo>
                  <a:lnTo>
                    <a:pt x="457835" y="1322886"/>
                  </a:lnTo>
                  <a:lnTo>
                    <a:pt x="464185" y="1332081"/>
                  </a:lnTo>
                  <a:lnTo>
                    <a:pt x="471488" y="1341276"/>
                  </a:lnTo>
                  <a:lnTo>
                    <a:pt x="478473" y="1349837"/>
                  </a:lnTo>
                  <a:lnTo>
                    <a:pt x="485775" y="1358080"/>
                  </a:lnTo>
                  <a:lnTo>
                    <a:pt x="493395" y="1366324"/>
                  </a:lnTo>
                  <a:lnTo>
                    <a:pt x="500698" y="1374250"/>
                  </a:lnTo>
                  <a:lnTo>
                    <a:pt x="508635" y="1381860"/>
                  </a:lnTo>
                  <a:lnTo>
                    <a:pt x="516573" y="1388835"/>
                  </a:lnTo>
                  <a:lnTo>
                    <a:pt x="524510" y="1395493"/>
                  </a:lnTo>
                  <a:lnTo>
                    <a:pt x="532448" y="1402469"/>
                  </a:lnTo>
                  <a:lnTo>
                    <a:pt x="540385" y="1408810"/>
                  </a:lnTo>
                  <a:lnTo>
                    <a:pt x="555943" y="1420541"/>
                  </a:lnTo>
                  <a:lnTo>
                    <a:pt x="571500" y="1430687"/>
                  </a:lnTo>
                  <a:lnTo>
                    <a:pt x="586105" y="1439565"/>
                  </a:lnTo>
                  <a:lnTo>
                    <a:pt x="600075" y="1447492"/>
                  </a:lnTo>
                  <a:lnTo>
                    <a:pt x="612775" y="1453833"/>
                  </a:lnTo>
                  <a:lnTo>
                    <a:pt x="624523" y="1458589"/>
                  </a:lnTo>
                  <a:lnTo>
                    <a:pt x="634365" y="1462394"/>
                  </a:lnTo>
                  <a:lnTo>
                    <a:pt x="634365" y="1467784"/>
                  </a:lnTo>
                  <a:lnTo>
                    <a:pt x="634683" y="1473808"/>
                  </a:lnTo>
                  <a:lnTo>
                    <a:pt x="635318" y="1479832"/>
                  </a:lnTo>
                  <a:lnTo>
                    <a:pt x="636270" y="1486173"/>
                  </a:lnTo>
                  <a:lnTo>
                    <a:pt x="638810" y="1499173"/>
                  </a:lnTo>
                  <a:lnTo>
                    <a:pt x="641668" y="1512489"/>
                  </a:lnTo>
                  <a:lnTo>
                    <a:pt x="645795" y="1526440"/>
                  </a:lnTo>
                  <a:lnTo>
                    <a:pt x="650558" y="1540074"/>
                  </a:lnTo>
                  <a:lnTo>
                    <a:pt x="655321" y="1553707"/>
                  </a:lnTo>
                  <a:lnTo>
                    <a:pt x="660083" y="1566707"/>
                  </a:lnTo>
                  <a:lnTo>
                    <a:pt x="665481" y="1579389"/>
                  </a:lnTo>
                  <a:lnTo>
                    <a:pt x="670243" y="1590803"/>
                  </a:lnTo>
                  <a:lnTo>
                    <a:pt x="679133" y="1610144"/>
                  </a:lnTo>
                  <a:lnTo>
                    <a:pt x="685165" y="1623144"/>
                  </a:lnTo>
                  <a:lnTo>
                    <a:pt x="687388" y="1627900"/>
                  </a:lnTo>
                  <a:lnTo>
                    <a:pt x="0" y="1912938"/>
                  </a:lnTo>
                  <a:lnTo>
                    <a:pt x="275590" y="1223963"/>
                  </a:lnTo>
                  <a:close/>
                  <a:moveTo>
                    <a:pt x="923427" y="530225"/>
                  </a:moveTo>
                  <a:lnTo>
                    <a:pt x="931362" y="531813"/>
                  </a:lnTo>
                  <a:lnTo>
                    <a:pt x="941201" y="533401"/>
                  </a:lnTo>
                  <a:lnTo>
                    <a:pt x="951993" y="536259"/>
                  </a:lnTo>
                  <a:lnTo>
                    <a:pt x="965007" y="539435"/>
                  </a:lnTo>
                  <a:lnTo>
                    <a:pt x="978972" y="544199"/>
                  </a:lnTo>
                  <a:lnTo>
                    <a:pt x="994208" y="549281"/>
                  </a:lnTo>
                  <a:lnTo>
                    <a:pt x="1010713" y="555950"/>
                  </a:lnTo>
                  <a:lnTo>
                    <a:pt x="1028805" y="564526"/>
                  </a:lnTo>
                  <a:lnTo>
                    <a:pt x="1038327" y="568972"/>
                  </a:lnTo>
                  <a:lnTo>
                    <a:pt x="1047849" y="574053"/>
                  </a:lnTo>
                  <a:lnTo>
                    <a:pt x="1057689" y="579453"/>
                  </a:lnTo>
                  <a:lnTo>
                    <a:pt x="1067845" y="585487"/>
                  </a:lnTo>
                  <a:lnTo>
                    <a:pt x="1078320" y="591521"/>
                  </a:lnTo>
                  <a:lnTo>
                    <a:pt x="1088794" y="598191"/>
                  </a:lnTo>
                  <a:lnTo>
                    <a:pt x="1099903" y="605495"/>
                  </a:lnTo>
                  <a:lnTo>
                    <a:pt x="1111012" y="613118"/>
                  </a:lnTo>
                  <a:lnTo>
                    <a:pt x="1122439" y="621058"/>
                  </a:lnTo>
                  <a:lnTo>
                    <a:pt x="1133548" y="630268"/>
                  </a:lnTo>
                  <a:lnTo>
                    <a:pt x="1145609" y="639161"/>
                  </a:lnTo>
                  <a:lnTo>
                    <a:pt x="1157353" y="649006"/>
                  </a:lnTo>
                  <a:lnTo>
                    <a:pt x="1169415" y="659487"/>
                  </a:lnTo>
                  <a:lnTo>
                    <a:pt x="1181476" y="670285"/>
                  </a:lnTo>
                  <a:lnTo>
                    <a:pt x="1193855" y="681719"/>
                  </a:lnTo>
                  <a:lnTo>
                    <a:pt x="1206234" y="693787"/>
                  </a:lnTo>
                  <a:lnTo>
                    <a:pt x="1224326" y="712208"/>
                  </a:lnTo>
                  <a:lnTo>
                    <a:pt x="1241148" y="730311"/>
                  </a:lnTo>
                  <a:lnTo>
                    <a:pt x="1257336" y="748731"/>
                  </a:lnTo>
                  <a:lnTo>
                    <a:pt x="1272888" y="767152"/>
                  </a:lnTo>
                  <a:lnTo>
                    <a:pt x="1287172" y="785573"/>
                  </a:lnTo>
                  <a:lnTo>
                    <a:pt x="1300185" y="803993"/>
                  </a:lnTo>
                  <a:lnTo>
                    <a:pt x="1312246" y="822096"/>
                  </a:lnTo>
                  <a:lnTo>
                    <a:pt x="1323356" y="840199"/>
                  </a:lnTo>
                  <a:lnTo>
                    <a:pt x="1333513" y="857984"/>
                  </a:lnTo>
                  <a:lnTo>
                    <a:pt x="1343035" y="875770"/>
                  </a:lnTo>
                  <a:lnTo>
                    <a:pt x="1346843" y="884345"/>
                  </a:lnTo>
                  <a:lnTo>
                    <a:pt x="1350970" y="892920"/>
                  </a:lnTo>
                  <a:lnTo>
                    <a:pt x="1354461" y="901813"/>
                  </a:lnTo>
                  <a:lnTo>
                    <a:pt x="1357635" y="910388"/>
                  </a:lnTo>
                  <a:lnTo>
                    <a:pt x="1360809" y="918963"/>
                  </a:lnTo>
                  <a:lnTo>
                    <a:pt x="1363349" y="927220"/>
                  </a:lnTo>
                  <a:lnTo>
                    <a:pt x="1365570" y="935478"/>
                  </a:lnTo>
                  <a:lnTo>
                    <a:pt x="1367792" y="943735"/>
                  </a:lnTo>
                  <a:lnTo>
                    <a:pt x="1369697" y="951675"/>
                  </a:lnTo>
                  <a:lnTo>
                    <a:pt x="1370966" y="959933"/>
                  </a:lnTo>
                  <a:lnTo>
                    <a:pt x="1372236" y="967873"/>
                  </a:lnTo>
                  <a:lnTo>
                    <a:pt x="1373188" y="975495"/>
                  </a:lnTo>
                  <a:lnTo>
                    <a:pt x="774247" y="1579563"/>
                  </a:lnTo>
                  <a:lnTo>
                    <a:pt x="771708" y="1576387"/>
                  </a:lnTo>
                  <a:lnTo>
                    <a:pt x="768851" y="1572258"/>
                  </a:lnTo>
                  <a:lnTo>
                    <a:pt x="765042" y="1566542"/>
                  </a:lnTo>
                  <a:lnTo>
                    <a:pt x="760281" y="1559237"/>
                  </a:lnTo>
                  <a:lnTo>
                    <a:pt x="755520" y="1550344"/>
                  </a:lnTo>
                  <a:lnTo>
                    <a:pt x="749807" y="1540181"/>
                  </a:lnTo>
                  <a:lnTo>
                    <a:pt x="744728" y="1528113"/>
                  </a:lnTo>
                  <a:lnTo>
                    <a:pt x="739333" y="1515091"/>
                  </a:lnTo>
                  <a:lnTo>
                    <a:pt x="734254" y="1500164"/>
                  </a:lnTo>
                  <a:lnTo>
                    <a:pt x="731715" y="1492224"/>
                  </a:lnTo>
                  <a:lnTo>
                    <a:pt x="729493" y="1483967"/>
                  </a:lnTo>
                  <a:lnTo>
                    <a:pt x="727271" y="1475392"/>
                  </a:lnTo>
                  <a:lnTo>
                    <a:pt x="725367" y="1466181"/>
                  </a:lnTo>
                  <a:lnTo>
                    <a:pt x="724097" y="1457289"/>
                  </a:lnTo>
                  <a:lnTo>
                    <a:pt x="722510" y="1447443"/>
                  </a:lnTo>
                  <a:lnTo>
                    <a:pt x="721241" y="1437280"/>
                  </a:lnTo>
                  <a:lnTo>
                    <a:pt x="720288" y="1427117"/>
                  </a:lnTo>
                  <a:lnTo>
                    <a:pt x="719336" y="1416319"/>
                  </a:lnTo>
                  <a:lnTo>
                    <a:pt x="719336" y="1405203"/>
                  </a:lnTo>
                  <a:lnTo>
                    <a:pt x="719336" y="1394087"/>
                  </a:lnTo>
                  <a:lnTo>
                    <a:pt x="719971" y="1382018"/>
                  </a:lnTo>
                  <a:lnTo>
                    <a:pt x="705688" y="1375349"/>
                  </a:lnTo>
                  <a:lnTo>
                    <a:pt x="692039" y="1368362"/>
                  </a:lnTo>
                  <a:lnTo>
                    <a:pt x="679343" y="1361692"/>
                  </a:lnTo>
                  <a:lnTo>
                    <a:pt x="667282" y="1355023"/>
                  </a:lnTo>
                  <a:lnTo>
                    <a:pt x="655855" y="1348035"/>
                  </a:lnTo>
                  <a:lnTo>
                    <a:pt x="645381" y="1341366"/>
                  </a:lnTo>
                  <a:lnTo>
                    <a:pt x="635224" y="1334696"/>
                  </a:lnTo>
                  <a:lnTo>
                    <a:pt x="625385" y="1327709"/>
                  </a:lnTo>
                  <a:lnTo>
                    <a:pt x="616497" y="1321357"/>
                  </a:lnTo>
                  <a:lnTo>
                    <a:pt x="608245" y="1314688"/>
                  </a:lnTo>
                  <a:lnTo>
                    <a:pt x="599992" y="1308018"/>
                  </a:lnTo>
                  <a:lnTo>
                    <a:pt x="592692" y="1301349"/>
                  </a:lnTo>
                  <a:lnTo>
                    <a:pt x="585709" y="1294679"/>
                  </a:lnTo>
                  <a:lnTo>
                    <a:pt x="579361" y="1288327"/>
                  </a:lnTo>
                  <a:lnTo>
                    <a:pt x="573013" y="1281975"/>
                  </a:lnTo>
                  <a:lnTo>
                    <a:pt x="567300" y="1275306"/>
                  </a:lnTo>
                  <a:lnTo>
                    <a:pt x="561904" y="1268636"/>
                  </a:lnTo>
                  <a:lnTo>
                    <a:pt x="556825" y="1262285"/>
                  </a:lnTo>
                  <a:lnTo>
                    <a:pt x="552064" y="1255933"/>
                  </a:lnTo>
                  <a:lnTo>
                    <a:pt x="547621" y="1249898"/>
                  </a:lnTo>
                  <a:lnTo>
                    <a:pt x="539686" y="1237194"/>
                  </a:lnTo>
                  <a:lnTo>
                    <a:pt x="532703" y="1224808"/>
                  </a:lnTo>
                  <a:lnTo>
                    <a:pt x="526355" y="1212739"/>
                  </a:lnTo>
                  <a:lnTo>
                    <a:pt x="520641" y="1200988"/>
                  </a:lnTo>
                  <a:lnTo>
                    <a:pt x="509850" y="1177804"/>
                  </a:lnTo>
                  <a:lnTo>
                    <a:pt x="497471" y="1178122"/>
                  </a:lnTo>
                  <a:lnTo>
                    <a:pt x="485727" y="1178122"/>
                  </a:lnTo>
                  <a:lnTo>
                    <a:pt x="474300" y="1178122"/>
                  </a:lnTo>
                  <a:lnTo>
                    <a:pt x="463509" y="1177804"/>
                  </a:lnTo>
                  <a:lnTo>
                    <a:pt x="453352" y="1177169"/>
                  </a:lnTo>
                  <a:lnTo>
                    <a:pt x="443512" y="1175898"/>
                  </a:lnTo>
                  <a:lnTo>
                    <a:pt x="433673" y="1174628"/>
                  </a:lnTo>
                  <a:lnTo>
                    <a:pt x="424785" y="1173675"/>
                  </a:lnTo>
                  <a:lnTo>
                    <a:pt x="416215" y="1172087"/>
                  </a:lnTo>
                  <a:lnTo>
                    <a:pt x="408280" y="1170182"/>
                  </a:lnTo>
                  <a:lnTo>
                    <a:pt x="393045" y="1167006"/>
                  </a:lnTo>
                  <a:lnTo>
                    <a:pt x="379714" y="1162877"/>
                  </a:lnTo>
                  <a:lnTo>
                    <a:pt x="367653" y="1158431"/>
                  </a:lnTo>
                  <a:lnTo>
                    <a:pt x="357496" y="1153984"/>
                  </a:lnTo>
                  <a:lnTo>
                    <a:pt x="348926" y="1149855"/>
                  </a:lnTo>
                  <a:lnTo>
                    <a:pt x="341308" y="1146044"/>
                  </a:lnTo>
                  <a:lnTo>
                    <a:pt x="335595" y="1142551"/>
                  </a:lnTo>
                  <a:lnTo>
                    <a:pt x="331151" y="1139375"/>
                  </a:lnTo>
                  <a:lnTo>
                    <a:pt x="327660" y="1137152"/>
                  </a:lnTo>
                  <a:lnTo>
                    <a:pt x="325438" y="1134928"/>
                  </a:lnTo>
                  <a:lnTo>
                    <a:pt x="923427" y="530225"/>
                  </a:lnTo>
                  <a:close/>
                  <a:moveTo>
                    <a:pt x="1084432" y="388938"/>
                  </a:moveTo>
                  <a:lnTo>
                    <a:pt x="1089844" y="389573"/>
                  </a:lnTo>
                  <a:lnTo>
                    <a:pt x="1097165" y="389891"/>
                  </a:lnTo>
                  <a:lnTo>
                    <a:pt x="1106715" y="390843"/>
                  </a:lnTo>
                  <a:lnTo>
                    <a:pt x="1118175" y="392748"/>
                  </a:lnTo>
                  <a:lnTo>
                    <a:pt x="1132499" y="396241"/>
                  </a:lnTo>
                  <a:lnTo>
                    <a:pt x="1140458" y="398146"/>
                  </a:lnTo>
                  <a:lnTo>
                    <a:pt x="1148734" y="400686"/>
                  </a:lnTo>
                  <a:lnTo>
                    <a:pt x="1157329" y="403226"/>
                  </a:lnTo>
                  <a:lnTo>
                    <a:pt x="1166879" y="406718"/>
                  </a:lnTo>
                  <a:lnTo>
                    <a:pt x="1176747" y="410528"/>
                  </a:lnTo>
                  <a:lnTo>
                    <a:pt x="1187252" y="414656"/>
                  </a:lnTo>
                  <a:lnTo>
                    <a:pt x="1197756" y="419418"/>
                  </a:lnTo>
                  <a:lnTo>
                    <a:pt x="1208579" y="424816"/>
                  </a:lnTo>
                  <a:lnTo>
                    <a:pt x="1220358" y="430848"/>
                  </a:lnTo>
                  <a:lnTo>
                    <a:pt x="1232136" y="437198"/>
                  </a:lnTo>
                  <a:lnTo>
                    <a:pt x="1244550" y="444183"/>
                  </a:lnTo>
                  <a:lnTo>
                    <a:pt x="1256965" y="452121"/>
                  </a:lnTo>
                  <a:lnTo>
                    <a:pt x="1270017" y="460376"/>
                  </a:lnTo>
                  <a:lnTo>
                    <a:pt x="1283386" y="469901"/>
                  </a:lnTo>
                  <a:lnTo>
                    <a:pt x="1296438" y="480061"/>
                  </a:lnTo>
                  <a:lnTo>
                    <a:pt x="1310444" y="490856"/>
                  </a:lnTo>
                  <a:lnTo>
                    <a:pt x="1324450" y="502286"/>
                  </a:lnTo>
                  <a:lnTo>
                    <a:pt x="1338775" y="514986"/>
                  </a:lnTo>
                  <a:lnTo>
                    <a:pt x="1353100" y="528003"/>
                  </a:lnTo>
                  <a:lnTo>
                    <a:pt x="1367743" y="542291"/>
                  </a:lnTo>
                  <a:lnTo>
                    <a:pt x="1382386" y="557531"/>
                  </a:lnTo>
                  <a:lnTo>
                    <a:pt x="1396074" y="572136"/>
                  </a:lnTo>
                  <a:lnTo>
                    <a:pt x="1408489" y="586423"/>
                  </a:lnTo>
                  <a:lnTo>
                    <a:pt x="1420267" y="600393"/>
                  </a:lnTo>
                  <a:lnTo>
                    <a:pt x="1430772" y="613728"/>
                  </a:lnTo>
                  <a:lnTo>
                    <a:pt x="1440640" y="627381"/>
                  </a:lnTo>
                  <a:lnTo>
                    <a:pt x="1449235" y="640081"/>
                  </a:lnTo>
                  <a:lnTo>
                    <a:pt x="1457511" y="653098"/>
                  </a:lnTo>
                  <a:lnTo>
                    <a:pt x="1464833" y="665163"/>
                  </a:lnTo>
                  <a:lnTo>
                    <a:pt x="1471517" y="676911"/>
                  </a:lnTo>
                  <a:lnTo>
                    <a:pt x="1477566" y="688341"/>
                  </a:lnTo>
                  <a:lnTo>
                    <a:pt x="1482341" y="699136"/>
                  </a:lnTo>
                  <a:lnTo>
                    <a:pt x="1487434" y="709613"/>
                  </a:lnTo>
                  <a:lnTo>
                    <a:pt x="1490935" y="720408"/>
                  </a:lnTo>
                  <a:lnTo>
                    <a:pt x="1494755" y="729616"/>
                  </a:lnTo>
                  <a:lnTo>
                    <a:pt x="1497939" y="739141"/>
                  </a:lnTo>
                  <a:lnTo>
                    <a:pt x="1500167" y="747713"/>
                  </a:lnTo>
                  <a:lnTo>
                    <a:pt x="1502395" y="756286"/>
                  </a:lnTo>
                  <a:lnTo>
                    <a:pt x="1503987" y="763906"/>
                  </a:lnTo>
                  <a:lnTo>
                    <a:pt x="1505260" y="771526"/>
                  </a:lnTo>
                  <a:lnTo>
                    <a:pt x="1507170" y="784543"/>
                  </a:lnTo>
                  <a:lnTo>
                    <a:pt x="1508125" y="795338"/>
                  </a:lnTo>
                  <a:lnTo>
                    <a:pt x="1508125" y="804228"/>
                  </a:lnTo>
                  <a:lnTo>
                    <a:pt x="1507807" y="810261"/>
                  </a:lnTo>
                  <a:lnTo>
                    <a:pt x="1506852" y="815341"/>
                  </a:lnTo>
                  <a:lnTo>
                    <a:pt x="1444778" y="877888"/>
                  </a:lnTo>
                  <a:lnTo>
                    <a:pt x="1442550" y="864553"/>
                  </a:lnTo>
                  <a:lnTo>
                    <a:pt x="1439048" y="851218"/>
                  </a:lnTo>
                  <a:lnTo>
                    <a:pt x="1435228" y="836296"/>
                  </a:lnTo>
                  <a:lnTo>
                    <a:pt x="1430135" y="821691"/>
                  </a:lnTo>
                  <a:lnTo>
                    <a:pt x="1424087" y="806451"/>
                  </a:lnTo>
                  <a:lnTo>
                    <a:pt x="1416765" y="790576"/>
                  </a:lnTo>
                  <a:lnTo>
                    <a:pt x="1408807" y="774383"/>
                  </a:lnTo>
                  <a:lnTo>
                    <a:pt x="1399894" y="757873"/>
                  </a:lnTo>
                  <a:lnTo>
                    <a:pt x="1390026" y="741363"/>
                  </a:lnTo>
                  <a:lnTo>
                    <a:pt x="1378884" y="724536"/>
                  </a:lnTo>
                  <a:lnTo>
                    <a:pt x="1367106" y="707073"/>
                  </a:lnTo>
                  <a:lnTo>
                    <a:pt x="1353737" y="689928"/>
                  </a:lnTo>
                  <a:lnTo>
                    <a:pt x="1340048" y="672466"/>
                  </a:lnTo>
                  <a:lnTo>
                    <a:pt x="1325087" y="655003"/>
                  </a:lnTo>
                  <a:lnTo>
                    <a:pt x="1308852" y="637541"/>
                  </a:lnTo>
                  <a:lnTo>
                    <a:pt x="1291981" y="620396"/>
                  </a:lnTo>
                  <a:lnTo>
                    <a:pt x="1278611" y="607061"/>
                  </a:lnTo>
                  <a:lnTo>
                    <a:pt x="1264923" y="594361"/>
                  </a:lnTo>
                  <a:lnTo>
                    <a:pt x="1251235" y="582296"/>
                  </a:lnTo>
                  <a:lnTo>
                    <a:pt x="1238184" y="570866"/>
                  </a:lnTo>
                  <a:lnTo>
                    <a:pt x="1224814" y="560388"/>
                  </a:lnTo>
                  <a:lnTo>
                    <a:pt x="1212081" y="550228"/>
                  </a:lnTo>
                  <a:lnTo>
                    <a:pt x="1199348" y="541021"/>
                  </a:lnTo>
                  <a:lnTo>
                    <a:pt x="1187252" y="532448"/>
                  </a:lnTo>
                  <a:lnTo>
                    <a:pt x="1175155" y="524511"/>
                  </a:lnTo>
                  <a:lnTo>
                    <a:pt x="1163059" y="516573"/>
                  </a:lnTo>
                  <a:lnTo>
                    <a:pt x="1151917" y="509588"/>
                  </a:lnTo>
                  <a:lnTo>
                    <a:pt x="1140776" y="502921"/>
                  </a:lnTo>
                  <a:lnTo>
                    <a:pt x="1129953" y="496888"/>
                  </a:lnTo>
                  <a:lnTo>
                    <a:pt x="1119766" y="491808"/>
                  </a:lnTo>
                  <a:lnTo>
                    <a:pt x="1109580" y="486411"/>
                  </a:lnTo>
                  <a:lnTo>
                    <a:pt x="1100030" y="481966"/>
                  </a:lnTo>
                  <a:lnTo>
                    <a:pt x="1082522" y="474028"/>
                  </a:lnTo>
                  <a:lnTo>
                    <a:pt x="1066287" y="467678"/>
                  </a:lnTo>
                  <a:lnTo>
                    <a:pt x="1052599" y="462598"/>
                  </a:lnTo>
                  <a:lnTo>
                    <a:pt x="1040821" y="459106"/>
                  </a:lnTo>
                  <a:lnTo>
                    <a:pt x="1031590" y="456248"/>
                  </a:lnTo>
                  <a:lnTo>
                    <a:pt x="1024905" y="454343"/>
                  </a:lnTo>
                  <a:lnTo>
                    <a:pt x="1019175" y="453391"/>
                  </a:lnTo>
                  <a:lnTo>
                    <a:pt x="1084432" y="388938"/>
                  </a:lnTo>
                  <a:close/>
                  <a:moveTo>
                    <a:pt x="1213168" y="238125"/>
                  </a:moveTo>
                  <a:lnTo>
                    <a:pt x="1218883" y="238125"/>
                  </a:lnTo>
                  <a:lnTo>
                    <a:pt x="1226186" y="238759"/>
                  </a:lnTo>
                  <a:lnTo>
                    <a:pt x="1236028" y="239709"/>
                  </a:lnTo>
                  <a:lnTo>
                    <a:pt x="1248411" y="242245"/>
                  </a:lnTo>
                  <a:lnTo>
                    <a:pt x="1263016" y="245414"/>
                  </a:lnTo>
                  <a:lnTo>
                    <a:pt x="1270953" y="247315"/>
                  </a:lnTo>
                  <a:lnTo>
                    <a:pt x="1280161" y="249850"/>
                  </a:lnTo>
                  <a:lnTo>
                    <a:pt x="1289051" y="253020"/>
                  </a:lnTo>
                  <a:lnTo>
                    <a:pt x="1298893" y="256506"/>
                  </a:lnTo>
                  <a:lnTo>
                    <a:pt x="1309053" y="260625"/>
                  </a:lnTo>
                  <a:lnTo>
                    <a:pt x="1319848" y="264745"/>
                  </a:lnTo>
                  <a:lnTo>
                    <a:pt x="1330961" y="269816"/>
                  </a:lnTo>
                  <a:lnTo>
                    <a:pt x="1342391" y="275203"/>
                  </a:lnTo>
                  <a:lnTo>
                    <a:pt x="1354456" y="281541"/>
                  </a:lnTo>
                  <a:lnTo>
                    <a:pt x="1366838" y="288196"/>
                  </a:lnTo>
                  <a:lnTo>
                    <a:pt x="1379538" y="295802"/>
                  </a:lnTo>
                  <a:lnTo>
                    <a:pt x="1392873" y="303725"/>
                  </a:lnTo>
                  <a:lnTo>
                    <a:pt x="1405891" y="312598"/>
                  </a:lnTo>
                  <a:lnTo>
                    <a:pt x="1419861" y="322422"/>
                  </a:lnTo>
                  <a:lnTo>
                    <a:pt x="1433831" y="332880"/>
                  </a:lnTo>
                  <a:lnTo>
                    <a:pt x="1448436" y="344289"/>
                  </a:lnTo>
                  <a:lnTo>
                    <a:pt x="1463041" y="356332"/>
                  </a:lnTo>
                  <a:lnTo>
                    <a:pt x="1477963" y="369325"/>
                  </a:lnTo>
                  <a:lnTo>
                    <a:pt x="1492886" y="383269"/>
                  </a:lnTo>
                  <a:lnTo>
                    <a:pt x="1508126" y="398164"/>
                  </a:lnTo>
                  <a:lnTo>
                    <a:pt x="1523366" y="413692"/>
                  </a:lnTo>
                  <a:lnTo>
                    <a:pt x="1537653" y="428587"/>
                  </a:lnTo>
                  <a:lnTo>
                    <a:pt x="1550353" y="443481"/>
                  </a:lnTo>
                  <a:lnTo>
                    <a:pt x="1562418" y="458376"/>
                  </a:lnTo>
                  <a:lnTo>
                    <a:pt x="1573848" y="472637"/>
                  </a:lnTo>
                  <a:lnTo>
                    <a:pt x="1583691" y="486264"/>
                  </a:lnTo>
                  <a:lnTo>
                    <a:pt x="1593216" y="499891"/>
                  </a:lnTo>
                  <a:lnTo>
                    <a:pt x="1601471" y="512884"/>
                  </a:lnTo>
                  <a:lnTo>
                    <a:pt x="1609091" y="525878"/>
                  </a:lnTo>
                  <a:lnTo>
                    <a:pt x="1616076" y="538237"/>
                  </a:lnTo>
                  <a:lnTo>
                    <a:pt x="1622108" y="549963"/>
                  </a:lnTo>
                  <a:lnTo>
                    <a:pt x="1627823" y="561371"/>
                  </a:lnTo>
                  <a:lnTo>
                    <a:pt x="1632268" y="572780"/>
                  </a:lnTo>
                  <a:lnTo>
                    <a:pt x="1636713" y="583238"/>
                  </a:lnTo>
                  <a:lnTo>
                    <a:pt x="1640206" y="593379"/>
                  </a:lnTo>
                  <a:lnTo>
                    <a:pt x="1643699" y="603203"/>
                  </a:lnTo>
                  <a:lnTo>
                    <a:pt x="1646239" y="612077"/>
                  </a:lnTo>
                  <a:lnTo>
                    <a:pt x="1648143" y="620633"/>
                  </a:lnTo>
                  <a:lnTo>
                    <a:pt x="1650049" y="628873"/>
                  </a:lnTo>
                  <a:lnTo>
                    <a:pt x="1651636" y="636478"/>
                  </a:lnTo>
                  <a:lnTo>
                    <a:pt x="1652589" y="643767"/>
                  </a:lnTo>
                  <a:lnTo>
                    <a:pt x="1653541" y="650422"/>
                  </a:lnTo>
                  <a:lnTo>
                    <a:pt x="1654176" y="661514"/>
                  </a:lnTo>
                  <a:lnTo>
                    <a:pt x="1654176" y="670705"/>
                  </a:lnTo>
                  <a:lnTo>
                    <a:pt x="1653859" y="677043"/>
                  </a:lnTo>
                  <a:lnTo>
                    <a:pt x="1652906" y="682747"/>
                  </a:lnTo>
                  <a:lnTo>
                    <a:pt x="1588136" y="747713"/>
                  </a:lnTo>
                  <a:lnTo>
                    <a:pt x="1585596" y="733769"/>
                  </a:lnTo>
                  <a:lnTo>
                    <a:pt x="1582421" y="719508"/>
                  </a:lnTo>
                  <a:lnTo>
                    <a:pt x="1578293" y="704297"/>
                  </a:lnTo>
                  <a:lnTo>
                    <a:pt x="1572896" y="689085"/>
                  </a:lnTo>
                  <a:lnTo>
                    <a:pt x="1566546" y="672923"/>
                  </a:lnTo>
                  <a:lnTo>
                    <a:pt x="1559561" y="656761"/>
                  </a:lnTo>
                  <a:lnTo>
                    <a:pt x="1550671" y="639964"/>
                  </a:lnTo>
                  <a:lnTo>
                    <a:pt x="1541463" y="622534"/>
                  </a:lnTo>
                  <a:lnTo>
                    <a:pt x="1531303" y="605105"/>
                  </a:lnTo>
                  <a:lnTo>
                    <a:pt x="1519556" y="587358"/>
                  </a:lnTo>
                  <a:lnTo>
                    <a:pt x="1507173" y="569294"/>
                  </a:lnTo>
                  <a:lnTo>
                    <a:pt x="1493521" y="551230"/>
                  </a:lnTo>
                  <a:lnTo>
                    <a:pt x="1479233" y="533166"/>
                  </a:lnTo>
                  <a:lnTo>
                    <a:pt x="1463676" y="514786"/>
                  </a:lnTo>
                  <a:lnTo>
                    <a:pt x="1446848" y="497039"/>
                  </a:lnTo>
                  <a:lnTo>
                    <a:pt x="1429386" y="478975"/>
                  </a:lnTo>
                  <a:lnTo>
                    <a:pt x="1415098" y="465031"/>
                  </a:lnTo>
                  <a:lnTo>
                    <a:pt x="1400811" y="451721"/>
                  </a:lnTo>
                  <a:lnTo>
                    <a:pt x="1386841" y="439362"/>
                  </a:lnTo>
                  <a:lnTo>
                    <a:pt x="1372871" y="427636"/>
                  </a:lnTo>
                  <a:lnTo>
                    <a:pt x="1359536" y="416544"/>
                  </a:lnTo>
                  <a:lnTo>
                    <a:pt x="1345883" y="406086"/>
                  </a:lnTo>
                  <a:lnTo>
                    <a:pt x="1332548" y="396262"/>
                  </a:lnTo>
                  <a:lnTo>
                    <a:pt x="1319848" y="387389"/>
                  </a:lnTo>
                  <a:lnTo>
                    <a:pt x="1307148" y="378832"/>
                  </a:lnTo>
                  <a:lnTo>
                    <a:pt x="1295083" y="370909"/>
                  </a:lnTo>
                  <a:lnTo>
                    <a:pt x="1283018" y="363620"/>
                  </a:lnTo>
                  <a:lnTo>
                    <a:pt x="1271271" y="356648"/>
                  </a:lnTo>
                  <a:lnTo>
                    <a:pt x="1260158" y="350627"/>
                  </a:lnTo>
                  <a:lnTo>
                    <a:pt x="1249681" y="344606"/>
                  </a:lnTo>
                  <a:lnTo>
                    <a:pt x="1239203" y="339219"/>
                  </a:lnTo>
                  <a:lnTo>
                    <a:pt x="1229361" y="334782"/>
                  </a:lnTo>
                  <a:lnTo>
                    <a:pt x="1210628" y="326542"/>
                  </a:lnTo>
                  <a:lnTo>
                    <a:pt x="1193801" y="319887"/>
                  </a:lnTo>
                  <a:lnTo>
                    <a:pt x="1179513" y="314500"/>
                  </a:lnTo>
                  <a:lnTo>
                    <a:pt x="1167766" y="310697"/>
                  </a:lnTo>
                  <a:lnTo>
                    <a:pt x="1157923" y="307845"/>
                  </a:lnTo>
                  <a:lnTo>
                    <a:pt x="1150621" y="306260"/>
                  </a:lnTo>
                  <a:lnTo>
                    <a:pt x="1144588" y="304992"/>
                  </a:lnTo>
                  <a:lnTo>
                    <a:pt x="1213168" y="238125"/>
                  </a:lnTo>
                  <a:close/>
                  <a:moveTo>
                    <a:pt x="1555569" y="0"/>
                  </a:moveTo>
                  <a:lnTo>
                    <a:pt x="1566687" y="0"/>
                  </a:lnTo>
                  <a:lnTo>
                    <a:pt x="1578441" y="0"/>
                  </a:lnTo>
                  <a:lnTo>
                    <a:pt x="1589876" y="1272"/>
                  </a:lnTo>
                  <a:lnTo>
                    <a:pt x="1601948" y="2862"/>
                  </a:lnTo>
                  <a:lnTo>
                    <a:pt x="1614337" y="5088"/>
                  </a:lnTo>
                  <a:lnTo>
                    <a:pt x="1627043" y="7950"/>
                  </a:lnTo>
                  <a:lnTo>
                    <a:pt x="1640385" y="11766"/>
                  </a:lnTo>
                  <a:lnTo>
                    <a:pt x="1653409" y="16218"/>
                  </a:lnTo>
                  <a:lnTo>
                    <a:pt x="1667386" y="21624"/>
                  </a:lnTo>
                  <a:lnTo>
                    <a:pt x="1681363" y="27984"/>
                  </a:lnTo>
                  <a:lnTo>
                    <a:pt x="1695976" y="35298"/>
                  </a:lnTo>
                  <a:lnTo>
                    <a:pt x="1710588" y="42930"/>
                  </a:lnTo>
                  <a:lnTo>
                    <a:pt x="1725836" y="52152"/>
                  </a:lnTo>
                  <a:lnTo>
                    <a:pt x="1741084" y="62010"/>
                  </a:lnTo>
                  <a:lnTo>
                    <a:pt x="1756649" y="72822"/>
                  </a:lnTo>
                  <a:lnTo>
                    <a:pt x="1772850" y="84588"/>
                  </a:lnTo>
                  <a:lnTo>
                    <a:pt x="1789051" y="97626"/>
                  </a:lnTo>
                  <a:lnTo>
                    <a:pt x="1804617" y="111300"/>
                  </a:lnTo>
                  <a:lnTo>
                    <a:pt x="1819547" y="124656"/>
                  </a:lnTo>
                  <a:lnTo>
                    <a:pt x="1832571" y="138330"/>
                  </a:lnTo>
                  <a:lnTo>
                    <a:pt x="1844642" y="151686"/>
                  </a:lnTo>
                  <a:lnTo>
                    <a:pt x="1856078" y="165042"/>
                  </a:lnTo>
                  <a:lnTo>
                    <a:pt x="1865608" y="178398"/>
                  </a:lnTo>
                  <a:lnTo>
                    <a:pt x="1874502" y="191755"/>
                  </a:lnTo>
                  <a:lnTo>
                    <a:pt x="1881809" y="204475"/>
                  </a:lnTo>
                  <a:lnTo>
                    <a:pt x="1888797" y="217831"/>
                  </a:lnTo>
                  <a:lnTo>
                    <a:pt x="1894197" y="230869"/>
                  </a:lnTo>
                  <a:lnTo>
                    <a:pt x="1898962" y="243907"/>
                  </a:lnTo>
                  <a:lnTo>
                    <a:pt x="1902457" y="256309"/>
                  </a:lnTo>
                  <a:lnTo>
                    <a:pt x="1905633" y="268711"/>
                  </a:lnTo>
                  <a:lnTo>
                    <a:pt x="1907857" y="281113"/>
                  </a:lnTo>
                  <a:lnTo>
                    <a:pt x="1908810" y="293197"/>
                  </a:lnTo>
                  <a:lnTo>
                    <a:pt x="1909763" y="305281"/>
                  </a:lnTo>
                  <a:lnTo>
                    <a:pt x="1909763" y="316729"/>
                  </a:lnTo>
                  <a:lnTo>
                    <a:pt x="1908492" y="328177"/>
                  </a:lnTo>
                  <a:lnTo>
                    <a:pt x="1907539" y="339307"/>
                  </a:lnTo>
                  <a:lnTo>
                    <a:pt x="1905316" y="350437"/>
                  </a:lnTo>
                  <a:lnTo>
                    <a:pt x="1902457" y="360931"/>
                  </a:lnTo>
                  <a:lnTo>
                    <a:pt x="1899598" y="371425"/>
                  </a:lnTo>
                  <a:lnTo>
                    <a:pt x="1895786" y="381601"/>
                  </a:lnTo>
                  <a:lnTo>
                    <a:pt x="1891656" y="391459"/>
                  </a:lnTo>
                  <a:lnTo>
                    <a:pt x="1887527" y="400681"/>
                  </a:lnTo>
                  <a:lnTo>
                    <a:pt x="1882762" y="409903"/>
                  </a:lnTo>
                  <a:lnTo>
                    <a:pt x="1877361" y="418490"/>
                  </a:lnTo>
                  <a:lnTo>
                    <a:pt x="1871643" y="426758"/>
                  </a:lnTo>
                  <a:lnTo>
                    <a:pt x="1865925" y="434708"/>
                  </a:lnTo>
                  <a:lnTo>
                    <a:pt x="1860208" y="442340"/>
                  </a:lnTo>
                  <a:lnTo>
                    <a:pt x="1854172" y="449336"/>
                  </a:lnTo>
                  <a:lnTo>
                    <a:pt x="1847501" y="456014"/>
                  </a:lnTo>
                  <a:lnTo>
                    <a:pt x="1841783" y="463328"/>
                  </a:lnTo>
                  <a:lnTo>
                    <a:pt x="1830983" y="476048"/>
                  </a:lnTo>
                  <a:lnTo>
                    <a:pt x="1801122" y="514208"/>
                  </a:lnTo>
                  <a:lnTo>
                    <a:pt x="1764909" y="560636"/>
                  </a:lnTo>
                  <a:lnTo>
                    <a:pt x="1730283" y="604838"/>
                  </a:lnTo>
                  <a:lnTo>
                    <a:pt x="1729648" y="593708"/>
                  </a:lnTo>
                  <a:lnTo>
                    <a:pt x="1728377" y="581306"/>
                  </a:lnTo>
                  <a:lnTo>
                    <a:pt x="1726471" y="567632"/>
                  </a:lnTo>
                  <a:lnTo>
                    <a:pt x="1723930" y="553322"/>
                  </a:lnTo>
                  <a:lnTo>
                    <a:pt x="1720118" y="537740"/>
                  </a:lnTo>
                  <a:lnTo>
                    <a:pt x="1715353" y="521840"/>
                  </a:lnTo>
                  <a:lnTo>
                    <a:pt x="1712494" y="513254"/>
                  </a:lnTo>
                  <a:lnTo>
                    <a:pt x="1709318" y="504668"/>
                  </a:lnTo>
                  <a:lnTo>
                    <a:pt x="1705823" y="496082"/>
                  </a:lnTo>
                  <a:lnTo>
                    <a:pt x="1702011" y="487178"/>
                  </a:lnTo>
                  <a:lnTo>
                    <a:pt x="1697882" y="477638"/>
                  </a:lnTo>
                  <a:lnTo>
                    <a:pt x="1693117" y="468098"/>
                  </a:lnTo>
                  <a:lnTo>
                    <a:pt x="1688034" y="458876"/>
                  </a:lnTo>
                  <a:lnTo>
                    <a:pt x="1682952" y="449018"/>
                  </a:lnTo>
                  <a:lnTo>
                    <a:pt x="1677234" y="439160"/>
                  </a:lnTo>
                  <a:lnTo>
                    <a:pt x="1670881" y="428984"/>
                  </a:lnTo>
                  <a:lnTo>
                    <a:pt x="1664527" y="418808"/>
                  </a:lnTo>
                  <a:lnTo>
                    <a:pt x="1657221" y="408631"/>
                  </a:lnTo>
                  <a:lnTo>
                    <a:pt x="1649915" y="398137"/>
                  </a:lnTo>
                  <a:lnTo>
                    <a:pt x="1641973" y="387643"/>
                  </a:lnTo>
                  <a:lnTo>
                    <a:pt x="1633079" y="376831"/>
                  </a:lnTo>
                  <a:lnTo>
                    <a:pt x="1624184" y="365701"/>
                  </a:lnTo>
                  <a:lnTo>
                    <a:pt x="1614337" y="354889"/>
                  </a:lnTo>
                  <a:lnTo>
                    <a:pt x="1604489" y="343441"/>
                  </a:lnTo>
                  <a:lnTo>
                    <a:pt x="1593688" y="332311"/>
                  </a:lnTo>
                  <a:lnTo>
                    <a:pt x="1582570" y="320863"/>
                  </a:lnTo>
                  <a:lnTo>
                    <a:pt x="1571134" y="310051"/>
                  </a:lnTo>
                  <a:lnTo>
                    <a:pt x="1559381" y="299239"/>
                  </a:lnTo>
                  <a:lnTo>
                    <a:pt x="1548263" y="289381"/>
                  </a:lnTo>
                  <a:lnTo>
                    <a:pt x="1536827" y="279523"/>
                  </a:lnTo>
                  <a:lnTo>
                    <a:pt x="1525709" y="270619"/>
                  </a:lnTo>
                  <a:lnTo>
                    <a:pt x="1514590" y="262351"/>
                  </a:lnTo>
                  <a:lnTo>
                    <a:pt x="1503472" y="254083"/>
                  </a:lnTo>
                  <a:lnTo>
                    <a:pt x="1492672" y="246451"/>
                  </a:lnTo>
                  <a:lnTo>
                    <a:pt x="1481871" y="239137"/>
                  </a:lnTo>
                  <a:lnTo>
                    <a:pt x="1471388" y="232777"/>
                  </a:lnTo>
                  <a:lnTo>
                    <a:pt x="1460905" y="226417"/>
                  </a:lnTo>
                  <a:lnTo>
                    <a:pt x="1450740" y="220693"/>
                  </a:lnTo>
                  <a:lnTo>
                    <a:pt x="1440575" y="215287"/>
                  </a:lnTo>
                  <a:lnTo>
                    <a:pt x="1430410" y="210199"/>
                  </a:lnTo>
                  <a:lnTo>
                    <a:pt x="1420562" y="205747"/>
                  </a:lnTo>
                  <a:lnTo>
                    <a:pt x="1411350" y="201613"/>
                  </a:lnTo>
                  <a:lnTo>
                    <a:pt x="1401820" y="197479"/>
                  </a:lnTo>
                  <a:lnTo>
                    <a:pt x="1392925" y="193981"/>
                  </a:lnTo>
                  <a:lnTo>
                    <a:pt x="1375136" y="187620"/>
                  </a:lnTo>
                  <a:lnTo>
                    <a:pt x="1358300" y="182850"/>
                  </a:lnTo>
                  <a:lnTo>
                    <a:pt x="1342417" y="178716"/>
                  </a:lnTo>
                  <a:lnTo>
                    <a:pt x="1327805" y="175536"/>
                  </a:lnTo>
                  <a:lnTo>
                    <a:pt x="1314145" y="173310"/>
                  </a:lnTo>
                  <a:lnTo>
                    <a:pt x="1301756" y="171720"/>
                  </a:lnTo>
                  <a:lnTo>
                    <a:pt x="1290638" y="171084"/>
                  </a:lnTo>
                  <a:lnTo>
                    <a:pt x="1330346" y="138966"/>
                  </a:lnTo>
                  <a:lnTo>
                    <a:pt x="1370689" y="105894"/>
                  </a:lnTo>
                  <a:lnTo>
                    <a:pt x="1405950" y="76638"/>
                  </a:lnTo>
                  <a:lnTo>
                    <a:pt x="1419609" y="64554"/>
                  </a:lnTo>
                  <a:lnTo>
                    <a:pt x="1429774" y="55650"/>
                  </a:lnTo>
                  <a:lnTo>
                    <a:pt x="1435810" y="49926"/>
                  </a:lnTo>
                  <a:lnTo>
                    <a:pt x="1442163" y="44520"/>
                  </a:lnTo>
                  <a:lnTo>
                    <a:pt x="1448834" y="39432"/>
                  </a:lnTo>
                  <a:lnTo>
                    <a:pt x="1455505" y="34026"/>
                  </a:lnTo>
                  <a:lnTo>
                    <a:pt x="1463129" y="29256"/>
                  </a:lnTo>
                  <a:lnTo>
                    <a:pt x="1470753" y="24486"/>
                  </a:lnTo>
                  <a:lnTo>
                    <a:pt x="1479012" y="20352"/>
                  </a:lnTo>
                  <a:lnTo>
                    <a:pt x="1487271" y="16218"/>
                  </a:lnTo>
                  <a:lnTo>
                    <a:pt x="1495848" y="13038"/>
                  </a:lnTo>
                  <a:lnTo>
                    <a:pt x="1505378" y="9540"/>
                  </a:lnTo>
                  <a:lnTo>
                    <a:pt x="1514590" y="6996"/>
                  </a:lnTo>
                  <a:lnTo>
                    <a:pt x="1524438" y="4770"/>
                  </a:lnTo>
                  <a:lnTo>
                    <a:pt x="1534285" y="2544"/>
                  </a:lnTo>
                  <a:lnTo>
                    <a:pt x="1544768" y="1272"/>
                  </a:lnTo>
                  <a:lnTo>
                    <a:pt x="1555569" y="0"/>
                  </a:lnTo>
                  <a:close/>
                </a:path>
              </a:pathLst>
            </a:custGeom>
            <a:solidFill>
              <a:schemeClr val="accent1"/>
            </a:solidFill>
            <a:ln>
              <a:noFill/>
            </a:ln>
          </p:spPr>
          <p:txBody>
            <a:bodyPr anchor="ctr">
              <a:scene3d>
                <a:camera prst="orthographicFront"/>
                <a:lightRig rig="threePt" dir="t"/>
              </a:scene3d>
              <a:sp3d contourW="12700">
                <a:contourClr>
                  <a:srgbClr val="FFFFFF"/>
                </a:contourClr>
              </a:sp3d>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a:ea typeface="宋体" panose="02010600030101010101" pitchFamily="2" charset="-122"/>
                <a:cs typeface="+mn-cs"/>
              </a:endParaRPr>
            </a:p>
          </p:txBody>
        </p:sp>
      </p:grpSp>
    </p:spTree>
    <p:custDataLst>
      <p:tags r:id="rId4"/>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771" name="组合 1"/>
          <p:cNvGrpSpPr/>
          <p:nvPr/>
        </p:nvGrpSpPr>
        <p:grpSpPr>
          <a:xfrm>
            <a:off x="239395" y="172085"/>
            <a:ext cx="11506835" cy="6525895"/>
            <a:chOff x="3160714" y="1830388"/>
            <a:chExt cx="5861049" cy="4249738"/>
          </a:xfrm>
        </p:grpSpPr>
        <p:sp>
          <p:nvSpPr>
            <p:cNvPr id="6" name="MH_Other_1"/>
            <p:cNvSpPr/>
            <p:nvPr>
              <p:custDataLst>
                <p:tags r:id="rId1"/>
              </p:custDataLst>
            </p:nvPr>
          </p:nvSpPr>
          <p:spPr>
            <a:xfrm>
              <a:off x="3397251" y="1830388"/>
              <a:ext cx="3889375" cy="3192462"/>
            </a:xfrm>
            <a:custGeom>
              <a:avLst/>
              <a:gdLst>
                <a:gd name="connsiteX0" fmla="*/ 0 w 3718560"/>
                <a:gd name="connsiteY0" fmla="*/ 0 h 3518262"/>
                <a:gd name="connsiteX1" fmla="*/ 0 w 3718560"/>
                <a:gd name="connsiteY1" fmla="*/ 3509554 h 3518262"/>
                <a:gd name="connsiteX2" fmla="*/ 3718560 w 3718560"/>
                <a:gd name="connsiteY2" fmla="*/ 3518262 h 3518262"/>
                <a:gd name="connsiteX3" fmla="*/ 3718560 w 3718560"/>
                <a:gd name="connsiteY3" fmla="*/ 3518262 h 3518262"/>
              </a:gdLst>
              <a:ahLst/>
              <a:cxnLst>
                <a:cxn ang="0">
                  <a:pos x="connsiteX0" y="connsiteY0"/>
                </a:cxn>
                <a:cxn ang="0">
                  <a:pos x="connsiteX1" y="connsiteY1"/>
                </a:cxn>
                <a:cxn ang="0">
                  <a:pos x="connsiteX2" y="connsiteY2"/>
                </a:cxn>
                <a:cxn ang="0">
                  <a:pos x="connsiteX3" y="connsiteY3"/>
                </a:cxn>
              </a:cxnLst>
              <a:rect l="l" t="t" r="r" b="b"/>
              <a:pathLst>
                <a:path w="3718560" h="3518262">
                  <a:moveTo>
                    <a:pt x="0" y="0"/>
                  </a:moveTo>
                  <a:lnTo>
                    <a:pt x="0" y="3509554"/>
                  </a:lnTo>
                  <a:lnTo>
                    <a:pt x="3718560" y="3518262"/>
                  </a:lnTo>
                  <a:lnTo>
                    <a:pt x="3718560" y="3518262"/>
                  </a:lnTo>
                </a:path>
              </a:pathLst>
            </a:custGeom>
            <a:noFill/>
            <a:ln w="76200" cap="flat" cmpd="sng" algn="ctr">
              <a:solidFill>
                <a:schemeClr val="accent1"/>
              </a:solidFill>
              <a:prstDash val="solid"/>
              <a:miter lim="800000"/>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a:ea typeface="宋体" panose="02010600030101010101" pitchFamily="2" charset="-122"/>
                <a:cs typeface="+mn-cs"/>
              </a:endParaRPr>
            </a:p>
          </p:txBody>
        </p:sp>
        <p:sp>
          <p:nvSpPr>
            <p:cNvPr id="7" name="MH_Desc_1"/>
            <p:cNvSpPr/>
            <p:nvPr>
              <p:custDataLst>
                <p:tags r:id="rId2"/>
              </p:custDataLst>
            </p:nvPr>
          </p:nvSpPr>
          <p:spPr>
            <a:xfrm>
              <a:off x="3160714" y="2117725"/>
              <a:ext cx="5464175" cy="3911600"/>
            </a:xfrm>
            <a:custGeom>
              <a:avLst/>
              <a:gdLst>
                <a:gd name="connsiteX0" fmla="*/ 5320937 w 5320937"/>
                <a:gd name="connsiteY0" fmla="*/ 1837508 h 4188823"/>
                <a:gd name="connsiteX1" fmla="*/ 5320937 w 5320937"/>
                <a:gd name="connsiteY1" fmla="*/ 0 h 4188823"/>
                <a:gd name="connsiteX2" fmla="*/ 0 w 5320937"/>
                <a:gd name="connsiteY2" fmla="*/ 0 h 4188823"/>
                <a:gd name="connsiteX3" fmla="*/ 0 w 5320937"/>
                <a:gd name="connsiteY3" fmla="*/ 3405051 h 4188823"/>
                <a:gd name="connsiteX4" fmla="*/ 2717075 w 5320937"/>
                <a:gd name="connsiteY4" fmla="*/ 3405051 h 4188823"/>
                <a:gd name="connsiteX5" fmla="*/ 3500847 w 5320937"/>
                <a:gd name="connsiteY5" fmla="*/ 4188823 h 4188823"/>
                <a:gd name="connsiteX6" fmla="*/ 3518263 w 5320937"/>
                <a:gd name="connsiteY6" fmla="*/ 4188823 h 4188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20937" h="4188823">
                  <a:moveTo>
                    <a:pt x="5320937" y="1837508"/>
                  </a:moveTo>
                  <a:lnTo>
                    <a:pt x="5320937" y="0"/>
                  </a:lnTo>
                  <a:lnTo>
                    <a:pt x="0" y="0"/>
                  </a:lnTo>
                  <a:lnTo>
                    <a:pt x="0" y="3405051"/>
                  </a:lnTo>
                  <a:lnTo>
                    <a:pt x="2717075" y="3405051"/>
                  </a:lnTo>
                  <a:lnTo>
                    <a:pt x="3500847" y="4188823"/>
                  </a:lnTo>
                  <a:lnTo>
                    <a:pt x="3518263" y="4188823"/>
                  </a:lnTo>
                </a:path>
              </a:pathLst>
            </a:custGeom>
            <a:noFill/>
            <a:ln w="76200" cap="flat" cmpd="sng" algn="ctr">
              <a:solidFill>
                <a:schemeClr val="accent1"/>
              </a:solidFill>
              <a:prstDash val="solid"/>
              <a:miter lim="800000"/>
            </a:ln>
            <a:effectLst/>
          </p:spPr>
          <p:txBody>
            <a:bodyPr lIns="612000" tIns="216000" rIns="324000" bIns="1584000">
              <a:noAutofit/>
            </a:bodyPr>
            <a:lstStyle/>
            <a:p>
              <a:pPr marL="0" marR="0" lvl="0" indent="0" algn="just" defTabSz="914400" rtl="0" eaLnBrk="1" fontAlgn="auto" latinLnBrk="0" hangingPunct="1">
                <a:lnSpc>
                  <a:spcPct val="130000"/>
                </a:lnSpc>
                <a:spcBef>
                  <a:spcPts val="0"/>
                </a:spcBef>
                <a:spcAft>
                  <a:spcPts val="0"/>
                </a:spcAft>
                <a:buClrTx/>
                <a:buSzTx/>
                <a:buFontTx/>
                <a:buNone/>
                <a:defRPr/>
              </a:pPr>
              <a:endParaRPr kumimoji="0"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r>
                <a:rPr kumimoji="0" lang="zh-CN"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总结：</a:t>
              </a:r>
              <a:endParaRPr kumimoji="0" lang="zh-CN"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endParaRPr kumimoji="0" lang="zh-CN"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r>
                <a:rPr kumimoji="0" lang="en-US" altLang="zh-CN"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	</a:t>
              </a:r>
              <a:r>
                <a:rPr kumimoji="0" lang="zh-CN"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任何静态资源都可以视作模块，然后模块之间也可以相互依赖，通过webpack对模块进行处理后，可以打包成我们想要的静态资源。</a:t>
              </a:r>
              <a:endParaRPr kumimoji="0" lang="zh-CN"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p:txBody>
        </p:sp>
        <p:sp>
          <p:nvSpPr>
            <p:cNvPr id="8" name="MH_Other_2"/>
            <p:cNvSpPr/>
            <p:nvPr>
              <p:custDataLst>
                <p:tags r:id="rId3"/>
              </p:custDataLst>
            </p:nvPr>
          </p:nvSpPr>
          <p:spPr bwMode="auto">
            <a:xfrm>
              <a:off x="6740525" y="3722689"/>
              <a:ext cx="2281238" cy="2357437"/>
            </a:xfrm>
            <a:custGeom>
              <a:avLst/>
              <a:gdLst>
                <a:gd name="T0" fmla="*/ 311438 w 1909763"/>
                <a:gd name="T1" fmla="*/ 1234671 h 1912938"/>
                <a:gd name="T2" fmla="*/ 423998 w 1909763"/>
                <a:gd name="T3" fmla="*/ 1256142 h 1912938"/>
                <a:gd name="T4" fmla="*/ 469528 w 1909763"/>
                <a:gd name="T5" fmla="*/ 1335710 h 1912938"/>
                <a:gd name="T6" fmla="*/ 530235 w 1909763"/>
                <a:gd name="T7" fmla="*/ 1396649 h 1912938"/>
                <a:gd name="T8" fmla="*/ 631728 w 1909763"/>
                <a:gd name="T9" fmla="*/ 1456326 h 1912938"/>
                <a:gd name="T10" fmla="*/ 647854 w 1909763"/>
                <a:gd name="T11" fmla="*/ 1533683 h 1912938"/>
                <a:gd name="T12" fmla="*/ 0 w 1909763"/>
                <a:gd name="T13" fmla="*/ 1905000 h 1912938"/>
                <a:gd name="T14" fmla="*/ 990076 w 1909763"/>
                <a:gd name="T15" fmla="*/ 547002 h 1912938"/>
                <a:gd name="T16" fmla="*/ 1084268 w 1909763"/>
                <a:gd name="T17" fmla="*/ 595709 h 1912938"/>
                <a:gd name="T18" fmla="*/ 1176565 w 1909763"/>
                <a:gd name="T19" fmla="*/ 667504 h 1912938"/>
                <a:gd name="T20" fmla="*/ 1294781 w 1909763"/>
                <a:gd name="T21" fmla="*/ 800657 h 1912938"/>
                <a:gd name="T22" fmla="*/ 1351992 w 1909763"/>
                <a:gd name="T23" fmla="*/ 906610 h 1912938"/>
                <a:gd name="T24" fmla="*/ 1367480 w 1909763"/>
                <a:gd name="T25" fmla="*/ 971447 h 1912938"/>
                <a:gd name="T26" fmla="*/ 741633 w 1909763"/>
                <a:gd name="T27" fmla="*/ 1521772 h 1912938"/>
                <a:gd name="T28" fmla="*/ 719507 w 1909763"/>
                <a:gd name="T29" fmla="*/ 1441437 h 1912938"/>
                <a:gd name="T30" fmla="*/ 689163 w 1909763"/>
                <a:gd name="T31" fmla="*/ 1362684 h 1912938"/>
                <a:gd name="T32" fmla="*/ 605717 w 1909763"/>
                <a:gd name="T33" fmla="*/ 1309233 h 1912938"/>
                <a:gd name="T34" fmla="*/ 554511 w 1909763"/>
                <a:gd name="T35" fmla="*/ 1257047 h 1912938"/>
                <a:gd name="T36" fmla="*/ 495403 w 1909763"/>
                <a:gd name="T37" fmla="*/ 1173233 h 1912938"/>
                <a:gd name="T38" fmla="*/ 414485 w 1909763"/>
                <a:gd name="T39" fmla="*/ 1167223 h 1912938"/>
                <a:gd name="T40" fmla="*/ 334200 w 1909763"/>
                <a:gd name="T41" fmla="*/ 1137810 h 1912938"/>
                <a:gd name="T42" fmla="*/ 1102115 w 1909763"/>
                <a:gd name="T43" fmla="*/ 389221 h 1912938"/>
                <a:gd name="T44" fmla="*/ 1182317 w 1909763"/>
                <a:gd name="T45" fmla="*/ 412935 h 1912938"/>
                <a:gd name="T46" fmla="*/ 1278052 w 1909763"/>
                <a:gd name="T47" fmla="*/ 467951 h 1912938"/>
                <a:gd name="T48" fmla="*/ 1390271 w 1909763"/>
                <a:gd name="T49" fmla="*/ 569762 h 1912938"/>
                <a:gd name="T50" fmla="*/ 1465401 w 1909763"/>
                <a:gd name="T51" fmla="*/ 674102 h 1912938"/>
                <a:gd name="T52" fmla="*/ 1496150 w 1909763"/>
                <a:gd name="T53" fmla="*/ 753148 h 1912938"/>
                <a:gd name="T54" fmla="*/ 1438773 w 1909763"/>
                <a:gd name="T55" fmla="*/ 874245 h 1912938"/>
                <a:gd name="T56" fmla="*/ 1394075 w 1909763"/>
                <a:gd name="T57" fmla="*/ 754728 h 1912938"/>
                <a:gd name="T58" fmla="*/ 1286611 w 1909763"/>
                <a:gd name="T59" fmla="*/ 617822 h 1912938"/>
                <a:gd name="T60" fmla="*/ 1182317 w 1909763"/>
                <a:gd name="T61" fmla="*/ 530239 h 1912938"/>
                <a:gd name="T62" fmla="*/ 1095458 w 1909763"/>
                <a:gd name="T63" fmla="*/ 479966 h 1912938"/>
                <a:gd name="T64" fmla="*/ 1079925 w 1909763"/>
                <a:gd name="T65" fmla="*/ 387324 h 1912938"/>
                <a:gd name="T66" fmla="*/ 1274840 w 1909763"/>
                <a:gd name="T67" fmla="*/ 248813 h 1912938"/>
                <a:gd name="T68" fmla="*/ 1361157 w 1909763"/>
                <a:gd name="T69" fmla="*/ 287000 h 1912938"/>
                <a:gd name="T70" fmla="*/ 1471820 w 1909763"/>
                <a:gd name="T71" fmla="*/ 367792 h 1912938"/>
                <a:gd name="T72" fmla="*/ 1577108 w 1909763"/>
                <a:gd name="T73" fmla="*/ 484246 h 1912938"/>
                <a:gd name="T74" fmla="*/ 1629910 w 1909763"/>
                <a:gd name="T75" fmla="*/ 580818 h 1912938"/>
                <a:gd name="T76" fmla="*/ 1646668 w 1909763"/>
                <a:gd name="T77" fmla="*/ 647723 h 1912938"/>
                <a:gd name="T78" fmla="*/ 1571733 w 1909763"/>
                <a:gd name="T79" fmla="*/ 701374 h 1912938"/>
                <a:gd name="T80" fmla="*/ 1500908 w 1909763"/>
                <a:gd name="T81" fmla="*/ 566932 h 1912938"/>
                <a:gd name="T82" fmla="*/ 1381077 w 1909763"/>
                <a:gd name="T83" fmla="*/ 437539 h 1912938"/>
                <a:gd name="T84" fmla="*/ 1277685 w 1909763"/>
                <a:gd name="T85" fmla="*/ 362111 h 1912938"/>
                <a:gd name="T86" fmla="*/ 1174610 w 1909763"/>
                <a:gd name="T87" fmla="*/ 313195 h 1912938"/>
                <a:gd name="T88" fmla="*/ 1571880 w 1909763"/>
                <a:gd name="T89" fmla="*/ 0 h 1912938"/>
                <a:gd name="T90" fmla="*/ 1674374 w 1909763"/>
                <a:gd name="T91" fmla="*/ 27868 h 1912938"/>
                <a:gd name="T92" fmla="*/ 1797116 w 1909763"/>
                <a:gd name="T93" fmla="*/ 110838 h 1912938"/>
                <a:gd name="T94" fmla="*/ 1880946 w 1909763"/>
                <a:gd name="T95" fmla="*/ 216927 h 1912938"/>
                <a:gd name="T96" fmla="*/ 1901825 w 1909763"/>
                <a:gd name="T97" fmla="*/ 315415 h 1912938"/>
                <a:gd name="T98" fmla="*/ 1879681 w 1909763"/>
                <a:gd name="T99" fmla="*/ 399018 h 1912938"/>
                <a:gd name="T100" fmla="*/ 1834128 w 1909763"/>
                <a:gd name="T101" fmla="*/ 461405 h 1912938"/>
                <a:gd name="T102" fmla="*/ 1716764 w 1909763"/>
                <a:gd name="T103" fmla="*/ 551026 h 1912938"/>
                <a:gd name="T104" fmla="*/ 1686079 w 1909763"/>
                <a:gd name="T105" fmla="*/ 466156 h 1912938"/>
                <a:gd name="T106" fmla="*/ 1635148 w 1909763"/>
                <a:gd name="T107" fmla="*/ 386034 h 1912938"/>
                <a:gd name="T108" fmla="*/ 1552899 w 1909763"/>
                <a:gd name="T109" fmla="*/ 297997 h 1912938"/>
                <a:gd name="T110" fmla="*/ 1465272 w 1909763"/>
                <a:gd name="T111" fmla="*/ 231811 h 1912938"/>
                <a:gd name="T112" fmla="*/ 1387135 w 1909763"/>
                <a:gd name="T113" fmla="*/ 193176 h 1912938"/>
                <a:gd name="T114" fmla="*/ 1324816 w 1909763"/>
                <a:gd name="T115" fmla="*/ 138389 h 1912938"/>
                <a:gd name="T116" fmla="*/ 1449455 w 1909763"/>
                <a:gd name="T117" fmla="*/ 33885 h 1912938"/>
                <a:gd name="T118" fmla="*/ 1518102 w 1909763"/>
                <a:gd name="T119" fmla="*/ 4750 h 1912938"/>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1909763" h="1912938">
                  <a:moveTo>
                    <a:pt x="275590" y="1223963"/>
                  </a:moveTo>
                  <a:lnTo>
                    <a:pt x="276860" y="1225231"/>
                  </a:lnTo>
                  <a:lnTo>
                    <a:pt x="281623" y="1228085"/>
                  </a:lnTo>
                  <a:lnTo>
                    <a:pt x="285433" y="1229987"/>
                  </a:lnTo>
                  <a:lnTo>
                    <a:pt x="290513" y="1232207"/>
                  </a:lnTo>
                  <a:lnTo>
                    <a:pt x="296545" y="1235060"/>
                  </a:lnTo>
                  <a:lnTo>
                    <a:pt x="304165" y="1237280"/>
                  </a:lnTo>
                  <a:lnTo>
                    <a:pt x="312738" y="1239816"/>
                  </a:lnTo>
                  <a:lnTo>
                    <a:pt x="323215" y="1242036"/>
                  </a:lnTo>
                  <a:lnTo>
                    <a:pt x="335280" y="1244255"/>
                  </a:lnTo>
                  <a:lnTo>
                    <a:pt x="348933" y="1246157"/>
                  </a:lnTo>
                  <a:lnTo>
                    <a:pt x="364173" y="1248060"/>
                  </a:lnTo>
                  <a:lnTo>
                    <a:pt x="381318" y="1249328"/>
                  </a:lnTo>
                  <a:lnTo>
                    <a:pt x="400368" y="1249962"/>
                  </a:lnTo>
                  <a:lnTo>
                    <a:pt x="421958" y="1250279"/>
                  </a:lnTo>
                  <a:lnTo>
                    <a:pt x="425768" y="1261376"/>
                  </a:lnTo>
                  <a:lnTo>
                    <a:pt x="430213" y="1272474"/>
                  </a:lnTo>
                  <a:lnTo>
                    <a:pt x="434658" y="1282937"/>
                  </a:lnTo>
                  <a:lnTo>
                    <a:pt x="440055" y="1293083"/>
                  </a:lnTo>
                  <a:lnTo>
                    <a:pt x="445453" y="1303229"/>
                  </a:lnTo>
                  <a:lnTo>
                    <a:pt x="451485" y="1313375"/>
                  </a:lnTo>
                  <a:lnTo>
                    <a:pt x="457835" y="1322886"/>
                  </a:lnTo>
                  <a:lnTo>
                    <a:pt x="464185" y="1332081"/>
                  </a:lnTo>
                  <a:lnTo>
                    <a:pt x="471488" y="1341276"/>
                  </a:lnTo>
                  <a:lnTo>
                    <a:pt x="478473" y="1349837"/>
                  </a:lnTo>
                  <a:lnTo>
                    <a:pt x="485775" y="1358080"/>
                  </a:lnTo>
                  <a:lnTo>
                    <a:pt x="493395" y="1366324"/>
                  </a:lnTo>
                  <a:lnTo>
                    <a:pt x="500698" y="1374250"/>
                  </a:lnTo>
                  <a:lnTo>
                    <a:pt x="508635" y="1381860"/>
                  </a:lnTo>
                  <a:lnTo>
                    <a:pt x="516573" y="1388835"/>
                  </a:lnTo>
                  <a:lnTo>
                    <a:pt x="524510" y="1395493"/>
                  </a:lnTo>
                  <a:lnTo>
                    <a:pt x="532448" y="1402469"/>
                  </a:lnTo>
                  <a:lnTo>
                    <a:pt x="540385" y="1408810"/>
                  </a:lnTo>
                  <a:lnTo>
                    <a:pt x="555943" y="1420541"/>
                  </a:lnTo>
                  <a:lnTo>
                    <a:pt x="571500" y="1430687"/>
                  </a:lnTo>
                  <a:lnTo>
                    <a:pt x="586105" y="1439565"/>
                  </a:lnTo>
                  <a:lnTo>
                    <a:pt x="600075" y="1447492"/>
                  </a:lnTo>
                  <a:lnTo>
                    <a:pt x="612775" y="1453833"/>
                  </a:lnTo>
                  <a:lnTo>
                    <a:pt x="624523" y="1458589"/>
                  </a:lnTo>
                  <a:lnTo>
                    <a:pt x="634365" y="1462394"/>
                  </a:lnTo>
                  <a:lnTo>
                    <a:pt x="634365" y="1467784"/>
                  </a:lnTo>
                  <a:lnTo>
                    <a:pt x="634683" y="1473808"/>
                  </a:lnTo>
                  <a:lnTo>
                    <a:pt x="635318" y="1479832"/>
                  </a:lnTo>
                  <a:lnTo>
                    <a:pt x="636270" y="1486173"/>
                  </a:lnTo>
                  <a:lnTo>
                    <a:pt x="638810" y="1499173"/>
                  </a:lnTo>
                  <a:lnTo>
                    <a:pt x="641668" y="1512489"/>
                  </a:lnTo>
                  <a:lnTo>
                    <a:pt x="645795" y="1526440"/>
                  </a:lnTo>
                  <a:lnTo>
                    <a:pt x="650558" y="1540074"/>
                  </a:lnTo>
                  <a:lnTo>
                    <a:pt x="655321" y="1553707"/>
                  </a:lnTo>
                  <a:lnTo>
                    <a:pt x="660083" y="1566707"/>
                  </a:lnTo>
                  <a:lnTo>
                    <a:pt x="665481" y="1579389"/>
                  </a:lnTo>
                  <a:lnTo>
                    <a:pt x="670243" y="1590803"/>
                  </a:lnTo>
                  <a:lnTo>
                    <a:pt x="679133" y="1610144"/>
                  </a:lnTo>
                  <a:lnTo>
                    <a:pt x="685165" y="1623144"/>
                  </a:lnTo>
                  <a:lnTo>
                    <a:pt x="687388" y="1627900"/>
                  </a:lnTo>
                  <a:lnTo>
                    <a:pt x="0" y="1912938"/>
                  </a:lnTo>
                  <a:lnTo>
                    <a:pt x="275590" y="1223963"/>
                  </a:lnTo>
                  <a:close/>
                  <a:moveTo>
                    <a:pt x="923427" y="530225"/>
                  </a:moveTo>
                  <a:lnTo>
                    <a:pt x="931362" y="531813"/>
                  </a:lnTo>
                  <a:lnTo>
                    <a:pt x="941201" y="533401"/>
                  </a:lnTo>
                  <a:lnTo>
                    <a:pt x="951993" y="536259"/>
                  </a:lnTo>
                  <a:lnTo>
                    <a:pt x="965007" y="539435"/>
                  </a:lnTo>
                  <a:lnTo>
                    <a:pt x="978972" y="544199"/>
                  </a:lnTo>
                  <a:lnTo>
                    <a:pt x="994208" y="549281"/>
                  </a:lnTo>
                  <a:lnTo>
                    <a:pt x="1010713" y="555950"/>
                  </a:lnTo>
                  <a:lnTo>
                    <a:pt x="1028805" y="564526"/>
                  </a:lnTo>
                  <a:lnTo>
                    <a:pt x="1038327" y="568972"/>
                  </a:lnTo>
                  <a:lnTo>
                    <a:pt x="1047849" y="574053"/>
                  </a:lnTo>
                  <a:lnTo>
                    <a:pt x="1057689" y="579453"/>
                  </a:lnTo>
                  <a:lnTo>
                    <a:pt x="1067845" y="585487"/>
                  </a:lnTo>
                  <a:lnTo>
                    <a:pt x="1078320" y="591521"/>
                  </a:lnTo>
                  <a:lnTo>
                    <a:pt x="1088794" y="598191"/>
                  </a:lnTo>
                  <a:lnTo>
                    <a:pt x="1099903" y="605495"/>
                  </a:lnTo>
                  <a:lnTo>
                    <a:pt x="1111012" y="613118"/>
                  </a:lnTo>
                  <a:lnTo>
                    <a:pt x="1122439" y="621058"/>
                  </a:lnTo>
                  <a:lnTo>
                    <a:pt x="1133548" y="630268"/>
                  </a:lnTo>
                  <a:lnTo>
                    <a:pt x="1145609" y="639161"/>
                  </a:lnTo>
                  <a:lnTo>
                    <a:pt x="1157353" y="649006"/>
                  </a:lnTo>
                  <a:lnTo>
                    <a:pt x="1169415" y="659487"/>
                  </a:lnTo>
                  <a:lnTo>
                    <a:pt x="1181476" y="670285"/>
                  </a:lnTo>
                  <a:lnTo>
                    <a:pt x="1193855" y="681719"/>
                  </a:lnTo>
                  <a:lnTo>
                    <a:pt x="1206234" y="693787"/>
                  </a:lnTo>
                  <a:lnTo>
                    <a:pt x="1224326" y="712208"/>
                  </a:lnTo>
                  <a:lnTo>
                    <a:pt x="1241148" y="730311"/>
                  </a:lnTo>
                  <a:lnTo>
                    <a:pt x="1257336" y="748731"/>
                  </a:lnTo>
                  <a:lnTo>
                    <a:pt x="1272888" y="767152"/>
                  </a:lnTo>
                  <a:lnTo>
                    <a:pt x="1287172" y="785573"/>
                  </a:lnTo>
                  <a:lnTo>
                    <a:pt x="1300185" y="803993"/>
                  </a:lnTo>
                  <a:lnTo>
                    <a:pt x="1312246" y="822096"/>
                  </a:lnTo>
                  <a:lnTo>
                    <a:pt x="1323356" y="840199"/>
                  </a:lnTo>
                  <a:lnTo>
                    <a:pt x="1333513" y="857984"/>
                  </a:lnTo>
                  <a:lnTo>
                    <a:pt x="1343035" y="875770"/>
                  </a:lnTo>
                  <a:lnTo>
                    <a:pt x="1346843" y="884345"/>
                  </a:lnTo>
                  <a:lnTo>
                    <a:pt x="1350970" y="892920"/>
                  </a:lnTo>
                  <a:lnTo>
                    <a:pt x="1354461" y="901813"/>
                  </a:lnTo>
                  <a:lnTo>
                    <a:pt x="1357635" y="910388"/>
                  </a:lnTo>
                  <a:lnTo>
                    <a:pt x="1360809" y="918963"/>
                  </a:lnTo>
                  <a:lnTo>
                    <a:pt x="1363349" y="927220"/>
                  </a:lnTo>
                  <a:lnTo>
                    <a:pt x="1365570" y="935478"/>
                  </a:lnTo>
                  <a:lnTo>
                    <a:pt x="1367792" y="943735"/>
                  </a:lnTo>
                  <a:lnTo>
                    <a:pt x="1369697" y="951675"/>
                  </a:lnTo>
                  <a:lnTo>
                    <a:pt x="1370966" y="959933"/>
                  </a:lnTo>
                  <a:lnTo>
                    <a:pt x="1372236" y="967873"/>
                  </a:lnTo>
                  <a:lnTo>
                    <a:pt x="1373188" y="975495"/>
                  </a:lnTo>
                  <a:lnTo>
                    <a:pt x="774247" y="1579563"/>
                  </a:lnTo>
                  <a:lnTo>
                    <a:pt x="771708" y="1576387"/>
                  </a:lnTo>
                  <a:lnTo>
                    <a:pt x="768851" y="1572258"/>
                  </a:lnTo>
                  <a:lnTo>
                    <a:pt x="765042" y="1566542"/>
                  </a:lnTo>
                  <a:lnTo>
                    <a:pt x="760281" y="1559237"/>
                  </a:lnTo>
                  <a:lnTo>
                    <a:pt x="755520" y="1550344"/>
                  </a:lnTo>
                  <a:lnTo>
                    <a:pt x="749807" y="1540181"/>
                  </a:lnTo>
                  <a:lnTo>
                    <a:pt x="744728" y="1528113"/>
                  </a:lnTo>
                  <a:lnTo>
                    <a:pt x="739333" y="1515091"/>
                  </a:lnTo>
                  <a:lnTo>
                    <a:pt x="734254" y="1500164"/>
                  </a:lnTo>
                  <a:lnTo>
                    <a:pt x="731715" y="1492224"/>
                  </a:lnTo>
                  <a:lnTo>
                    <a:pt x="729493" y="1483967"/>
                  </a:lnTo>
                  <a:lnTo>
                    <a:pt x="727271" y="1475392"/>
                  </a:lnTo>
                  <a:lnTo>
                    <a:pt x="725367" y="1466181"/>
                  </a:lnTo>
                  <a:lnTo>
                    <a:pt x="724097" y="1457289"/>
                  </a:lnTo>
                  <a:lnTo>
                    <a:pt x="722510" y="1447443"/>
                  </a:lnTo>
                  <a:lnTo>
                    <a:pt x="721241" y="1437280"/>
                  </a:lnTo>
                  <a:lnTo>
                    <a:pt x="720288" y="1427117"/>
                  </a:lnTo>
                  <a:lnTo>
                    <a:pt x="719336" y="1416319"/>
                  </a:lnTo>
                  <a:lnTo>
                    <a:pt x="719336" y="1405203"/>
                  </a:lnTo>
                  <a:lnTo>
                    <a:pt x="719336" y="1394087"/>
                  </a:lnTo>
                  <a:lnTo>
                    <a:pt x="719971" y="1382018"/>
                  </a:lnTo>
                  <a:lnTo>
                    <a:pt x="705688" y="1375349"/>
                  </a:lnTo>
                  <a:lnTo>
                    <a:pt x="692039" y="1368362"/>
                  </a:lnTo>
                  <a:lnTo>
                    <a:pt x="679343" y="1361692"/>
                  </a:lnTo>
                  <a:lnTo>
                    <a:pt x="667282" y="1355023"/>
                  </a:lnTo>
                  <a:lnTo>
                    <a:pt x="655855" y="1348035"/>
                  </a:lnTo>
                  <a:lnTo>
                    <a:pt x="645381" y="1341366"/>
                  </a:lnTo>
                  <a:lnTo>
                    <a:pt x="635224" y="1334696"/>
                  </a:lnTo>
                  <a:lnTo>
                    <a:pt x="625385" y="1327709"/>
                  </a:lnTo>
                  <a:lnTo>
                    <a:pt x="616497" y="1321357"/>
                  </a:lnTo>
                  <a:lnTo>
                    <a:pt x="608245" y="1314688"/>
                  </a:lnTo>
                  <a:lnTo>
                    <a:pt x="599992" y="1308018"/>
                  </a:lnTo>
                  <a:lnTo>
                    <a:pt x="592692" y="1301349"/>
                  </a:lnTo>
                  <a:lnTo>
                    <a:pt x="585709" y="1294679"/>
                  </a:lnTo>
                  <a:lnTo>
                    <a:pt x="579361" y="1288327"/>
                  </a:lnTo>
                  <a:lnTo>
                    <a:pt x="573013" y="1281975"/>
                  </a:lnTo>
                  <a:lnTo>
                    <a:pt x="567300" y="1275306"/>
                  </a:lnTo>
                  <a:lnTo>
                    <a:pt x="561904" y="1268636"/>
                  </a:lnTo>
                  <a:lnTo>
                    <a:pt x="556825" y="1262285"/>
                  </a:lnTo>
                  <a:lnTo>
                    <a:pt x="552064" y="1255933"/>
                  </a:lnTo>
                  <a:lnTo>
                    <a:pt x="547621" y="1249898"/>
                  </a:lnTo>
                  <a:lnTo>
                    <a:pt x="539686" y="1237194"/>
                  </a:lnTo>
                  <a:lnTo>
                    <a:pt x="532703" y="1224808"/>
                  </a:lnTo>
                  <a:lnTo>
                    <a:pt x="526355" y="1212739"/>
                  </a:lnTo>
                  <a:lnTo>
                    <a:pt x="520641" y="1200988"/>
                  </a:lnTo>
                  <a:lnTo>
                    <a:pt x="509850" y="1177804"/>
                  </a:lnTo>
                  <a:lnTo>
                    <a:pt x="497471" y="1178122"/>
                  </a:lnTo>
                  <a:lnTo>
                    <a:pt x="485727" y="1178122"/>
                  </a:lnTo>
                  <a:lnTo>
                    <a:pt x="474300" y="1178122"/>
                  </a:lnTo>
                  <a:lnTo>
                    <a:pt x="463509" y="1177804"/>
                  </a:lnTo>
                  <a:lnTo>
                    <a:pt x="453352" y="1177169"/>
                  </a:lnTo>
                  <a:lnTo>
                    <a:pt x="443512" y="1175898"/>
                  </a:lnTo>
                  <a:lnTo>
                    <a:pt x="433673" y="1174628"/>
                  </a:lnTo>
                  <a:lnTo>
                    <a:pt x="424785" y="1173675"/>
                  </a:lnTo>
                  <a:lnTo>
                    <a:pt x="416215" y="1172087"/>
                  </a:lnTo>
                  <a:lnTo>
                    <a:pt x="408280" y="1170182"/>
                  </a:lnTo>
                  <a:lnTo>
                    <a:pt x="393045" y="1167006"/>
                  </a:lnTo>
                  <a:lnTo>
                    <a:pt x="379714" y="1162877"/>
                  </a:lnTo>
                  <a:lnTo>
                    <a:pt x="367653" y="1158431"/>
                  </a:lnTo>
                  <a:lnTo>
                    <a:pt x="357496" y="1153984"/>
                  </a:lnTo>
                  <a:lnTo>
                    <a:pt x="348926" y="1149855"/>
                  </a:lnTo>
                  <a:lnTo>
                    <a:pt x="341308" y="1146044"/>
                  </a:lnTo>
                  <a:lnTo>
                    <a:pt x="335595" y="1142551"/>
                  </a:lnTo>
                  <a:lnTo>
                    <a:pt x="331151" y="1139375"/>
                  </a:lnTo>
                  <a:lnTo>
                    <a:pt x="327660" y="1137152"/>
                  </a:lnTo>
                  <a:lnTo>
                    <a:pt x="325438" y="1134928"/>
                  </a:lnTo>
                  <a:lnTo>
                    <a:pt x="923427" y="530225"/>
                  </a:lnTo>
                  <a:close/>
                  <a:moveTo>
                    <a:pt x="1084432" y="388938"/>
                  </a:moveTo>
                  <a:lnTo>
                    <a:pt x="1089844" y="389573"/>
                  </a:lnTo>
                  <a:lnTo>
                    <a:pt x="1097165" y="389891"/>
                  </a:lnTo>
                  <a:lnTo>
                    <a:pt x="1106715" y="390843"/>
                  </a:lnTo>
                  <a:lnTo>
                    <a:pt x="1118175" y="392748"/>
                  </a:lnTo>
                  <a:lnTo>
                    <a:pt x="1132499" y="396241"/>
                  </a:lnTo>
                  <a:lnTo>
                    <a:pt x="1140458" y="398146"/>
                  </a:lnTo>
                  <a:lnTo>
                    <a:pt x="1148734" y="400686"/>
                  </a:lnTo>
                  <a:lnTo>
                    <a:pt x="1157329" y="403226"/>
                  </a:lnTo>
                  <a:lnTo>
                    <a:pt x="1166879" y="406718"/>
                  </a:lnTo>
                  <a:lnTo>
                    <a:pt x="1176747" y="410528"/>
                  </a:lnTo>
                  <a:lnTo>
                    <a:pt x="1187252" y="414656"/>
                  </a:lnTo>
                  <a:lnTo>
                    <a:pt x="1197756" y="419418"/>
                  </a:lnTo>
                  <a:lnTo>
                    <a:pt x="1208579" y="424816"/>
                  </a:lnTo>
                  <a:lnTo>
                    <a:pt x="1220358" y="430848"/>
                  </a:lnTo>
                  <a:lnTo>
                    <a:pt x="1232136" y="437198"/>
                  </a:lnTo>
                  <a:lnTo>
                    <a:pt x="1244550" y="444183"/>
                  </a:lnTo>
                  <a:lnTo>
                    <a:pt x="1256965" y="452121"/>
                  </a:lnTo>
                  <a:lnTo>
                    <a:pt x="1270017" y="460376"/>
                  </a:lnTo>
                  <a:lnTo>
                    <a:pt x="1283386" y="469901"/>
                  </a:lnTo>
                  <a:lnTo>
                    <a:pt x="1296438" y="480061"/>
                  </a:lnTo>
                  <a:lnTo>
                    <a:pt x="1310444" y="490856"/>
                  </a:lnTo>
                  <a:lnTo>
                    <a:pt x="1324450" y="502286"/>
                  </a:lnTo>
                  <a:lnTo>
                    <a:pt x="1338775" y="514986"/>
                  </a:lnTo>
                  <a:lnTo>
                    <a:pt x="1353100" y="528003"/>
                  </a:lnTo>
                  <a:lnTo>
                    <a:pt x="1367743" y="542291"/>
                  </a:lnTo>
                  <a:lnTo>
                    <a:pt x="1382386" y="557531"/>
                  </a:lnTo>
                  <a:lnTo>
                    <a:pt x="1396074" y="572136"/>
                  </a:lnTo>
                  <a:lnTo>
                    <a:pt x="1408489" y="586423"/>
                  </a:lnTo>
                  <a:lnTo>
                    <a:pt x="1420267" y="600393"/>
                  </a:lnTo>
                  <a:lnTo>
                    <a:pt x="1430772" y="613728"/>
                  </a:lnTo>
                  <a:lnTo>
                    <a:pt x="1440640" y="627381"/>
                  </a:lnTo>
                  <a:lnTo>
                    <a:pt x="1449235" y="640081"/>
                  </a:lnTo>
                  <a:lnTo>
                    <a:pt x="1457511" y="653098"/>
                  </a:lnTo>
                  <a:lnTo>
                    <a:pt x="1464833" y="665163"/>
                  </a:lnTo>
                  <a:lnTo>
                    <a:pt x="1471517" y="676911"/>
                  </a:lnTo>
                  <a:lnTo>
                    <a:pt x="1477566" y="688341"/>
                  </a:lnTo>
                  <a:lnTo>
                    <a:pt x="1482341" y="699136"/>
                  </a:lnTo>
                  <a:lnTo>
                    <a:pt x="1487434" y="709613"/>
                  </a:lnTo>
                  <a:lnTo>
                    <a:pt x="1490935" y="720408"/>
                  </a:lnTo>
                  <a:lnTo>
                    <a:pt x="1494755" y="729616"/>
                  </a:lnTo>
                  <a:lnTo>
                    <a:pt x="1497939" y="739141"/>
                  </a:lnTo>
                  <a:lnTo>
                    <a:pt x="1500167" y="747713"/>
                  </a:lnTo>
                  <a:lnTo>
                    <a:pt x="1502395" y="756286"/>
                  </a:lnTo>
                  <a:lnTo>
                    <a:pt x="1503987" y="763906"/>
                  </a:lnTo>
                  <a:lnTo>
                    <a:pt x="1505260" y="771526"/>
                  </a:lnTo>
                  <a:lnTo>
                    <a:pt x="1507170" y="784543"/>
                  </a:lnTo>
                  <a:lnTo>
                    <a:pt x="1508125" y="795338"/>
                  </a:lnTo>
                  <a:lnTo>
                    <a:pt x="1508125" y="804228"/>
                  </a:lnTo>
                  <a:lnTo>
                    <a:pt x="1507807" y="810261"/>
                  </a:lnTo>
                  <a:lnTo>
                    <a:pt x="1506852" y="815341"/>
                  </a:lnTo>
                  <a:lnTo>
                    <a:pt x="1444778" y="877888"/>
                  </a:lnTo>
                  <a:lnTo>
                    <a:pt x="1442550" y="864553"/>
                  </a:lnTo>
                  <a:lnTo>
                    <a:pt x="1439048" y="851218"/>
                  </a:lnTo>
                  <a:lnTo>
                    <a:pt x="1435228" y="836296"/>
                  </a:lnTo>
                  <a:lnTo>
                    <a:pt x="1430135" y="821691"/>
                  </a:lnTo>
                  <a:lnTo>
                    <a:pt x="1424087" y="806451"/>
                  </a:lnTo>
                  <a:lnTo>
                    <a:pt x="1416765" y="790576"/>
                  </a:lnTo>
                  <a:lnTo>
                    <a:pt x="1408807" y="774383"/>
                  </a:lnTo>
                  <a:lnTo>
                    <a:pt x="1399894" y="757873"/>
                  </a:lnTo>
                  <a:lnTo>
                    <a:pt x="1390026" y="741363"/>
                  </a:lnTo>
                  <a:lnTo>
                    <a:pt x="1378884" y="724536"/>
                  </a:lnTo>
                  <a:lnTo>
                    <a:pt x="1367106" y="707073"/>
                  </a:lnTo>
                  <a:lnTo>
                    <a:pt x="1353737" y="689928"/>
                  </a:lnTo>
                  <a:lnTo>
                    <a:pt x="1340048" y="672466"/>
                  </a:lnTo>
                  <a:lnTo>
                    <a:pt x="1325087" y="655003"/>
                  </a:lnTo>
                  <a:lnTo>
                    <a:pt x="1308852" y="637541"/>
                  </a:lnTo>
                  <a:lnTo>
                    <a:pt x="1291981" y="620396"/>
                  </a:lnTo>
                  <a:lnTo>
                    <a:pt x="1278611" y="607061"/>
                  </a:lnTo>
                  <a:lnTo>
                    <a:pt x="1264923" y="594361"/>
                  </a:lnTo>
                  <a:lnTo>
                    <a:pt x="1251235" y="582296"/>
                  </a:lnTo>
                  <a:lnTo>
                    <a:pt x="1238184" y="570866"/>
                  </a:lnTo>
                  <a:lnTo>
                    <a:pt x="1224814" y="560388"/>
                  </a:lnTo>
                  <a:lnTo>
                    <a:pt x="1212081" y="550228"/>
                  </a:lnTo>
                  <a:lnTo>
                    <a:pt x="1199348" y="541021"/>
                  </a:lnTo>
                  <a:lnTo>
                    <a:pt x="1187252" y="532448"/>
                  </a:lnTo>
                  <a:lnTo>
                    <a:pt x="1175155" y="524511"/>
                  </a:lnTo>
                  <a:lnTo>
                    <a:pt x="1163059" y="516573"/>
                  </a:lnTo>
                  <a:lnTo>
                    <a:pt x="1151917" y="509588"/>
                  </a:lnTo>
                  <a:lnTo>
                    <a:pt x="1140776" y="502921"/>
                  </a:lnTo>
                  <a:lnTo>
                    <a:pt x="1129953" y="496888"/>
                  </a:lnTo>
                  <a:lnTo>
                    <a:pt x="1119766" y="491808"/>
                  </a:lnTo>
                  <a:lnTo>
                    <a:pt x="1109580" y="486411"/>
                  </a:lnTo>
                  <a:lnTo>
                    <a:pt x="1100030" y="481966"/>
                  </a:lnTo>
                  <a:lnTo>
                    <a:pt x="1082522" y="474028"/>
                  </a:lnTo>
                  <a:lnTo>
                    <a:pt x="1066287" y="467678"/>
                  </a:lnTo>
                  <a:lnTo>
                    <a:pt x="1052599" y="462598"/>
                  </a:lnTo>
                  <a:lnTo>
                    <a:pt x="1040821" y="459106"/>
                  </a:lnTo>
                  <a:lnTo>
                    <a:pt x="1031590" y="456248"/>
                  </a:lnTo>
                  <a:lnTo>
                    <a:pt x="1024905" y="454343"/>
                  </a:lnTo>
                  <a:lnTo>
                    <a:pt x="1019175" y="453391"/>
                  </a:lnTo>
                  <a:lnTo>
                    <a:pt x="1084432" y="388938"/>
                  </a:lnTo>
                  <a:close/>
                  <a:moveTo>
                    <a:pt x="1213168" y="238125"/>
                  </a:moveTo>
                  <a:lnTo>
                    <a:pt x="1218883" y="238125"/>
                  </a:lnTo>
                  <a:lnTo>
                    <a:pt x="1226186" y="238759"/>
                  </a:lnTo>
                  <a:lnTo>
                    <a:pt x="1236028" y="239709"/>
                  </a:lnTo>
                  <a:lnTo>
                    <a:pt x="1248411" y="242245"/>
                  </a:lnTo>
                  <a:lnTo>
                    <a:pt x="1263016" y="245414"/>
                  </a:lnTo>
                  <a:lnTo>
                    <a:pt x="1270953" y="247315"/>
                  </a:lnTo>
                  <a:lnTo>
                    <a:pt x="1280161" y="249850"/>
                  </a:lnTo>
                  <a:lnTo>
                    <a:pt x="1289051" y="253020"/>
                  </a:lnTo>
                  <a:lnTo>
                    <a:pt x="1298893" y="256506"/>
                  </a:lnTo>
                  <a:lnTo>
                    <a:pt x="1309053" y="260625"/>
                  </a:lnTo>
                  <a:lnTo>
                    <a:pt x="1319848" y="264745"/>
                  </a:lnTo>
                  <a:lnTo>
                    <a:pt x="1330961" y="269816"/>
                  </a:lnTo>
                  <a:lnTo>
                    <a:pt x="1342391" y="275203"/>
                  </a:lnTo>
                  <a:lnTo>
                    <a:pt x="1354456" y="281541"/>
                  </a:lnTo>
                  <a:lnTo>
                    <a:pt x="1366838" y="288196"/>
                  </a:lnTo>
                  <a:lnTo>
                    <a:pt x="1379538" y="295802"/>
                  </a:lnTo>
                  <a:lnTo>
                    <a:pt x="1392873" y="303725"/>
                  </a:lnTo>
                  <a:lnTo>
                    <a:pt x="1405891" y="312598"/>
                  </a:lnTo>
                  <a:lnTo>
                    <a:pt x="1419861" y="322422"/>
                  </a:lnTo>
                  <a:lnTo>
                    <a:pt x="1433831" y="332880"/>
                  </a:lnTo>
                  <a:lnTo>
                    <a:pt x="1448436" y="344289"/>
                  </a:lnTo>
                  <a:lnTo>
                    <a:pt x="1463041" y="356332"/>
                  </a:lnTo>
                  <a:lnTo>
                    <a:pt x="1477963" y="369325"/>
                  </a:lnTo>
                  <a:lnTo>
                    <a:pt x="1492886" y="383269"/>
                  </a:lnTo>
                  <a:lnTo>
                    <a:pt x="1508126" y="398164"/>
                  </a:lnTo>
                  <a:lnTo>
                    <a:pt x="1523366" y="413692"/>
                  </a:lnTo>
                  <a:lnTo>
                    <a:pt x="1537653" y="428587"/>
                  </a:lnTo>
                  <a:lnTo>
                    <a:pt x="1550353" y="443481"/>
                  </a:lnTo>
                  <a:lnTo>
                    <a:pt x="1562418" y="458376"/>
                  </a:lnTo>
                  <a:lnTo>
                    <a:pt x="1573848" y="472637"/>
                  </a:lnTo>
                  <a:lnTo>
                    <a:pt x="1583691" y="486264"/>
                  </a:lnTo>
                  <a:lnTo>
                    <a:pt x="1593216" y="499891"/>
                  </a:lnTo>
                  <a:lnTo>
                    <a:pt x="1601471" y="512884"/>
                  </a:lnTo>
                  <a:lnTo>
                    <a:pt x="1609091" y="525878"/>
                  </a:lnTo>
                  <a:lnTo>
                    <a:pt x="1616076" y="538237"/>
                  </a:lnTo>
                  <a:lnTo>
                    <a:pt x="1622108" y="549963"/>
                  </a:lnTo>
                  <a:lnTo>
                    <a:pt x="1627823" y="561371"/>
                  </a:lnTo>
                  <a:lnTo>
                    <a:pt x="1632268" y="572780"/>
                  </a:lnTo>
                  <a:lnTo>
                    <a:pt x="1636713" y="583238"/>
                  </a:lnTo>
                  <a:lnTo>
                    <a:pt x="1640206" y="593379"/>
                  </a:lnTo>
                  <a:lnTo>
                    <a:pt x="1643699" y="603203"/>
                  </a:lnTo>
                  <a:lnTo>
                    <a:pt x="1646239" y="612077"/>
                  </a:lnTo>
                  <a:lnTo>
                    <a:pt x="1648143" y="620633"/>
                  </a:lnTo>
                  <a:lnTo>
                    <a:pt x="1650049" y="628873"/>
                  </a:lnTo>
                  <a:lnTo>
                    <a:pt x="1651636" y="636478"/>
                  </a:lnTo>
                  <a:lnTo>
                    <a:pt x="1652589" y="643767"/>
                  </a:lnTo>
                  <a:lnTo>
                    <a:pt x="1653541" y="650422"/>
                  </a:lnTo>
                  <a:lnTo>
                    <a:pt x="1654176" y="661514"/>
                  </a:lnTo>
                  <a:lnTo>
                    <a:pt x="1654176" y="670705"/>
                  </a:lnTo>
                  <a:lnTo>
                    <a:pt x="1653859" y="677043"/>
                  </a:lnTo>
                  <a:lnTo>
                    <a:pt x="1652906" y="682747"/>
                  </a:lnTo>
                  <a:lnTo>
                    <a:pt x="1588136" y="747713"/>
                  </a:lnTo>
                  <a:lnTo>
                    <a:pt x="1585596" y="733769"/>
                  </a:lnTo>
                  <a:lnTo>
                    <a:pt x="1582421" y="719508"/>
                  </a:lnTo>
                  <a:lnTo>
                    <a:pt x="1578293" y="704297"/>
                  </a:lnTo>
                  <a:lnTo>
                    <a:pt x="1572896" y="689085"/>
                  </a:lnTo>
                  <a:lnTo>
                    <a:pt x="1566546" y="672923"/>
                  </a:lnTo>
                  <a:lnTo>
                    <a:pt x="1559561" y="656761"/>
                  </a:lnTo>
                  <a:lnTo>
                    <a:pt x="1550671" y="639964"/>
                  </a:lnTo>
                  <a:lnTo>
                    <a:pt x="1541463" y="622534"/>
                  </a:lnTo>
                  <a:lnTo>
                    <a:pt x="1531303" y="605105"/>
                  </a:lnTo>
                  <a:lnTo>
                    <a:pt x="1519556" y="587358"/>
                  </a:lnTo>
                  <a:lnTo>
                    <a:pt x="1507173" y="569294"/>
                  </a:lnTo>
                  <a:lnTo>
                    <a:pt x="1493521" y="551230"/>
                  </a:lnTo>
                  <a:lnTo>
                    <a:pt x="1479233" y="533166"/>
                  </a:lnTo>
                  <a:lnTo>
                    <a:pt x="1463676" y="514786"/>
                  </a:lnTo>
                  <a:lnTo>
                    <a:pt x="1446848" y="497039"/>
                  </a:lnTo>
                  <a:lnTo>
                    <a:pt x="1429386" y="478975"/>
                  </a:lnTo>
                  <a:lnTo>
                    <a:pt x="1415098" y="465031"/>
                  </a:lnTo>
                  <a:lnTo>
                    <a:pt x="1400811" y="451721"/>
                  </a:lnTo>
                  <a:lnTo>
                    <a:pt x="1386841" y="439362"/>
                  </a:lnTo>
                  <a:lnTo>
                    <a:pt x="1372871" y="427636"/>
                  </a:lnTo>
                  <a:lnTo>
                    <a:pt x="1359536" y="416544"/>
                  </a:lnTo>
                  <a:lnTo>
                    <a:pt x="1345883" y="406086"/>
                  </a:lnTo>
                  <a:lnTo>
                    <a:pt x="1332548" y="396262"/>
                  </a:lnTo>
                  <a:lnTo>
                    <a:pt x="1319848" y="387389"/>
                  </a:lnTo>
                  <a:lnTo>
                    <a:pt x="1307148" y="378832"/>
                  </a:lnTo>
                  <a:lnTo>
                    <a:pt x="1295083" y="370909"/>
                  </a:lnTo>
                  <a:lnTo>
                    <a:pt x="1283018" y="363620"/>
                  </a:lnTo>
                  <a:lnTo>
                    <a:pt x="1271271" y="356648"/>
                  </a:lnTo>
                  <a:lnTo>
                    <a:pt x="1260158" y="350627"/>
                  </a:lnTo>
                  <a:lnTo>
                    <a:pt x="1249681" y="344606"/>
                  </a:lnTo>
                  <a:lnTo>
                    <a:pt x="1239203" y="339219"/>
                  </a:lnTo>
                  <a:lnTo>
                    <a:pt x="1229361" y="334782"/>
                  </a:lnTo>
                  <a:lnTo>
                    <a:pt x="1210628" y="326542"/>
                  </a:lnTo>
                  <a:lnTo>
                    <a:pt x="1193801" y="319887"/>
                  </a:lnTo>
                  <a:lnTo>
                    <a:pt x="1179513" y="314500"/>
                  </a:lnTo>
                  <a:lnTo>
                    <a:pt x="1167766" y="310697"/>
                  </a:lnTo>
                  <a:lnTo>
                    <a:pt x="1157923" y="307845"/>
                  </a:lnTo>
                  <a:lnTo>
                    <a:pt x="1150621" y="306260"/>
                  </a:lnTo>
                  <a:lnTo>
                    <a:pt x="1144588" y="304992"/>
                  </a:lnTo>
                  <a:lnTo>
                    <a:pt x="1213168" y="238125"/>
                  </a:lnTo>
                  <a:close/>
                  <a:moveTo>
                    <a:pt x="1555569" y="0"/>
                  </a:moveTo>
                  <a:lnTo>
                    <a:pt x="1566687" y="0"/>
                  </a:lnTo>
                  <a:lnTo>
                    <a:pt x="1578441" y="0"/>
                  </a:lnTo>
                  <a:lnTo>
                    <a:pt x="1589876" y="1272"/>
                  </a:lnTo>
                  <a:lnTo>
                    <a:pt x="1601948" y="2862"/>
                  </a:lnTo>
                  <a:lnTo>
                    <a:pt x="1614337" y="5088"/>
                  </a:lnTo>
                  <a:lnTo>
                    <a:pt x="1627043" y="7950"/>
                  </a:lnTo>
                  <a:lnTo>
                    <a:pt x="1640385" y="11766"/>
                  </a:lnTo>
                  <a:lnTo>
                    <a:pt x="1653409" y="16218"/>
                  </a:lnTo>
                  <a:lnTo>
                    <a:pt x="1667386" y="21624"/>
                  </a:lnTo>
                  <a:lnTo>
                    <a:pt x="1681363" y="27984"/>
                  </a:lnTo>
                  <a:lnTo>
                    <a:pt x="1695976" y="35298"/>
                  </a:lnTo>
                  <a:lnTo>
                    <a:pt x="1710588" y="42930"/>
                  </a:lnTo>
                  <a:lnTo>
                    <a:pt x="1725836" y="52152"/>
                  </a:lnTo>
                  <a:lnTo>
                    <a:pt x="1741084" y="62010"/>
                  </a:lnTo>
                  <a:lnTo>
                    <a:pt x="1756649" y="72822"/>
                  </a:lnTo>
                  <a:lnTo>
                    <a:pt x="1772850" y="84588"/>
                  </a:lnTo>
                  <a:lnTo>
                    <a:pt x="1789051" y="97626"/>
                  </a:lnTo>
                  <a:lnTo>
                    <a:pt x="1804617" y="111300"/>
                  </a:lnTo>
                  <a:lnTo>
                    <a:pt x="1819547" y="124656"/>
                  </a:lnTo>
                  <a:lnTo>
                    <a:pt x="1832571" y="138330"/>
                  </a:lnTo>
                  <a:lnTo>
                    <a:pt x="1844642" y="151686"/>
                  </a:lnTo>
                  <a:lnTo>
                    <a:pt x="1856078" y="165042"/>
                  </a:lnTo>
                  <a:lnTo>
                    <a:pt x="1865608" y="178398"/>
                  </a:lnTo>
                  <a:lnTo>
                    <a:pt x="1874502" y="191755"/>
                  </a:lnTo>
                  <a:lnTo>
                    <a:pt x="1881809" y="204475"/>
                  </a:lnTo>
                  <a:lnTo>
                    <a:pt x="1888797" y="217831"/>
                  </a:lnTo>
                  <a:lnTo>
                    <a:pt x="1894197" y="230869"/>
                  </a:lnTo>
                  <a:lnTo>
                    <a:pt x="1898962" y="243907"/>
                  </a:lnTo>
                  <a:lnTo>
                    <a:pt x="1902457" y="256309"/>
                  </a:lnTo>
                  <a:lnTo>
                    <a:pt x="1905633" y="268711"/>
                  </a:lnTo>
                  <a:lnTo>
                    <a:pt x="1907857" y="281113"/>
                  </a:lnTo>
                  <a:lnTo>
                    <a:pt x="1908810" y="293197"/>
                  </a:lnTo>
                  <a:lnTo>
                    <a:pt x="1909763" y="305281"/>
                  </a:lnTo>
                  <a:lnTo>
                    <a:pt x="1909763" y="316729"/>
                  </a:lnTo>
                  <a:lnTo>
                    <a:pt x="1908492" y="328177"/>
                  </a:lnTo>
                  <a:lnTo>
                    <a:pt x="1907539" y="339307"/>
                  </a:lnTo>
                  <a:lnTo>
                    <a:pt x="1905316" y="350437"/>
                  </a:lnTo>
                  <a:lnTo>
                    <a:pt x="1902457" y="360931"/>
                  </a:lnTo>
                  <a:lnTo>
                    <a:pt x="1899598" y="371425"/>
                  </a:lnTo>
                  <a:lnTo>
                    <a:pt x="1895786" y="381601"/>
                  </a:lnTo>
                  <a:lnTo>
                    <a:pt x="1891656" y="391459"/>
                  </a:lnTo>
                  <a:lnTo>
                    <a:pt x="1887527" y="400681"/>
                  </a:lnTo>
                  <a:lnTo>
                    <a:pt x="1882762" y="409903"/>
                  </a:lnTo>
                  <a:lnTo>
                    <a:pt x="1877361" y="418490"/>
                  </a:lnTo>
                  <a:lnTo>
                    <a:pt x="1871643" y="426758"/>
                  </a:lnTo>
                  <a:lnTo>
                    <a:pt x="1865925" y="434708"/>
                  </a:lnTo>
                  <a:lnTo>
                    <a:pt x="1860208" y="442340"/>
                  </a:lnTo>
                  <a:lnTo>
                    <a:pt x="1854172" y="449336"/>
                  </a:lnTo>
                  <a:lnTo>
                    <a:pt x="1847501" y="456014"/>
                  </a:lnTo>
                  <a:lnTo>
                    <a:pt x="1841783" y="463328"/>
                  </a:lnTo>
                  <a:lnTo>
                    <a:pt x="1830983" y="476048"/>
                  </a:lnTo>
                  <a:lnTo>
                    <a:pt x="1801122" y="514208"/>
                  </a:lnTo>
                  <a:lnTo>
                    <a:pt x="1764909" y="560636"/>
                  </a:lnTo>
                  <a:lnTo>
                    <a:pt x="1730283" y="604838"/>
                  </a:lnTo>
                  <a:lnTo>
                    <a:pt x="1729648" y="593708"/>
                  </a:lnTo>
                  <a:lnTo>
                    <a:pt x="1728377" y="581306"/>
                  </a:lnTo>
                  <a:lnTo>
                    <a:pt x="1726471" y="567632"/>
                  </a:lnTo>
                  <a:lnTo>
                    <a:pt x="1723930" y="553322"/>
                  </a:lnTo>
                  <a:lnTo>
                    <a:pt x="1720118" y="537740"/>
                  </a:lnTo>
                  <a:lnTo>
                    <a:pt x="1715353" y="521840"/>
                  </a:lnTo>
                  <a:lnTo>
                    <a:pt x="1712494" y="513254"/>
                  </a:lnTo>
                  <a:lnTo>
                    <a:pt x="1709318" y="504668"/>
                  </a:lnTo>
                  <a:lnTo>
                    <a:pt x="1705823" y="496082"/>
                  </a:lnTo>
                  <a:lnTo>
                    <a:pt x="1702011" y="487178"/>
                  </a:lnTo>
                  <a:lnTo>
                    <a:pt x="1697882" y="477638"/>
                  </a:lnTo>
                  <a:lnTo>
                    <a:pt x="1693117" y="468098"/>
                  </a:lnTo>
                  <a:lnTo>
                    <a:pt x="1688034" y="458876"/>
                  </a:lnTo>
                  <a:lnTo>
                    <a:pt x="1682952" y="449018"/>
                  </a:lnTo>
                  <a:lnTo>
                    <a:pt x="1677234" y="439160"/>
                  </a:lnTo>
                  <a:lnTo>
                    <a:pt x="1670881" y="428984"/>
                  </a:lnTo>
                  <a:lnTo>
                    <a:pt x="1664527" y="418808"/>
                  </a:lnTo>
                  <a:lnTo>
                    <a:pt x="1657221" y="408631"/>
                  </a:lnTo>
                  <a:lnTo>
                    <a:pt x="1649915" y="398137"/>
                  </a:lnTo>
                  <a:lnTo>
                    <a:pt x="1641973" y="387643"/>
                  </a:lnTo>
                  <a:lnTo>
                    <a:pt x="1633079" y="376831"/>
                  </a:lnTo>
                  <a:lnTo>
                    <a:pt x="1624184" y="365701"/>
                  </a:lnTo>
                  <a:lnTo>
                    <a:pt x="1614337" y="354889"/>
                  </a:lnTo>
                  <a:lnTo>
                    <a:pt x="1604489" y="343441"/>
                  </a:lnTo>
                  <a:lnTo>
                    <a:pt x="1593688" y="332311"/>
                  </a:lnTo>
                  <a:lnTo>
                    <a:pt x="1582570" y="320863"/>
                  </a:lnTo>
                  <a:lnTo>
                    <a:pt x="1571134" y="310051"/>
                  </a:lnTo>
                  <a:lnTo>
                    <a:pt x="1559381" y="299239"/>
                  </a:lnTo>
                  <a:lnTo>
                    <a:pt x="1548263" y="289381"/>
                  </a:lnTo>
                  <a:lnTo>
                    <a:pt x="1536827" y="279523"/>
                  </a:lnTo>
                  <a:lnTo>
                    <a:pt x="1525709" y="270619"/>
                  </a:lnTo>
                  <a:lnTo>
                    <a:pt x="1514590" y="262351"/>
                  </a:lnTo>
                  <a:lnTo>
                    <a:pt x="1503472" y="254083"/>
                  </a:lnTo>
                  <a:lnTo>
                    <a:pt x="1492672" y="246451"/>
                  </a:lnTo>
                  <a:lnTo>
                    <a:pt x="1481871" y="239137"/>
                  </a:lnTo>
                  <a:lnTo>
                    <a:pt x="1471388" y="232777"/>
                  </a:lnTo>
                  <a:lnTo>
                    <a:pt x="1460905" y="226417"/>
                  </a:lnTo>
                  <a:lnTo>
                    <a:pt x="1450740" y="220693"/>
                  </a:lnTo>
                  <a:lnTo>
                    <a:pt x="1440575" y="215287"/>
                  </a:lnTo>
                  <a:lnTo>
                    <a:pt x="1430410" y="210199"/>
                  </a:lnTo>
                  <a:lnTo>
                    <a:pt x="1420562" y="205747"/>
                  </a:lnTo>
                  <a:lnTo>
                    <a:pt x="1411350" y="201613"/>
                  </a:lnTo>
                  <a:lnTo>
                    <a:pt x="1401820" y="197479"/>
                  </a:lnTo>
                  <a:lnTo>
                    <a:pt x="1392925" y="193981"/>
                  </a:lnTo>
                  <a:lnTo>
                    <a:pt x="1375136" y="187620"/>
                  </a:lnTo>
                  <a:lnTo>
                    <a:pt x="1358300" y="182850"/>
                  </a:lnTo>
                  <a:lnTo>
                    <a:pt x="1342417" y="178716"/>
                  </a:lnTo>
                  <a:lnTo>
                    <a:pt x="1327805" y="175536"/>
                  </a:lnTo>
                  <a:lnTo>
                    <a:pt x="1314145" y="173310"/>
                  </a:lnTo>
                  <a:lnTo>
                    <a:pt x="1301756" y="171720"/>
                  </a:lnTo>
                  <a:lnTo>
                    <a:pt x="1290638" y="171084"/>
                  </a:lnTo>
                  <a:lnTo>
                    <a:pt x="1330346" y="138966"/>
                  </a:lnTo>
                  <a:lnTo>
                    <a:pt x="1370689" y="105894"/>
                  </a:lnTo>
                  <a:lnTo>
                    <a:pt x="1405950" y="76638"/>
                  </a:lnTo>
                  <a:lnTo>
                    <a:pt x="1419609" y="64554"/>
                  </a:lnTo>
                  <a:lnTo>
                    <a:pt x="1429774" y="55650"/>
                  </a:lnTo>
                  <a:lnTo>
                    <a:pt x="1435810" y="49926"/>
                  </a:lnTo>
                  <a:lnTo>
                    <a:pt x="1442163" y="44520"/>
                  </a:lnTo>
                  <a:lnTo>
                    <a:pt x="1448834" y="39432"/>
                  </a:lnTo>
                  <a:lnTo>
                    <a:pt x="1455505" y="34026"/>
                  </a:lnTo>
                  <a:lnTo>
                    <a:pt x="1463129" y="29256"/>
                  </a:lnTo>
                  <a:lnTo>
                    <a:pt x="1470753" y="24486"/>
                  </a:lnTo>
                  <a:lnTo>
                    <a:pt x="1479012" y="20352"/>
                  </a:lnTo>
                  <a:lnTo>
                    <a:pt x="1487271" y="16218"/>
                  </a:lnTo>
                  <a:lnTo>
                    <a:pt x="1495848" y="13038"/>
                  </a:lnTo>
                  <a:lnTo>
                    <a:pt x="1505378" y="9540"/>
                  </a:lnTo>
                  <a:lnTo>
                    <a:pt x="1514590" y="6996"/>
                  </a:lnTo>
                  <a:lnTo>
                    <a:pt x="1524438" y="4770"/>
                  </a:lnTo>
                  <a:lnTo>
                    <a:pt x="1534285" y="2544"/>
                  </a:lnTo>
                  <a:lnTo>
                    <a:pt x="1544768" y="1272"/>
                  </a:lnTo>
                  <a:lnTo>
                    <a:pt x="1555569" y="0"/>
                  </a:lnTo>
                  <a:close/>
                </a:path>
              </a:pathLst>
            </a:custGeom>
            <a:solidFill>
              <a:schemeClr val="accent1"/>
            </a:solidFill>
            <a:ln>
              <a:noFill/>
            </a:ln>
          </p:spPr>
          <p:txBody>
            <a:bodyPr anchor="ctr">
              <a:scene3d>
                <a:camera prst="orthographicFront"/>
                <a:lightRig rig="threePt" dir="t"/>
              </a:scene3d>
              <a:sp3d contourW="12700">
                <a:contourClr>
                  <a:srgbClr val="FFFFFF"/>
                </a:contourClr>
              </a:sp3d>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a:ea typeface="宋体" panose="02010600030101010101" pitchFamily="2" charset="-122"/>
                <a:cs typeface="+mn-cs"/>
              </a:endParaRPr>
            </a:p>
          </p:txBody>
        </p:sp>
      </p:grpSp>
    </p:spTree>
    <p:custDataLst>
      <p:tags r:id="rId4"/>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70" name="组合 8"/>
          <p:cNvGrpSpPr/>
          <p:nvPr/>
        </p:nvGrpSpPr>
        <p:grpSpPr>
          <a:xfrm>
            <a:off x="5129213" y="3170238"/>
            <a:ext cx="5160962" cy="517525"/>
            <a:chOff x="5129032" y="1309157"/>
            <a:chExt cx="5161597" cy="517830"/>
          </a:xfrm>
        </p:grpSpPr>
        <p:sp>
          <p:nvSpPr>
            <p:cNvPr id="31" name="MH_Number_1">
              <a:hlinkClick r:id="rId1" action="ppaction://hlinksldjump"/>
            </p:cNvPr>
            <p:cNvSpPr/>
            <p:nvPr>
              <p:custDataLst>
                <p:tags r:id="rId2"/>
              </p:custDataLst>
            </p:nvPr>
          </p:nvSpPr>
          <p:spPr>
            <a:xfrm>
              <a:off x="5129032" y="1343917"/>
              <a:ext cx="448310" cy="448310"/>
            </a:xfrm>
            <a:prstGeom prst="ellipse">
              <a:avLst/>
            </a:prstGeom>
            <a:no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a:ln>
                    <a:noFill/>
                  </a:ln>
                  <a:solidFill>
                    <a:schemeClr val="tx1"/>
                  </a:solidFill>
                  <a:effectLst/>
                  <a:uLnTx/>
                  <a:uFillTx/>
                  <a:latin typeface="Arial" panose="020B0604020202020204" pitchFamily="34" charset="0"/>
                  <a:ea typeface="黑体" panose="02010609060101010101" pitchFamily="49" charset="-122"/>
                  <a:cs typeface="Times New Roman" panose="02020603050405020304" pitchFamily="18" charset="0"/>
                </a:rPr>
                <a:t>5</a:t>
              </a:r>
              <a:endParaRPr kumimoji="0" lang="en-US" altLang="zh-CN" sz="2000" b="0" i="0" u="none" strike="noStrike" kern="1200" cap="none" spc="0" normalizeH="0" baseline="0" noProof="0" dirty="0">
                <a:ln>
                  <a:noFill/>
                </a:ln>
                <a:solidFill>
                  <a:schemeClr val="tx1"/>
                </a:solidFill>
                <a:effectLst/>
                <a:uLnTx/>
                <a:uFillTx/>
                <a:latin typeface="Arial" panose="020B0604020202020204" pitchFamily="34" charset="0"/>
                <a:ea typeface="黑体" panose="02010609060101010101" pitchFamily="49" charset="-122"/>
                <a:cs typeface="Times New Roman" panose="02020603050405020304" pitchFamily="18" charset="0"/>
              </a:endParaRPr>
            </a:p>
          </p:txBody>
        </p:sp>
        <p:sp>
          <p:nvSpPr>
            <p:cNvPr id="2" name="MH_Others_1"/>
            <p:cNvSpPr/>
            <p:nvPr>
              <p:custDataLst>
                <p:tags r:id="rId3"/>
              </p:custDataLst>
            </p:nvPr>
          </p:nvSpPr>
          <p:spPr>
            <a:xfrm>
              <a:off x="5717994" y="1309157"/>
              <a:ext cx="65405" cy="517830"/>
            </a:xfrm>
            <a:prstGeom prst="rect">
              <a:avLst/>
            </a:prstGeom>
            <a:solidFill>
              <a:schemeClr val="accent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a:ln>
                  <a:noFill/>
                </a:ln>
                <a:solidFill>
                  <a:schemeClr val="accent1">
                    <a:lumMod val="75000"/>
                  </a:schemeClr>
                </a:solidFill>
                <a:effectLst/>
                <a:uLnTx/>
                <a:uFillTx/>
                <a:latin typeface="Arial" panose="020B0604020202020204" pitchFamily="34" charset="0"/>
                <a:ea typeface="黑体" panose="02010609060101010101" pitchFamily="49" charset="-122"/>
                <a:cs typeface="+mn-cs"/>
              </a:endParaRPr>
            </a:p>
          </p:txBody>
        </p:sp>
        <p:sp>
          <p:nvSpPr>
            <p:cNvPr id="3" name="MH_Entry_1">
              <a:hlinkClick r:id="rId1" action="ppaction://hlinksldjump"/>
            </p:cNvPr>
            <p:cNvSpPr/>
            <p:nvPr>
              <p:custDataLst>
                <p:tags r:id="rId4"/>
              </p:custDataLst>
            </p:nvPr>
          </p:nvSpPr>
          <p:spPr>
            <a:xfrm>
              <a:off x="5783398" y="1309157"/>
              <a:ext cx="4507231" cy="517830"/>
            </a:xfrm>
            <a:prstGeom prst="rect">
              <a:avLst/>
            </a:prstGeom>
            <a:solidFill>
              <a:schemeClr val="accent1">
                <a:lumMod val="20000"/>
                <a:lumOff val="80000"/>
              </a:schemeClr>
            </a:solidFill>
            <a:ln w="31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180000" tIns="0" rIns="0" bIns="0" rtlCol="0" anchor="ctr">
              <a:norm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schemeClr val="accent1">
                      <a:lumMod val="75000"/>
                    </a:schemeClr>
                  </a:solidFill>
                  <a:effectLst/>
                  <a:uLnTx/>
                  <a:uFillTx/>
                  <a:latin typeface="Arial" panose="020B0604020202020204" pitchFamily="34" charset="0"/>
                  <a:ea typeface="黑体" panose="02010609060101010101" pitchFamily="49" charset="-122"/>
                  <a:cs typeface="+mn-cs"/>
                </a:rPr>
                <a:t>初探</a:t>
              </a:r>
              <a:r>
                <a:rPr kumimoji="0" lang="en-US" altLang="zh-CN" sz="2000" b="0" i="0" u="none" strike="noStrike" kern="1200" cap="none" spc="0" normalizeH="0" baseline="0" noProof="0" dirty="0">
                  <a:ln>
                    <a:noFill/>
                  </a:ln>
                  <a:solidFill>
                    <a:schemeClr val="accent1">
                      <a:lumMod val="75000"/>
                    </a:schemeClr>
                  </a:solidFill>
                  <a:effectLst/>
                  <a:uLnTx/>
                  <a:uFillTx/>
                  <a:latin typeface="Arial" panose="020B0604020202020204" pitchFamily="34" charset="0"/>
                  <a:ea typeface="黑体" panose="02010609060101010101" pitchFamily="49" charset="-122"/>
                  <a:cs typeface="+mn-cs"/>
                </a:rPr>
                <a:t>webpack</a:t>
              </a:r>
              <a:endParaRPr kumimoji="0" lang="en-US" altLang="zh-CN" sz="2000" b="0" i="0" u="none" strike="noStrike" kern="1200" cap="none" spc="0" normalizeH="0" baseline="0" noProof="0" dirty="0">
                <a:ln>
                  <a:noFill/>
                </a:ln>
                <a:solidFill>
                  <a:schemeClr val="accent1">
                    <a:lumMod val="75000"/>
                  </a:schemeClr>
                </a:solidFill>
                <a:effectLst/>
                <a:uLnTx/>
                <a:uFillTx/>
                <a:latin typeface="Arial" panose="020B0604020202020204" pitchFamily="34" charset="0"/>
                <a:ea typeface="黑体" panose="02010609060101010101" pitchFamily="49" charset="-122"/>
                <a:cs typeface="+mn-cs"/>
              </a:endParaRPr>
            </a:p>
          </p:txBody>
        </p:sp>
      </p:grpSp>
      <p:sp>
        <p:nvSpPr>
          <p:cNvPr id="7171" name="MH_Others_3"/>
          <p:cNvSpPr txBox="1"/>
          <p:nvPr>
            <p:custDataLst>
              <p:tags r:id="rId5"/>
            </p:custDataLst>
          </p:nvPr>
        </p:nvSpPr>
        <p:spPr>
          <a:xfrm>
            <a:off x="2043113" y="2057400"/>
            <a:ext cx="1435100" cy="2755900"/>
          </a:xfrm>
          <a:prstGeom prst="rect">
            <a:avLst/>
          </a:prstGeom>
          <a:noFill/>
          <a:ln w="9525">
            <a:noFill/>
            <a:miter/>
          </a:ln>
        </p:spPr>
        <p:txBody>
          <a:bodyPr lIns="0" tIns="0" rIns="0" bIns="0" anchor="ctr"/>
          <a:lstStyle/>
          <a:p>
            <a:pPr lvl="0" algn="ctr" eaLnBrk="1" hangingPunct="1"/>
            <a:r>
              <a:rPr lang="zh-CN" altLang="en-US" sz="6600" dirty="0">
                <a:latin typeface="Arial" panose="020B0604020202020204" pitchFamily="34" charset="0"/>
                <a:ea typeface="黑体" panose="02010609060101010101" pitchFamily="49" charset="-122"/>
              </a:rPr>
              <a:t>工程化</a:t>
            </a:r>
            <a:endParaRPr lang="zh-CN" altLang="en-US" sz="6600" dirty="0">
              <a:latin typeface="Arial" panose="020B0604020202020204" pitchFamily="34" charset="0"/>
              <a:ea typeface="黑体" panose="02010609060101010101" pitchFamily="49" charset="-122"/>
            </a:endParaRPr>
          </a:p>
        </p:txBody>
      </p:sp>
      <p:sp>
        <p:nvSpPr>
          <p:cNvPr id="28" name="MH_Others_4"/>
          <p:cNvSpPr txBox="1"/>
          <p:nvPr>
            <p:custDataLst>
              <p:tags r:id="rId6"/>
            </p:custDataLst>
          </p:nvPr>
        </p:nvSpPr>
        <p:spPr>
          <a:xfrm rot="5400000">
            <a:off x="224631" y="3107531"/>
            <a:ext cx="3694113" cy="58420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200" b="0" i="0" u="none" strike="noStrike" kern="1200" cap="none" spc="400" normalizeH="0" baseline="0" noProof="0" dirty="0">
                <a:ln>
                  <a:noFill/>
                </a:ln>
                <a:solidFill>
                  <a:srgbClr val="DDDDDD"/>
                </a:solidFill>
                <a:effectLst/>
                <a:uLnTx/>
                <a:uFillTx/>
                <a:latin typeface="Arial" panose="020B0604020202020204" pitchFamily="34" charset="0"/>
                <a:ea typeface="黑体" panose="02010609060101010101" pitchFamily="49" charset="-122"/>
                <a:cs typeface="+mn-cs"/>
              </a:rPr>
              <a:t>CONTENTS</a:t>
            </a:r>
            <a:endParaRPr kumimoji="0" lang="zh-CN" altLang="en-US" sz="3200" b="0" i="0" u="none" strike="noStrike" kern="1200" cap="none" spc="400" normalizeH="0" baseline="0" noProof="0" dirty="0">
              <a:ln>
                <a:noFill/>
              </a:ln>
              <a:solidFill>
                <a:srgbClr val="DDDDDD"/>
              </a:solidFill>
              <a:effectLst/>
              <a:uLnTx/>
              <a:uFillTx/>
              <a:latin typeface="Arial" panose="020B0604020202020204" pitchFamily="34" charset="0"/>
              <a:ea typeface="黑体" panose="02010609060101010101" pitchFamily="49" charset="-122"/>
              <a:cs typeface="+mn-cs"/>
            </a:endParaRPr>
          </a:p>
        </p:txBody>
      </p:sp>
    </p:spTree>
    <p:custDataLst>
      <p:tags r:id="rId7"/>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2"/>
          <p:cNvPicPr>
            <a:picLocks noChangeAspect="1"/>
          </p:cNvPicPr>
          <p:nvPr/>
        </p:nvPicPr>
        <p:blipFill>
          <a:blip r:embed="rId1"/>
          <a:stretch>
            <a:fillRect/>
          </a:stretch>
        </p:blipFill>
        <p:spPr>
          <a:xfrm>
            <a:off x="696595" y="119380"/>
            <a:ext cx="10798810" cy="6478270"/>
          </a:xfrm>
          <a:prstGeom prst="rect">
            <a:avLst/>
          </a:prstGeom>
        </p:spPr>
      </p:pic>
    </p:spTree>
    <p:custDataLst>
      <p:tags r:id="rId2"/>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771" name="组合 1"/>
          <p:cNvGrpSpPr/>
          <p:nvPr/>
        </p:nvGrpSpPr>
        <p:grpSpPr>
          <a:xfrm>
            <a:off x="239395" y="172085"/>
            <a:ext cx="11506835" cy="6525895"/>
            <a:chOff x="3160714" y="1830388"/>
            <a:chExt cx="5861049" cy="4249738"/>
          </a:xfrm>
        </p:grpSpPr>
        <p:sp>
          <p:nvSpPr>
            <p:cNvPr id="6" name="MH_Other_1"/>
            <p:cNvSpPr/>
            <p:nvPr>
              <p:custDataLst>
                <p:tags r:id="rId1"/>
              </p:custDataLst>
            </p:nvPr>
          </p:nvSpPr>
          <p:spPr>
            <a:xfrm>
              <a:off x="3397251" y="1830388"/>
              <a:ext cx="3889375" cy="3192462"/>
            </a:xfrm>
            <a:custGeom>
              <a:avLst/>
              <a:gdLst>
                <a:gd name="connsiteX0" fmla="*/ 0 w 3718560"/>
                <a:gd name="connsiteY0" fmla="*/ 0 h 3518262"/>
                <a:gd name="connsiteX1" fmla="*/ 0 w 3718560"/>
                <a:gd name="connsiteY1" fmla="*/ 3509554 h 3518262"/>
                <a:gd name="connsiteX2" fmla="*/ 3718560 w 3718560"/>
                <a:gd name="connsiteY2" fmla="*/ 3518262 h 3518262"/>
                <a:gd name="connsiteX3" fmla="*/ 3718560 w 3718560"/>
                <a:gd name="connsiteY3" fmla="*/ 3518262 h 3518262"/>
              </a:gdLst>
              <a:ahLst/>
              <a:cxnLst>
                <a:cxn ang="0">
                  <a:pos x="connsiteX0" y="connsiteY0"/>
                </a:cxn>
                <a:cxn ang="0">
                  <a:pos x="connsiteX1" y="connsiteY1"/>
                </a:cxn>
                <a:cxn ang="0">
                  <a:pos x="connsiteX2" y="connsiteY2"/>
                </a:cxn>
                <a:cxn ang="0">
                  <a:pos x="connsiteX3" y="connsiteY3"/>
                </a:cxn>
              </a:cxnLst>
              <a:rect l="l" t="t" r="r" b="b"/>
              <a:pathLst>
                <a:path w="3718560" h="3518262">
                  <a:moveTo>
                    <a:pt x="0" y="0"/>
                  </a:moveTo>
                  <a:lnTo>
                    <a:pt x="0" y="3509554"/>
                  </a:lnTo>
                  <a:lnTo>
                    <a:pt x="3718560" y="3518262"/>
                  </a:lnTo>
                  <a:lnTo>
                    <a:pt x="3718560" y="3518262"/>
                  </a:lnTo>
                </a:path>
              </a:pathLst>
            </a:custGeom>
            <a:noFill/>
            <a:ln w="76200" cap="flat" cmpd="sng" algn="ctr">
              <a:solidFill>
                <a:schemeClr val="accent1"/>
              </a:solidFill>
              <a:prstDash val="solid"/>
              <a:miter lim="800000"/>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a:ea typeface="宋体" panose="02010600030101010101" pitchFamily="2" charset="-122"/>
                <a:cs typeface="+mn-cs"/>
              </a:endParaRPr>
            </a:p>
          </p:txBody>
        </p:sp>
        <p:sp>
          <p:nvSpPr>
            <p:cNvPr id="7" name="MH_Desc_1"/>
            <p:cNvSpPr/>
            <p:nvPr>
              <p:custDataLst>
                <p:tags r:id="rId2"/>
              </p:custDataLst>
            </p:nvPr>
          </p:nvSpPr>
          <p:spPr>
            <a:xfrm>
              <a:off x="3160714" y="2117725"/>
              <a:ext cx="5464175" cy="3911600"/>
            </a:xfrm>
            <a:custGeom>
              <a:avLst/>
              <a:gdLst>
                <a:gd name="connsiteX0" fmla="*/ 5320937 w 5320937"/>
                <a:gd name="connsiteY0" fmla="*/ 1837508 h 4188823"/>
                <a:gd name="connsiteX1" fmla="*/ 5320937 w 5320937"/>
                <a:gd name="connsiteY1" fmla="*/ 0 h 4188823"/>
                <a:gd name="connsiteX2" fmla="*/ 0 w 5320937"/>
                <a:gd name="connsiteY2" fmla="*/ 0 h 4188823"/>
                <a:gd name="connsiteX3" fmla="*/ 0 w 5320937"/>
                <a:gd name="connsiteY3" fmla="*/ 3405051 h 4188823"/>
                <a:gd name="connsiteX4" fmla="*/ 2717075 w 5320937"/>
                <a:gd name="connsiteY4" fmla="*/ 3405051 h 4188823"/>
                <a:gd name="connsiteX5" fmla="*/ 3500847 w 5320937"/>
                <a:gd name="connsiteY5" fmla="*/ 4188823 h 4188823"/>
                <a:gd name="connsiteX6" fmla="*/ 3518263 w 5320937"/>
                <a:gd name="connsiteY6" fmla="*/ 4188823 h 4188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20937" h="4188823">
                  <a:moveTo>
                    <a:pt x="5320937" y="1837508"/>
                  </a:moveTo>
                  <a:lnTo>
                    <a:pt x="5320937" y="0"/>
                  </a:lnTo>
                  <a:lnTo>
                    <a:pt x="0" y="0"/>
                  </a:lnTo>
                  <a:lnTo>
                    <a:pt x="0" y="3405051"/>
                  </a:lnTo>
                  <a:lnTo>
                    <a:pt x="2717075" y="3405051"/>
                  </a:lnTo>
                  <a:lnTo>
                    <a:pt x="3500847" y="4188823"/>
                  </a:lnTo>
                  <a:lnTo>
                    <a:pt x="3518263" y="4188823"/>
                  </a:lnTo>
                </a:path>
              </a:pathLst>
            </a:custGeom>
            <a:noFill/>
            <a:ln w="76200" cap="flat" cmpd="sng" algn="ctr">
              <a:solidFill>
                <a:schemeClr val="accent1"/>
              </a:solidFill>
              <a:prstDash val="solid"/>
              <a:miter lim="800000"/>
            </a:ln>
            <a:effectLst/>
          </p:spPr>
          <p:txBody>
            <a:bodyPr lIns="612000" tIns="216000" rIns="324000" bIns="1584000">
              <a:noAutofit/>
            </a:bodyPr>
            <a:lstStyle/>
            <a:p>
              <a:pPr marL="0" marR="0" lvl="0" indent="0" algn="just" defTabSz="914400" rtl="0" eaLnBrk="1" fontAlgn="auto" latinLnBrk="0" hangingPunct="1">
                <a:lnSpc>
                  <a:spcPct val="130000"/>
                </a:lnSpc>
                <a:spcBef>
                  <a:spcPts val="0"/>
                </a:spcBef>
                <a:spcAft>
                  <a:spcPts val="0"/>
                </a:spcAft>
                <a:buClrTx/>
                <a:buSzTx/>
                <a:buFontTx/>
                <a:buNone/>
                <a:defRPr/>
              </a:pPr>
              <a:r>
                <a:rPr kumimoji="0" lang="en-US" altLang="zh-CN"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npm</a:t>
              </a:r>
              <a:r>
                <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包管理器 下载包</a:t>
              </a:r>
              <a:endPar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r>
                <a:rPr kumimoji="0" lang="en-US" altLang="zh-CN"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1. </a:t>
              </a:r>
              <a:r>
                <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全局安装 </a:t>
              </a:r>
              <a:r>
                <a:rPr kumimoji="0" lang="en-US" altLang="zh-CN"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webpack ---&gt; npm install webpack -g  (如果 自己写了packpage.json 文件 还可以   npm init)  </a:t>
              </a:r>
              <a:endParaRPr kumimoji="0" lang="en-US" altLang="zh-CN"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endParaRPr kumimoji="0" lang="en-US" altLang="zh-CN"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endParaRPr kumimoji="0" lang="en-US" altLang="zh-CN"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p:txBody>
        </p:sp>
        <p:sp>
          <p:nvSpPr>
            <p:cNvPr id="8" name="MH_Other_2"/>
            <p:cNvSpPr/>
            <p:nvPr>
              <p:custDataLst>
                <p:tags r:id="rId3"/>
              </p:custDataLst>
            </p:nvPr>
          </p:nvSpPr>
          <p:spPr bwMode="auto">
            <a:xfrm>
              <a:off x="6740525" y="3722689"/>
              <a:ext cx="2281238" cy="2357437"/>
            </a:xfrm>
            <a:custGeom>
              <a:avLst/>
              <a:gdLst>
                <a:gd name="T0" fmla="*/ 311438 w 1909763"/>
                <a:gd name="T1" fmla="*/ 1234671 h 1912938"/>
                <a:gd name="T2" fmla="*/ 423998 w 1909763"/>
                <a:gd name="T3" fmla="*/ 1256142 h 1912938"/>
                <a:gd name="T4" fmla="*/ 469528 w 1909763"/>
                <a:gd name="T5" fmla="*/ 1335710 h 1912938"/>
                <a:gd name="T6" fmla="*/ 530235 w 1909763"/>
                <a:gd name="T7" fmla="*/ 1396649 h 1912938"/>
                <a:gd name="T8" fmla="*/ 631728 w 1909763"/>
                <a:gd name="T9" fmla="*/ 1456326 h 1912938"/>
                <a:gd name="T10" fmla="*/ 647854 w 1909763"/>
                <a:gd name="T11" fmla="*/ 1533683 h 1912938"/>
                <a:gd name="T12" fmla="*/ 0 w 1909763"/>
                <a:gd name="T13" fmla="*/ 1905000 h 1912938"/>
                <a:gd name="T14" fmla="*/ 990076 w 1909763"/>
                <a:gd name="T15" fmla="*/ 547002 h 1912938"/>
                <a:gd name="T16" fmla="*/ 1084268 w 1909763"/>
                <a:gd name="T17" fmla="*/ 595709 h 1912938"/>
                <a:gd name="T18" fmla="*/ 1176565 w 1909763"/>
                <a:gd name="T19" fmla="*/ 667504 h 1912938"/>
                <a:gd name="T20" fmla="*/ 1294781 w 1909763"/>
                <a:gd name="T21" fmla="*/ 800657 h 1912938"/>
                <a:gd name="T22" fmla="*/ 1351992 w 1909763"/>
                <a:gd name="T23" fmla="*/ 906610 h 1912938"/>
                <a:gd name="T24" fmla="*/ 1367480 w 1909763"/>
                <a:gd name="T25" fmla="*/ 971447 h 1912938"/>
                <a:gd name="T26" fmla="*/ 741633 w 1909763"/>
                <a:gd name="T27" fmla="*/ 1521772 h 1912938"/>
                <a:gd name="T28" fmla="*/ 719507 w 1909763"/>
                <a:gd name="T29" fmla="*/ 1441437 h 1912938"/>
                <a:gd name="T30" fmla="*/ 689163 w 1909763"/>
                <a:gd name="T31" fmla="*/ 1362684 h 1912938"/>
                <a:gd name="T32" fmla="*/ 605717 w 1909763"/>
                <a:gd name="T33" fmla="*/ 1309233 h 1912938"/>
                <a:gd name="T34" fmla="*/ 554511 w 1909763"/>
                <a:gd name="T35" fmla="*/ 1257047 h 1912938"/>
                <a:gd name="T36" fmla="*/ 495403 w 1909763"/>
                <a:gd name="T37" fmla="*/ 1173233 h 1912938"/>
                <a:gd name="T38" fmla="*/ 414485 w 1909763"/>
                <a:gd name="T39" fmla="*/ 1167223 h 1912938"/>
                <a:gd name="T40" fmla="*/ 334200 w 1909763"/>
                <a:gd name="T41" fmla="*/ 1137810 h 1912938"/>
                <a:gd name="T42" fmla="*/ 1102115 w 1909763"/>
                <a:gd name="T43" fmla="*/ 389221 h 1912938"/>
                <a:gd name="T44" fmla="*/ 1182317 w 1909763"/>
                <a:gd name="T45" fmla="*/ 412935 h 1912938"/>
                <a:gd name="T46" fmla="*/ 1278052 w 1909763"/>
                <a:gd name="T47" fmla="*/ 467951 h 1912938"/>
                <a:gd name="T48" fmla="*/ 1390271 w 1909763"/>
                <a:gd name="T49" fmla="*/ 569762 h 1912938"/>
                <a:gd name="T50" fmla="*/ 1465401 w 1909763"/>
                <a:gd name="T51" fmla="*/ 674102 h 1912938"/>
                <a:gd name="T52" fmla="*/ 1496150 w 1909763"/>
                <a:gd name="T53" fmla="*/ 753148 h 1912938"/>
                <a:gd name="T54" fmla="*/ 1438773 w 1909763"/>
                <a:gd name="T55" fmla="*/ 874245 h 1912938"/>
                <a:gd name="T56" fmla="*/ 1394075 w 1909763"/>
                <a:gd name="T57" fmla="*/ 754728 h 1912938"/>
                <a:gd name="T58" fmla="*/ 1286611 w 1909763"/>
                <a:gd name="T59" fmla="*/ 617822 h 1912938"/>
                <a:gd name="T60" fmla="*/ 1182317 w 1909763"/>
                <a:gd name="T61" fmla="*/ 530239 h 1912938"/>
                <a:gd name="T62" fmla="*/ 1095458 w 1909763"/>
                <a:gd name="T63" fmla="*/ 479966 h 1912938"/>
                <a:gd name="T64" fmla="*/ 1079925 w 1909763"/>
                <a:gd name="T65" fmla="*/ 387324 h 1912938"/>
                <a:gd name="T66" fmla="*/ 1274840 w 1909763"/>
                <a:gd name="T67" fmla="*/ 248813 h 1912938"/>
                <a:gd name="T68" fmla="*/ 1361157 w 1909763"/>
                <a:gd name="T69" fmla="*/ 287000 h 1912938"/>
                <a:gd name="T70" fmla="*/ 1471820 w 1909763"/>
                <a:gd name="T71" fmla="*/ 367792 h 1912938"/>
                <a:gd name="T72" fmla="*/ 1577108 w 1909763"/>
                <a:gd name="T73" fmla="*/ 484246 h 1912938"/>
                <a:gd name="T74" fmla="*/ 1629910 w 1909763"/>
                <a:gd name="T75" fmla="*/ 580818 h 1912938"/>
                <a:gd name="T76" fmla="*/ 1646668 w 1909763"/>
                <a:gd name="T77" fmla="*/ 647723 h 1912938"/>
                <a:gd name="T78" fmla="*/ 1571733 w 1909763"/>
                <a:gd name="T79" fmla="*/ 701374 h 1912938"/>
                <a:gd name="T80" fmla="*/ 1500908 w 1909763"/>
                <a:gd name="T81" fmla="*/ 566932 h 1912938"/>
                <a:gd name="T82" fmla="*/ 1381077 w 1909763"/>
                <a:gd name="T83" fmla="*/ 437539 h 1912938"/>
                <a:gd name="T84" fmla="*/ 1277685 w 1909763"/>
                <a:gd name="T85" fmla="*/ 362111 h 1912938"/>
                <a:gd name="T86" fmla="*/ 1174610 w 1909763"/>
                <a:gd name="T87" fmla="*/ 313195 h 1912938"/>
                <a:gd name="T88" fmla="*/ 1571880 w 1909763"/>
                <a:gd name="T89" fmla="*/ 0 h 1912938"/>
                <a:gd name="T90" fmla="*/ 1674374 w 1909763"/>
                <a:gd name="T91" fmla="*/ 27868 h 1912938"/>
                <a:gd name="T92" fmla="*/ 1797116 w 1909763"/>
                <a:gd name="T93" fmla="*/ 110838 h 1912938"/>
                <a:gd name="T94" fmla="*/ 1880946 w 1909763"/>
                <a:gd name="T95" fmla="*/ 216927 h 1912938"/>
                <a:gd name="T96" fmla="*/ 1901825 w 1909763"/>
                <a:gd name="T97" fmla="*/ 315415 h 1912938"/>
                <a:gd name="T98" fmla="*/ 1879681 w 1909763"/>
                <a:gd name="T99" fmla="*/ 399018 h 1912938"/>
                <a:gd name="T100" fmla="*/ 1834128 w 1909763"/>
                <a:gd name="T101" fmla="*/ 461405 h 1912938"/>
                <a:gd name="T102" fmla="*/ 1716764 w 1909763"/>
                <a:gd name="T103" fmla="*/ 551026 h 1912938"/>
                <a:gd name="T104" fmla="*/ 1686079 w 1909763"/>
                <a:gd name="T105" fmla="*/ 466156 h 1912938"/>
                <a:gd name="T106" fmla="*/ 1635148 w 1909763"/>
                <a:gd name="T107" fmla="*/ 386034 h 1912938"/>
                <a:gd name="T108" fmla="*/ 1552899 w 1909763"/>
                <a:gd name="T109" fmla="*/ 297997 h 1912938"/>
                <a:gd name="T110" fmla="*/ 1465272 w 1909763"/>
                <a:gd name="T111" fmla="*/ 231811 h 1912938"/>
                <a:gd name="T112" fmla="*/ 1387135 w 1909763"/>
                <a:gd name="T113" fmla="*/ 193176 h 1912938"/>
                <a:gd name="T114" fmla="*/ 1324816 w 1909763"/>
                <a:gd name="T115" fmla="*/ 138389 h 1912938"/>
                <a:gd name="T116" fmla="*/ 1449455 w 1909763"/>
                <a:gd name="T117" fmla="*/ 33885 h 1912938"/>
                <a:gd name="T118" fmla="*/ 1518102 w 1909763"/>
                <a:gd name="T119" fmla="*/ 4750 h 1912938"/>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1909763" h="1912938">
                  <a:moveTo>
                    <a:pt x="275590" y="1223963"/>
                  </a:moveTo>
                  <a:lnTo>
                    <a:pt x="276860" y="1225231"/>
                  </a:lnTo>
                  <a:lnTo>
                    <a:pt x="281623" y="1228085"/>
                  </a:lnTo>
                  <a:lnTo>
                    <a:pt x="285433" y="1229987"/>
                  </a:lnTo>
                  <a:lnTo>
                    <a:pt x="290513" y="1232207"/>
                  </a:lnTo>
                  <a:lnTo>
                    <a:pt x="296545" y="1235060"/>
                  </a:lnTo>
                  <a:lnTo>
                    <a:pt x="304165" y="1237280"/>
                  </a:lnTo>
                  <a:lnTo>
                    <a:pt x="312738" y="1239816"/>
                  </a:lnTo>
                  <a:lnTo>
                    <a:pt x="323215" y="1242036"/>
                  </a:lnTo>
                  <a:lnTo>
                    <a:pt x="335280" y="1244255"/>
                  </a:lnTo>
                  <a:lnTo>
                    <a:pt x="348933" y="1246157"/>
                  </a:lnTo>
                  <a:lnTo>
                    <a:pt x="364173" y="1248060"/>
                  </a:lnTo>
                  <a:lnTo>
                    <a:pt x="381318" y="1249328"/>
                  </a:lnTo>
                  <a:lnTo>
                    <a:pt x="400368" y="1249962"/>
                  </a:lnTo>
                  <a:lnTo>
                    <a:pt x="421958" y="1250279"/>
                  </a:lnTo>
                  <a:lnTo>
                    <a:pt x="425768" y="1261376"/>
                  </a:lnTo>
                  <a:lnTo>
                    <a:pt x="430213" y="1272474"/>
                  </a:lnTo>
                  <a:lnTo>
                    <a:pt x="434658" y="1282937"/>
                  </a:lnTo>
                  <a:lnTo>
                    <a:pt x="440055" y="1293083"/>
                  </a:lnTo>
                  <a:lnTo>
                    <a:pt x="445453" y="1303229"/>
                  </a:lnTo>
                  <a:lnTo>
                    <a:pt x="451485" y="1313375"/>
                  </a:lnTo>
                  <a:lnTo>
                    <a:pt x="457835" y="1322886"/>
                  </a:lnTo>
                  <a:lnTo>
                    <a:pt x="464185" y="1332081"/>
                  </a:lnTo>
                  <a:lnTo>
                    <a:pt x="471488" y="1341276"/>
                  </a:lnTo>
                  <a:lnTo>
                    <a:pt x="478473" y="1349837"/>
                  </a:lnTo>
                  <a:lnTo>
                    <a:pt x="485775" y="1358080"/>
                  </a:lnTo>
                  <a:lnTo>
                    <a:pt x="493395" y="1366324"/>
                  </a:lnTo>
                  <a:lnTo>
                    <a:pt x="500698" y="1374250"/>
                  </a:lnTo>
                  <a:lnTo>
                    <a:pt x="508635" y="1381860"/>
                  </a:lnTo>
                  <a:lnTo>
                    <a:pt x="516573" y="1388835"/>
                  </a:lnTo>
                  <a:lnTo>
                    <a:pt x="524510" y="1395493"/>
                  </a:lnTo>
                  <a:lnTo>
                    <a:pt x="532448" y="1402469"/>
                  </a:lnTo>
                  <a:lnTo>
                    <a:pt x="540385" y="1408810"/>
                  </a:lnTo>
                  <a:lnTo>
                    <a:pt x="555943" y="1420541"/>
                  </a:lnTo>
                  <a:lnTo>
                    <a:pt x="571500" y="1430687"/>
                  </a:lnTo>
                  <a:lnTo>
                    <a:pt x="586105" y="1439565"/>
                  </a:lnTo>
                  <a:lnTo>
                    <a:pt x="600075" y="1447492"/>
                  </a:lnTo>
                  <a:lnTo>
                    <a:pt x="612775" y="1453833"/>
                  </a:lnTo>
                  <a:lnTo>
                    <a:pt x="624523" y="1458589"/>
                  </a:lnTo>
                  <a:lnTo>
                    <a:pt x="634365" y="1462394"/>
                  </a:lnTo>
                  <a:lnTo>
                    <a:pt x="634365" y="1467784"/>
                  </a:lnTo>
                  <a:lnTo>
                    <a:pt x="634683" y="1473808"/>
                  </a:lnTo>
                  <a:lnTo>
                    <a:pt x="635318" y="1479832"/>
                  </a:lnTo>
                  <a:lnTo>
                    <a:pt x="636270" y="1486173"/>
                  </a:lnTo>
                  <a:lnTo>
                    <a:pt x="638810" y="1499173"/>
                  </a:lnTo>
                  <a:lnTo>
                    <a:pt x="641668" y="1512489"/>
                  </a:lnTo>
                  <a:lnTo>
                    <a:pt x="645795" y="1526440"/>
                  </a:lnTo>
                  <a:lnTo>
                    <a:pt x="650558" y="1540074"/>
                  </a:lnTo>
                  <a:lnTo>
                    <a:pt x="655321" y="1553707"/>
                  </a:lnTo>
                  <a:lnTo>
                    <a:pt x="660083" y="1566707"/>
                  </a:lnTo>
                  <a:lnTo>
                    <a:pt x="665481" y="1579389"/>
                  </a:lnTo>
                  <a:lnTo>
                    <a:pt x="670243" y="1590803"/>
                  </a:lnTo>
                  <a:lnTo>
                    <a:pt x="679133" y="1610144"/>
                  </a:lnTo>
                  <a:lnTo>
                    <a:pt x="685165" y="1623144"/>
                  </a:lnTo>
                  <a:lnTo>
                    <a:pt x="687388" y="1627900"/>
                  </a:lnTo>
                  <a:lnTo>
                    <a:pt x="0" y="1912938"/>
                  </a:lnTo>
                  <a:lnTo>
                    <a:pt x="275590" y="1223963"/>
                  </a:lnTo>
                  <a:close/>
                  <a:moveTo>
                    <a:pt x="923427" y="530225"/>
                  </a:moveTo>
                  <a:lnTo>
                    <a:pt x="931362" y="531813"/>
                  </a:lnTo>
                  <a:lnTo>
                    <a:pt x="941201" y="533401"/>
                  </a:lnTo>
                  <a:lnTo>
                    <a:pt x="951993" y="536259"/>
                  </a:lnTo>
                  <a:lnTo>
                    <a:pt x="965007" y="539435"/>
                  </a:lnTo>
                  <a:lnTo>
                    <a:pt x="978972" y="544199"/>
                  </a:lnTo>
                  <a:lnTo>
                    <a:pt x="994208" y="549281"/>
                  </a:lnTo>
                  <a:lnTo>
                    <a:pt x="1010713" y="555950"/>
                  </a:lnTo>
                  <a:lnTo>
                    <a:pt x="1028805" y="564526"/>
                  </a:lnTo>
                  <a:lnTo>
                    <a:pt x="1038327" y="568972"/>
                  </a:lnTo>
                  <a:lnTo>
                    <a:pt x="1047849" y="574053"/>
                  </a:lnTo>
                  <a:lnTo>
                    <a:pt x="1057689" y="579453"/>
                  </a:lnTo>
                  <a:lnTo>
                    <a:pt x="1067845" y="585487"/>
                  </a:lnTo>
                  <a:lnTo>
                    <a:pt x="1078320" y="591521"/>
                  </a:lnTo>
                  <a:lnTo>
                    <a:pt x="1088794" y="598191"/>
                  </a:lnTo>
                  <a:lnTo>
                    <a:pt x="1099903" y="605495"/>
                  </a:lnTo>
                  <a:lnTo>
                    <a:pt x="1111012" y="613118"/>
                  </a:lnTo>
                  <a:lnTo>
                    <a:pt x="1122439" y="621058"/>
                  </a:lnTo>
                  <a:lnTo>
                    <a:pt x="1133548" y="630268"/>
                  </a:lnTo>
                  <a:lnTo>
                    <a:pt x="1145609" y="639161"/>
                  </a:lnTo>
                  <a:lnTo>
                    <a:pt x="1157353" y="649006"/>
                  </a:lnTo>
                  <a:lnTo>
                    <a:pt x="1169415" y="659487"/>
                  </a:lnTo>
                  <a:lnTo>
                    <a:pt x="1181476" y="670285"/>
                  </a:lnTo>
                  <a:lnTo>
                    <a:pt x="1193855" y="681719"/>
                  </a:lnTo>
                  <a:lnTo>
                    <a:pt x="1206234" y="693787"/>
                  </a:lnTo>
                  <a:lnTo>
                    <a:pt x="1224326" y="712208"/>
                  </a:lnTo>
                  <a:lnTo>
                    <a:pt x="1241148" y="730311"/>
                  </a:lnTo>
                  <a:lnTo>
                    <a:pt x="1257336" y="748731"/>
                  </a:lnTo>
                  <a:lnTo>
                    <a:pt x="1272888" y="767152"/>
                  </a:lnTo>
                  <a:lnTo>
                    <a:pt x="1287172" y="785573"/>
                  </a:lnTo>
                  <a:lnTo>
                    <a:pt x="1300185" y="803993"/>
                  </a:lnTo>
                  <a:lnTo>
                    <a:pt x="1312246" y="822096"/>
                  </a:lnTo>
                  <a:lnTo>
                    <a:pt x="1323356" y="840199"/>
                  </a:lnTo>
                  <a:lnTo>
                    <a:pt x="1333513" y="857984"/>
                  </a:lnTo>
                  <a:lnTo>
                    <a:pt x="1343035" y="875770"/>
                  </a:lnTo>
                  <a:lnTo>
                    <a:pt x="1346843" y="884345"/>
                  </a:lnTo>
                  <a:lnTo>
                    <a:pt x="1350970" y="892920"/>
                  </a:lnTo>
                  <a:lnTo>
                    <a:pt x="1354461" y="901813"/>
                  </a:lnTo>
                  <a:lnTo>
                    <a:pt x="1357635" y="910388"/>
                  </a:lnTo>
                  <a:lnTo>
                    <a:pt x="1360809" y="918963"/>
                  </a:lnTo>
                  <a:lnTo>
                    <a:pt x="1363349" y="927220"/>
                  </a:lnTo>
                  <a:lnTo>
                    <a:pt x="1365570" y="935478"/>
                  </a:lnTo>
                  <a:lnTo>
                    <a:pt x="1367792" y="943735"/>
                  </a:lnTo>
                  <a:lnTo>
                    <a:pt x="1369697" y="951675"/>
                  </a:lnTo>
                  <a:lnTo>
                    <a:pt x="1370966" y="959933"/>
                  </a:lnTo>
                  <a:lnTo>
                    <a:pt x="1372236" y="967873"/>
                  </a:lnTo>
                  <a:lnTo>
                    <a:pt x="1373188" y="975495"/>
                  </a:lnTo>
                  <a:lnTo>
                    <a:pt x="774247" y="1579563"/>
                  </a:lnTo>
                  <a:lnTo>
                    <a:pt x="771708" y="1576387"/>
                  </a:lnTo>
                  <a:lnTo>
                    <a:pt x="768851" y="1572258"/>
                  </a:lnTo>
                  <a:lnTo>
                    <a:pt x="765042" y="1566542"/>
                  </a:lnTo>
                  <a:lnTo>
                    <a:pt x="760281" y="1559237"/>
                  </a:lnTo>
                  <a:lnTo>
                    <a:pt x="755520" y="1550344"/>
                  </a:lnTo>
                  <a:lnTo>
                    <a:pt x="749807" y="1540181"/>
                  </a:lnTo>
                  <a:lnTo>
                    <a:pt x="744728" y="1528113"/>
                  </a:lnTo>
                  <a:lnTo>
                    <a:pt x="739333" y="1515091"/>
                  </a:lnTo>
                  <a:lnTo>
                    <a:pt x="734254" y="1500164"/>
                  </a:lnTo>
                  <a:lnTo>
                    <a:pt x="731715" y="1492224"/>
                  </a:lnTo>
                  <a:lnTo>
                    <a:pt x="729493" y="1483967"/>
                  </a:lnTo>
                  <a:lnTo>
                    <a:pt x="727271" y="1475392"/>
                  </a:lnTo>
                  <a:lnTo>
                    <a:pt x="725367" y="1466181"/>
                  </a:lnTo>
                  <a:lnTo>
                    <a:pt x="724097" y="1457289"/>
                  </a:lnTo>
                  <a:lnTo>
                    <a:pt x="722510" y="1447443"/>
                  </a:lnTo>
                  <a:lnTo>
                    <a:pt x="721241" y="1437280"/>
                  </a:lnTo>
                  <a:lnTo>
                    <a:pt x="720288" y="1427117"/>
                  </a:lnTo>
                  <a:lnTo>
                    <a:pt x="719336" y="1416319"/>
                  </a:lnTo>
                  <a:lnTo>
                    <a:pt x="719336" y="1405203"/>
                  </a:lnTo>
                  <a:lnTo>
                    <a:pt x="719336" y="1394087"/>
                  </a:lnTo>
                  <a:lnTo>
                    <a:pt x="719971" y="1382018"/>
                  </a:lnTo>
                  <a:lnTo>
                    <a:pt x="705688" y="1375349"/>
                  </a:lnTo>
                  <a:lnTo>
                    <a:pt x="692039" y="1368362"/>
                  </a:lnTo>
                  <a:lnTo>
                    <a:pt x="679343" y="1361692"/>
                  </a:lnTo>
                  <a:lnTo>
                    <a:pt x="667282" y="1355023"/>
                  </a:lnTo>
                  <a:lnTo>
                    <a:pt x="655855" y="1348035"/>
                  </a:lnTo>
                  <a:lnTo>
                    <a:pt x="645381" y="1341366"/>
                  </a:lnTo>
                  <a:lnTo>
                    <a:pt x="635224" y="1334696"/>
                  </a:lnTo>
                  <a:lnTo>
                    <a:pt x="625385" y="1327709"/>
                  </a:lnTo>
                  <a:lnTo>
                    <a:pt x="616497" y="1321357"/>
                  </a:lnTo>
                  <a:lnTo>
                    <a:pt x="608245" y="1314688"/>
                  </a:lnTo>
                  <a:lnTo>
                    <a:pt x="599992" y="1308018"/>
                  </a:lnTo>
                  <a:lnTo>
                    <a:pt x="592692" y="1301349"/>
                  </a:lnTo>
                  <a:lnTo>
                    <a:pt x="585709" y="1294679"/>
                  </a:lnTo>
                  <a:lnTo>
                    <a:pt x="579361" y="1288327"/>
                  </a:lnTo>
                  <a:lnTo>
                    <a:pt x="573013" y="1281975"/>
                  </a:lnTo>
                  <a:lnTo>
                    <a:pt x="567300" y="1275306"/>
                  </a:lnTo>
                  <a:lnTo>
                    <a:pt x="561904" y="1268636"/>
                  </a:lnTo>
                  <a:lnTo>
                    <a:pt x="556825" y="1262285"/>
                  </a:lnTo>
                  <a:lnTo>
                    <a:pt x="552064" y="1255933"/>
                  </a:lnTo>
                  <a:lnTo>
                    <a:pt x="547621" y="1249898"/>
                  </a:lnTo>
                  <a:lnTo>
                    <a:pt x="539686" y="1237194"/>
                  </a:lnTo>
                  <a:lnTo>
                    <a:pt x="532703" y="1224808"/>
                  </a:lnTo>
                  <a:lnTo>
                    <a:pt x="526355" y="1212739"/>
                  </a:lnTo>
                  <a:lnTo>
                    <a:pt x="520641" y="1200988"/>
                  </a:lnTo>
                  <a:lnTo>
                    <a:pt x="509850" y="1177804"/>
                  </a:lnTo>
                  <a:lnTo>
                    <a:pt x="497471" y="1178122"/>
                  </a:lnTo>
                  <a:lnTo>
                    <a:pt x="485727" y="1178122"/>
                  </a:lnTo>
                  <a:lnTo>
                    <a:pt x="474300" y="1178122"/>
                  </a:lnTo>
                  <a:lnTo>
                    <a:pt x="463509" y="1177804"/>
                  </a:lnTo>
                  <a:lnTo>
                    <a:pt x="453352" y="1177169"/>
                  </a:lnTo>
                  <a:lnTo>
                    <a:pt x="443512" y="1175898"/>
                  </a:lnTo>
                  <a:lnTo>
                    <a:pt x="433673" y="1174628"/>
                  </a:lnTo>
                  <a:lnTo>
                    <a:pt x="424785" y="1173675"/>
                  </a:lnTo>
                  <a:lnTo>
                    <a:pt x="416215" y="1172087"/>
                  </a:lnTo>
                  <a:lnTo>
                    <a:pt x="408280" y="1170182"/>
                  </a:lnTo>
                  <a:lnTo>
                    <a:pt x="393045" y="1167006"/>
                  </a:lnTo>
                  <a:lnTo>
                    <a:pt x="379714" y="1162877"/>
                  </a:lnTo>
                  <a:lnTo>
                    <a:pt x="367653" y="1158431"/>
                  </a:lnTo>
                  <a:lnTo>
                    <a:pt x="357496" y="1153984"/>
                  </a:lnTo>
                  <a:lnTo>
                    <a:pt x="348926" y="1149855"/>
                  </a:lnTo>
                  <a:lnTo>
                    <a:pt x="341308" y="1146044"/>
                  </a:lnTo>
                  <a:lnTo>
                    <a:pt x="335595" y="1142551"/>
                  </a:lnTo>
                  <a:lnTo>
                    <a:pt x="331151" y="1139375"/>
                  </a:lnTo>
                  <a:lnTo>
                    <a:pt x="327660" y="1137152"/>
                  </a:lnTo>
                  <a:lnTo>
                    <a:pt x="325438" y="1134928"/>
                  </a:lnTo>
                  <a:lnTo>
                    <a:pt x="923427" y="530225"/>
                  </a:lnTo>
                  <a:close/>
                  <a:moveTo>
                    <a:pt x="1084432" y="388938"/>
                  </a:moveTo>
                  <a:lnTo>
                    <a:pt x="1089844" y="389573"/>
                  </a:lnTo>
                  <a:lnTo>
                    <a:pt x="1097165" y="389891"/>
                  </a:lnTo>
                  <a:lnTo>
                    <a:pt x="1106715" y="390843"/>
                  </a:lnTo>
                  <a:lnTo>
                    <a:pt x="1118175" y="392748"/>
                  </a:lnTo>
                  <a:lnTo>
                    <a:pt x="1132499" y="396241"/>
                  </a:lnTo>
                  <a:lnTo>
                    <a:pt x="1140458" y="398146"/>
                  </a:lnTo>
                  <a:lnTo>
                    <a:pt x="1148734" y="400686"/>
                  </a:lnTo>
                  <a:lnTo>
                    <a:pt x="1157329" y="403226"/>
                  </a:lnTo>
                  <a:lnTo>
                    <a:pt x="1166879" y="406718"/>
                  </a:lnTo>
                  <a:lnTo>
                    <a:pt x="1176747" y="410528"/>
                  </a:lnTo>
                  <a:lnTo>
                    <a:pt x="1187252" y="414656"/>
                  </a:lnTo>
                  <a:lnTo>
                    <a:pt x="1197756" y="419418"/>
                  </a:lnTo>
                  <a:lnTo>
                    <a:pt x="1208579" y="424816"/>
                  </a:lnTo>
                  <a:lnTo>
                    <a:pt x="1220358" y="430848"/>
                  </a:lnTo>
                  <a:lnTo>
                    <a:pt x="1232136" y="437198"/>
                  </a:lnTo>
                  <a:lnTo>
                    <a:pt x="1244550" y="444183"/>
                  </a:lnTo>
                  <a:lnTo>
                    <a:pt x="1256965" y="452121"/>
                  </a:lnTo>
                  <a:lnTo>
                    <a:pt x="1270017" y="460376"/>
                  </a:lnTo>
                  <a:lnTo>
                    <a:pt x="1283386" y="469901"/>
                  </a:lnTo>
                  <a:lnTo>
                    <a:pt x="1296438" y="480061"/>
                  </a:lnTo>
                  <a:lnTo>
                    <a:pt x="1310444" y="490856"/>
                  </a:lnTo>
                  <a:lnTo>
                    <a:pt x="1324450" y="502286"/>
                  </a:lnTo>
                  <a:lnTo>
                    <a:pt x="1338775" y="514986"/>
                  </a:lnTo>
                  <a:lnTo>
                    <a:pt x="1353100" y="528003"/>
                  </a:lnTo>
                  <a:lnTo>
                    <a:pt x="1367743" y="542291"/>
                  </a:lnTo>
                  <a:lnTo>
                    <a:pt x="1382386" y="557531"/>
                  </a:lnTo>
                  <a:lnTo>
                    <a:pt x="1396074" y="572136"/>
                  </a:lnTo>
                  <a:lnTo>
                    <a:pt x="1408489" y="586423"/>
                  </a:lnTo>
                  <a:lnTo>
                    <a:pt x="1420267" y="600393"/>
                  </a:lnTo>
                  <a:lnTo>
                    <a:pt x="1430772" y="613728"/>
                  </a:lnTo>
                  <a:lnTo>
                    <a:pt x="1440640" y="627381"/>
                  </a:lnTo>
                  <a:lnTo>
                    <a:pt x="1449235" y="640081"/>
                  </a:lnTo>
                  <a:lnTo>
                    <a:pt x="1457511" y="653098"/>
                  </a:lnTo>
                  <a:lnTo>
                    <a:pt x="1464833" y="665163"/>
                  </a:lnTo>
                  <a:lnTo>
                    <a:pt x="1471517" y="676911"/>
                  </a:lnTo>
                  <a:lnTo>
                    <a:pt x="1477566" y="688341"/>
                  </a:lnTo>
                  <a:lnTo>
                    <a:pt x="1482341" y="699136"/>
                  </a:lnTo>
                  <a:lnTo>
                    <a:pt x="1487434" y="709613"/>
                  </a:lnTo>
                  <a:lnTo>
                    <a:pt x="1490935" y="720408"/>
                  </a:lnTo>
                  <a:lnTo>
                    <a:pt x="1494755" y="729616"/>
                  </a:lnTo>
                  <a:lnTo>
                    <a:pt x="1497939" y="739141"/>
                  </a:lnTo>
                  <a:lnTo>
                    <a:pt x="1500167" y="747713"/>
                  </a:lnTo>
                  <a:lnTo>
                    <a:pt x="1502395" y="756286"/>
                  </a:lnTo>
                  <a:lnTo>
                    <a:pt x="1503987" y="763906"/>
                  </a:lnTo>
                  <a:lnTo>
                    <a:pt x="1505260" y="771526"/>
                  </a:lnTo>
                  <a:lnTo>
                    <a:pt x="1507170" y="784543"/>
                  </a:lnTo>
                  <a:lnTo>
                    <a:pt x="1508125" y="795338"/>
                  </a:lnTo>
                  <a:lnTo>
                    <a:pt x="1508125" y="804228"/>
                  </a:lnTo>
                  <a:lnTo>
                    <a:pt x="1507807" y="810261"/>
                  </a:lnTo>
                  <a:lnTo>
                    <a:pt x="1506852" y="815341"/>
                  </a:lnTo>
                  <a:lnTo>
                    <a:pt x="1444778" y="877888"/>
                  </a:lnTo>
                  <a:lnTo>
                    <a:pt x="1442550" y="864553"/>
                  </a:lnTo>
                  <a:lnTo>
                    <a:pt x="1439048" y="851218"/>
                  </a:lnTo>
                  <a:lnTo>
                    <a:pt x="1435228" y="836296"/>
                  </a:lnTo>
                  <a:lnTo>
                    <a:pt x="1430135" y="821691"/>
                  </a:lnTo>
                  <a:lnTo>
                    <a:pt x="1424087" y="806451"/>
                  </a:lnTo>
                  <a:lnTo>
                    <a:pt x="1416765" y="790576"/>
                  </a:lnTo>
                  <a:lnTo>
                    <a:pt x="1408807" y="774383"/>
                  </a:lnTo>
                  <a:lnTo>
                    <a:pt x="1399894" y="757873"/>
                  </a:lnTo>
                  <a:lnTo>
                    <a:pt x="1390026" y="741363"/>
                  </a:lnTo>
                  <a:lnTo>
                    <a:pt x="1378884" y="724536"/>
                  </a:lnTo>
                  <a:lnTo>
                    <a:pt x="1367106" y="707073"/>
                  </a:lnTo>
                  <a:lnTo>
                    <a:pt x="1353737" y="689928"/>
                  </a:lnTo>
                  <a:lnTo>
                    <a:pt x="1340048" y="672466"/>
                  </a:lnTo>
                  <a:lnTo>
                    <a:pt x="1325087" y="655003"/>
                  </a:lnTo>
                  <a:lnTo>
                    <a:pt x="1308852" y="637541"/>
                  </a:lnTo>
                  <a:lnTo>
                    <a:pt x="1291981" y="620396"/>
                  </a:lnTo>
                  <a:lnTo>
                    <a:pt x="1278611" y="607061"/>
                  </a:lnTo>
                  <a:lnTo>
                    <a:pt x="1264923" y="594361"/>
                  </a:lnTo>
                  <a:lnTo>
                    <a:pt x="1251235" y="582296"/>
                  </a:lnTo>
                  <a:lnTo>
                    <a:pt x="1238184" y="570866"/>
                  </a:lnTo>
                  <a:lnTo>
                    <a:pt x="1224814" y="560388"/>
                  </a:lnTo>
                  <a:lnTo>
                    <a:pt x="1212081" y="550228"/>
                  </a:lnTo>
                  <a:lnTo>
                    <a:pt x="1199348" y="541021"/>
                  </a:lnTo>
                  <a:lnTo>
                    <a:pt x="1187252" y="532448"/>
                  </a:lnTo>
                  <a:lnTo>
                    <a:pt x="1175155" y="524511"/>
                  </a:lnTo>
                  <a:lnTo>
                    <a:pt x="1163059" y="516573"/>
                  </a:lnTo>
                  <a:lnTo>
                    <a:pt x="1151917" y="509588"/>
                  </a:lnTo>
                  <a:lnTo>
                    <a:pt x="1140776" y="502921"/>
                  </a:lnTo>
                  <a:lnTo>
                    <a:pt x="1129953" y="496888"/>
                  </a:lnTo>
                  <a:lnTo>
                    <a:pt x="1119766" y="491808"/>
                  </a:lnTo>
                  <a:lnTo>
                    <a:pt x="1109580" y="486411"/>
                  </a:lnTo>
                  <a:lnTo>
                    <a:pt x="1100030" y="481966"/>
                  </a:lnTo>
                  <a:lnTo>
                    <a:pt x="1082522" y="474028"/>
                  </a:lnTo>
                  <a:lnTo>
                    <a:pt x="1066287" y="467678"/>
                  </a:lnTo>
                  <a:lnTo>
                    <a:pt x="1052599" y="462598"/>
                  </a:lnTo>
                  <a:lnTo>
                    <a:pt x="1040821" y="459106"/>
                  </a:lnTo>
                  <a:lnTo>
                    <a:pt x="1031590" y="456248"/>
                  </a:lnTo>
                  <a:lnTo>
                    <a:pt x="1024905" y="454343"/>
                  </a:lnTo>
                  <a:lnTo>
                    <a:pt x="1019175" y="453391"/>
                  </a:lnTo>
                  <a:lnTo>
                    <a:pt x="1084432" y="388938"/>
                  </a:lnTo>
                  <a:close/>
                  <a:moveTo>
                    <a:pt x="1213168" y="238125"/>
                  </a:moveTo>
                  <a:lnTo>
                    <a:pt x="1218883" y="238125"/>
                  </a:lnTo>
                  <a:lnTo>
                    <a:pt x="1226186" y="238759"/>
                  </a:lnTo>
                  <a:lnTo>
                    <a:pt x="1236028" y="239709"/>
                  </a:lnTo>
                  <a:lnTo>
                    <a:pt x="1248411" y="242245"/>
                  </a:lnTo>
                  <a:lnTo>
                    <a:pt x="1263016" y="245414"/>
                  </a:lnTo>
                  <a:lnTo>
                    <a:pt x="1270953" y="247315"/>
                  </a:lnTo>
                  <a:lnTo>
                    <a:pt x="1280161" y="249850"/>
                  </a:lnTo>
                  <a:lnTo>
                    <a:pt x="1289051" y="253020"/>
                  </a:lnTo>
                  <a:lnTo>
                    <a:pt x="1298893" y="256506"/>
                  </a:lnTo>
                  <a:lnTo>
                    <a:pt x="1309053" y="260625"/>
                  </a:lnTo>
                  <a:lnTo>
                    <a:pt x="1319848" y="264745"/>
                  </a:lnTo>
                  <a:lnTo>
                    <a:pt x="1330961" y="269816"/>
                  </a:lnTo>
                  <a:lnTo>
                    <a:pt x="1342391" y="275203"/>
                  </a:lnTo>
                  <a:lnTo>
                    <a:pt x="1354456" y="281541"/>
                  </a:lnTo>
                  <a:lnTo>
                    <a:pt x="1366838" y="288196"/>
                  </a:lnTo>
                  <a:lnTo>
                    <a:pt x="1379538" y="295802"/>
                  </a:lnTo>
                  <a:lnTo>
                    <a:pt x="1392873" y="303725"/>
                  </a:lnTo>
                  <a:lnTo>
                    <a:pt x="1405891" y="312598"/>
                  </a:lnTo>
                  <a:lnTo>
                    <a:pt x="1419861" y="322422"/>
                  </a:lnTo>
                  <a:lnTo>
                    <a:pt x="1433831" y="332880"/>
                  </a:lnTo>
                  <a:lnTo>
                    <a:pt x="1448436" y="344289"/>
                  </a:lnTo>
                  <a:lnTo>
                    <a:pt x="1463041" y="356332"/>
                  </a:lnTo>
                  <a:lnTo>
                    <a:pt x="1477963" y="369325"/>
                  </a:lnTo>
                  <a:lnTo>
                    <a:pt x="1492886" y="383269"/>
                  </a:lnTo>
                  <a:lnTo>
                    <a:pt x="1508126" y="398164"/>
                  </a:lnTo>
                  <a:lnTo>
                    <a:pt x="1523366" y="413692"/>
                  </a:lnTo>
                  <a:lnTo>
                    <a:pt x="1537653" y="428587"/>
                  </a:lnTo>
                  <a:lnTo>
                    <a:pt x="1550353" y="443481"/>
                  </a:lnTo>
                  <a:lnTo>
                    <a:pt x="1562418" y="458376"/>
                  </a:lnTo>
                  <a:lnTo>
                    <a:pt x="1573848" y="472637"/>
                  </a:lnTo>
                  <a:lnTo>
                    <a:pt x="1583691" y="486264"/>
                  </a:lnTo>
                  <a:lnTo>
                    <a:pt x="1593216" y="499891"/>
                  </a:lnTo>
                  <a:lnTo>
                    <a:pt x="1601471" y="512884"/>
                  </a:lnTo>
                  <a:lnTo>
                    <a:pt x="1609091" y="525878"/>
                  </a:lnTo>
                  <a:lnTo>
                    <a:pt x="1616076" y="538237"/>
                  </a:lnTo>
                  <a:lnTo>
                    <a:pt x="1622108" y="549963"/>
                  </a:lnTo>
                  <a:lnTo>
                    <a:pt x="1627823" y="561371"/>
                  </a:lnTo>
                  <a:lnTo>
                    <a:pt x="1632268" y="572780"/>
                  </a:lnTo>
                  <a:lnTo>
                    <a:pt x="1636713" y="583238"/>
                  </a:lnTo>
                  <a:lnTo>
                    <a:pt x="1640206" y="593379"/>
                  </a:lnTo>
                  <a:lnTo>
                    <a:pt x="1643699" y="603203"/>
                  </a:lnTo>
                  <a:lnTo>
                    <a:pt x="1646239" y="612077"/>
                  </a:lnTo>
                  <a:lnTo>
                    <a:pt x="1648143" y="620633"/>
                  </a:lnTo>
                  <a:lnTo>
                    <a:pt x="1650049" y="628873"/>
                  </a:lnTo>
                  <a:lnTo>
                    <a:pt x="1651636" y="636478"/>
                  </a:lnTo>
                  <a:lnTo>
                    <a:pt x="1652589" y="643767"/>
                  </a:lnTo>
                  <a:lnTo>
                    <a:pt x="1653541" y="650422"/>
                  </a:lnTo>
                  <a:lnTo>
                    <a:pt x="1654176" y="661514"/>
                  </a:lnTo>
                  <a:lnTo>
                    <a:pt x="1654176" y="670705"/>
                  </a:lnTo>
                  <a:lnTo>
                    <a:pt x="1653859" y="677043"/>
                  </a:lnTo>
                  <a:lnTo>
                    <a:pt x="1652906" y="682747"/>
                  </a:lnTo>
                  <a:lnTo>
                    <a:pt x="1588136" y="747713"/>
                  </a:lnTo>
                  <a:lnTo>
                    <a:pt x="1585596" y="733769"/>
                  </a:lnTo>
                  <a:lnTo>
                    <a:pt x="1582421" y="719508"/>
                  </a:lnTo>
                  <a:lnTo>
                    <a:pt x="1578293" y="704297"/>
                  </a:lnTo>
                  <a:lnTo>
                    <a:pt x="1572896" y="689085"/>
                  </a:lnTo>
                  <a:lnTo>
                    <a:pt x="1566546" y="672923"/>
                  </a:lnTo>
                  <a:lnTo>
                    <a:pt x="1559561" y="656761"/>
                  </a:lnTo>
                  <a:lnTo>
                    <a:pt x="1550671" y="639964"/>
                  </a:lnTo>
                  <a:lnTo>
                    <a:pt x="1541463" y="622534"/>
                  </a:lnTo>
                  <a:lnTo>
                    <a:pt x="1531303" y="605105"/>
                  </a:lnTo>
                  <a:lnTo>
                    <a:pt x="1519556" y="587358"/>
                  </a:lnTo>
                  <a:lnTo>
                    <a:pt x="1507173" y="569294"/>
                  </a:lnTo>
                  <a:lnTo>
                    <a:pt x="1493521" y="551230"/>
                  </a:lnTo>
                  <a:lnTo>
                    <a:pt x="1479233" y="533166"/>
                  </a:lnTo>
                  <a:lnTo>
                    <a:pt x="1463676" y="514786"/>
                  </a:lnTo>
                  <a:lnTo>
                    <a:pt x="1446848" y="497039"/>
                  </a:lnTo>
                  <a:lnTo>
                    <a:pt x="1429386" y="478975"/>
                  </a:lnTo>
                  <a:lnTo>
                    <a:pt x="1415098" y="465031"/>
                  </a:lnTo>
                  <a:lnTo>
                    <a:pt x="1400811" y="451721"/>
                  </a:lnTo>
                  <a:lnTo>
                    <a:pt x="1386841" y="439362"/>
                  </a:lnTo>
                  <a:lnTo>
                    <a:pt x="1372871" y="427636"/>
                  </a:lnTo>
                  <a:lnTo>
                    <a:pt x="1359536" y="416544"/>
                  </a:lnTo>
                  <a:lnTo>
                    <a:pt x="1345883" y="406086"/>
                  </a:lnTo>
                  <a:lnTo>
                    <a:pt x="1332548" y="396262"/>
                  </a:lnTo>
                  <a:lnTo>
                    <a:pt x="1319848" y="387389"/>
                  </a:lnTo>
                  <a:lnTo>
                    <a:pt x="1307148" y="378832"/>
                  </a:lnTo>
                  <a:lnTo>
                    <a:pt x="1295083" y="370909"/>
                  </a:lnTo>
                  <a:lnTo>
                    <a:pt x="1283018" y="363620"/>
                  </a:lnTo>
                  <a:lnTo>
                    <a:pt x="1271271" y="356648"/>
                  </a:lnTo>
                  <a:lnTo>
                    <a:pt x="1260158" y="350627"/>
                  </a:lnTo>
                  <a:lnTo>
                    <a:pt x="1249681" y="344606"/>
                  </a:lnTo>
                  <a:lnTo>
                    <a:pt x="1239203" y="339219"/>
                  </a:lnTo>
                  <a:lnTo>
                    <a:pt x="1229361" y="334782"/>
                  </a:lnTo>
                  <a:lnTo>
                    <a:pt x="1210628" y="326542"/>
                  </a:lnTo>
                  <a:lnTo>
                    <a:pt x="1193801" y="319887"/>
                  </a:lnTo>
                  <a:lnTo>
                    <a:pt x="1179513" y="314500"/>
                  </a:lnTo>
                  <a:lnTo>
                    <a:pt x="1167766" y="310697"/>
                  </a:lnTo>
                  <a:lnTo>
                    <a:pt x="1157923" y="307845"/>
                  </a:lnTo>
                  <a:lnTo>
                    <a:pt x="1150621" y="306260"/>
                  </a:lnTo>
                  <a:lnTo>
                    <a:pt x="1144588" y="304992"/>
                  </a:lnTo>
                  <a:lnTo>
                    <a:pt x="1213168" y="238125"/>
                  </a:lnTo>
                  <a:close/>
                  <a:moveTo>
                    <a:pt x="1555569" y="0"/>
                  </a:moveTo>
                  <a:lnTo>
                    <a:pt x="1566687" y="0"/>
                  </a:lnTo>
                  <a:lnTo>
                    <a:pt x="1578441" y="0"/>
                  </a:lnTo>
                  <a:lnTo>
                    <a:pt x="1589876" y="1272"/>
                  </a:lnTo>
                  <a:lnTo>
                    <a:pt x="1601948" y="2862"/>
                  </a:lnTo>
                  <a:lnTo>
                    <a:pt x="1614337" y="5088"/>
                  </a:lnTo>
                  <a:lnTo>
                    <a:pt x="1627043" y="7950"/>
                  </a:lnTo>
                  <a:lnTo>
                    <a:pt x="1640385" y="11766"/>
                  </a:lnTo>
                  <a:lnTo>
                    <a:pt x="1653409" y="16218"/>
                  </a:lnTo>
                  <a:lnTo>
                    <a:pt x="1667386" y="21624"/>
                  </a:lnTo>
                  <a:lnTo>
                    <a:pt x="1681363" y="27984"/>
                  </a:lnTo>
                  <a:lnTo>
                    <a:pt x="1695976" y="35298"/>
                  </a:lnTo>
                  <a:lnTo>
                    <a:pt x="1710588" y="42930"/>
                  </a:lnTo>
                  <a:lnTo>
                    <a:pt x="1725836" y="52152"/>
                  </a:lnTo>
                  <a:lnTo>
                    <a:pt x="1741084" y="62010"/>
                  </a:lnTo>
                  <a:lnTo>
                    <a:pt x="1756649" y="72822"/>
                  </a:lnTo>
                  <a:lnTo>
                    <a:pt x="1772850" y="84588"/>
                  </a:lnTo>
                  <a:lnTo>
                    <a:pt x="1789051" y="97626"/>
                  </a:lnTo>
                  <a:lnTo>
                    <a:pt x="1804617" y="111300"/>
                  </a:lnTo>
                  <a:lnTo>
                    <a:pt x="1819547" y="124656"/>
                  </a:lnTo>
                  <a:lnTo>
                    <a:pt x="1832571" y="138330"/>
                  </a:lnTo>
                  <a:lnTo>
                    <a:pt x="1844642" y="151686"/>
                  </a:lnTo>
                  <a:lnTo>
                    <a:pt x="1856078" y="165042"/>
                  </a:lnTo>
                  <a:lnTo>
                    <a:pt x="1865608" y="178398"/>
                  </a:lnTo>
                  <a:lnTo>
                    <a:pt x="1874502" y="191755"/>
                  </a:lnTo>
                  <a:lnTo>
                    <a:pt x="1881809" y="204475"/>
                  </a:lnTo>
                  <a:lnTo>
                    <a:pt x="1888797" y="217831"/>
                  </a:lnTo>
                  <a:lnTo>
                    <a:pt x="1894197" y="230869"/>
                  </a:lnTo>
                  <a:lnTo>
                    <a:pt x="1898962" y="243907"/>
                  </a:lnTo>
                  <a:lnTo>
                    <a:pt x="1902457" y="256309"/>
                  </a:lnTo>
                  <a:lnTo>
                    <a:pt x="1905633" y="268711"/>
                  </a:lnTo>
                  <a:lnTo>
                    <a:pt x="1907857" y="281113"/>
                  </a:lnTo>
                  <a:lnTo>
                    <a:pt x="1908810" y="293197"/>
                  </a:lnTo>
                  <a:lnTo>
                    <a:pt x="1909763" y="305281"/>
                  </a:lnTo>
                  <a:lnTo>
                    <a:pt x="1909763" y="316729"/>
                  </a:lnTo>
                  <a:lnTo>
                    <a:pt x="1908492" y="328177"/>
                  </a:lnTo>
                  <a:lnTo>
                    <a:pt x="1907539" y="339307"/>
                  </a:lnTo>
                  <a:lnTo>
                    <a:pt x="1905316" y="350437"/>
                  </a:lnTo>
                  <a:lnTo>
                    <a:pt x="1902457" y="360931"/>
                  </a:lnTo>
                  <a:lnTo>
                    <a:pt x="1899598" y="371425"/>
                  </a:lnTo>
                  <a:lnTo>
                    <a:pt x="1895786" y="381601"/>
                  </a:lnTo>
                  <a:lnTo>
                    <a:pt x="1891656" y="391459"/>
                  </a:lnTo>
                  <a:lnTo>
                    <a:pt x="1887527" y="400681"/>
                  </a:lnTo>
                  <a:lnTo>
                    <a:pt x="1882762" y="409903"/>
                  </a:lnTo>
                  <a:lnTo>
                    <a:pt x="1877361" y="418490"/>
                  </a:lnTo>
                  <a:lnTo>
                    <a:pt x="1871643" y="426758"/>
                  </a:lnTo>
                  <a:lnTo>
                    <a:pt x="1865925" y="434708"/>
                  </a:lnTo>
                  <a:lnTo>
                    <a:pt x="1860208" y="442340"/>
                  </a:lnTo>
                  <a:lnTo>
                    <a:pt x="1854172" y="449336"/>
                  </a:lnTo>
                  <a:lnTo>
                    <a:pt x="1847501" y="456014"/>
                  </a:lnTo>
                  <a:lnTo>
                    <a:pt x="1841783" y="463328"/>
                  </a:lnTo>
                  <a:lnTo>
                    <a:pt x="1830983" y="476048"/>
                  </a:lnTo>
                  <a:lnTo>
                    <a:pt x="1801122" y="514208"/>
                  </a:lnTo>
                  <a:lnTo>
                    <a:pt x="1764909" y="560636"/>
                  </a:lnTo>
                  <a:lnTo>
                    <a:pt x="1730283" y="604838"/>
                  </a:lnTo>
                  <a:lnTo>
                    <a:pt x="1729648" y="593708"/>
                  </a:lnTo>
                  <a:lnTo>
                    <a:pt x="1728377" y="581306"/>
                  </a:lnTo>
                  <a:lnTo>
                    <a:pt x="1726471" y="567632"/>
                  </a:lnTo>
                  <a:lnTo>
                    <a:pt x="1723930" y="553322"/>
                  </a:lnTo>
                  <a:lnTo>
                    <a:pt x="1720118" y="537740"/>
                  </a:lnTo>
                  <a:lnTo>
                    <a:pt x="1715353" y="521840"/>
                  </a:lnTo>
                  <a:lnTo>
                    <a:pt x="1712494" y="513254"/>
                  </a:lnTo>
                  <a:lnTo>
                    <a:pt x="1709318" y="504668"/>
                  </a:lnTo>
                  <a:lnTo>
                    <a:pt x="1705823" y="496082"/>
                  </a:lnTo>
                  <a:lnTo>
                    <a:pt x="1702011" y="487178"/>
                  </a:lnTo>
                  <a:lnTo>
                    <a:pt x="1697882" y="477638"/>
                  </a:lnTo>
                  <a:lnTo>
                    <a:pt x="1693117" y="468098"/>
                  </a:lnTo>
                  <a:lnTo>
                    <a:pt x="1688034" y="458876"/>
                  </a:lnTo>
                  <a:lnTo>
                    <a:pt x="1682952" y="449018"/>
                  </a:lnTo>
                  <a:lnTo>
                    <a:pt x="1677234" y="439160"/>
                  </a:lnTo>
                  <a:lnTo>
                    <a:pt x="1670881" y="428984"/>
                  </a:lnTo>
                  <a:lnTo>
                    <a:pt x="1664527" y="418808"/>
                  </a:lnTo>
                  <a:lnTo>
                    <a:pt x="1657221" y="408631"/>
                  </a:lnTo>
                  <a:lnTo>
                    <a:pt x="1649915" y="398137"/>
                  </a:lnTo>
                  <a:lnTo>
                    <a:pt x="1641973" y="387643"/>
                  </a:lnTo>
                  <a:lnTo>
                    <a:pt x="1633079" y="376831"/>
                  </a:lnTo>
                  <a:lnTo>
                    <a:pt x="1624184" y="365701"/>
                  </a:lnTo>
                  <a:lnTo>
                    <a:pt x="1614337" y="354889"/>
                  </a:lnTo>
                  <a:lnTo>
                    <a:pt x="1604489" y="343441"/>
                  </a:lnTo>
                  <a:lnTo>
                    <a:pt x="1593688" y="332311"/>
                  </a:lnTo>
                  <a:lnTo>
                    <a:pt x="1582570" y="320863"/>
                  </a:lnTo>
                  <a:lnTo>
                    <a:pt x="1571134" y="310051"/>
                  </a:lnTo>
                  <a:lnTo>
                    <a:pt x="1559381" y="299239"/>
                  </a:lnTo>
                  <a:lnTo>
                    <a:pt x="1548263" y="289381"/>
                  </a:lnTo>
                  <a:lnTo>
                    <a:pt x="1536827" y="279523"/>
                  </a:lnTo>
                  <a:lnTo>
                    <a:pt x="1525709" y="270619"/>
                  </a:lnTo>
                  <a:lnTo>
                    <a:pt x="1514590" y="262351"/>
                  </a:lnTo>
                  <a:lnTo>
                    <a:pt x="1503472" y="254083"/>
                  </a:lnTo>
                  <a:lnTo>
                    <a:pt x="1492672" y="246451"/>
                  </a:lnTo>
                  <a:lnTo>
                    <a:pt x="1481871" y="239137"/>
                  </a:lnTo>
                  <a:lnTo>
                    <a:pt x="1471388" y="232777"/>
                  </a:lnTo>
                  <a:lnTo>
                    <a:pt x="1460905" y="226417"/>
                  </a:lnTo>
                  <a:lnTo>
                    <a:pt x="1450740" y="220693"/>
                  </a:lnTo>
                  <a:lnTo>
                    <a:pt x="1440575" y="215287"/>
                  </a:lnTo>
                  <a:lnTo>
                    <a:pt x="1430410" y="210199"/>
                  </a:lnTo>
                  <a:lnTo>
                    <a:pt x="1420562" y="205747"/>
                  </a:lnTo>
                  <a:lnTo>
                    <a:pt x="1411350" y="201613"/>
                  </a:lnTo>
                  <a:lnTo>
                    <a:pt x="1401820" y="197479"/>
                  </a:lnTo>
                  <a:lnTo>
                    <a:pt x="1392925" y="193981"/>
                  </a:lnTo>
                  <a:lnTo>
                    <a:pt x="1375136" y="187620"/>
                  </a:lnTo>
                  <a:lnTo>
                    <a:pt x="1358300" y="182850"/>
                  </a:lnTo>
                  <a:lnTo>
                    <a:pt x="1342417" y="178716"/>
                  </a:lnTo>
                  <a:lnTo>
                    <a:pt x="1327805" y="175536"/>
                  </a:lnTo>
                  <a:lnTo>
                    <a:pt x="1314145" y="173310"/>
                  </a:lnTo>
                  <a:lnTo>
                    <a:pt x="1301756" y="171720"/>
                  </a:lnTo>
                  <a:lnTo>
                    <a:pt x="1290638" y="171084"/>
                  </a:lnTo>
                  <a:lnTo>
                    <a:pt x="1330346" y="138966"/>
                  </a:lnTo>
                  <a:lnTo>
                    <a:pt x="1370689" y="105894"/>
                  </a:lnTo>
                  <a:lnTo>
                    <a:pt x="1405950" y="76638"/>
                  </a:lnTo>
                  <a:lnTo>
                    <a:pt x="1419609" y="64554"/>
                  </a:lnTo>
                  <a:lnTo>
                    <a:pt x="1429774" y="55650"/>
                  </a:lnTo>
                  <a:lnTo>
                    <a:pt x="1435810" y="49926"/>
                  </a:lnTo>
                  <a:lnTo>
                    <a:pt x="1442163" y="44520"/>
                  </a:lnTo>
                  <a:lnTo>
                    <a:pt x="1448834" y="39432"/>
                  </a:lnTo>
                  <a:lnTo>
                    <a:pt x="1455505" y="34026"/>
                  </a:lnTo>
                  <a:lnTo>
                    <a:pt x="1463129" y="29256"/>
                  </a:lnTo>
                  <a:lnTo>
                    <a:pt x="1470753" y="24486"/>
                  </a:lnTo>
                  <a:lnTo>
                    <a:pt x="1479012" y="20352"/>
                  </a:lnTo>
                  <a:lnTo>
                    <a:pt x="1487271" y="16218"/>
                  </a:lnTo>
                  <a:lnTo>
                    <a:pt x="1495848" y="13038"/>
                  </a:lnTo>
                  <a:lnTo>
                    <a:pt x="1505378" y="9540"/>
                  </a:lnTo>
                  <a:lnTo>
                    <a:pt x="1514590" y="6996"/>
                  </a:lnTo>
                  <a:lnTo>
                    <a:pt x="1524438" y="4770"/>
                  </a:lnTo>
                  <a:lnTo>
                    <a:pt x="1534285" y="2544"/>
                  </a:lnTo>
                  <a:lnTo>
                    <a:pt x="1544768" y="1272"/>
                  </a:lnTo>
                  <a:lnTo>
                    <a:pt x="1555569" y="0"/>
                  </a:lnTo>
                  <a:close/>
                </a:path>
              </a:pathLst>
            </a:custGeom>
            <a:solidFill>
              <a:schemeClr val="accent1"/>
            </a:solidFill>
            <a:ln>
              <a:noFill/>
            </a:ln>
          </p:spPr>
          <p:txBody>
            <a:bodyPr anchor="ctr">
              <a:scene3d>
                <a:camera prst="orthographicFront"/>
                <a:lightRig rig="threePt" dir="t"/>
              </a:scene3d>
              <a:sp3d contourW="12700">
                <a:contourClr>
                  <a:srgbClr val="FFFFFF"/>
                </a:contourClr>
              </a:sp3d>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a:ea typeface="宋体" panose="02010600030101010101" pitchFamily="2" charset="-122"/>
                <a:cs typeface="+mn-cs"/>
              </a:endParaRPr>
            </a:p>
          </p:txBody>
        </p:sp>
      </p:grpSp>
      <p:pic>
        <p:nvPicPr>
          <p:cNvPr id="2" name="图片 1" descr="1"/>
          <p:cNvPicPr>
            <a:picLocks noChangeAspect="1"/>
          </p:cNvPicPr>
          <p:nvPr/>
        </p:nvPicPr>
        <p:blipFill>
          <a:blip r:embed="rId4"/>
          <a:stretch>
            <a:fillRect/>
          </a:stretch>
        </p:blipFill>
        <p:spPr>
          <a:xfrm>
            <a:off x="963295" y="2219960"/>
            <a:ext cx="7762240" cy="2667635"/>
          </a:xfrm>
          <a:prstGeom prst="rect">
            <a:avLst/>
          </a:prstGeom>
        </p:spPr>
      </p:pic>
    </p:spTree>
    <p:custDataLst>
      <p:tags r:id="rId5"/>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H_Desc_1"/>
          <p:cNvSpPr/>
          <p:nvPr>
            <p:custDataLst>
              <p:tags r:id="rId1"/>
            </p:custDataLst>
          </p:nvPr>
        </p:nvSpPr>
        <p:spPr>
          <a:xfrm>
            <a:off x="239395" y="613410"/>
            <a:ext cx="11819890" cy="6006465"/>
          </a:xfrm>
          <a:custGeom>
            <a:avLst/>
            <a:gdLst>
              <a:gd name="connsiteX0" fmla="*/ 5320937 w 5320937"/>
              <a:gd name="connsiteY0" fmla="*/ 1837508 h 4188823"/>
              <a:gd name="connsiteX1" fmla="*/ 5320937 w 5320937"/>
              <a:gd name="connsiteY1" fmla="*/ 0 h 4188823"/>
              <a:gd name="connsiteX2" fmla="*/ 0 w 5320937"/>
              <a:gd name="connsiteY2" fmla="*/ 0 h 4188823"/>
              <a:gd name="connsiteX3" fmla="*/ 0 w 5320937"/>
              <a:gd name="connsiteY3" fmla="*/ 3405051 h 4188823"/>
              <a:gd name="connsiteX4" fmla="*/ 2717075 w 5320937"/>
              <a:gd name="connsiteY4" fmla="*/ 3405051 h 4188823"/>
              <a:gd name="connsiteX5" fmla="*/ 3500847 w 5320937"/>
              <a:gd name="connsiteY5" fmla="*/ 4188823 h 4188823"/>
              <a:gd name="connsiteX6" fmla="*/ 3518263 w 5320937"/>
              <a:gd name="connsiteY6" fmla="*/ 4188823 h 4188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20937" h="4188823">
                <a:moveTo>
                  <a:pt x="5320937" y="1837508"/>
                </a:moveTo>
                <a:lnTo>
                  <a:pt x="5320937" y="0"/>
                </a:lnTo>
                <a:lnTo>
                  <a:pt x="0" y="0"/>
                </a:lnTo>
                <a:lnTo>
                  <a:pt x="0" y="3405051"/>
                </a:lnTo>
                <a:lnTo>
                  <a:pt x="2717075" y="3405051"/>
                </a:lnTo>
                <a:lnTo>
                  <a:pt x="3500847" y="4188823"/>
                </a:lnTo>
                <a:lnTo>
                  <a:pt x="3518263" y="4188823"/>
                </a:lnTo>
              </a:path>
            </a:pathLst>
          </a:custGeom>
          <a:noFill/>
          <a:ln w="76200" cap="flat" cmpd="sng" algn="ctr">
            <a:solidFill>
              <a:schemeClr val="accent1"/>
            </a:solidFill>
            <a:prstDash val="solid"/>
            <a:miter lim="800000"/>
          </a:ln>
          <a:effectLst/>
        </p:spPr>
        <p:txBody>
          <a:bodyPr lIns="612000" tIns="216000" rIns="324000" bIns="1584000">
            <a:noAutofit/>
          </a:bodyPr>
          <a:lstStyle/>
          <a:p>
            <a:pPr marL="0" marR="0" lvl="0" indent="0" algn="just" defTabSz="914400" rtl="0" eaLnBrk="1" fontAlgn="auto" latinLnBrk="0" hangingPunct="1">
              <a:lnSpc>
                <a:spcPct val="130000"/>
              </a:lnSpc>
              <a:spcBef>
                <a:spcPts val="0"/>
              </a:spcBef>
              <a:spcAft>
                <a:spcPts val="0"/>
              </a:spcAft>
              <a:buClrTx/>
              <a:buSzTx/>
              <a:buFontTx/>
              <a:buNone/>
              <a:defRPr/>
            </a:pPr>
            <a:endParaRPr kumimoji="0" lang="en-US" altLang="zh-CN"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r>
              <a:rPr kumimoji="0" lang="en-US" altLang="zh-CN"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2. </a:t>
            </a:r>
            <a:r>
              <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编写配置文件</a:t>
            </a:r>
            <a:endPar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r>
              <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entry： 是 页面入口文件配置 （html文件引入唯一的js 文件）</a:t>
            </a:r>
            <a:endPar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r>
              <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output：对应输出项配置（path ：入口文件最终要输出到哪里，    filename：输出文件的名称</a:t>
            </a:r>
            <a:endPar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r>
              <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publicPath：公共资源路径</a:t>
            </a:r>
            <a:endPar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endPar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p:txBody>
      </p:sp>
      <p:pic>
        <p:nvPicPr>
          <p:cNvPr id="2" name="图片 1"/>
          <p:cNvPicPr>
            <a:picLocks noChangeAspect="1"/>
          </p:cNvPicPr>
          <p:nvPr/>
        </p:nvPicPr>
        <p:blipFill>
          <a:blip r:embed="rId2"/>
          <a:stretch>
            <a:fillRect/>
          </a:stretch>
        </p:blipFill>
        <p:spPr>
          <a:xfrm>
            <a:off x="764540" y="3025775"/>
            <a:ext cx="10462895" cy="3185160"/>
          </a:xfrm>
          <a:prstGeom prst="rect">
            <a:avLst/>
          </a:prstGeom>
        </p:spPr>
      </p:pic>
    </p:spTree>
    <p:custDataLst>
      <p:tags r:id="rId3"/>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771" name="组合 1"/>
          <p:cNvGrpSpPr/>
          <p:nvPr/>
        </p:nvGrpSpPr>
        <p:grpSpPr>
          <a:xfrm>
            <a:off x="239395" y="172085"/>
            <a:ext cx="11506835" cy="6525895"/>
            <a:chOff x="3160714" y="1830388"/>
            <a:chExt cx="5861049" cy="4249738"/>
          </a:xfrm>
        </p:grpSpPr>
        <p:sp>
          <p:nvSpPr>
            <p:cNvPr id="6" name="MH_Other_1"/>
            <p:cNvSpPr/>
            <p:nvPr>
              <p:custDataLst>
                <p:tags r:id="rId1"/>
              </p:custDataLst>
            </p:nvPr>
          </p:nvSpPr>
          <p:spPr>
            <a:xfrm>
              <a:off x="3397251" y="1830388"/>
              <a:ext cx="3889375" cy="3192462"/>
            </a:xfrm>
            <a:custGeom>
              <a:avLst/>
              <a:gdLst>
                <a:gd name="connsiteX0" fmla="*/ 0 w 3718560"/>
                <a:gd name="connsiteY0" fmla="*/ 0 h 3518262"/>
                <a:gd name="connsiteX1" fmla="*/ 0 w 3718560"/>
                <a:gd name="connsiteY1" fmla="*/ 3509554 h 3518262"/>
                <a:gd name="connsiteX2" fmla="*/ 3718560 w 3718560"/>
                <a:gd name="connsiteY2" fmla="*/ 3518262 h 3518262"/>
                <a:gd name="connsiteX3" fmla="*/ 3718560 w 3718560"/>
                <a:gd name="connsiteY3" fmla="*/ 3518262 h 3518262"/>
              </a:gdLst>
              <a:ahLst/>
              <a:cxnLst>
                <a:cxn ang="0">
                  <a:pos x="connsiteX0" y="connsiteY0"/>
                </a:cxn>
                <a:cxn ang="0">
                  <a:pos x="connsiteX1" y="connsiteY1"/>
                </a:cxn>
                <a:cxn ang="0">
                  <a:pos x="connsiteX2" y="connsiteY2"/>
                </a:cxn>
                <a:cxn ang="0">
                  <a:pos x="connsiteX3" y="connsiteY3"/>
                </a:cxn>
              </a:cxnLst>
              <a:rect l="l" t="t" r="r" b="b"/>
              <a:pathLst>
                <a:path w="3718560" h="3518262">
                  <a:moveTo>
                    <a:pt x="0" y="0"/>
                  </a:moveTo>
                  <a:lnTo>
                    <a:pt x="0" y="3509554"/>
                  </a:lnTo>
                  <a:lnTo>
                    <a:pt x="3718560" y="3518262"/>
                  </a:lnTo>
                  <a:lnTo>
                    <a:pt x="3718560" y="3518262"/>
                  </a:lnTo>
                </a:path>
              </a:pathLst>
            </a:custGeom>
            <a:noFill/>
            <a:ln w="76200" cap="flat" cmpd="sng" algn="ctr">
              <a:solidFill>
                <a:schemeClr val="accent1"/>
              </a:solidFill>
              <a:prstDash val="solid"/>
              <a:miter lim="800000"/>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a:ea typeface="宋体" panose="02010600030101010101" pitchFamily="2" charset="-122"/>
                <a:cs typeface="+mn-cs"/>
              </a:endParaRPr>
            </a:p>
          </p:txBody>
        </p:sp>
        <p:sp>
          <p:nvSpPr>
            <p:cNvPr id="7" name="MH_Desc_1"/>
            <p:cNvSpPr/>
            <p:nvPr>
              <p:custDataLst>
                <p:tags r:id="rId2"/>
              </p:custDataLst>
            </p:nvPr>
          </p:nvSpPr>
          <p:spPr>
            <a:xfrm>
              <a:off x="3160714" y="2117725"/>
              <a:ext cx="5464175" cy="3911600"/>
            </a:xfrm>
            <a:custGeom>
              <a:avLst/>
              <a:gdLst>
                <a:gd name="connsiteX0" fmla="*/ 5320937 w 5320937"/>
                <a:gd name="connsiteY0" fmla="*/ 1837508 h 4188823"/>
                <a:gd name="connsiteX1" fmla="*/ 5320937 w 5320937"/>
                <a:gd name="connsiteY1" fmla="*/ 0 h 4188823"/>
                <a:gd name="connsiteX2" fmla="*/ 0 w 5320937"/>
                <a:gd name="connsiteY2" fmla="*/ 0 h 4188823"/>
                <a:gd name="connsiteX3" fmla="*/ 0 w 5320937"/>
                <a:gd name="connsiteY3" fmla="*/ 3405051 h 4188823"/>
                <a:gd name="connsiteX4" fmla="*/ 2717075 w 5320937"/>
                <a:gd name="connsiteY4" fmla="*/ 3405051 h 4188823"/>
                <a:gd name="connsiteX5" fmla="*/ 3500847 w 5320937"/>
                <a:gd name="connsiteY5" fmla="*/ 4188823 h 4188823"/>
                <a:gd name="connsiteX6" fmla="*/ 3518263 w 5320937"/>
                <a:gd name="connsiteY6" fmla="*/ 4188823 h 4188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20937" h="4188823">
                  <a:moveTo>
                    <a:pt x="5320937" y="1837508"/>
                  </a:moveTo>
                  <a:lnTo>
                    <a:pt x="5320937" y="0"/>
                  </a:lnTo>
                  <a:lnTo>
                    <a:pt x="0" y="0"/>
                  </a:lnTo>
                  <a:lnTo>
                    <a:pt x="0" y="3405051"/>
                  </a:lnTo>
                  <a:lnTo>
                    <a:pt x="2717075" y="3405051"/>
                  </a:lnTo>
                  <a:lnTo>
                    <a:pt x="3500847" y="4188823"/>
                  </a:lnTo>
                  <a:lnTo>
                    <a:pt x="3518263" y="4188823"/>
                  </a:lnTo>
                </a:path>
              </a:pathLst>
            </a:custGeom>
            <a:noFill/>
            <a:ln w="76200" cap="flat" cmpd="sng" algn="ctr">
              <a:solidFill>
                <a:schemeClr val="accent1"/>
              </a:solidFill>
              <a:prstDash val="solid"/>
              <a:miter lim="800000"/>
            </a:ln>
            <a:effectLst/>
          </p:spPr>
          <p:txBody>
            <a:bodyPr lIns="612000" tIns="216000" rIns="324000" bIns="1584000">
              <a:noAutofit/>
            </a:bodyPr>
            <a:lstStyle/>
            <a:p>
              <a:pPr marL="0" marR="0" lvl="0" indent="0" algn="just" defTabSz="914400" rtl="0" eaLnBrk="1" fontAlgn="auto" latinLnBrk="0" hangingPunct="1">
                <a:lnSpc>
                  <a:spcPct val="130000"/>
                </a:lnSpc>
                <a:spcBef>
                  <a:spcPts val="0"/>
                </a:spcBef>
                <a:spcAft>
                  <a:spcPts val="0"/>
                </a:spcAft>
                <a:buClrTx/>
                <a:buSzTx/>
                <a:buFontTx/>
                <a:buNone/>
                <a:defRPr/>
              </a:pPr>
              <a:endParaRPr kumimoji="0" lang="en-US" altLang="zh-CN"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r>
                <a:rPr kumimoji="0" lang="en-US" altLang="zh-CN"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3. webpack </a:t>
              </a:r>
              <a:r>
                <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打包</a:t>
              </a:r>
              <a:r>
                <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操作指令</a:t>
              </a:r>
              <a:endPar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r>
                <a:rPr kumimoji="0" lang="en-US" altLang="zh-CN"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	webpack 对项目进行打包并且 实时监控  webpack -w</a:t>
              </a:r>
              <a:endParaRPr kumimoji="0" lang="en-US" altLang="zh-CN"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endPar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endPar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p:txBody>
        </p:sp>
        <p:sp>
          <p:nvSpPr>
            <p:cNvPr id="8" name="MH_Other_2"/>
            <p:cNvSpPr/>
            <p:nvPr>
              <p:custDataLst>
                <p:tags r:id="rId3"/>
              </p:custDataLst>
            </p:nvPr>
          </p:nvSpPr>
          <p:spPr bwMode="auto">
            <a:xfrm>
              <a:off x="6740525" y="3722689"/>
              <a:ext cx="2281238" cy="2357437"/>
            </a:xfrm>
            <a:custGeom>
              <a:avLst/>
              <a:gdLst>
                <a:gd name="T0" fmla="*/ 311438 w 1909763"/>
                <a:gd name="T1" fmla="*/ 1234671 h 1912938"/>
                <a:gd name="T2" fmla="*/ 423998 w 1909763"/>
                <a:gd name="T3" fmla="*/ 1256142 h 1912938"/>
                <a:gd name="T4" fmla="*/ 469528 w 1909763"/>
                <a:gd name="T5" fmla="*/ 1335710 h 1912938"/>
                <a:gd name="T6" fmla="*/ 530235 w 1909763"/>
                <a:gd name="T7" fmla="*/ 1396649 h 1912938"/>
                <a:gd name="T8" fmla="*/ 631728 w 1909763"/>
                <a:gd name="T9" fmla="*/ 1456326 h 1912938"/>
                <a:gd name="T10" fmla="*/ 647854 w 1909763"/>
                <a:gd name="T11" fmla="*/ 1533683 h 1912938"/>
                <a:gd name="T12" fmla="*/ 0 w 1909763"/>
                <a:gd name="T13" fmla="*/ 1905000 h 1912938"/>
                <a:gd name="T14" fmla="*/ 990076 w 1909763"/>
                <a:gd name="T15" fmla="*/ 547002 h 1912938"/>
                <a:gd name="T16" fmla="*/ 1084268 w 1909763"/>
                <a:gd name="T17" fmla="*/ 595709 h 1912938"/>
                <a:gd name="T18" fmla="*/ 1176565 w 1909763"/>
                <a:gd name="T19" fmla="*/ 667504 h 1912938"/>
                <a:gd name="T20" fmla="*/ 1294781 w 1909763"/>
                <a:gd name="T21" fmla="*/ 800657 h 1912938"/>
                <a:gd name="T22" fmla="*/ 1351992 w 1909763"/>
                <a:gd name="T23" fmla="*/ 906610 h 1912938"/>
                <a:gd name="T24" fmla="*/ 1367480 w 1909763"/>
                <a:gd name="T25" fmla="*/ 971447 h 1912938"/>
                <a:gd name="T26" fmla="*/ 741633 w 1909763"/>
                <a:gd name="T27" fmla="*/ 1521772 h 1912938"/>
                <a:gd name="T28" fmla="*/ 719507 w 1909763"/>
                <a:gd name="T29" fmla="*/ 1441437 h 1912938"/>
                <a:gd name="T30" fmla="*/ 689163 w 1909763"/>
                <a:gd name="T31" fmla="*/ 1362684 h 1912938"/>
                <a:gd name="T32" fmla="*/ 605717 w 1909763"/>
                <a:gd name="T33" fmla="*/ 1309233 h 1912938"/>
                <a:gd name="T34" fmla="*/ 554511 w 1909763"/>
                <a:gd name="T35" fmla="*/ 1257047 h 1912938"/>
                <a:gd name="T36" fmla="*/ 495403 w 1909763"/>
                <a:gd name="T37" fmla="*/ 1173233 h 1912938"/>
                <a:gd name="T38" fmla="*/ 414485 w 1909763"/>
                <a:gd name="T39" fmla="*/ 1167223 h 1912938"/>
                <a:gd name="T40" fmla="*/ 334200 w 1909763"/>
                <a:gd name="T41" fmla="*/ 1137810 h 1912938"/>
                <a:gd name="T42" fmla="*/ 1102115 w 1909763"/>
                <a:gd name="T43" fmla="*/ 389221 h 1912938"/>
                <a:gd name="T44" fmla="*/ 1182317 w 1909763"/>
                <a:gd name="T45" fmla="*/ 412935 h 1912938"/>
                <a:gd name="T46" fmla="*/ 1278052 w 1909763"/>
                <a:gd name="T47" fmla="*/ 467951 h 1912938"/>
                <a:gd name="T48" fmla="*/ 1390271 w 1909763"/>
                <a:gd name="T49" fmla="*/ 569762 h 1912938"/>
                <a:gd name="T50" fmla="*/ 1465401 w 1909763"/>
                <a:gd name="T51" fmla="*/ 674102 h 1912938"/>
                <a:gd name="T52" fmla="*/ 1496150 w 1909763"/>
                <a:gd name="T53" fmla="*/ 753148 h 1912938"/>
                <a:gd name="T54" fmla="*/ 1438773 w 1909763"/>
                <a:gd name="T55" fmla="*/ 874245 h 1912938"/>
                <a:gd name="T56" fmla="*/ 1394075 w 1909763"/>
                <a:gd name="T57" fmla="*/ 754728 h 1912938"/>
                <a:gd name="T58" fmla="*/ 1286611 w 1909763"/>
                <a:gd name="T59" fmla="*/ 617822 h 1912938"/>
                <a:gd name="T60" fmla="*/ 1182317 w 1909763"/>
                <a:gd name="T61" fmla="*/ 530239 h 1912938"/>
                <a:gd name="T62" fmla="*/ 1095458 w 1909763"/>
                <a:gd name="T63" fmla="*/ 479966 h 1912938"/>
                <a:gd name="T64" fmla="*/ 1079925 w 1909763"/>
                <a:gd name="T65" fmla="*/ 387324 h 1912938"/>
                <a:gd name="T66" fmla="*/ 1274840 w 1909763"/>
                <a:gd name="T67" fmla="*/ 248813 h 1912938"/>
                <a:gd name="T68" fmla="*/ 1361157 w 1909763"/>
                <a:gd name="T69" fmla="*/ 287000 h 1912938"/>
                <a:gd name="T70" fmla="*/ 1471820 w 1909763"/>
                <a:gd name="T71" fmla="*/ 367792 h 1912938"/>
                <a:gd name="T72" fmla="*/ 1577108 w 1909763"/>
                <a:gd name="T73" fmla="*/ 484246 h 1912938"/>
                <a:gd name="T74" fmla="*/ 1629910 w 1909763"/>
                <a:gd name="T75" fmla="*/ 580818 h 1912938"/>
                <a:gd name="T76" fmla="*/ 1646668 w 1909763"/>
                <a:gd name="T77" fmla="*/ 647723 h 1912938"/>
                <a:gd name="T78" fmla="*/ 1571733 w 1909763"/>
                <a:gd name="T79" fmla="*/ 701374 h 1912938"/>
                <a:gd name="T80" fmla="*/ 1500908 w 1909763"/>
                <a:gd name="T81" fmla="*/ 566932 h 1912938"/>
                <a:gd name="T82" fmla="*/ 1381077 w 1909763"/>
                <a:gd name="T83" fmla="*/ 437539 h 1912938"/>
                <a:gd name="T84" fmla="*/ 1277685 w 1909763"/>
                <a:gd name="T85" fmla="*/ 362111 h 1912938"/>
                <a:gd name="T86" fmla="*/ 1174610 w 1909763"/>
                <a:gd name="T87" fmla="*/ 313195 h 1912938"/>
                <a:gd name="T88" fmla="*/ 1571880 w 1909763"/>
                <a:gd name="T89" fmla="*/ 0 h 1912938"/>
                <a:gd name="T90" fmla="*/ 1674374 w 1909763"/>
                <a:gd name="T91" fmla="*/ 27868 h 1912938"/>
                <a:gd name="T92" fmla="*/ 1797116 w 1909763"/>
                <a:gd name="T93" fmla="*/ 110838 h 1912938"/>
                <a:gd name="T94" fmla="*/ 1880946 w 1909763"/>
                <a:gd name="T95" fmla="*/ 216927 h 1912938"/>
                <a:gd name="T96" fmla="*/ 1901825 w 1909763"/>
                <a:gd name="T97" fmla="*/ 315415 h 1912938"/>
                <a:gd name="T98" fmla="*/ 1879681 w 1909763"/>
                <a:gd name="T99" fmla="*/ 399018 h 1912938"/>
                <a:gd name="T100" fmla="*/ 1834128 w 1909763"/>
                <a:gd name="T101" fmla="*/ 461405 h 1912938"/>
                <a:gd name="T102" fmla="*/ 1716764 w 1909763"/>
                <a:gd name="T103" fmla="*/ 551026 h 1912938"/>
                <a:gd name="T104" fmla="*/ 1686079 w 1909763"/>
                <a:gd name="T105" fmla="*/ 466156 h 1912938"/>
                <a:gd name="T106" fmla="*/ 1635148 w 1909763"/>
                <a:gd name="T107" fmla="*/ 386034 h 1912938"/>
                <a:gd name="T108" fmla="*/ 1552899 w 1909763"/>
                <a:gd name="T109" fmla="*/ 297997 h 1912938"/>
                <a:gd name="T110" fmla="*/ 1465272 w 1909763"/>
                <a:gd name="T111" fmla="*/ 231811 h 1912938"/>
                <a:gd name="T112" fmla="*/ 1387135 w 1909763"/>
                <a:gd name="T113" fmla="*/ 193176 h 1912938"/>
                <a:gd name="T114" fmla="*/ 1324816 w 1909763"/>
                <a:gd name="T115" fmla="*/ 138389 h 1912938"/>
                <a:gd name="T116" fmla="*/ 1449455 w 1909763"/>
                <a:gd name="T117" fmla="*/ 33885 h 1912938"/>
                <a:gd name="T118" fmla="*/ 1518102 w 1909763"/>
                <a:gd name="T119" fmla="*/ 4750 h 1912938"/>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1909763" h="1912938">
                  <a:moveTo>
                    <a:pt x="275590" y="1223963"/>
                  </a:moveTo>
                  <a:lnTo>
                    <a:pt x="276860" y="1225231"/>
                  </a:lnTo>
                  <a:lnTo>
                    <a:pt x="281623" y="1228085"/>
                  </a:lnTo>
                  <a:lnTo>
                    <a:pt x="285433" y="1229987"/>
                  </a:lnTo>
                  <a:lnTo>
                    <a:pt x="290513" y="1232207"/>
                  </a:lnTo>
                  <a:lnTo>
                    <a:pt x="296545" y="1235060"/>
                  </a:lnTo>
                  <a:lnTo>
                    <a:pt x="304165" y="1237280"/>
                  </a:lnTo>
                  <a:lnTo>
                    <a:pt x="312738" y="1239816"/>
                  </a:lnTo>
                  <a:lnTo>
                    <a:pt x="323215" y="1242036"/>
                  </a:lnTo>
                  <a:lnTo>
                    <a:pt x="335280" y="1244255"/>
                  </a:lnTo>
                  <a:lnTo>
                    <a:pt x="348933" y="1246157"/>
                  </a:lnTo>
                  <a:lnTo>
                    <a:pt x="364173" y="1248060"/>
                  </a:lnTo>
                  <a:lnTo>
                    <a:pt x="381318" y="1249328"/>
                  </a:lnTo>
                  <a:lnTo>
                    <a:pt x="400368" y="1249962"/>
                  </a:lnTo>
                  <a:lnTo>
                    <a:pt x="421958" y="1250279"/>
                  </a:lnTo>
                  <a:lnTo>
                    <a:pt x="425768" y="1261376"/>
                  </a:lnTo>
                  <a:lnTo>
                    <a:pt x="430213" y="1272474"/>
                  </a:lnTo>
                  <a:lnTo>
                    <a:pt x="434658" y="1282937"/>
                  </a:lnTo>
                  <a:lnTo>
                    <a:pt x="440055" y="1293083"/>
                  </a:lnTo>
                  <a:lnTo>
                    <a:pt x="445453" y="1303229"/>
                  </a:lnTo>
                  <a:lnTo>
                    <a:pt x="451485" y="1313375"/>
                  </a:lnTo>
                  <a:lnTo>
                    <a:pt x="457835" y="1322886"/>
                  </a:lnTo>
                  <a:lnTo>
                    <a:pt x="464185" y="1332081"/>
                  </a:lnTo>
                  <a:lnTo>
                    <a:pt x="471488" y="1341276"/>
                  </a:lnTo>
                  <a:lnTo>
                    <a:pt x="478473" y="1349837"/>
                  </a:lnTo>
                  <a:lnTo>
                    <a:pt x="485775" y="1358080"/>
                  </a:lnTo>
                  <a:lnTo>
                    <a:pt x="493395" y="1366324"/>
                  </a:lnTo>
                  <a:lnTo>
                    <a:pt x="500698" y="1374250"/>
                  </a:lnTo>
                  <a:lnTo>
                    <a:pt x="508635" y="1381860"/>
                  </a:lnTo>
                  <a:lnTo>
                    <a:pt x="516573" y="1388835"/>
                  </a:lnTo>
                  <a:lnTo>
                    <a:pt x="524510" y="1395493"/>
                  </a:lnTo>
                  <a:lnTo>
                    <a:pt x="532448" y="1402469"/>
                  </a:lnTo>
                  <a:lnTo>
                    <a:pt x="540385" y="1408810"/>
                  </a:lnTo>
                  <a:lnTo>
                    <a:pt x="555943" y="1420541"/>
                  </a:lnTo>
                  <a:lnTo>
                    <a:pt x="571500" y="1430687"/>
                  </a:lnTo>
                  <a:lnTo>
                    <a:pt x="586105" y="1439565"/>
                  </a:lnTo>
                  <a:lnTo>
                    <a:pt x="600075" y="1447492"/>
                  </a:lnTo>
                  <a:lnTo>
                    <a:pt x="612775" y="1453833"/>
                  </a:lnTo>
                  <a:lnTo>
                    <a:pt x="624523" y="1458589"/>
                  </a:lnTo>
                  <a:lnTo>
                    <a:pt x="634365" y="1462394"/>
                  </a:lnTo>
                  <a:lnTo>
                    <a:pt x="634365" y="1467784"/>
                  </a:lnTo>
                  <a:lnTo>
                    <a:pt x="634683" y="1473808"/>
                  </a:lnTo>
                  <a:lnTo>
                    <a:pt x="635318" y="1479832"/>
                  </a:lnTo>
                  <a:lnTo>
                    <a:pt x="636270" y="1486173"/>
                  </a:lnTo>
                  <a:lnTo>
                    <a:pt x="638810" y="1499173"/>
                  </a:lnTo>
                  <a:lnTo>
                    <a:pt x="641668" y="1512489"/>
                  </a:lnTo>
                  <a:lnTo>
                    <a:pt x="645795" y="1526440"/>
                  </a:lnTo>
                  <a:lnTo>
                    <a:pt x="650558" y="1540074"/>
                  </a:lnTo>
                  <a:lnTo>
                    <a:pt x="655321" y="1553707"/>
                  </a:lnTo>
                  <a:lnTo>
                    <a:pt x="660083" y="1566707"/>
                  </a:lnTo>
                  <a:lnTo>
                    <a:pt x="665481" y="1579389"/>
                  </a:lnTo>
                  <a:lnTo>
                    <a:pt x="670243" y="1590803"/>
                  </a:lnTo>
                  <a:lnTo>
                    <a:pt x="679133" y="1610144"/>
                  </a:lnTo>
                  <a:lnTo>
                    <a:pt x="685165" y="1623144"/>
                  </a:lnTo>
                  <a:lnTo>
                    <a:pt x="687388" y="1627900"/>
                  </a:lnTo>
                  <a:lnTo>
                    <a:pt x="0" y="1912938"/>
                  </a:lnTo>
                  <a:lnTo>
                    <a:pt x="275590" y="1223963"/>
                  </a:lnTo>
                  <a:close/>
                  <a:moveTo>
                    <a:pt x="923427" y="530225"/>
                  </a:moveTo>
                  <a:lnTo>
                    <a:pt x="931362" y="531813"/>
                  </a:lnTo>
                  <a:lnTo>
                    <a:pt x="941201" y="533401"/>
                  </a:lnTo>
                  <a:lnTo>
                    <a:pt x="951993" y="536259"/>
                  </a:lnTo>
                  <a:lnTo>
                    <a:pt x="965007" y="539435"/>
                  </a:lnTo>
                  <a:lnTo>
                    <a:pt x="978972" y="544199"/>
                  </a:lnTo>
                  <a:lnTo>
                    <a:pt x="994208" y="549281"/>
                  </a:lnTo>
                  <a:lnTo>
                    <a:pt x="1010713" y="555950"/>
                  </a:lnTo>
                  <a:lnTo>
                    <a:pt x="1028805" y="564526"/>
                  </a:lnTo>
                  <a:lnTo>
                    <a:pt x="1038327" y="568972"/>
                  </a:lnTo>
                  <a:lnTo>
                    <a:pt x="1047849" y="574053"/>
                  </a:lnTo>
                  <a:lnTo>
                    <a:pt x="1057689" y="579453"/>
                  </a:lnTo>
                  <a:lnTo>
                    <a:pt x="1067845" y="585487"/>
                  </a:lnTo>
                  <a:lnTo>
                    <a:pt x="1078320" y="591521"/>
                  </a:lnTo>
                  <a:lnTo>
                    <a:pt x="1088794" y="598191"/>
                  </a:lnTo>
                  <a:lnTo>
                    <a:pt x="1099903" y="605495"/>
                  </a:lnTo>
                  <a:lnTo>
                    <a:pt x="1111012" y="613118"/>
                  </a:lnTo>
                  <a:lnTo>
                    <a:pt x="1122439" y="621058"/>
                  </a:lnTo>
                  <a:lnTo>
                    <a:pt x="1133548" y="630268"/>
                  </a:lnTo>
                  <a:lnTo>
                    <a:pt x="1145609" y="639161"/>
                  </a:lnTo>
                  <a:lnTo>
                    <a:pt x="1157353" y="649006"/>
                  </a:lnTo>
                  <a:lnTo>
                    <a:pt x="1169415" y="659487"/>
                  </a:lnTo>
                  <a:lnTo>
                    <a:pt x="1181476" y="670285"/>
                  </a:lnTo>
                  <a:lnTo>
                    <a:pt x="1193855" y="681719"/>
                  </a:lnTo>
                  <a:lnTo>
                    <a:pt x="1206234" y="693787"/>
                  </a:lnTo>
                  <a:lnTo>
                    <a:pt x="1224326" y="712208"/>
                  </a:lnTo>
                  <a:lnTo>
                    <a:pt x="1241148" y="730311"/>
                  </a:lnTo>
                  <a:lnTo>
                    <a:pt x="1257336" y="748731"/>
                  </a:lnTo>
                  <a:lnTo>
                    <a:pt x="1272888" y="767152"/>
                  </a:lnTo>
                  <a:lnTo>
                    <a:pt x="1287172" y="785573"/>
                  </a:lnTo>
                  <a:lnTo>
                    <a:pt x="1300185" y="803993"/>
                  </a:lnTo>
                  <a:lnTo>
                    <a:pt x="1312246" y="822096"/>
                  </a:lnTo>
                  <a:lnTo>
                    <a:pt x="1323356" y="840199"/>
                  </a:lnTo>
                  <a:lnTo>
                    <a:pt x="1333513" y="857984"/>
                  </a:lnTo>
                  <a:lnTo>
                    <a:pt x="1343035" y="875770"/>
                  </a:lnTo>
                  <a:lnTo>
                    <a:pt x="1346843" y="884345"/>
                  </a:lnTo>
                  <a:lnTo>
                    <a:pt x="1350970" y="892920"/>
                  </a:lnTo>
                  <a:lnTo>
                    <a:pt x="1354461" y="901813"/>
                  </a:lnTo>
                  <a:lnTo>
                    <a:pt x="1357635" y="910388"/>
                  </a:lnTo>
                  <a:lnTo>
                    <a:pt x="1360809" y="918963"/>
                  </a:lnTo>
                  <a:lnTo>
                    <a:pt x="1363349" y="927220"/>
                  </a:lnTo>
                  <a:lnTo>
                    <a:pt x="1365570" y="935478"/>
                  </a:lnTo>
                  <a:lnTo>
                    <a:pt x="1367792" y="943735"/>
                  </a:lnTo>
                  <a:lnTo>
                    <a:pt x="1369697" y="951675"/>
                  </a:lnTo>
                  <a:lnTo>
                    <a:pt x="1370966" y="959933"/>
                  </a:lnTo>
                  <a:lnTo>
                    <a:pt x="1372236" y="967873"/>
                  </a:lnTo>
                  <a:lnTo>
                    <a:pt x="1373188" y="975495"/>
                  </a:lnTo>
                  <a:lnTo>
                    <a:pt x="774247" y="1579563"/>
                  </a:lnTo>
                  <a:lnTo>
                    <a:pt x="771708" y="1576387"/>
                  </a:lnTo>
                  <a:lnTo>
                    <a:pt x="768851" y="1572258"/>
                  </a:lnTo>
                  <a:lnTo>
                    <a:pt x="765042" y="1566542"/>
                  </a:lnTo>
                  <a:lnTo>
                    <a:pt x="760281" y="1559237"/>
                  </a:lnTo>
                  <a:lnTo>
                    <a:pt x="755520" y="1550344"/>
                  </a:lnTo>
                  <a:lnTo>
                    <a:pt x="749807" y="1540181"/>
                  </a:lnTo>
                  <a:lnTo>
                    <a:pt x="744728" y="1528113"/>
                  </a:lnTo>
                  <a:lnTo>
                    <a:pt x="739333" y="1515091"/>
                  </a:lnTo>
                  <a:lnTo>
                    <a:pt x="734254" y="1500164"/>
                  </a:lnTo>
                  <a:lnTo>
                    <a:pt x="731715" y="1492224"/>
                  </a:lnTo>
                  <a:lnTo>
                    <a:pt x="729493" y="1483967"/>
                  </a:lnTo>
                  <a:lnTo>
                    <a:pt x="727271" y="1475392"/>
                  </a:lnTo>
                  <a:lnTo>
                    <a:pt x="725367" y="1466181"/>
                  </a:lnTo>
                  <a:lnTo>
                    <a:pt x="724097" y="1457289"/>
                  </a:lnTo>
                  <a:lnTo>
                    <a:pt x="722510" y="1447443"/>
                  </a:lnTo>
                  <a:lnTo>
                    <a:pt x="721241" y="1437280"/>
                  </a:lnTo>
                  <a:lnTo>
                    <a:pt x="720288" y="1427117"/>
                  </a:lnTo>
                  <a:lnTo>
                    <a:pt x="719336" y="1416319"/>
                  </a:lnTo>
                  <a:lnTo>
                    <a:pt x="719336" y="1405203"/>
                  </a:lnTo>
                  <a:lnTo>
                    <a:pt x="719336" y="1394087"/>
                  </a:lnTo>
                  <a:lnTo>
                    <a:pt x="719971" y="1382018"/>
                  </a:lnTo>
                  <a:lnTo>
                    <a:pt x="705688" y="1375349"/>
                  </a:lnTo>
                  <a:lnTo>
                    <a:pt x="692039" y="1368362"/>
                  </a:lnTo>
                  <a:lnTo>
                    <a:pt x="679343" y="1361692"/>
                  </a:lnTo>
                  <a:lnTo>
                    <a:pt x="667282" y="1355023"/>
                  </a:lnTo>
                  <a:lnTo>
                    <a:pt x="655855" y="1348035"/>
                  </a:lnTo>
                  <a:lnTo>
                    <a:pt x="645381" y="1341366"/>
                  </a:lnTo>
                  <a:lnTo>
                    <a:pt x="635224" y="1334696"/>
                  </a:lnTo>
                  <a:lnTo>
                    <a:pt x="625385" y="1327709"/>
                  </a:lnTo>
                  <a:lnTo>
                    <a:pt x="616497" y="1321357"/>
                  </a:lnTo>
                  <a:lnTo>
                    <a:pt x="608245" y="1314688"/>
                  </a:lnTo>
                  <a:lnTo>
                    <a:pt x="599992" y="1308018"/>
                  </a:lnTo>
                  <a:lnTo>
                    <a:pt x="592692" y="1301349"/>
                  </a:lnTo>
                  <a:lnTo>
                    <a:pt x="585709" y="1294679"/>
                  </a:lnTo>
                  <a:lnTo>
                    <a:pt x="579361" y="1288327"/>
                  </a:lnTo>
                  <a:lnTo>
                    <a:pt x="573013" y="1281975"/>
                  </a:lnTo>
                  <a:lnTo>
                    <a:pt x="567300" y="1275306"/>
                  </a:lnTo>
                  <a:lnTo>
                    <a:pt x="561904" y="1268636"/>
                  </a:lnTo>
                  <a:lnTo>
                    <a:pt x="556825" y="1262285"/>
                  </a:lnTo>
                  <a:lnTo>
                    <a:pt x="552064" y="1255933"/>
                  </a:lnTo>
                  <a:lnTo>
                    <a:pt x="547621" y="1249898"/>
                  </a:lnTo>
                  <a:lnTo>
                    <a:pt x="539686" y="1237194"/>
                  </a:lnTo>
                  <a:lnTo>
                    <a:pt x="532703" y="1224808"/>
                  </a:lnTo>
                  <a:lnTo>
                    <a:pt x="526355" y="1212739"/>
                  </a:lnTo>
                  <a:lnTo>
                    <a:pt x="520641" y="1200988"/>
                  </a:lnTo>
                  <a:lnTo>
                    <a:pt x="509850" y="1177804"/>
                  </a:lnTo>
                  <a:lnTo>
                    <a:pt x="497471" y="1178122"/>
                  </a:lnTo>
                  <a:lnTo>
                    <a:pt x="485727" y="1178122"/>
                  </a:lnTo>
                  <a:lnTo>
                    <a:pt x="474300" y="1178122"/>
                  </a:lnTo>
                  <a:lnTo>
                    <a:pt x="463509" y="1177804"/>
                  </a:lnTo>
                  <a:lnTo>
                    <a:pt x="453352" y="1177169"/>
                  </a:lnTo>
                  <a:lnTo>
                    <a:pt x="443512" y="1175898"/>
                  </a:lnTo>
                  <a:lnTo>
                    <a:pt x="433673" y="1174628"/>
                  </a:lnTo>
                  <a:lnTo>
                    <a:pt x="424785" y="1173675"/>
                  </a:lnTo>
                  <a:lnTo>
                    <a:pt x="416215" y="1172087"/>
                  </a:lnTo>
                  <a:lnTo>
                    <a:pt x="408280" y="1170182"/>
                  </a:lnTo>
                  <a:lnTo>
                    <a:pt x="393045" y="1167006"/>
                  </a:lnTo>
                  <a:lnTo>
                    <a:pt x="379714" y="1162877"/>
                  </a:lnTo>
                  <a:lnTo>
                    <a:pt x="367653" y="1158431"/>
                  </a:lnTo>
                  <a:lnTo>
                    <a:pt x="357496" y="1153984"/>
                  </a:lnTo>
                  <a:lnTo>
                    <a:pt x="348926" y="1149855"/>
                  </a:lnTo>
                  <a:lnTo>
                    <a:pt x="341308" y="1146044"/>
                  </a:lnTo>
                  <a:lnTo>
                    <a:pt x="335595" y="1142551"/>
                  </a:lnTo>
                  <a:lnTo>
                    <a:pt x="331151" y="1139375"/>
                  </a:lnTo>
                  <a:lnTo>
                    <a:pt x="327660" y="1137152"/>
                  </a:lnTo>
                  <a:lnTo>
                    <a:pt x="325438" y="1134928"/>
                  </a:lnTo>
                  <a:lnTo>
                    <a:pt x="923427" y="530225"/>
                  </a:lnTo>
                  <a:close/>
                  <a:moveTo>
                    <a:pt x="1084432" y="388938"/>
                  </a:moveTo>
                  <a:lnTo>
                    <a:pt x="1089844" y="389573"/>
                  </a:lnTo>
                  <a:lnTo>
                    <a:pt x="1097165" y="389891"/>
                  </a:lnTo>
                  <a:lnTo>
                    <a:pt x="1106715" y="390843"/>
                  </a:lnTo>
                  <a:lnTo>
                    <a:pt x="1118175" y="392748"/>
                  </a:lnTo>
                  <a:lnTo>
                    <a:pt x="1132499" y="396241"/>
                  </a:lnTo>
                  <a:lnTo>
                    <a:pt x="1140458" y="398146"/>
                  </a:lnTo>
                  <a:lnTo>
                    <a:pt x="1148734" y="400686"/>
                  </a:lnTo>
                  <a:lnTo>
                    <a:pt x="1157329" y="403226"/>
                  </a:lnTo>
                  <a:lnTo>
                    <a:pt x="1166879" y="406718"/>
                  </a:lnTo>
                  <a:lnTo>
                    <a:pt x="1176747" y="410528"/>
                  </a:lnTo>
                  <a:lnTo>
                    <a:pt x="1187252" y="414656"/>
                  </a:lnTo>
                  <a:lnTo>
                    <a:pt x="1197756" y="419418"/>
                  </a:lnTo>
                  <a:lnTo>
                    <a:pt x="1208579" y="424816"/>
                  </a:lnTo>
                  <a:lnTo>
                    <a:pt x="1220358" y="430848"/>
                  </a:lnTo>
                  <a:lnTo>
                    <a:pt x="1232136" y="437198"/>
                  </a:lnTo>
                  <a:lnTo>
                    <a:pt x="1244550" y="444183"/>
                  </a:lnTo>
                  <a:lnTo>
                    <a:pt x="1256965" y="452121"/>
                  </a:lnTo>
                  <a:lnTo>
                    <a:pt x="1270017" y="460376"/>
                  </a:lnTo>
                  <a:lnTo>
                    <a:pt x="1283386" y="469901"/>
                  </a:lnTo>
                  <a:lnTo>
                    <a:pt x="1296438" y="480061"/>
                  </a:lnTo>
                  <a:lnTo>
                    <a:pt x="1310444" y="490856"/>
                  </a:lnTo>
                  <a:lnTo>
                    <a:pt x="1324450" y="502286"/>
                  </a:lnTo>
                  <a:lnTo>
                    <a:pt x="1338775" y="514986"/>
                  </a:lnTo>
                  <a:lnTo>
                    <a:pt x="1353100" y="528003"/>
                  </a:lnTo>
                  <a:lnTo>
                    <a:pt x="1367743" y="542291"/>
                  </a:lnTo>
                  <a:lnTo>
                    <a:pt x="1382386" y="557531"/>
                  </a:lnTo>
                  <a:lnTo>
                    <a:pt x="1396074" y="572136"/>
                  </a:lnTo>
                  <a:lnTo>
                    <a:pt x="1408489" y="586423"/>
                  </a:lnTo>
                  <a:lnTo>
                    <a:pt x="1420267" y="600393"/>
                  </a:lnTo>
                  <a:lnTo>
                    <a:pt x="1430772" y="613728"/>
                  </a:lnTo>
                  <a:lnTo>
                    <a:pt x="1440640" y="627381"/>
                  </a:lnTo>
                  <a:lnTo>
                    <a:pt x="1449235" y="640081"/>
                  </a:lnTo>
                  <a:lnTo>
                    <a:pt x="1457511" y="653098"/>
                  </a:lnTo>
                  <a:lnTo>
                    <a:pt x="1464833" y="665163"/>
                  </a:lnTo>
                  <a:lnTo>
                    <a:pt x="1471517" y="676911"/>
                  </a:lnTo>
                  <a:lnTo>
                    <a:pt x="1477566" y="688341"/>
                  </a:lnTo>
                  <a:lnTo>
                    <a:pt x="1482341" y="699136"/>
                  </a:lnTo>
                  <a:lnTo>
                    <a:pt x="1487434" y="709613"/>
                  </a:lnTo>
                  <a:lnTo>
                    <a:pt x="1490935" y="720408"/>
                  </a:lnTo>
                  <a:lnTo>
                    <a:pt x="1494755" y="729616"/>
                  </a:lnTo>
                  <a:lnTo>
                    <a:pt x="1497939" y="739141"/>
                  </a:lnTo>
                  <a:lnTo>
                    <a:pt x="1500167" y="747713"/>
                  </a:lnTo>
                  <a:lnTo>
                    <a:pt x="1502395" y="756286"/>
                  </a:lnTo>
                  <a:lnTo>
                    <a:pt x="1503987" y="763906"/>
                  </a:lnTo>
                  <a:lnTo>
                    <a:pt x="1505260" y="771526"/>
                  </a:lnTo>
                  <a:lnTo>
                    <a:pt x="1507170" y="784543"/>
                  </a:lnTo>
                  <a:lnTo>
                    <a:pt x="1508125" y="795338"/>
                  </a:lnTo>
                  <a:lnTo>
                    <a:pt x="1508125" y="804228"/>
                  </a:lnTo>
                  <a:lnTo>
                    <a:pt x="1507807" y="810261"/>
                  </a:lnTo>
                  <a:lnTo>
                    <a:pt x="1506852" y="815341"/>
                  </a:lnTo>
                  <a:lnTo>
                    <a:pt x="1444778" y="877888"/>
                  </a:lnTo>
                  <a:lnTo>
                    <a:pt x="1442550" y="864553"/>
                  </a:lnTo>
                  <a:lnTo>
                    <a:pt x="1439048" y="851218"/>
                  </a:lnTo>
                  <a:lnTo>
                    <a:pt x="1435228" y="836296"/>
                  </a:lnTo>
                  <a:lnTo>
                    <a:pt x="1430135" y="821691"/>
                  </a:lnTo>
                  <a:lnTo>
                    <a:pt x="1424087" y="806451"/>
                  </a:lnTo>
                  <a:lnTo>
                    <a:pt x="1416765" y="790576"/>
                  </a:lnTo>
                  <a:lnTo>
                    <a:pt x="1408807" y="774383"/>
                  </a:lnTo>
                  <a:lnTo>
                    <a:pt x="1399894" y="757873"/>
                  </a:lnTo>
                  <a:lnTo>
                    <a:pt x="1390026" y="741363"/>
                  </a:lnTo>
                  <a:lnTo>
                    <a:pt x="1378884" y="724536"/>
                  </a:lnTo>
                  <a:lnTo>
                    <a:pt x="1367106" y="707073"/>
                  </a:lnTo>
                  <a:lnTo>
                    <a:pt x="1353737" y="689928"/>
                  </a:lnTo>
                  <a:lnTo>
                    <a:pt x="1340048" y="672466"/>
                  </a:lnTo>
                  <a:lnTo>
                    <a:pt x="1325087" y="655003"/>
                  </a:lnTo>
                  <a:lnTo>
                    <a:pt x="1308852" y="637541"/>
                  </a:lnTo>
                  <a:lnTo>
                    <a:pt x="1291981" y="620396"/>
                  </a:lnTo>
                  <a:lnTo>
                    <a:pt x="1278611" y="607061"/>
                  </a:lnTo>
                  <a:lnTo>
                    <a:pt x="1264923" y="594361"/>
                  </a:lnTo>
                  <a:lnTo>
                    <a:pt x="1251235" y="582296"/>
                  </a:lnTo>
                  <a:lnTo>
                    <a:pt x="1238184" y="570866"/>
                  </a:lnTo>
                  <a:lnTo>
                    <a:pt x="1224814" y="560388"/>
                  </a:lnTo>
                  <a:lnTo>
                    <a:pt x="1212081" y="550228"/>
                  </a:lnTo>
                  <a:lnTo>
                    <a:pt x="1199348" y="541021"/>
                  </a:lnTo>
                  <a:lnTo>
                    <a:pt x="1187252" y="532448"/>
                  </a:lnTo>
                  <a:lnTo>
                    <a:pt x="1175155" y="524511"/>
                  </a:lnTo>
                  <a:lnTo>
                    <a:pt x="1163059" y="516573"/>
                  </a:lnTo>
                  <a:lnTo>
                    <a:pt x="1151917" y="509588"/>
                  </a:lnTo>
                  <a:lnTo>
                    <a:pt x="1140776" y="502921"/>
                  </a:lnTo>
                  <a:lnTo>
                    <a:pt x="1129953" y="496888"/>
                  </a:lnTo>
                  <a:lnTo>
                    <a:pt x="1119766" y="491808"/>
                  </a:lnTo>
                  <a:lnTo>
                    <a:pt x="1109580" y="486411"/>
                  </a:lnTo>
                  <a:lnTo>
                    <a:pt x="1100030" y="481966"/>
                  </a:lnTo>
                  <a:lnTo>
                    <a:pt x="1082522" y="474028"/>
                  </a:lnTo>
                  <a:lnTo>
                    <a:pt x="1066287" y="467678"/>
                  </a:lnTo>
                  <a:lnTo>
                    <a:pt x="1052599" y="462598"/>
                  </a:lnTo>
                  <a:lnTo>
                    <a:pt x="1040821" y="459106"/>
                  </a:lnTo>
                  <a:lnTo>
                    <a:pt x="1031590" y="456248"/>
                  </a:lnTo>
                  <a:lnTo>
                    <a:pt x="1024905" y="454343"/>
                  </a:lnTo>
                  <a:lnTo>
                    <a:pt x="1019175" y="453391"/>
                  </a:lnTo>
                  <a:lnTo>
                    <a:pt x="1084432" y="388938"/>
                  </a:lnTo>
                  <a:close/>
                  <a:moveTo>
                    <a:pt x="1213168" y="238125"/>
                  </a:moveTo>
                  <a:lnTo>
                    <a:pt x="1218883" y="238125"/>
                  </a:lnTo>
                  <a:lnTo>
                    <a:pt x="1226186" y="238759"/>
                  </a:lnTo>
                  <a:lnTo>
                    <a:pt x="1236028" y="239709"/>
                  </a:lnTo>
                  <a:lnTo>
                    <a:pt x="1248411" y="242245"/>
                  </a:lnTo>
                  <a:lnTo>
                    <a:pt x="1263016" y="245414"/>
                  </a:lnTo>
                  <a:lnTo>
                    <a:pt x="1270953" y="247315"/>
                  </a:lnTo>
                  <a:lnTo>
                    <a:pt x="1280161" y="249850"/>
                  </a:lnTo>
                  <a:lnTo>
                    <a:pt x="1289051" y="253020"/>
                  </a:lnTo>
                  <a:lnTo>
                    <a:pt x="1298893" y="256506"/>
                  </a:lnTo>
                  <a:lnTo>
                    <a:pt x="1309053" y="260625"/>
                  </a:lnTo>
                  <a:lnTo>
                    <a:pt x="1319848" y="264745"/>
                  </a:lnTo>
                  <a:lnTo>
                    <a:pt x="1330961" y="269816"/>
                  </a:lnTo>
                  <a:lnTo>
                    <a:pt x="1342391" y="275203"/>
                  </a:lnTo>
                  <a:lnTo>
                    <a:pt x="1354456" y="281541"/>
                  </a:lnTo>
                  <a:lnTo>
                    <a:pt x="1366838" y="288196"/>
                  </a:lnTo>
                  <a:lnTo>
                    <a:pt x="1379538" y="295802"/>
                  </a:lnTo>
                  <a:lnTo>
                    <a:pt x="1392873" y="303725"/>
                  </a:lnTo>
                  <a:lnTo>
                    <a:pt x="1405891" y="312598"/>
                  </a:lnTo>
                  <a:lnTo>
                    <a:pt x="1419861" y="322422"/>
                  </a:lnTo>
                  <a:lnTo>
                    <a:pt x="1433831" y="332880"/>
                  </a:lnTo>
                  <a:lnTo>
                    <a:pt x="1448436" y="344289"/>
                  </a:lnTo>
                  <a:lnTo>
                    <a:pt x="1463041" y="356332"/>
                  </a:lnTo>
                  <a:lnTo>
                    <a:pt x="1477963" y="369325"/>
                  </a:lnTo>
                  <a:lnTo>
                    <a:pt x="1492886" y="383269"/>
                  </a:lnTo>
                  <a:lnTo>
                    <a:pt x="1508126" y="398164"/>
                  </a:lnTo>
                  <a:lnTo>
                    <a:pt x="1523366" y="413692"/>
                  </a:lnTo>
                  <a:lnTo>
                    <a:pt x="1537653" y="428587"/>
                  </a:lnTo>
                  <a:lnTo>
                    <a:pt x="1550353" y="443481"/>
                  </a:lnTo>
                  <a:lnTo>
                    <a:pt x="1562418" y="458376"/>
                  </a:lnTo>
                  <a:lnTo>
                    <a:pt x="1573848" y="472637"/>
                  </a:lnTo>
                  <a:lnTo>
                    <a:pt x="1583691" y="486264"/>
                  </a:lnTo>
                  <a:lnTo>
                    <a:pt x="1593216" y="499891"/>
                  </a:lnTo>
                  <a:lnTo>
                    <a:pt x="1601471" y="512884"/>
                  </a:lnTo>
                  <a:lnTo>
                    <a:pt x="1609091" y="525878"/>
                  </a:lnTo>
                  <a:lnTo>
                    <a:pt x="1616076" y="538237"/>
                  </a:lnTo>
                  <a:lnTo>
                    <a:pt x="1622108" y="549963"/>
                  </a:lnTo>
                  <a:lnTo>
                    <a:pt x="1627823" y="561371"/>
                  </a:lnTo>
                  <a:lnTo>
                    <a:pt x="1632268" y="572780"/>
                  </a:lnTo>
                  <a:lnTo>
                    <a:pt x="1636713" y="583238"/>
                  </a:lnTo>
                  <a:lnTo>
                    <a:pt x="1640206" y="593379"/>
                  </a:lnTo>
                  <a:lnTo>
                    <a:pt x="1643699" y="603203"/>
                  </a:lnTo>
                  <a:lnTo>
                    <a:pt x="1646239" y="612077"/>
                  </a:lnTo>
                  <a:lnTo>
                    <a:pt x="1648143" y="620633"/>
                  </a:lnTo>
                  <a:lnTo>
                    <a:pt x="1650049" y="628873"/>
                  </a:lnTo>
                  <a:lnTo>
                    <a:pt x="1651636" y="636478"/>
                  </a:lnTo>
                  <a:lnTo>
                    <a:pt x="1652589" y="643767"/>
                  </a:lnTo>
                  <a:lnTo>
                    <a:pt x="1653541" y="650422"/>
                  </a:lnTo>
                  <a:lnTo>
                    <a:pt x="1654176" y="661514"/>
                  </a:lnTo>
                  <a:lnTo>
                    <a:pt x="1654176" y="670705"/>
                  </a:lnTo>
                  <a:lnTo>
                    <a:pt x="1653859" y="677043"/>
                  </a:lnTo>
                  <a:lnTo>
                    <a:pt x="1652906" y="682747"/>
                  </a:lnTo>
                  <a:lnTo>
                    <a:pt x="1588136" y="747713"/>
                  </a:lnTo>
                  <a:lnTo>
                    <a:pt x="1585596" y="733769"/>
                  </a:lnTo>
                  <a:lnTo>
                    <a:pt x="1582421" y="719508"/>
                  </a:lnTo>
                  <a:lnTo>
                    <a:pt x="1578293" y="704297"/>
                  </a:lnTo>
                  <a:lnTo>
                    <a:pt x="1572896" y="689085"/>
                  </a:lnTo>
                  <a:lnTo>
                    <a:pt x="1566546" y="672923"/>
                  </a:lnTo>
                  <a:lnTo>
                    <a:pt x="1559561" y="656761"/>
                  </a:lnTo>
                  <a:lnTo>
                    <a:pt x="1550671" y="639964"/>
                  </a:lnTo>
                  <a:lnTo>
                    <a:pt x="1541463" y="622534"/>
                  </a:lnTo>
                  <a:lnTo>
                    <a:pt x="1531303" y="605105"/>
                  </a:lnTo>
                  <a:lnTo>
                    <a:pt x="1519556" y="587358"/>
                  </a:lnTo>
                  <a:lnTo>
                    <a:pt x="1507173" y="569294"/>
                  </a:lnTo>
                  <a:lnTo>
                    <a:pt x="1493521" y="551230"/>
                  </a:lnTo>
                  <a:lnTo>
                    <a:pt x="1479233" y="533166"/>
                  </a:lnTo>
                  <a:lnTo>
                    <a:pt x="1463676" y="514786"/>
                  </a:lnTo>
                  <a:lnTo>
                    <a:pt x="1446848" y="497039"/>
                  </a:lnTo>
                  <a:lnTo>
                    <a:pt x="1429386" y="478975"/>
                  </a:lnTo>
                  <a:lnTo>
                    <a:pt x="1415098" y="465031"/>
                  </a:lnTo>
                  <a:lnTo>
                    <a:pt x="1400811" y="451721"/>
                  </a:lnTo>
                  <a:lnTo>
                    <a:pt x="1386841" y="439362"/>
                  </a:lnTo>
                  <a:lnTo>
                    <a:pt x="1372871" y="427636"/>
                  </a:lnTo>
                  <a:lnTo>
                    <a:pt x="1359536" y="416544"/>
                  </a:lnTo>
                  <a:lnTo>
                    <a:pt x="1345883" y="406086"/>
                  </a:lnTo>
                  <a:lnTo>
                    <a:pt x="1332548" y="396262"/>
                  </a:lnTo>
                  <a:lnTo>
                    <a:pt x="1319848" y="387389"/>
                  </a:lnTo>
                  <a:lnTo>
                    <a:pt x="1307148" y="378832"/>
                  </a:lnTo>
                  <a:lnTo>
                    <a:pt x="1295083" y="370909"/>
                  </a:lnTo>
                  <a:lnTo>
                    <a:pt x="1283018" y="363620"/>
                  </a:lnTo>
                  <a:lnTo>
                    <a:pt x="1271271" y="356648"/>
                  </a:lnTo>
                  <a:lnTo>
                    <a:pt x="1260158" y="350627"/>
                  </a:lnTo>
                  <a:lnTo>
                    <a:pt x="1249681" y="344606"/>
                  </a:lnTo>
                  <a:lnTo>
                    <a:pt x="1239203" y="339219"/>
                  </a:lnTo>
                  <a:lnTo>
                    <a:pt x="1229361" y="334782"/>
                  </a:lnTo>
                  <a:lnTo>
                    <a:pt x="1210628" y="326542"/>
                  </a:lnTo>
                  <a:lnTo>
                    <a:pt x="1193801" y="319887"/>
                  </a:lnTo>
                  <a:lnTo>
                    <a:pt x="1179513" y="314500"/>
                  </a:lnTo>
                  <a:lnTo>
                    <a:pt x="1167766" y="310697"/>
                  </a:lnTo>
                  <a:lnTo>
                    <a:pt x="1157923" y="307845"/>
                  </a:lnTo>
                  <a:lnTo>
                    <a:pt x="1150621" y="306260"/>
                  </a:lnTo>
                  <a:lnTo>
                    <a:pt x="1144588" y="304992"/>
                  </a:lnTo>
                  <a:lnTo>
                    <a:pt x="1213168" y="238125"/>
                  </a:lnTo>
                  <a:close/>
                  <a:moveTo>
                    <a:pt x="1555569" y="0"/>
                  </a:moveTo>
                  <a:lnTo>
                    <a:pt x="1566687" y="0"/>
                  </a:lnTo>
                  <a:lnTo>
                    <a:pt x="1578441" y="0"/>
                  </a:lnTo>
                  <a:lnTo>
                    <a:pt x="1589876" y="1272"/>
                  </a:lnTo>
                  <a:lnTo>
                    <a:pt x="1601948" y="2862"/>
                  </a:lnTo>
                  <a:lnTo>
                    <a:pt x="1614337" y="5088"/>
                  </a:lnTo>
                  <a:lnTo>
                    <a:pt x="1627043" y="7950"/>
                  </a:lnTo>
                  <a:lnTo>
                    <a:pt x="1640385" y="11766"/>
                  </a:lnTo>
                  <a:lnTo>
                    <a:pt x="1653409" y="16218"/>
                  </a:lnTo>
                  <a:lnTo>
                    <a:pt x="1667386" y="21624"/>
                  </a:lnTo>
                  <a:lnTo>
                    <a:pt x="1681363" y="27984"/>
                  </a:lnTo>
                  <a:lnTo>
                    <a:pt x="1695976" y="35298"/>
                  </a:lnTo>
                  <a:lnTo>
                    <a:pt x="1710588" y="42930"/>
                  </a:lnTo>
                  <a:lnTo>
                    <a:pt x="1725836" y="52152"/>
                  </a:lnTo>
                  <a:lnTo>
                    <a:pt x="1741084" y="62010"/>
                  </a:lnTo>
                  <a:lnTo>
                    <a:pt x="1756649" y="72822"/>
                  </a:lnTo>
                  <a:lnTo>
                    <a:pt x="1772850" y="84588"/>
                  </a:lnTo>
                  <a:lnTo>
                    <a:pt x="1789051" y="97626"/>
                  </a:lnTo>
                  <a:lnTo>
                    <a:pt x="1804617" y="111300"/>
                  </a:lnTo>
                  <a:lnTo>
                    <a:pt x="1819547" y="124656"/>
                  </a:lnTo>
                  <a:lnTo>
                    <a:pt x="1832571" y="138330"/>
                  </a:lnTo>
                  <a:lnTo>
                    <a:pt x="1844642" y="151686"/>
                  </a:lnTo>
                  <a:lnTo>
                    <a:pt x="1856078" y="165042"/>
                  </a:lnTo>
                  <a:lnTo>
                    <a:pt x="1865608" y="178398"/>
                  </a:lnTo>
                  <a:lnTo>
                    <a:pt x="1874502" y="191755"/>
                  </a:lnTo>
                  <a:lnTo>
                    <a:pt x="1881809" y="204475"/>
                  </a:lnTo>
                  <a:lnTo>
                    <a:pt x="1888797" y="217831"/>
                  </a:lnTo>
                  <a:lnTo>
                    <a:pt x="1894197" y="230869"/>
                  </a:lnTo>
                  <a:lnTo>
                    <a:pt x="1898962" y="243907"/>
                  </a:lnTo>
                  <a:lnTo>
                    <a:pt x="1902457" y="256309"/>
                  </a:lnTo>
                  <a:lnTo>
                    <a:pt x="1905633" y="268711"/>
                  </a:lnTo>
                  <a:lnTo>
                    <a:pt x="1907857" y="281113"/>
                  </a:lnTo>
                  <a:lnTo>
                    <a:pt x="1908810" y="293197"/>
                  </a:lnTo>
                  <a:lnTo>
                    <a:pt x="1909763" y="305281"/>
                  </a:lnTo>
                  <a:lnTo>
                    <a:pt x="1909763" y="316729"/>
                  </a:lnTo>
                  <a:lnTo>
                    <a:pt x="1908492" y="328177"/>
                  </a:lnTo>
                  <a:lnTo>
                    <a:pt x="1907539" y="339307"/>
                  </a:lnTo>
                  <a:lnTo>
                    <a:pt x="1905316" y="350437"/>
                  </a:lnTo>
                  <a:lnTo>
                    <a:pt x="1902457" y="360931"/>
                  </a:lnTo>
                  <a:lnTo>
                    <a:pt x="1899598" y="371425"/>
                  </a:lnTo>
                  <a:lnTo>
                    <a:pt x="1895786" y="381601"/>
                  </a:lnTo>
                  <a:lnTo>
                    <a:pt x="1891656" y="391459"/>
                  </a:lnTo>
                  <a:lnTo>
                    <a:pt x="1887527" y="400681"/>
                  </a:lnTo>
                  <a:lnTo>
                    <a:pt x="1882762" y="409903"/>
                  </a:lnTo>
                  <a:lnTo>
                    <a:pt x="1877361" y="418490"/>
                  </a:lnTo>
                  <a:lnTo>
                    <a:pt x="1871643" y="426758"/>
                  </a:lnTo>
                  <a:lnTo>
                    <a:pt x="1865925" y="434708"/>
                  </a:lnTo>
                  <a:lnTo>
                    <a:pt x="1860208" y="442340"/>
                  </a:lnTo>
                  <a:lnTo>
                    <a:pt x="1854172" y="449336"/>
                  </a:lnTo>
                  <a:lnTo>
                    <a:pt x="1847501" y="456014"/>
                  </a:lnTo>
                  <a:lnTo>
                    <a:pt x="1841783" y="463328"/>
                  </a:lnTo>
                  <a:lnTo>
                    <a:pt x="1830983" y="476048"/>
                  </a:lnTo>
                  <a:lnTo>
                    <a:pt x="1801122" y="514208"/>
                  </a:lnTo>
                  <a:lnTo>
                    <a:pt x="1764909" y="560636"/>
                  </a:lnTo>
                  <a:lnTo>
                    <a:pt x="1730283" y="604838"/>
                  </a:lnTo>
                  <a:lnTo>
                    <a:pt x="1729648" y="593708"/>
                  </a:lnTo>
                  <a:lnTo>
                    <a:pt x="1728377" y="581306"/>
                  </a:lnTo>
                  <a:lnTo>
                    <a:pt x="1726471" y="567632"/>
                  </a:lnTo>
                  <a:lnTo>
                    <a:pt x="1723930" y="553322"/>
                  </a:lnTo>
                  <a:lnTo>
                    <a:pt x="1720118" y="537740"/>
                  </a:lnTo>
                  <a:lnTo>
                    <a:pt x="1715353" y="521840"/>
                  </a:lnTo>
                  <a:lnTo>
                    <a:pt x="1712494" y="513254"/>
                  </a:lnTo>
                  <a:lnTo>
                    <a:pt x="1709318" y="504668"/>
                  </a:lnTo>
                  <a:lnTo>
                    <a:pt x="1705823" y="496082"/>
                  </a:lnTo>
                  <a:lnTo>
                    <a:pt x="1702011" y="487178"/>
                  </a:lnTo>
                  <a:lnTo>
                    <a:pt x="1697882" y="477638"/>
                  </a:lnTo>
                  <a:lnTo>
                    <a:pt x="1693117" y="468098"/>
                  </a:lnTo>
                  <a:lnTo>
                    <a:pt x="1688034" y="458876"/>
                  </a:lnTo>
                  <a:lnTo>
                    <a:pt x="1682952" y="449018"/>
                  </a:lnTo>
                  <a:lnTo>
                    <a:pt x="1677234" y="439160"/>
                  </a:lnTo>
                  <a:lnTo>
                    <a:pt x="1670881" y="428984"/>
                  </a:lnTo>
                  <a:lnTo>
                    <a:pt x="1664527" y="418808"/>
                  </a:lnTo>
                  <a:lnTo>
                    <a:pt x="1657221" y="408631"/>
                  </a:lnTo>
                  <a:lnTo>
                    <a:pt x="1649915" y="398137"/>
                  </a:lnTo>
                  <a:lnTo>
                    <a:pt x="1641973" y="387643"/>
                  </a:lnTo>
                  <a:lnTo>
                    <a:pt x="1633079" y="376831"/>
                  </a:lnTo>
                  <a:lnTo>
                    <a:pt x="1624184" y="365701"/>
                  </a:lnTo>
                  <a:lnTo>
                    <a:pt x="1614337" y="354889"/>
                  </a:lnTo>
                  <a:lnTo>
                    <a:pt x="1604489" y="343441"/>
                  </a:lnTo>
                  <a:lnTo>
                    <a:pt x="1593688" y="332311"/>
                  </a:lnTo>
                  <a:lnTo>
                    <a:pt x="1582570" y="320863"/>
                  </a:lnTo>
                  <a:lnTo>
                    <a:pt x="1571134" y="310051"/>
                  </a:lnTo>
                  <a:lnTo>
                    <a:pt x="1559381" y="299239"/>
                  </a:lnTo>
                  <a:lnTo>
                    <a:pt x="1548263" y="289381"/>
                  </a:lnTo>
                  <a:lnTo>
                    <a:pt x="1536827" y="279523"/>
                  </a:lnTo>
                  <a:lnTo>
                    <a:pt x="1525709" y="270619"/>
                  </a:lnTo>
                  <a:lnTo>
                    <a:pt x="1514590" y="262351"/>
                  </a:lnTo>
                  <a:lnTo>
                    <a:pt x="1503472" y="254083"/>
                  </a:lnTo>
                  <a:lnTo>
                    <a:pt x="1492672" y="246451"/>
                  </a:lnTo>
                  <a:lnTo>
                    <a:pt x="1481871" y="239137"/>
                  </a:lnTo>
                  <a:lnTo>
                    <a:pt x="1471388" y="232777"/>
                  </a:lnTo>
                  <a:lnTo>
                    <a:pt x="1460905" y="226417"/>
                  </a:lnTo>
                  <a:lnTo>
                    <a:pt x="1450740" y="220693"/>
                  </a:lnTo>
                  <a:lnTo>
                    <a:pt x="1440575" y="215287"/>
                  </a:lnTo>
                  <a:lnTo>
                    <a:pt x="1430410" y="210199"/>
                  </a:lnTo>
                  <a:lnTo>
                    <a:pt x="1420562" y="205747"/>
                  </a:lnTo>
                  <a:lnTo>
                    <a:pt x="1411350" y="201613"/>
                  </a:lnTo>
                  <a:lnTo>
                    <a:pt x="1401820" y="197479"/>
                  </a:lnTo>
                  <a:lnTo>
                    <a:pt x="1392925" y="193981"/>
                  </a:lnTo>
                  <a:lnTo>
                    <a:pt x="1375136" y="187620"/>
                  </a:lnTo>
                  <a:lnTo>
                    <a:pt x="1358300" y="182850"/>
                  </a:lnTo>
                  <a:lnTo>
                    <a:pt x="1342417" y="178716"/>
                  </a:lnTo>
                  <a:lnTo>
                    <a:pt x="1327805" y="175536"/>
                  </a:lnTo>
                  <a:lnTo>
                    <a:pt x="1314145" y="173310"/>
                  </a:lnTo>
                  <a:lnTo>
                    <a:pt x="1301756" y="171720"/>
                  </a:lnTo>
                  <a:lnTo>
                    <a:pt x="1290638" y="171084"/>
                  </a:lnTo>
                  <a:lnTo>
                    <a:pt x="1330346" y="138966"/>
                  </a:lnTo>
                  <a:lnTo>
                    <a:pt x="1370689" y="105894"/>
                  </a:lnTo>
                  <a:lnTo>
                    <a:pt x="1405950" y="76638"/>
                  </a:lnTo>
                  <a:lnTo>
                    <a:pt x="1419609" y="64554"/>
                  </a:lnTo>
                  <a:lnTo>
                    <a:pt x="1429774" y="55650"/>
                  </a:lnTo>
                  <a:lnTo>
                    <a:pt x="1435810" y="49926"/>
                  </a:lnTo>
                  <a:lnTo>
                    <a:pt x="1442163" y="44520"/>
                  </a:lnTo>
                  <a:lnTo>
                    <a:pt x="1448834" y="39432"/>
                  </a:lnTo>
                  <a:lnTo>
                    <a:pt x="1455505" y="34026"/>
                  </a:lnTo>
                  <a:lnTo>
                    <a:pt x="1463129" y="29256"/>
                  </a:lnTo>
                  <a:lnTo>
                    <a:pt x="1470753" y="24486"/>
                  </a:lnTo>
                  <a:lnTo>
                    <a:pt x="1479012" y="20352"/>
                  </a:lnTo>
                  <a:lnTo>
                    <a:pt x="1487271" y="16218"/>
                  </a:lnTo>
                  <a:lnTo>
                    <a:pt x="1495848" y="13038"/>
                  </a:lnTo>
                  <a:lnTo>
                    <a:pt x="1505378" y="9540"/>
                  </a:lnTo>
                  <a:lnTo>
                    <a:pt x="1514590" y="6996"/>
                  </a:lnTo>
                  <a:lnTo>
                    <a:pt x="1524438" y="4770"/>
                  </a:lnTo>
                  <a:lnTo>
                    <a:pt x="1534285" y="2544"/>
                  </a:lnTo>
                  <a:lnTo>
                    <a:pt x="1544768" y="1272"/>
                  </a:lnTo>
                  <a:lnTo>
                    <a:pt x="1555569" y="0"/>
                  </a:lnTo>
                  <a:close/>
                </a:path>
              </a:pathLst>
            </a:custGeom>
            <a:solidFill>
              <a:schemeClr val="accent1"/>
            </a:solidFill>
            <a:ln>
              <a:noFill/>
            </a:ln>
          </p:spPr>
          <p:txBody>
            <a:bodyPr anchor="ctr">
              <a:scene3d>
                <a:camera prst="orthographicFront"/>
                <a:lightRig rig="threePt" dir="t"/>
              </a:scene3d>
              <a:sp3d contourW="12700">
                <a:contourClr>
                  <a:srgbClr val="FFFFFF"/>
                </a:contourClr>
              </a:sp3d>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a:ea typeface="宋体" panose="02010600030101010101" pitchFamily="2" charset="-122"/>
                <a:cs typeface="+mn-cs"/>
              </a:endParaRPr>
            </a:p>
          </p:txBody>
        </p:sp>
      </p:grpSp>
      <p:pic>
        <p:nvPicPr>
          <p:cNvPr id="3" name="图片 2" descr="1"/>
          <p:cNvPicPr>
            <a:picLocks noChangeAspect="1"/>
          </p:cNvPicPr>
          <p:nvPr/>
        </p:nvPicPr>
        <p:blipFill>
          <a:blip r:embed="rId4"/>
          <a:stretch>
            <a:fillRect/>
          </a:stretch>
        </p:blipFill>
        <p:spPr>
          <a:xfrm>
            <a:off x="1049655" y="2085340"/>
            <a:ext cx="8221980" cy="2779395"/>
          </a:xfrm>
          <a:prstGeom prst="rect">
            <a:avLst/>
          </a:prstGeom>
        </p:spPr>
      </p:pic>
    </p:spTree>
    <p:custDataLst>
      <p:tags r:id="rId5"/>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70" name="组合 8"/>
          <p:cNvGrpSpPr/>
          <p:nvPr/>
        </p:nvGrpSpPr>
        <p:grpSpPr>
          <a:xfrm>
            <a:off x="5129213" y="3170238"/>
            <a:ext cx="5160962" cy="517525"/>
            <a:chOff x="5129032" y="1309157"/>
            <a:chExt cx="5161597" cy="517830"/>
          </a:xfrm>
        </p:grpSpPr>
        <p:sp>
          <p:nvSpPr>
            <p:cNvPr id="31" name="MH_Number_1">
              <a:hlinkClick r:id="rId1" action="ppaction://hlinksldjump"/>
            </p:cNvPr>
            <p:cNvSpPr/>
            <p:nvPr>
              <p:custDataLst>
                <p:tags r:id="rId2"/>
              </p:custDataLst>
            </p:nvPr>
          </p:nvSpPr>
          <p:spPr>
            <a:xfrm>
              <a:off x="5129032" y="1343917"/>
              <a:ext cx="448310" cy="448310"/>
            </a:xfrm>
            <a:prstGeom prst="ellipse">
              <a:avLst/>
            </a:prstGeom>
            <a:no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a:ln>
                    <a:noFill/>
                  </a:ln>
                  <a:solidFill>
                    <a:schemeClr val="tx1"/>
                  </a:solidFill>
                  <a:effectLst/>
                  <a:uLnTx/>
                  <a:uFillTx/>
                  <a:latin typeface="Arial" panose="020B0604020202020204" pitchFamily="34" charset="0"/>
                  <a:ea typeface="黑体" panose="02010609060101010101" pitchFamily="49" charset="-122"/>
                  <a:cs typeface="Times New Roman" panose="02020603050405020304" pitchFamily="18" charset="0"/>
                </a:rPr>
                <a:t>1</a:t>
              </a:r>
              <a:endParaRPr kumimoji="0" lang="zh-CN" altLang="en-US" sz="2000" b="0" i="0" u="none" strike="noStrike" kern="1200" cap="none" spc="0" normalizeH="0" baseline="0" noProof="0" dirty="0">
                <a:ln>
                  <a:noFill/>
                </a:ln>
                <a:solidFill>
                  <a:schemeClr val="tx1"/>
                </a:solidFill>
                <a:effectLst/>
                <a:uLnTx/>
                <a:uFillTx/>
                <a:latin typeface="Arial" panose="020B0604020202020204" pitchFamily="34" charset="0"/>
                <a:ea typeface="黑体" panose="02010609060101010101" pitchFamily="49" charset="-122"/>
                <a:cs typeface="Times New Roman" panose="02020603050405020304" pitchFamily="18" charset="0"/>
              </a:endParaRPr>
            </a:p>
          </p:txBody>
        </p:sp>
        <p:sp>
          <p:nvSpPr>
            <p:cNvPr id="2" name="MH_Others_1"/>
            <p:cNvSpPr/>
            <p:nvPr>
              <p:custDataLst>
                <p:tags r:id="rId3"/>
              </p:custDataLst>
            </p:nvPr>
          </p:nvSpPr>
          <p:spPr>
            <a:xfrm>
              <a:off x="5717994" y="1309157"/>
              <a:ext cx="65405" cy="517830"/>
            </a:xfrm>
            <a:prstGeom prst="rect">
              <a:avLst/>
            </a:prstGeom>
            <a:solidFill>
              <a:schemeClr val="accent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a:ln>
                  <a:noFill/>
                </a:ln>
                <a:solidFill>
                  <a:schemeClr val="accent1">
                    <a:lumMod val="75000"/>
                  </a:schemeClr>
                </a:solidFill>
                <a:effectLst/>
                <a:uLnTx/>
                <a:uFillTx/>
                <a:latin typeface="Arial" panose="020B0604020202020204" pitchFamily="34" charset="0"/>
                <a:ea typeface="黑体" panose="02010609060101010101" pitchFamily="49" charset="-122"/>
                <a:cs typeface="+mn-cs"/>
              </a:endParaRPr>
            </a:p>
          </p:txBody>
        </p:sp>
        <p:sp>
          <p:nvSpPr>
            <p:cNvPr id="3" name="MH_Entry_1">
              <a:hlinkClick r:id="rId1" action="ppaction://hlinksldjump"/>
            </p:cNvPr>
            <p:cNvSpPr/>
            <p:nvPr>
              <p:custDataLst>
                <p:tags r:id="rId4"/>
              </p:custDataLst>
            </p:nvPr>
          </p:nvSpPr>
          <p:spPr>
            <a:xfrm>
              <a:off x="5783398" y="1309157"/>
              <a:ext cx="4507231" cy="517830"/>
            </a:xfrm>
            <a:prstGeom prst="rect">
              <a:avLst/>
            </a:prstGeom>
            <a:solidFill>
              <a:schemeClr val="accent1">
                <a:lumMod val="20000"/>
                <a:lumOff val="80000"/>
              </a:schemeClr>
            </a:solidFill>
            <a:ln w="31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180000" tIns="0" rIns="0" bIns="0" rtlCol="0" anchor="ctr">
              <a:norm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schemeClr val="accent1">
                      <a:lumMod val="75000"/>
                    </a:schemeClr>
                  </a:solidFill>
                  <a:effectLst/>
                  <a:uLnTx/>
                  <a:uFillTx/>
                  <a:latin typeface="Arial" panose="020B0604020202020204" pitchFamily="34" charset="0"/>
                  <a:ea typeface="黑体" panose="02010609060101010101" pitchFamily="49" charset="-122"/>
                  <a:cs typeface="+mn-cs"/>
                </a:rPr>
                <a:t>什么是前端工程化</a:t>
              </a:r>
              <a:endParaRPr kumimoji="0" lang="zh-CN" altLang="en-US" sz="2000" b="0" i="0" u="none" strike="noStrike" kern="1200" cap="none" spc="0" normalizeH="0" baseline="0" noProof="0" dirty="0">
                <a:ln>
                  <a:noFill/>
                </a:ln>
                <a:solidFill>
                  <a:schemeClr val="accent1">
                    <a:lumMod val="75000"/>
                  </a:schemeClr>
                </a:solidFill>
                <a:effectLst/>
                <a:uLnTx/>
                <a:uFillTx/>
                <a:latin typeface="Arial" panose="020B0604020202020204" pitchFamily="34" charset="0"/>
                <a:ea typeface="黑体" panose="02010609060101010101" pitchFamily="49" charset="-122"/>
                <a:cs typeface="+mn-cs"/>
              </a:endParaRPr>
            </a:p>
          </p:txBody>
        </p:sp>
      </p:grpSp>
      <p:sp>
        <p:nvSpPr>
          <p:cNvPr id="7171" name="MH_Others_3"/>
          <p:cNvSpPr txBox="1"/>
          <p:nvPr>
            <p:custDataLst>
              <p:tags r:id="rId5"/>
            </p:custDataLst>
          </p:nvPr>
        </p:nvSpPr>
        <p:spPr>
          <a:xfrm>
            <a:off x="2043113" y="2057400"/>
            <a:ext cx="1435100" cy="2755900"/>
          </a:xfrm>
          <a:prstGeom prst="rect">
            <a:avLst/>
          </a:prstGeom>
          <a:noFill/>
          <a:ln w="9525">
            <a:noFill/>
            <a:miter/>
          </a:ln>
        </p:spPr>
        <p:txBody>
          <a:bodyPr lIns="0" tIns="0" rIns="0" bIns="0" anchor="ctr"/>
          <a:lstStyle/>
          <a:p>
            <a:pPr lvl="0" algn="ctr" eaLnBrk="1" hangingPunct="1"/>
            <a:r>
              <a:rPr lang="zh-CN" altLang="en-US" sz="6600" dirty="0">
                <a:latin typeface="Arial" panose="020B0604020202020204" pitchFamily="34" charset="0"/>
                <a:ea typeface="黑体" panose="02010609060101010101" pitchFamily="49" charset="-122"/>
              </a:rPr>
              <a:t>工程化</a:t>
            </a:r>
            <a:endParaRPr lang="zh-CN" altLang="en-US" sz="6600" dirty="0">
              <a:latin typeface="Arial" panose="020B0604020202020204" pitchFamily="34" charset="0"/>
              <a:ea typeface="黑体" panose="02010609060101010101" pitchFamily="49" charset="-122"/>
            </a:endParaRPr>
          </a:p>
        </p:txBody>
      </p:sp>
      <p:sp>
        <p:nvSpPr>
          <p:cNvPr id="28" name="MH_Others_4"/>
          <p:cNvSpPr txBox="1"/>
          <p:nvPr>
            <p:custDataLst>
              <p:tags r:id="rId6"/>
            </p:custDataLst>
          </p:nvPr>
        </p:nvSpPr>
        <p:spPr>
          <a:xfrm rot="5400000">
            <a:off x="224631" y="3107531"/>
            <a:ext cx="3694113" cy="58420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200" b="0" i="0" u="none" strike="noStrike" kern="1200" cap="none" spc="400" normalizeH="0" baseline="0" noProof="0" dirty="0">
                <a:ln>
                  <a:noFill/>
                </a:ln>
                <a:solidFill>
                  <a:srgbClr val="DDDDDD"/>
                </a:solidFill>
                <a:effectLst/>
                <a:uLnTx/>
                <a:uFillTx/>
                <a:latin typeface="Arial" panose="020B0604020202020204" pitchFamily="34" charset="0"/>
                <a:ea typeface="黑体" panose="02010609060101010101" pitchFamily="49" charset="-122"/>
                <a:cs typeface="+mn-cs"/>
              </a:rPr>
              <a:t>CONTENTS</a:t>
            </a:r>
            <a:endParaRPr kumimoji="0" lang="zh-CN" altLang="en-US" sz="3200" b="0" i="0" u="none" strike="noStrike" kern="1200" cap="none" spc="400" normalizeH="0" baseline="0" noProof="0" dirty="0">
              <a:ln>
                <a:noFill/>
              </a:ln>
              <a:solidFill>
                <a:srgbClr val="DDDDDD"/>
              </a:solidFill>
              <a:effectLst/>
              <a:uLnTx/>
              <a:uFillTx/>
              <a:latin typeface="Arial" panose="020B0604020202020204" pitchFamily="34" charset="0"/>
              <a:ea typeface="黑体" panose="02010609060101010101" pitchFamily="49" charset="-122"/>
              <a:cs typeface="+mn-cs"/>
            </a:endParaRPr>
          </a:p>
        </p:txBody>
      </p:sp>
    </p:spTree>
    <p:custDataLst>
      <p:tags r:id="rId7"/>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70" name="组合 8"/>
          <p:cNvGrpSpPr/>
          <p:nvPr/>
        </p:nvGrpSpPr>
        <p:grpSpPr>
          <a:xfrm>
            <a:off x="5129213" y="3170238"/>
            <a:ext cx="5160962" cy="517525"/>
            <a:chOff x="5129032" y="1309157"/>
            <a:chExt cx="5161597" cy="517830"/>
          </a:xfrm>
        </p:grpSpPr>
        <p:sp>
          <p:nvSpPr>
            <p:cNvPr id="31" name="MH_Number_1">
              <a:hlinkClick r:id="rId1" action="ppaction://hlinksldjump"/>
            </p:cNvPr>
            <p:cNvSpPr/>
            <p:nvPr>
              <p:custDataLst>
                <p:tags r:id="rId2"/>
              </p:custDataLst>
            </p:nvPr>
          </p:nvSpPr>
          <p:spPr>
            <a:xfrm>
              <a:off x="5129032" y="1343917"/>
              <a:ext cx="448310" cy="448310"/>
            </a:xfrm>
            <a:prstGeom prst="ellipse">
              <a:avLst/>
            </a:prstGeom>
            <a:no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a:ln>
                    <a:noFill/>
                  </a:ln>
                  <a:solidFill>
                    <a:schemeClr val="tx1"/>
                  </a:solidFill>
                  <a:effectLst/>
                  <a:uLnTx/>
                  <a:uFillTx/>
                  <a:latin typeface="Arial" panose="020B0604020202020204" pitchFamily="34" charset="0"/>
                  <a:ea typeface="黑体" panose="02010609060101010101" pitchFamily="49" charset="-122"/>
                  <a:cs typeface="Times New Roman" panose="02020603050405020304" pitchFamily="18" charset="0"/>
                </a:rPr>
                <a:t>6</a:t>
              </a:r>
              <a:endParaRPr kumimoji="0" lang="en-US" altLang="zh-CN" sz="2000" b="0" i="0" u="none" strike="noStrike" kern="1200" cap="none" spc="0" normalizeH="0" baseline="0" noProof="0" dirty="0">
                <a:ln>
                  <a:noFill/>
                </a:ln>
                <a:solidFill>
                  <a:schemeClr val="tx1"/>
                </a:solidFill>
                <a:effectLst/>
                <a:uLnTx/>
                <a:uFillTx/>
                <a:latin typeface="Arial" panose="020B0604020202020204" pitchFamily="34" charset="0"/>
                <a:ea typeface="黑体" panose="02010609060101010101" pitchFamily="49" charset="-122"/>
                <a:cs typeface="Times New Roman" panose="02020603050405020304" pitchFamily="18" charset="0"/>
              </a:endParaRPr>
            </a:p>
          </p:txBody>
        </p:sp>
        <p:sp>
          <p:nvSpPr>
            <p:cNvPr id="2" name="MH_Others_1"/>
            <p:cNvSpPr/>
            <p:nvPr>
              <p:custDataLst>
                <p:tags r:id="rId3"/>
              </p:custDataLst>
            </p:nvPr>
          </p:nvSpPr>
          <p:spPr>
            <a:xfrm>
              <a:off x="5717994" y="1309157"/>
              <a:ext cx="65405" cy="517830"/>
            </a:xfrm>
            <a:prstGeom prst="rect">
              <a:avLst/>
            </a:prstGeom>
            <a:solidFill>
              <a:schemeClr val="accent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a:ln>
                  <a:noFill/>
                </a:ln>
                <a:solidFill>
                  <a:schemeClr val="accent1">
                    <a:lumMod val="75000"/>
                  </a:schemeClr>
                </a:solidFill>
                <a:effectLst/>
                <a:uLnTx/>
                <a:uFillTx/>
                <a:latin typeface="Arial" panose="020B0604020202020204" pitchFamily="34" charset="0"/>
                <a:ea typeface="黑体" panose="02010609060101010101" pitchFamily="49" charset="-122"/>
                <a:cs typeface="+mn-cs"/>
              </a:endParaRPr>
            </a:p>
          </p:txBody>
        </p:sp>
        <p:sp>
          <p:nvSpPr>
            <p:cNvPr id="3" name="MH_Entry_1">
              <a:hlinkClick r:id="rId1" action="ppaction://hlinksldjump"/>
            </p:cNvPr>
            <p:cNvSpPr/>
            <p:nvPr>
              <p:custDataLst>
                <p:tags r:id="rId4"/>
              </p:custDataLst>
            </p:nvPr>
          </p:nvSpPr>
          <p:spPr>
            <a:xfrm>
              <a:off x="5783398" y="1309157"/>
              <a:ext cx="4507231" cy="517830"/>
            </a:xfrm>
            <a:prstGeom prst="rect">
              <a:avLst/>
            </a:prstGeom>
            <a:solidFill>
              <a:schemeClr val="accent1">
                <a:lumMod val="20000"/>
                <a:lumOff val="80000"/>
              </a:schemeClr>
            </a:solidFill>
            <a:ln w="31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180000" tIns="0" rIns="0" bIns="0" rtlCol="0" anchor="ctr">
              <a:norm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a:ln>
                    <a:noFill/>
                  </a:ln>
                  <a:solidFill>
                    <a:schemeClr val="accent1">
                      <a:lumMod val="75000"/>
                    </a:schemeClr>
                  </a:solidFill>
                  <a:effectLst/>
                  <a:uLnTx/>
                  <a:uFillTx/>
                  <a:latin typeface="Arial" panose="020B0604020202020204" pitchFamily="34" charset="0"/>
                  <a:ea typeface="黑体" panose="02010609060101010101" pitchFamily="49" charset="-122"/>
                  <a:cs typeface="+mn-cs"/>
                </a:rPr>
                <a:t>webpack loader</a:t>
              </a:r>
              <a:r>
                <a:rPr kumimoji="0" lang="zh-CN" altLang="en-US" sz="2000" b="0" i="0" u="none" strike="noStrike" kern="1200" cap="none" spc="0" normalizeH="0" baseline="0" noProof="0" dirty="0">
                  <a:ln>
                    <a:noFill/>
                  </a:ln>
                  <a:solidFill>
                    <a:schemeClr val="accent1">
                      <a:lumMod val="75000"/>
                    </a:schemeClr>
                  </a:solidFill>
                  <a:effectLst/>
                  <a:uLnTx/>
                  <a:uFillTx/>
                  <a:latin typeface="Arial" panose="020B0604020202020204" pitchFamily="34" charset="0"/>
                  <a:ea typeface="黑体" panose="02010609060101010101" pitchFamily="49" charset="-122"/>
                  <a:cs typeface="+mn-cs"/>
                </a:rPr>
                <a:t>加载器</a:t>
              </a:r>
              <a:endParaRPr kumimoji="0" lang="zh-CN" altLang="en-US" sz="2000" b="0" i="0" u="none" strike="noStrike" kern="1200" cap="none" spc="0" normalizeH="0" baseline="0" noProof="0" dirty="0">
                <a:ln>
                  <a:noFill/>
                </a:ln>
                <a:solidFill>
                  <a:schemeClr val="accent1">
                    <a:lumMod val="75000"/>
                  </a:schemeClr>
                </a:solidFill>
                <a:effectLst/>
                <a:uLnTx/>
                <a:uFillTx/>
                <a:latin typeface="Arial" panose="020B0604020202020204" pitchFamily="34" charset="0"/>
                <a:ea typeface="黑体" panose="02010609060101010101" pitchFamily="49" charset="-122"/>
                <a:cs typeface="+mn-cs"/>
              </a:endParaRPr>
            </a:p>
          </p:txBody>
        </p:sp>
      </p:grpSp>
      <p:sp>
        <p:nvSpPr>
          <p:cNvPr id="7171" name="MH_Others_3"/>
          <p:cNvSpPr txBox="1"/>
          <p:nvPr>
            <p:custDataLst>
              <p:tags r:id="rId5"/>
            </p:custDataLst>
          </p:nvPr>
        </p:nvSpPr>
        <p:spPr>
          <a:xfrm>
            <a:off x="2043113" y="2057400"/>
            <a:ext cx="1435100" cy="2755900"/>
          </a:xfrm>
          <a:prstGeom prst="rect">
            <a:avLst/>
          </a:prstGeom>
          <a:noFill/>
          <a:ln w="9525">
            <a:noFill/>
            <a:miter/>
          </a:ln>
        </p:spPr>
        <p:txBody>
          <a:bodyPr lIns="0" tIns="0" rIns="0" bIns="0" anchor="ctr"/>
          <a:lstStyle/>
          <a:p>
            <a:pPr lvl="0" algn="ctr" eaLnBrk="1" hangingPunct="1"/>
            <a:r>
              <a:rPr lang="zh-CN" altLang="en-US" sz="6600" dirty="0">
                <a:latin typeface="Arial" panose="020B0604020202020204" pitchFamily="34" charset="0"/>
                <a:ea typeface="黑体" panose="02010609060101010101" pitchFamily="49" charset="-122"/>
              </a:rPr>
              <a:t>工程化</a:t>
            </a:r>
            <a:endParaRPr lang="zh-CN" altLang="en-US" sz="6600" dirty="0">
              <a:latin typeface="Arial" panose="020B0604020202020204" pitchFamily="34" charset="0"/>
              <a:ea typeface="黑体" panose="02010609060101010101" pitchFamily="49" charset="-122"/>
            </a:endParaRPr>
          </a:p>
        </p:txBody>
      </p:sp>
      <p:sp>
        <p:nvSpPr>
          <p:cNvPr id="28" name="MH_Others_4"/>
          <p:cNvSpPr txBox="1"/>
          <p:nvPr>
            <p:custDataLst>
              <p:tags r:id="rId6"/>
            </p:custDataLst>
          </p:nvPr>
        </p:nvSpPr>
        <p:spPr>
          <a:xfrm rot="5400000">
            <a:off x="224631" y="3107531"/>
            <a:ext cx="3694113" cy="58420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200" b="0" i="0" u="none" strike="noStrike" kern="1200" cap="none" spc="400" normalizeH="0" baseline="0" noProof="0" dirty="0">
                <a:ln>
                  <a:noFill/>
                </a:ln>
                <a:solidFill>
                  <a:srgbClr val="DDDDDD"/>
                </a:solidFill>
                <a:effectLst/>
                <a:uLnTx/>
                <a:uFillTx/>
                <a:latin typeface="Arial" panose="020B0604020202020204" pitchFamily="34" charset="0"/>
                <a:ea typeface="黑体" panose="02010609060101010101" pitchFamily="49" charset="-122"/>
                <a:cs typeface="+mn-cs"/>
              </a:rPr>
              <a:t>CONTENTS</a:t>
            </a:r>
            <a:endParaRPr kumimoji="0" lang="zh-CN" altLang="en-US" sz="3200" b="0" i="0" u="none" strike="noStrike" kern="1200" cap="none" spc="400" normalizeH="0" baseline="0" noProof="0" dirty="0">
              <a:ln>
                <a:noFill/>
              </a:ln>
              <a:solidFill>
                <a:srgbClr val="DDDDDD"/>
              </a:solidFill>
              <a:effectLst/>
              <a:uLnTx/>
              <a:uFillTx/>
              <a:latin typeface="Arial" panose="020B0604020202020204" pitchFamily="34" charset="0"/>
              <a:ea typeface="黑体" panose="02010609060101010101" pitchFamily="49" charset="-122"/>
              <a:cs typeface="+mn-cs"/>
            </a:endParaRPr>
          </a:p>
        </p:txBody>
      </p:sp>
    </p:spTree>
    <p:custDataLst>
      <p:tags r:id="rId7"/>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H_Desc_1"/>
          <p:cNvSpPr/>
          <p:nvPr>
            <p:custDataLst>
              <p:tags r:id="rId1"/>
            </p:custDataLst>
          </p:nvPr>
        </p:nvSpPr>
        <p:spPr>
          <a:xfrm>
            <a:off x="107315" y="60325"/>
            <a:ext cx="11819890" cy="6624955"/>
          </a:xfrm>
          <a:custGeom>
            <a:avLst/>
            <a:gdLst>
              <a:gd name="connsiteX0" fmla="*/ 5320937 w 5320937"/>
              <a:gd name="connsiteY0" fmla="*/ 1837508 h 4188823"/>
              <a:gd name="connsiteX1" fmla="*/ 5320937 w 5320937"/>
              <a:gd name="connsiteY1" fmla="*/ 0 h 4188823"/>
              <a:gd name="connsiteX2" fmla="*/ 0 w 5320937"/>
              <a:gd name="connsiteY2" fmla="*/ 0 h 4188823"/>
              <a:gd name="connsiteX3" fmla="*/ 0 w 5320937"/>
              <a:gd name="connsiteY3" fmla="*/ 3405051 h 4188823"/>
              <a:gd name="connsiteX4" fmla="*/ 2717075 w 5320937"/>
              <a:gd name="connsiteY4" fmla="*/ 3405051 h 4188823"/>
              <a:gd name="connsiteX5" fmla="*/ 3500847 w 5320937"/>
              <a:gd name="connsiteY5" fmla="*/ 4188823 h 4188823"/>
              <a:gd name="connsiteX6" fmla="*/ 3518263 w 5320937"/>
              <a:gd name="connsiteY6" fmla="*/ 4188823 h 4188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20937" h="4188823">
                <a:moveTo>
                  <a:pt x="5320937" y="1837508"/>
                </a:moveTo>
                <a:lnTo>
                  <a:pt x="5320937" y="0"/>
                </a:lnTo>
                <a:lnTo>
                  <a:pt x="0" y="0"/>
                </a:lnTo>
                <a:lnTo>
                  <a:pt x="0" y="3405051"/>
                </a:lnTo>
                <a:lnTo>
                  <a:pt x="2717075" y="3405051"/>
                </a:lnTo>
                <a:lnTo>
                  <a:pt x="3500847" y="4188823"/>
                </a:lnTo>
                <a:lnTo>
                  <a:pt x="3518263" y="4188823"/>
                </a:lnTo>
              </a:path>
            </a:pathLst>
          </a:custGeom>
          <a:noFill/>
          <a:ln w="76200" cap="flat" cmpd="sng" algn="ctr">
            <a:solidFill>
              <a:schemeClr val="accent1"/>
            </a:solidFill>
            <a:prstDash val="solid"/>
            <a:miter lim="800000"/>
          </a:ln>
          <a:effectLst/>
        </p:spPr>
        <p:txBody>
          <a:bodyPr lIns="612000" tIns="216000" rIns="324000" bIns="1584000">
            <a:noAutofit/>
          </a:bodyPr>
          <a:lstStyle/>
          <a:p>
            <a:pPr marL="0" marR="0" lvl="0" indent="0" algn="just" defTabSz="914400" rtl="0" eaLnBrk="1" fontAlgn="auto" latinLnBrk="0" hangingPunct="1">
              <a:lnSpc>
                <a:spcPct val="130000"/>
              </a:lnSpc>
              <a:spcBef>
                <a:spcPts val="0"/>
              </a:spcBef>
              <a:spcAft>
                <a:spcPts val="0"/>
              </a:spcAft>
              <a:buClrTx/>
              <a:buSzTx/>
              <a:buFontTx/>
              <a:buNone/>
              <a:defRPr/>
            </a:pPr>
            <a:endParaRPr kumimoji="0" lang="en-US" altLang="zh-CN"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a:lnSpc>
                <a:spcPct val="130000"/>
              </a:lnSpc>
            </a:pPr>
            <a:r>
              <a:rPr lang="en-US" altLang="zh-CN" sz="2000" dirty="0">
                <a:solidFill>
                  <a:schemeClr val="accent1"/>
                </a:solidFill>
                <a:effectLst>
                  <a:outerShdw blurRad="38100" dist="25400" dir="5400000" algn="ctr" rotWithShape="0">
                    <a:srgbClr val="6E747A">
                      <a:alpha val="43000"/>
                    </a:srgbClr>
                  </a:outerShdw>
                </a:effectLst>
                <a:latin typeface="Arial" panose="020B0604020202020204" pitchFamily="34" charset="0"/>
                <a:ea typeface="微软雅黑" panose="020B0503020204020204" pitchFamily="34" charset="-122"/>
                <a:sym typeface="+mn-ea"/>
              </a:rPr>
              <a:t>1.loader</a:t>
            </a:r>
            <a:r>
              <a:rPr lang="zh-CN" altLang="en-US" sz="2000" dirty="0">
                <a:solidFill>
                  <a:schemeClr val="accent1"/>
                </a:solidFill>
                <a:effectLst>
                  <a:outerShdw blurRad="38100" dist="25400" dir="5400000" algn="ctr" rotWithShape="0">
                    <a:srgbClr val="6E747A">
                      <a:alpha val="43000"/>
                    </a:srgbClr>
                  </a:outerShdw>
                </a:effectLst>
                <a:latin typeface="Arial" panose="020B0604020202020204" pitchFamily="34" charset="0"/>
                <a:ea typeface="微软雅黑" panose="020B0503020204020204" pitchFamily="34" charset="-122"/>
                <a:sym typeface="+mn-ea"/>
              </a:rPr>
              <a:t>意义：</a:t>
            </a:r>
            <a:endParaRPr lang="zh-CN" altLang="en-US" sz="2000" dirty="0">
              <a:solidFill>
                <a:schemeClr val="accent1"/>
              </a:solidFill>
              <a:effectLst>
                <a:outerShdw blurRad="38100" dist="25400" dir="5400000" algn="ctr" rotWithShape="0">
                  <a:srgbClr val="6E747A">
                    <a:alpha val="43000"/>
                  </a:srgbClr>
                </a:outerShdw>
              </a:effectLst>
              <a:latin typeface="Arial" panose="020B0604020202020204" pitchFamily="34" charset="0"/>
              <a:ea typeface="微软雅黑" panose="020B0503020204020204" pitchFamily="34" charset="-122"/>
              <a:sym typeface="+mn-ea"/>
            </a:endParaRPr>
          </a:p>
          <a:p>
            <a:pPr>
              <a:lnSpc>
                <a:spcPct val="130000"/>
              </a:lnSpc>
            </a:pPr>
            <a:r>
              <a:rPr lang="en-US" altLang="zh-CN" sz="2000" dirty="0">
                <a:solidFill>
                  <a:schemeClr val="accent1"/>
                </a:solidFill>
                <a:effectLst>
                  <a:outerShdw blurRad="38100" dist="25400" dir="5400000" algn="ctr" rotWithShape="0">
                    <a:srgbClr val="6E747A">
                      <a:alpha val="43000"/>
                    </a:srgbClr>
                  </a:outerShdw>
                </a:effectLst>
                <a:latin typeface="Arial" panose="020B0604020202020204" pitchFamily="34" charset="0"/>
                <a:ea typeface="微软雅黑" panose="020B0503020204020204" pitchFamily="34" charset="-122"/>
                <a:sym typeface="+mn-ea"/>
              </a:rPr>
              <a:t>	</a:t>
            </a:r>
            <a:r>
              <a:rPr lang="zh-CN" altLang="en-US" sz="2000" dirty="0">
                <a:solidFill>
                  <a:schemeClr val="accent1"/>
                </a:solidFill>
                <a:effectLst>
                  <a:outerShdw blurRad="38100" dist="25400" dir="5400000" algn="ctr" rotWithShape="0">
                    <a:srgbClr val="6E747A">
                      <a:alpha val="43000"/>
                    </a:srgbClr>
                  </a:outerShdw>
                </a:effectLst>
                <a:latin typeface="Arial" panose="020B0604020202020204" pitchFamily="34" charset="0"/>
                <a:ea typeface="微软雅黑" panose="020B0503020204020204" pitchFamily="34" charset="-122"/>
                <a:sym typeface="+mn-ea"/>
              </a:rPr>
              <a:t>这些加载器主要做一些预处理的工作：比如less 等</a:t>
            </a:r>
            <a:endParaRPr lang="zh-CN" altLang="en-US" sz="2000" dirty="0">
              <a:solidFill>
                <a:schemeClr val="accent1"/>
              </a:solidFill>
              <a:effectLst>
                <a:outerShdw blurRad="38100" dist="25400" dir="5400000" algn="ctr" rotWithShape="0">
                  <a:srgbClr val="6E747A">
                    <a:alpha val="43000"/>
                  </a:srgbClr>
                </a:outerShdw>
              </a:effectLst>
              <a:latin typeface="Arial" panose="020B0604020202020204" pitchFamily="34" charset="0"/>
              <a:ea typeface="微软雅黑" panose="020B0503020204020204" pitchFamily="34" charset="-122"/>
              <a:sym typeface="+mn-ea"/>
            </a:endParaRPr>
          </a:p>
          <a:p>
            <a:pPr>
              <a:lnSpc>
                <a:spcPct val="130000"/>
              </a:lnSpc>
            </a:pPr>
            <a:r>
              <a:rPr lang="zh-CN" altLang="en-US" sz="2000" dirty="0">
                <a:solidFill>
                  <a:schemeClr val="accent1"/>
                </a:solidFill>
                <a:effectLst>
                  <a:outerShdw blurRad="38100" dist="25400" dir="5400000" algn="ctr" rotWithShape="0">
                    <a:srgbClr val="6E747A">
                      <a:alpha val="43000"/>
                    </a:srgbClr>
                  </a:outerShdw>
                </a:effectLst>
                <a:latin typeface="Arial" panose="020B0604020202020204" pitchFamily="34" charset="0"/>
                <a:ea typeface="微软雅黑" panose="020B0503020204020204" pitchFamily="34" charset="-122"/>
                <a:sym typeface="+mn-ea"/>
              </a:rPr>
              <a:t>这里我们以</a:t>
            </a:r>
            <a:r>
              <a:rPr lang="en-US" altLang="zh-CN" sz="2000" dirty="0">
                <a:solidFill>
                  <a:schemeClr val="accent1"/>
                </a:solidFill>
                <a:effectLst>
                  <a:outerShdw blurRad="38100" dist="25400" dir="5400000" algn="ctr" rotWithShape="0">
                    <a:srgbClr val="6E747A">
                      <a:alpha val="43000"/>
                    </a:srgbClr>
                  </a:outerShdw>
                </a:effectLst>
                <a:latin typeface="Arial" panose="020B0604020202020204" pitchFamily="34" charset="0"/>
                <a:ea typeface="微软雅黑" panose="020B0503020204020204" pitchFamily="34" charset="-122"/>
                <a:sym typeface="+mn-ea"/>
              </a:rPr>
              <a:t>css</a:t>
            </a:r>
            <a:r>
              <a:rPr lang="zh-CN" altLang="en-US" sz="2000" dirty="0">
                <a:solidFill>
                  <a:schemeClr val="accent1"/>
                </a:solidFill>
                <a:effectLst>
                  <a:outerShdw blurRad="38100" dist="25400" dir="5400000" algn="ctr" rotWithShape="0">
                    <a:srgbClr val="6E747A">
                      <a:alpha val="43000"/>
                    </a:srgbClr>
                  </a:outerShdw>
                </a:effectLst>
                <a:latin typeface="Arial" panose="020B0604020202020204" pitchFamily="34" charset="0"/>
                <a:ea typeface="微软雅黑" panose="020B0503020204020204" pitchFamily="34" charset="-122"/>
                <a:sym typeface="+mn-ea"/>
              </a:rPr>
              <a:t>和</a:t>
            </a:r>
            <a:r>
              <a:rPr lang="zh-CN" altLang="en-US" sz="2000" dirty="0">
                <a:solidFill>
                  <a:schemeClr val="accent1"/>
                </a:solidFill>
                <a:effectLst>
                  <a:outerShdw blurRad="38100" dist="25400" dir="5400000" algn="ctr" rotWithShape="0">
                    <a:srgbClr val="6E747A">
                      <a:alpha val="43000"/>
                    </a:srgbClr>
                  </a:outerShdw>
                </a:effectLst>
                <a:latin typeface="Arial" panose="020B0604020202020204" pitchFamily="34" charset="0"/>
                <a:ea typeface="微软雅黑" panose="020B0503020204020204" pitchFamily="34" charset="-122"/>
                <a:sym typeface="+mn-ea"/>
              </a:rPr>
              <a:t>babel 编译ES2015 为例子</a:t>
            </a:r>
            <a:endParaRPr lang="zh-CN" altLang="en-US" sz="2000" dirty="0">
              <a:solidFill>
                <a:schemeClr val="accent1"/>
              </a:solidFill>
              <a:effectLst>
                <a:outerShdw blurRad="38100" dist="25400" dir="5400000" algn="ctr" rotWithShape="0">
                  <a:srgbClr val="6E747A">
                    <a:alpha val="43000"/>
                  </a:srgbClr>
                </a:outerShdw>
              </a:effectLst>
              <a:latin typeface="Arial" panose="020B0604020202020204" pitchFamily="34" charset="0"/>
              <a:ea typeface="微软雅黑" panose="020B0503020204020204" pitchFamily="34" charset="-122"/>
              <a:sym typeface="+mn-ea"/>
            </a:endParaRPr>
          </a:p>
          <a:p>
            <a:pPr>
              <a:lnSpc>
                <a:spcPct val="130000"/>
              </a:lnSpc>
            </a:pPr>
            <a:endParaRPr lang="zh-CN" altLang="en-US" sz="2000" dirty="0">
              <a:solidFill>
                <a:schemeClr val="accent1"/>
              </a:solidFill>
              <a:effectLst>
                <a:outerShdw blurRad="38100" dist="25400" dir="5400000" algn="ctr" rotWithShape="0">
                  <a:srgbClr val="6E747A">
                    <a:alpha val="43000"/>
                  </a:srgbClr>
                </a:outerShdw>
              </a:effectLst>
              <a:latin typeface="Arial" panose="020B0604020202020204" pitchFamily="34" charset="0"/>
              <a:ea typeface="微软雅黑" panose="020B0503020204020204" pitchFamily="34" charset="-122"/>
              <a:sym typeface="+mn-ea"/>
            </a:endParaRPr>
          </a:p>
          <a:p>
            <a:pPr>
              <a:lnSpc>
                <a:spcPct val="130000"/>
              </a:lnSpc>
            </a:pPr>
            <a:r>
              <a:rPr lang="en-US" altLang="zh-CN" sz="2000" dirty="0">
                <a:solidFill>
                  <a:schemeClr val="accent1"/>
                </a:solidFill>
                <a:effectLst>
                  <a:outerShdw blurRad="38100" dist="25400" dir="5400000" algn="ctr" rotWithShape="0">
                    <a:srgbClr val="6E747A">
                      <a:alpha val="43000"/>
                    </a:srgbClr>
                  </a:outerShdw>
                </a:effectLst>
                <a:latin typeface="Arial" panose="020B0604020202020204" pitchFamily="34" charset="0"/>
                <a:ea typeface="微软雅黑" panose="020B0503020204020204" pitchFamily="34" charset="-122"/>
                <a:sym typeface="+mn-ea"/>
              </a:rPr>
              <a:t>2.安装loader</a:t>
            </a:r>
            <a:endParaRPr lang="en-US" altLang="zh-CN" sz="2000" dirty="0">
              <a:solidFill>
                <a:schemeClr val="accent1"/>
              </a:solidFill>
              <a:effectLst>
                <a:outerShdw blurRad="38100" dist="25400" dir="5400000" algn="ctr" rotWithShape="0">
                  <a:srgbClr val="6E747A">
                    <a:alpha val="43000"/>
                  </a:srgbClr>
                </a:outerShdw>
              </a:effectLst>
              <a:latin typeface="Arial" panose="020B0604020202020204" pitchFamily="34" charset="0"/>
              <a:ea typeface="微软雅黑" panose="020B0503020204020204" pitchFamily="34" charset="-122"/>
              <a:sym typeface="+mn-ea"/>
            </a:endParaRPr>
          </a:p>
          <a:p>
            <a:pPr>
              <a:lnSpc>
                <a:spcPct val="130000"/>
              </a:lnSpc>
            </a:pPr>
            <a:r>
              <a:rPr lang="en-US" altLang="zh-CN" sz="2000" dirty="0">
                <a:solidFill>
                  <a:schemeClr val="accent1"/>
                </a:solidFill>
                <a:effectLst>
                  <a:outerShdw blurRad="38100" dist="25400" dir="5400000" algn="ctr" rotWithShape="0">
                    <a:srgbClr val="6E747A">
                      <a:alpha val="43000"/>
                    </a:srgbClr>
                  </a:outerShdw>
                </a:effectLst>
                <a:latin typeface="Arial" panose="020B0604020202020204" pitchFamily="34" charset="0"/>
                <a:ea typeface="微软雅黑" panose="020B0503020204020204" pitchFamily="34" charset="-122"/>
                <a:sym typeface="+mn-ea"/>
              </a:rPr>
              <a:t>	我们第一步就是先要安装好各个必须的loader，我们直接看看需要通过npm安装什么。</a:t>
            </a:r>
            <a:endParaRPr lang="en-US" altLang="zh-CN" sz="2000" dirty="0">
              <a:solidFill>
                <a:schemeClr val="accent1"/>
              </a:solidFill>
              <a:effectLst>
                <a:outerShdw blurRad="38100" dist="25400" dir="5400000" algn="ctr" rotWithShape="0">
                  <a:srgbClr val="6E747A">
                    <a:alpha val="43000"/>
                  </a:srgbClr>
                </a:outerShdw>
              </a:effectLst>
              <a:latin typeface="Arial" panose="020B0604020202020204" pitchFamily="34" charset="0"/>
              <a:ea typeface="微软雅黑" panose="020B0503020204020204" pitchFamily="34" charset="-122"/>
              <a:sym typeface="+mn-ea"/>
            </a:endParaRPr>
          </a:p>
          <a:p>
            <a:pPr>
              <a:lnSpc>
                <a:spcPct val="130000"/>
              </a:lnSpc>
            </a:pPr>
            <a:r>
              <a:rPr lang="en-US" altLang="zh-CN" sz="2000" dirty="0">
                <a:solidFill>
                  <a:schemeClr val="accent1"/>
                </a:solidFill>
                <a:effectLst>
                  <a:outerShdw blurRad="38100" dist="25400" dir="5400000" algn="ctr" rotWithShape="0">
                    <a:srgbClr val="6E747A">
                      <a:alpha val="43000"/>
                    </a:srgbClr>
                  </a:outerShdw>
                </a:effectLst>
                <a:latin typeface="Arial" panose="020B0604020202020204" pitchFamily="34" charset="0"/>
                <a:ea typeface="微软雅黑" panose="020B0503020204020204" pitchFamily="34" charset="-122"/>
                <a:sym typeface="+mn-ea"/>
              </a:rPr>
              <a:t>npm install babel-loader babel babel-core css-loader style-loader  url-loader file-loader less-loader less  --save-dev </a:t>
            </a:r>
            <a:endParaRPr lang="en-US" altLang="zh-CN" sz="2000" dirty="0">
              <a:solidFill>
                <a:schemeClr val="accent1"/>
              </a:solidFill>
              <a:effectLst>
                <a:outerShdw blurRad="38100" dist="25400" dir="5400000" algn="ctr" rotWithShape="0">
                  <a:srgbClr val="6E747A">
                    <a:alpha val="43000"/>
                  </a:srgbClr>
                </a:outerShdw>
              </a:effectLst>
              <a:latin typeface="Arial" panose="020B0604020202020204" pitchFamily="34" charset="0"/>
              <a:ea typeface="微软雅黑" panose="020B0503020204020204" pitchFamily="34" charset="-122"/>
              <a:sym typeface="+mn-ea"/>
            </a:endParaRPr>
          </a:p>
          <a:p>
            <a:pPr>
              <a:lnSpc>
                <a:spcPct val="130000"/>
              </a:lnSpc>
            </a:pPr>
            <a:endParaRPr lang="zh-CN" altLang="en-US" sz="2000" dirty="0">
              <a:solidFill>
                <a:schemeClr val="accent1"/>
              </a:solidFill>
              <a:effectLst>
                <a:outerShdw blurRad="38100" dist="25400" dir="5400000" algn="ctr" rotWithShape="0">
                  <a:srgbClr val="6E747A">
                    <a:alpha val="43000"/>
                  </a:srgbClr>
                </a:outerShdw>
              </a:effectLst>
              <a:latin typeface="Arial" panose="020B0604020202020204" pitchFamily="34" charset="0"/>
              <a:ea typeface="微软雅黑" panose="020B0503020204020204" pitchFamily="34" charset="-122"/>
              <a:sym typeface="+mn-ea"/>
            </a:endParaRPr>
          </a:p>
          <a:p>
            <a:pPr marL="0" marR="0" lvl="0" indent="0" algn="just" defTabSz="914400" rtl="0" eaLnBrk="1" fontAlgn="auto" latinLnBrk="0" hangingPunct="1">
              <a:lnSpc>
                <a:spcPct val="130000"/>
              </a:lnSpc>
              <a:spcBef>
                <a:spcPts val="0"/>
              </a:spcBef>
              <a:spcAft>
                <a:spcPts val="0"/>
              </a:spcAft>
              <a:buClrTx/>
              <a:buSzTx/>
              <a:buFontTx/>
              <a:buNone/>
              <a:defRPr/>
            </a:pPr>
            <a:endParaRPr kumimoji="0" lang="en-US" altLang="zh-CN"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endPar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endPar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p:txBody>
      </p:sp>
      <p:pic>
        <p:nvPicPr>
          <p:cNvPr id="4" name="图片 3" descr="2"/>
          <p:cNvPicPr>
            <a:picLocks noChangeAspect="1"/>
          </p:cNvPicPr>
          <p:nvPr/>
        </p:nvPicPr>
        <p:blipFill>
          <a:blip r:embed="rId2"/>
          <a:stretch>
            <a:fillRect/>
          </a:stretch>
        </p:blipFill>
        <p:spPr>
          <a:xfrm>
            <a:off x="107315" y="3940175"/>
            <a:ext cx="12031980" cy="3085465"/>
          </a:xfrm>
          <a:prstGeom prst="rect">
            <a:avLst/>
          </a:prstGeom>
        </p:spPr>
      </p:pic>
    </p:spTree>
    <p:custDataLst>
      <p:tags r:id="rId3"/>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H_Desc_1"/>
          <p:cNvSpPr/>
          <p:nvPr>
            <p:custDataLst>
              <p:tags r:id="rId1"/>
            </p:custDataLst>
          </p:nvPr>
        </p:nvSpPr>
        <p:spPr>
          <a:xfrm>
            <a:off x="239395" y="127000"/>
            <a:ext cx="11807190" cy="6492875"/>
          </a:xfrm>
          <a:custGeom>
            <a:avLst/>
            <a:gdLst>
              <a:gd name="connsiteX0" fmla="*/ 5320937 w 5320937"/>
              <a:gd name="connsiteY0" fmla="*/ 1837508 h 4188823"/>
              <a:gd name="connsiteX1" fmla="*/ 5320937 w 5320937"/>
              <a:gd name="connsiteY1" fmla="*/ 0 h 4188823"/>
              <a:gd name="connsiteX2" fmla="*/ 0 w 5320937"/>
              <a:gd name="connsiteY2" fmla="*/ 0 h 4188823"/>
              <a:gd name="connsiteX3" fmla="*/ 0 w 5320937"/>
              <a:gd name="connsiteY3" fmla="*/ 3405051 h 4188823"/>
              <a:gd name="connsiteX4" fmla="*/ 2717075 w 5320937"/>
              <a:gd name="connsiteY4" fmla="*/ 3405051 h 4188823"/>
              <a:gd name="connsiteX5" fmla="*/ 3500847 w 5320937"/>
              <a:gd name="connsiteY5" fmla="*/ 4188823 h 4188823"/>
              <a:gd name="connsiteX6" fmla="*/ 3518263 w 5320937"/>
              <a:gd name="connsiteY6" fmla="*/ 4188823 h 4188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20937" h="4188823">
                <a:moveTo>
                  <a:pt x="5320937" y="1837508"/>
                </a:moveTo>
                <a:lnTo>
                  <a:pt x="5320937" y="0"/>
                </a:lnTo>
                <a:lnTo>
                  <a:pt x="0" y="0"/>
                </a:lnTo>
                <a:lnTo>
                  <a:pt x="0" y="3405051"/>
                </a:lnTo>
                <a:lnTo>
                  <a:pt x="2717075" y="3405051"/>
                </a:lnTo>
                <a:lnTo>
                  <a:pt x="3500847" y="4188823"/>
                </a:lnTo>
                <a:lnTo>
                  <a:pt x="3518263" y="4188823"/>
                </a:lnTo>
              </a:path>
            </a:pathLst>
          </a:custGeom>
          <a:noFill/>
          <a:ln w="76200" cap="flat" cmpd="sng" algn="ctr">
            <a:solidFill>
              <a:schemeClr val="accent1"/>
            </a:solidFill>
            <a:prstDash val="solid"/>
            <a:miter lim="800000"/>
          </a:ln>
          <a:effectLst/>
        </p:spPr>
        <p:txBody>
          <a:bodyPr lIns="612000" tIns="216000" rIns="324000" bIns="1584000">
            <a:noAutofit/>
          </a:bodyPr>
          <a:lstStyle/>
          <a:p>
            <a:pPr marL="0" marR="0" lvl="0" indent="0" algn="just" defTabSz="914400" rtl="0" eaLnBrk="1" fontAlgn="auto" latinLnBrk="0" hangingPunct="1">
              <a:lnSpc>
                <a:spcPct val="130000"/>
              </a:lnSpc>
              <a:spcBef>
                <a:spcPts val="0"/>
              </a:spcBef>
              <a:spcAft>
                <a:spcPts val="0"/>
              </a:spcAft>
              <a:buClrTx/>
              <a:buSzTx/>
              <a:buFontTx/>
              <a:buNone/>
              <a:defRPr/>
            </a:pPr>
            <a:endParaRPr kumimoji="0" lang="en-US" altLang="zh-CN"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endParaRPr kumimoji="0" lang="en-US" altLang="zh-CN"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endParaRPr kumimoji="0" lang="en-US" altLang="zh-CN"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endParaRPr kumimoji="0" lang="en-US" altLang="zh-CN"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r>
              <a:rPr kumimoji="0" lang="en-US" altLang="zh-CN"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3.</a:t>
            </a:r>
            <a:r>
              <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配置文件：</a:t>
            </a:r>
            <a:endPar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endPar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r>
              <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我们主要看看module的rules。rules是一个数组，里面的每一个对象都用正则表达式，对应着一种配对方案。比如匹配到js后缀名就用babel-loader，匹配到less后缀名的就先用less，再用css，最后用style处理；不同的处理器</a:t>
            </a:r>
            <a:r>
              <a:rPr kumimoji="0" lang="en-US" altLang="zh-CN"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user</a:t>
            </a:r>
            <a:r>
              <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处理，</a:t>
            </a:r>
            <a:r>
              <a:rPr kumimoji="0"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use: ['style-loader','css-loader']</a:t>
            </a:r>
            <a:r>
              <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a:t>
            </a:r>
            <a:endPar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endPar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endPar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endPar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endPar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endPar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endPar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endPar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endPar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p:txBody>
      </p:sp>
    </p:spTree>
    <p:custDataLst>
      <p:tags r:id="rId2"/>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H_Desc_1"/>
          <p:cNvSpPr/>
          <p:nvPr>
            <p:custDataLst>
              <p:tags r:id="rId1"/>
            </p:custDataLst>
          </p:nvPr>
        </p:nvSpPr>
        <p:spPr>
          <a:xfrm>
            <a:off x="239395" y="139700"/>
            <a:ext cx="11740515" cy="6480175"/>
          </a:xfrm>
          <a:custGeom>
            <a:avLst/>
            <a:gdLst>
              <a:gd name="connsiteX0" fmla="*/ 5320937 w 5320937"/>
              <a:gd name="connsiteY0" fmla="*/ 1837508 h 4188823"/>
              <a:gd name="connsiteX1" fmla="*/ 5320937 w 5320937"/>
              <a:gd name="connsiteY1" fmla="*/ 0 h 4188823"/>
              <a:gd name="connsiteX2" fmla="*/ 0 w 5320937"/>
              <a:gd name="connsiteY2" fmla="*/ 0 h 4188823"/>
              <a:gd name="connsiteX3" fmla="*/ 0 w 5320937"/>
              <a:gd name="connsiteY3" fmla="*/ 3405051 h 4188823"/>
              <a:gd name="connsiteX4" fmla="*/ 2717075 w 5320937"/>
              <a:gd name="connsiteY4" fmla="*/ 3405051 h 4188823"/>
              <a:gd name="connsiteX5" fmla="*/ 3500847 w 5320937"/>
              <a:gd name="connsiteY5" fmla="*/ 4188823 h 4188823"/>
              <a:gd name="connsiteX6" fmla="*/ 3518263 w 5320937"/>
              <a:gd name="connsiteY6" fmla="*/ 4188823 h 4188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20937" h="4188823">
                <a:moveTo>
                  <a:pt x="5320937" y="1837508"/>
                </a:moveTo>
                <a:lnTo>
                  <a:pt x="5320937" y="0"/>
                </a:lnTo>
                <a:lnTo>
                  <a:pt x="0" y="0"/>
                </a:lnTo>
                <a:lnTo>
                  <a:pt x="0" y="3405051"/>
                </a:lnTo>
                <a:lnTo>
                  <a:pt x="2717075" y="3405051"/>
                </a:lnTo>
                <a:lnTo>
                  <a:pt x="3500847" y="4188823"/>
                </a:lnTo>
                <a:lnTo>
                  <a:pt x="3518263" y="4188823"/>
                </a:lnTo>
              </a:path>
            </a:pathLst>
          </a:custGeom>
          <a:noFill/>
          <a:ln w="76200" cap="flat" cmpd="sng" algn="ctr">
            <a:solidFill>
              <a:schemeClr val="accent1"/>
            </a:solidFill>
            <a:prstDash val="solid"/>
            <a:miter lim="800000"/>
          </a:ln>
          <a:effectLst/>
        </p:spPr>
        <p:txBody>
          <a:bodyPr lIns="612000" tIns="216000" rIns="324000" bIns="1584000">
            <a:noAutofit/>
          </a:bodyPr>
          <a:lstStyle/>
          <a:p>
            <a:pPr marL="0" marR="0" lvl="0" indent="0" algn="just" defTabSz="914400" rtl="0" eaLnBrk="1" fontAlgn="auto" latinLnBrk="0" hangingPunct="1">
              <a:lnSpc>
                <a:spcPct val="130000"/>
              </a:lnSpc>
              <a:spcBef>
                <a:spcPts val="0"/>
              </a:spcBef>
              <a:spcAft>
                <a:spcPts val="0"/>
              </a:spcAft>
              <a:buClrTx/>
              <a:buSzTx/>
              <a:buFontTx/>
              <a:buNone/>
              <a:defRPr/>
            </a:pPr>
            <a:endPar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p:txBody>
      </p:sp>
      <p:pic>
        <p:nvPicPr>
          <p:cNvPr id="4" name="图片 3"/>
          <p:cNvPicPr>
            <a:picLocks noChangeAspect="1"/>
          </p:cNvPicPr>
          <p:nvPr/>
        </p:nvPicPr>
        <p:blipFill>
          <a:blip r:embed="rId2"/>
          <a:stretch>
            <a:fillRect/>
          </a:stretch>
        </p:blipFill>
        <p:spPr>
          <a:xfrm>
            <a:off x="2910205" y="1620520"/>
            <a:ext cx="6370955" cy="3200400"/>
          </a:xfrm>
          <a:prstGeom prst="rect">
            <a:avLst/>
          </a:prstGeom>
        </p:spPr>
      </p:pic>
    </p:spTree>
    <p:custDataLst>
      <p:tags r:id="rId3"/>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H_Desc_1"/>
          <p:cNvSpPr/>
          <p:nvPr>
            <p:custDataLst>
              <p:tags r:id="rId1"/>
            </p:custDataLst>
          </p:nvPr>
        </p:nvSpPr>
        <p:spPr>
          <a:xfrm>
            <a:off x="239395" y="127000"/>
            <a:ext cx="11807190" cy="6492875"/>
          </a:xfrm>
          <a:custGeom>
            <a:avLst/>
            <a:gdLst>
              <a:gd name="connsiteX0" fmla="*/ 5320937 w 5320937"/>
              <a:gd name="connsiteY0" fmla="*/ 1837508 h 4188823"/>
              <a:gd name="connsiteX1" fmla="*/ 5320937 w 5320937"/>
              <a:gd name="connsiteY1" fmla="*/ 0 h 4188823"/>
              <a:gd name="connsiteX2" fmla="*/ 0 w 5320937"/>
              <a:gd name="connsiteY2" fmla="*/ 0 h 4188823"/>
              <a:gd name="connsiteX3" fmla="*/ 0 w 5320937"/>
              <a:gd name="connsiteY3" fmla="*/ 3405051 h 4188823"/>
              <a:gd name="connsiteX4" fmla="*/ 2717075 w 5320937"/>
              <a:gd name="connsiteY4" fmla="*/ 3405051 h 4188823"/>
              <a:gd name="connsiteX5" fmla="*/ 3500847 w 5320937"/>
              <a:gd name="connsiteY5" fmla="*/ 4188823 h 4188823"/>
              <a:gd name="connsiteX6" fmla="*/ 3518263 w 5320937"/>
              <a:gd name="connsiteY6" fmla="*/ 4188823 h 4188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20937" h="4188823">
                <a:moveTo>
                  <a:pt x="5320937" y="1837508"/>
                </a:moveTo>
                <a:lnTo>
                  <a:pt x="5320937" y="0"/>
                </a:lnTo>
                <a:lnTo>
                  <a:pt x="0" y="0"/>
                </a:lnTo>
                <a:lnTo>
                  <a:pt x="0" y="3405051"/>
                </a:lnTo>
                <a:lnTo>
                  <a:pt x="2717075" y="3405051"/>
                </a:lnTo>
                <a:lnTo>
                  <a:pt x="3500847" y="4188823"/>
                </a:lnTo>
                <a:lnTo>
                  <a:pt x="3518263" y="4188823"/>
                </a:lnTo>
              </a:path>
            </a:pathLst>
          </a:custGeom>
          <a:noFill/>
          <a:ln w="76200" cap="flat" cmpd="sng" algn="ctr">
            <a:solidFill>
              <a:schemeClr val="accent1"/>
            </a:solidFill>
            <a:prstDash val="solid"/>
            <a:miter lim="800000"/>
          </a:ln>
          <a:effectLst/>
        </p:spPr>
        <p:txBody>
          <a:bodyPr lIns="612000" tIns="216000" rIns="324000" bIns="1584000">
            <a:noAutofit/>
          </a:bodyPr>
          <a:lstStyle/>
          <a:p>
            <a:pPr marL="0" marR="0" lvl="0" indent="0" algn="just" defTabSz="914400" rtl="0" eaLnBrk="1" fontAlgn="auto" latinLnBrk="0" hangingPunct="1">
              <a:lnSpc>
                <a:spcPct val="130000"/>
              </a:lnSpc>
              <a:spcBef>
                <a:spcPts val="0"/>
              </a:spcBef>
              <a:spcAft>
                <a:spcPts val="0"/>
              </a:spcAft>
              <a:buClrTx/>
              <a:buSzTx/>
              <a:buFontTx/>
              <a:buNone/>
              <a:defRPr/>
            </a:pPr>
            <a:endParaRPr kumimoji="0" lang="en-US" altLang="zh-CN"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endParaRPr kumimoji="0" lang="en-US" altLang="zh-CN"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endParaRPr kumimoji="0" lang="en-US" altLang="zh-CN"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endParaRPr kumimoji="0" lang="en-US" altLang="zh-CN"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r>
              <a:rPr kumimoji="0" lang="zh-CN"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注意：</a:t>
            </a:r>
            <a:endParaRPr kumimoji="0" lang="zh-CN"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r>
              <a:rPr kumimoji="0" 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	</a:t>
            </a:r>
            <a:r>
              <a:rPr kumimoji="0" lang="zh-CN"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当一个</a:t>
            </a:r>
            <a:r>
              <a:rPr kumimoji="0" lang="en-US" altLang="zh-CN"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loader</a:t>
            </a:r>
            <a:r>
              <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的时候可以写成</a:t>
            </a:r>
            <a:r>
              <a:rPr kumimoji="0" lang="en-US" altLang="zh-CN"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loader</a:t>
            </a:r>
            <a:r>
              <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a:t>
            </a:r>
            <a:r>
              <a:rPr kumimoji="0" lang="en-US" altLang="zh-CN"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‘babel-loader’</a:t>
            </a:r>
            <a:r>
              <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，或者</a:t>
            </a:r>
            <a:r>
              <a:rPr kumimoji="0" lang="en-US" altLang="zh-CN"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use: ['babel-loader']</a:t>
            </a:r>
            <a:endParaRPr kumimoji="0" lang="en-US" altLang="zh-CN"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r>
              <a:rPr kumimoji="0" lang="en-US" altLang="zh-CN"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	</a:t>
            </a:r>
            <a:r>
              <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当多个</a:t>
            </a:r>
            <a:r>
              <a:rPr kumimoji="0" lang="en-US" altLang="zh-CN"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loader</a:t>
            </a:r>
            <a:r>
              <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的时候只能写成</a:t>
            </a:r>
            <a:r>
              <a:rPr kumimoji="0" lang="en-US" altLang="zh-CN"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use: ['babel-loader]</a:t>
            </a:r>
            <a:endParaRPr kumimoji="0" lang="en-US" altLang="zh-CN"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endPar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endPar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endPar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endPar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endPar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endPar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endPar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p:txBody>
      </p:sp>
    </p:spTree>
    <p:custDataLst>
      <p:tags r:id="rId2"/>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H_Desc_1"/>
          <p:cNvSpPr/>
          <p:nvPr>
            <p:custDataLst>
              <p:tags r:id="rId1"/>
            </p:custDataLst>
          </p:nvPr>
        </p:nvSpPr>
        <p:spPr>
          <a:xfrm>
            <a:off x="239395" y="127000"/>
            <a:ext cx="11807190" cy="6492875"/>
          </a:xfrm>
          <a:custGeom>
            <a:avLst/>
            <a:gdLst>
              <a:gd name="connsiteX0" fmla="*/ 5320937 w 5320937"/>
              <a:gd name="connsiteY0" fmla="*/ 1837508 h 4188823"/>
              <a:gd name="connsiteX1" fmla="*/ 5320937 w 5320937"/>
              <a:gd name="connsiteY1" fmla="*/ 0 h 4188823"/>
              <a:gd name="connsiteX2" fmla="*/ 0 w 5320937"/>
              <a:gd name="connsiteY2" fmla="*/ 0 h 4188823"/>
              <a:gd name="connsiteX3" fmla="*/ 0 w 5320937"/>
              <a:gd name="connsiteY3" fmla="*/ 3405051 h 4188823"/>
              <a:gd name="connsiteX4" fmla="*/ 2717075 w 5320937"/>
              <a:gd name="connsiteY4" fmla="*/ 3405051 h 4188823"/>
              <a:gd name="connsiteX5" fmla="*/ 3500847 w 5320937"/>
              <a:gd name="connsiteY5" fmla="*/ 4188823 h 4188823"/>
              <a:gd name="connsiteX6" fmla="*/ 3518263 w 5320937"/>
              <a:gd name="connsiteY6" fmla="*/ 4188823 h 4188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20937" h="4188823">
                <a:moveTo>
                  <a:pt x="5320937" y="1837508"/>
                </a:moveTo>
                <a:lnTo>
                  <a:pt x="5320937" y="0"/>
                </a:lnTo>
                <a:lnTo>
                  <a:pt x="0" y="0"/>
                </a:lnTo>
                <a:lnTo>
                  <a:pt x="0" y="3405051"/>
                </a:lnTo>
                <a:lnTo>
                  <a:pt x="2717075" y="3405051"/>
                </a:lnTo>
                <a:lnTo>
                  <a:pt x="3500847" y="4188823"/>
                </a:lnTo>
                <a:lnTo>
                  <a:pt x="3518263" y="4188823"/>
                </a:lnTo>
              </a:path>
            </a:pathLst>
          </a:custGeom>
          <a:noFill/>
          <a:ln w="76200" cap="flat" cmpd="sng" algn="ctr">
            <a:solidFill>
              <a:schemeClr val="accent1"/>
            </a:solidFill>
            <a:prstDash val="solid"/>
            <a:miter lim="800000"/>
          </a:ln>
          <a:effectLst/>
        </p:spPr>
        <p:txBody>
          <a:bodyPr lIns="612000" tIns="216000" rIns="324000" bIns="1584000">
            <a:noAutofit/>
          </a:bodyPr>
          <a:lstStyle/>
          <a:p>
            <a:pPr marL="0" marR="0" lvl="0" indent="0" algn="just" defTabSz="914400" rtl="0" eaLnBrk="1" fontAlgn="auto" latinLnBrk="0" hangingPunct="1">
              <a:lnSpc>
                <a:spcPct val="130000"/>
              </a:lnSpc>
              <a:spcBef>
                <a:spcPts val="0"/>
              </a:spcBef>
              <a:spcAft>
                <a:spcPts val="0"/>
              </a:spcAft>
              <a:buClrTx/>
              <a:buSzTx/>
              <a:buFontTx/>
              <a:buNone/>
              <a:defRPr/>
            </a:pPr>
            <a:endParaRPr kumimoji="0" lang="en-US" altLang="zh-CN"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r>
              <a:rPr kumimoji="0" 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1.</a:t>
            </a:r>
            <a:r>
              <a:rPr kumimoji="0"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修改目录后 添加</a:t>
            </a:r>
            <a:r>
              <a:rPr kumimoji="0" 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css</a:t>
            </a:r>
            <a:r>
              <a:rPr kumimoji="0"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文件 在 js文件中引用 之后用webpack打包 </a:t>
            </a:r>
            <a:endParaRPr kumimoji="0" lang="zh-CN"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endParaRPr kumimoji="0"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endParaRPr kumimoji="0"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endParaRPr kumimoji="0"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endPar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endPar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endPar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endPar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endPar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endPar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endPar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endPar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p:txBody>
      </p:sp>
      <p:pic>
        <p:nvPicPr>
          <p:cNvPr id="3" name="图片 2"/>
          <p:cNvPicPr>
            <a:picLocks noChangeAspect="1"/>
          </p:cNvPicPr>
          <p:nvPr/>
        </p:nvPicPr>
        <p:blipFill>
          <a:blip r:embed="rId2"/>
          <a:stretch>
            <a:fillRect/>
          </a:stretch>
        </p:blipFill>
        <p:spPr>
          <a:xfrm>
            <a:off x="662305" y="1380490"/>
            <a:ext cx="10866755" cy="1851660"/>
          </a:xfrm>
          <a:prstGeom prst="rect">
            <a:avLst/>
          </a:prstGeom>
        </p:spPr>
      </p:pic>
    </p:spTree>
    <p:custDataLst>
      <p:tags r:id="rId3"/>
    </p:custData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H_Desc_1"/>
          <p:cNvSpPr/>
          <p:nvPr>
            <p:custDataLst>
              <p:tags r:id="rId1"/>
            </p:custDataLst>
          </p:nvPr>
        </p:nvSpPr>
        <p:spPr>
          <a:xfrm>
            <a:off x="239395" y="127000"/>
            <a:ext cx="11807190" cy="6492875"/>
          </a:xfrm>
          <a:custGeom>
            <a:avLst/>
            <a:gdLst>
              <a:gd name="connsiteX0" fmla="*/ 5320937 w 5320937"/>
              <a:gd name="connsiteY0" fmla="*/ 1837508 h 4188823"/>
              <a:gd name="connsiteX1" fmla="*/ 5320937 w 5320937"/>
              <a:gd name="connsiteY1" fmla="*/ 0 h 4188823"/>
              <a:gd name="connsiteX2" fmla="*/ 0 w 5320937"/>
              <a:gd name="connsiteY2" fmla="*/ 0 h 4188823"/>
              <a:gd name="connsiteX3" fmla="*/ 0 w 5320937"/>
              <a:gd name="connsiteY3" fmla="*/ 3405051 h 4188823"/>
              <a:gd name="connsiteX4" fmla="*/ 2717075 w 5320937"/>
              <a:gd name="connsiteY4" fmla="*/ 3405051 h 4188823"/>
              <a:gd name="connsiteX5" fmla="*/ 3500847 w 5320937"/>
              <a:gd name="connsiteY5" fmla="*/ 4188823 h 4188823"/>
              <a:gd name="connsiteX6" fmla="*/ 3518263 w 5320937"/>
              <a:gd name="connsiteY6" fmla="*/ 4188823 h 4188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20937" h="4188823">
                <a:moveTo>
                  <a:pt x="5320937" y="1837508"/>
                </a:moveTo>
                <a:lnTo>
                  <a:pt x="5320937" y="0"/>
                </a:lnTo>
                <a:lnTo>
                  <a:pt x="0" y="0"/>
                </a:lnTo>
                <a:lnTo>
                  <a:pt x="0" y="3405051"/>
                </a:lnTo>
                <a:lnTo>
                  <a:pt x="2717075" y="3405051"/>
                </a:lnTo>
                <a:lnTo>
                  <a:pt x="3500847" y="4188823"/>
                </a:lnTo>
                <a:lnTo>
                  <a:pt x="3518263" y="4188823"/>
                </a:lnTo>
              </a:path>
            </a:pathLst>
          </a:custGeom>
          <a:noFill/>
          <a:ln w="76200" cap="flat" cmpd="sng" algn="ctr">
            <a:solidFill>
              <a:schemeClr val="accent1"/>
            </a:solidFill>
            <a:prstDash val="solid"/>
            <a:miter lim="800000"/>
          </a:ln>
          <a:effectLst/>
        </p:spPr>
        <p:txBody>
          <a:bodyPr lIns="612000" tIns="216000" rIns="324000" bIns="1584000">
            <a:noAutofit/>
          </a:bodyPr>
          <a:lstStyle/>
          <a:p>
            <a:pPr marL="0" marR="0" lvl="0" indent="0" algn="just" defTabSz="914400" rtl="0" eaLnBrk="1" fontAlgn="auto" latinLnBrk="0" hangingPunct="1">
              <a:lnSpc>
                <a:spcPct val="130000"/>
              </a:lnSpc>
              <a:spcBef>
                <a:spcPts val="0"/>
              </a:spcBef>
              <a:spcAft>
                <a:spcPts val="0"/>
              </a:spcAft>
              <a:buClrTx/>
              <a:buSzTx/>
              <a:buFontTx/>
              <a:buNone/>
              <a:defRPr/>
            </a:pPr>
            <a:endParaRPr kumimoji="0" lang="en-US" altLang="zh-CN"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endParaRPr kumimoji="0" lang="en-US" altLang="zh-CN"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r>
              <a:rPr kumimoji="0" lang="en-US" altLang="zh-CN"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	</a:t>
            </a:r>
            <a:r>
              <a:rPr kumimoji="0" lang="zh-CN"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大家或许注意到了下方的css的require，那就是用来加载</a:t>
            </a:r>
            <a:r>
              <a:rPr kumimoji="0" lang="en-US" altLang="zh-CN"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css</a:t>
            </a:r>
            <a:r>
              <a:rPr kumimoji="0" lang="zh-CN"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样式的。我们通过启动style-loader会将css代码转化到 &lt;style&gt; 标签内，我们看一下里面的内容。</a:t>
            </a:r>
            <a:endParaRPr kumimoji="0" lang="zh-CN"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endParaRPr kumimoji="0" lang="zh-CN"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r>
              <a:rPr kumimoji="0" lang="zh-CN"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我们通过查看DOM结构，可以发现 head 标签里多出了style 标签，里面正是我们想要定制的样式。</a:t>
            </a:r>
            <a:endParaRPr kumimoji="0" lang="zh-CN"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endPar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endPar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endPar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endPar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endPar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endPar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endPar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endPar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p:txBody>
      </p:sp>
      <p:pic>
        <p:nvPicPr>
          <p:cNvPr id="3" name="图片 2"/>
          <p:cNvPicPr>
            <a:picLocks noChangeAspect="1"/>
          </p:cNvPicPr>
          <p:nvPr/>
        </p:nvPicPr>
        <p:blipFill>
          <a:blip r:embed="rId2"/>
          <a:stretch>
            <a:fillRect/>
          </a:stretch>
        </p:blipFill>
        <p:spPr>
          <a:xfrm>
            <a:off x="2070735" y="3049270"/>
            <a:ext cx="8144510" cy="2987040"/>
          </a:xfrm>
          <a:prstGeom prst="rect">
            <a:avLst/>
          </a:prstGeom>
        </p:spPr>
      </p:pic>
    </p:spTree>
    <p:custDataLst>
      <p:tags r:id="rId3"/>
    </p:custData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70" name="组合 8"/>
          <p:cNvGrpSpPr/>
          <p:nvPr/>
        </p:nvGrpSpPr>
        <p:grpSpPr>
          <a:xfrm>
            <a:off x="5129213" y="3170238"/>
            <a:ext cx="5160962" cy="517525"/>
            <a:chOff x="5129032" y="1309157"/>
            <a:chExt cx="5161597" cy="517830"/>
          </a:xfrm>
        </p:grpSpPr>
        <p:sp>
          <p:nvSpPr>
            <p:cNvPr id="31" name="MH_Number_1">
              <a:hlinkClick r:id="rId1" action="ppaction://hlinksldjump"/>
            </p:cNvPr>
            <p:cNvSpPr/>
            <p:nvPr>
              <p:custDataLst>
                <p:tags r:id="rId2"/>
              </p:custDataLst>
            </p:nvPr>
          </p:nvSpPr>
          <p:spPr>
            <a:xfrm>
              <a:off x="5129032" y="1343917"/>
              <a:ext cx="448310" cy="448310"/>
            </a:xfrm>
            <a:prstGeom prst="ellipse">
              <a:avLst/>
            </a:prstGeom>
            <a:no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a:ln>
                    <a:noFill/>
                  </a:ln>
                  <a:solidFill>
                    <a:schemeClr val="tx1"/>
                  </a:solidFill>
                  <a:effectLst/>
                  <a:uLnTx/>
                  <a:uFillTx/>
                  <a:latin typeface="Arial" panose="020B0604020202020204" pitchFamily="34" charset="0"/>
                  <a:ea typeface="黑体" panose="02010609060101010101" pitchFamily="49" charset="-122"/>
                  <a:cs typeface="Times New Roman" panose="02020603050405020304" pitchFamily="18" charset="0"/>
                </a:rPr>
                <a:t>7</a:t>
              </a:r>
              <a:endParaRPr kumimoji="0" lang="en-US" altLang="zh-CN" sz="2000" b="0" i="0" u="none" strike="noStrike" kern="1200" cap="none" spc="0" normalizeH="0" baseline="0" noProof="0" dirty="0">
                <a:ln>
                  <a:noFill/>
                </a:ln>
                <a:solidFill>
                  <a:schemeClr val="tx1"/>
                </a:solidFill>
                <a:effectLst/>
                <a:uLnTx/>
                <a:uFillTx/>
                <a:latin typeface="Arial" panose="020B0604020202020204" pitchFamily="34" charset="0"/>
                <a:ea typeface="黑体" panose="02010609060101010101" pitchFamily="49" charset="-122"/>
                <a:cs typeface="Times New Roman" panose="02020603050405020304" pitchFamily="18" charset="0"/>
              </a:endParaRPr>
            </a:p>
          </p:txBody>
        </p:sp>
        <p:sp>
          <p:nvSpPr>
            <p:cNvPr id="2" name="MH_Others_1"/>
            <p:cNvSpPr/>
            <p:nvPr>
              <p:custDataLst>
                <p:tags r:id="rId3"/>
              </p:custDataLst>
            </p:nvPr>
          </p:nvSpPr>
          <p:spPr>
            <a:xfrm>
              <a:off x="5717994" y="1309157"/>
              <a:ext cx="65405" cy="517830"/>
            </a:xfrm>
            <a:prstGeom prst="rect">
              <a:avLst/>
            </a:prstGeom>
            <a:solidFill>
              <a:schemeClr val="accent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a:ln>
                  <a:noFill/>
                </a:ln>
                <a:solidFill>
                  <a:schemeClr val="accent1">
                    <a:lumMod val="75000"/>
                  </a:schemeClr>
                </a:solidFill>
                <a:effectLst/>
                <a:uLnTx/>
                <a:uFillTx/>
                <a:latin typeface="Arial" panose="020B0604020202020204" pitchFamily="34" charset="0"/>
                <a:ea typeface="黑体" panose="02010609060101010101" pitchFamily="49" charset="-122"/>
                <a:cs typeface="+mn-cs"/>
              </a:endParaRPr>
            </a:p>
          </p:txBody>
        </p:sp>
        <p:sp>
          <p:nvSpPr>
            <p:cNvPr id="3" name="MH_Entry_1">
              <a:hlinkClick r:id="rId1" action="ppaction://hlinksldjump"/>
            </p:cNvPr>
            <p:cNvSpPr/>
            <p:nvPr>
              <p:custDataLst>
                <p:tags r:id="rId4"/>
              </p:custDataLst>
            </p:nvPr>
          </p:nvSpPr>
          <p:spPr>
            <a:xfrm>
              <a:off x="5783398" y="1309157"/>
              <a:ext cx="4507231" cy="517830"/>
            </a:xfrm>
            <a:prstGeom prst="rect">
              <a:avLst/>
            </a:prstGeom>
            <a:solidFill>
              <a:schemeClr val="accent1">
                <a:lumMod val="20000"/>
                <a:lumOff val="80000"/>
              </a:schemeClr>
            </a:solidFill>
            <a:ln w="31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180000" tIns="0" rIns="0" bIns="0" rtlCol="0" anchor="ctr">
              <a:norm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schemeClr val="accent1">
                      <a:lumMod val="75000"/>
                    </a:schemeClr>
                  </a:solidFill>
                  <a:effectLst/>
                  <a:uLnTx/>
                  <a:uFillTx/>
                  <a:latin typeface="Arial" panose="020B0604020202020204" pitchFamily="34" charset="0"/>
                  <a:ea typeface="黑体" panose="02010609060101010101" pitchFamily="49" charset="-122"/>
                  <a:cs typeface="+mn-cs"/>
                </a:rPr>
                <a:t>图片打包</a:t>
              </a:r>
              <a:endParaRPr kumimoji="0" lang="zh-CN" altLang="en-US" sz="2000" b="0" i="0" u="none" strike="noStrike" kern="1200" cap="none" spc="0" normalizeH="0" baseline="0" noProof="0" dirty="0">
                <a:ln>
                  <a:noFill/>
                </a:ln>
                <a:solidFill>
                  <a:schemeClr val="accent1">
                    <a:lumMod val="75000"/>
                  </a:schemeClr>
                </a:solidFill>
                <a:effectLst/>
                <a:uLnTx/>
                <a:uFillTx/>
                <a:latin typeface="Arial" panose="020B0604020202020204" pitchFamily="34" charset="0"/>
                <a:ea typeface="黑体" panose="02010609060101010101" pitchFamily="49" charset="-122"/>
                <a:cs typeface="+mn-cs"/>
              </a:endParaRPr>
            </a:p>
          </p:txBody>
        </p:sp>
      </p:grpSp>
      <p:sp>
        <p:nvSpPr>
          <p:cNvPr id="7171" name="MH_Others_3"/>
          <p:cNvSpPr txBox="1"/>
          <p:nvPr>
            <p:custDataLst>
              <p:tags r:id="rId5"/>
            </p:custDataLst>
          </p:nvPr>
        </p:nvSpPr>
        <p:spPr>
          <a:xfrm>
            <a:off x="2043113" y="2057400"/>
            <a:ext cx="1435100" cy="2755900"/>
          </a:xfrm>
          <a:prstGeom prst="rect">
            <a:avLst/>
          </a:prstGeom>
          <a:noFill/>
          <a:ln w="9525">
            <a:noFill/>
            <a:miter/>
          </a:ln>
        </p:spPr>
        <p:txBody>
          <a:bodyPr lIns="0" tIns="0" rIns="0" bIns="0" anchor="ctr"/>
          <a:lstStyle/>
          <a:p>
            <a:pPr lvl="0" algn="ctr" eaLnBrk="1" hangingPunct="1"/>
            <a:r>
              <a:rPr lang="zh-CN" altLang="en-US" sz="6600" dirty="0">
                <a:latin typeface="Arial" panose="020B0604020202020204" pitchFamily="34" charset="0"/>
                <a:ea typeface="黑体" panose="02010609060101010101" pitchFamily="49" charset="-122"/>
              </a:rPr>
              <a:t>工程化</a:t>
            </a:r>
            <a:endParaRPr lang="zh-CN" altLang="en-US" sz="6600" dirty="0">
              <a:latin typeface="Arial" panose="020B0604020202020204" pitchFamily="34" charset="0"/>
              <a:ea typeface="黑体" panose="02010609060101010101" pitchFamily="49" charset="-122"/>
            </a:endParaRPr>
          </a:p>
        </p:txBody>
      </p:sp>
      <p:sp>
        <p:nvSpPr>
          <p:cNvPr id="28" name="MH_Others_4"/>
          <p:cNvSpPr txBox="1"/>
          <p:nvPr>
            <p:custDataLst>
              <p:tags r:id="rId6"/>
            </p:custDataLst>
          </p:nvPr>
        </p:nvSpPr>
        <p:spPr>
          <a:xfrm rot="5400000">
            <a:off x="224631" y="3107531"/>
            <a:ext cx="3694113" cy="58420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200" b="0" i="0" u="none" strike="noStrike" kern="1200" cap="none" spc="400" normalizeH="0" baseline="0" noProof="0" dirty="0">
                <a:ln>
                  <a:noFill/>
                </a:ln>
                <a:solidFill>
                  <a:srgbClr val="DDDDDD"/>
                </a:solidFill>
                <a:effectLst/>
                <a:uLnTx/>
                <a:uFillTx/>
                <a:latin typeface="Arial" panose="020B0604020202020204" pitchFamily="34" charset="0"/>
                <a:ea typeface="黑体" panose="02010609060101010101" pitchFamily="49" charset="-122"/>
                <a:cs typeface="+mn-cs"/>
              </a:rPr>
              <a:t>CONTENTS</a:t>
            </a:r>
            <a:endParaRPr kumimoji="0" lang="zh-CN" altLang="en-US" sz="3200" b="0" i="0" u="none" strike="noStrike" kern="1200" cap="none" spc="400" normalizeH="0" baseline="0" noProof="0" dirty="0">
              <a:ln>
                <a:noFill/>
              </a:ln>
              <a:solidFill>
                <a:srgbClr val="DDDDDD"/>
              </a:solidFill>
              <a:effectLst/>
              <a:uLnTx/>
              <a:uFillTx/>
              <a:latin typeface="Arial" panose="020B0604020202020204" pitchFamily="34" charset="0"/>
              <a:ea typeface="黑体" panose="02010609060101010101" pitchFamily="49" charset="-122"/>
              <a:cs typeface="+mn-cs"/>
            </a:endParaRPr>
          </a:p>
        </p:txBody>
      </p:sp>
    </p:spTree>
    <p:custDataLst>
      <p:tags r:id="rId7"/>
    </p:custData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771" name="组合 1"/>
          <p:cNvGrpSpPr/>
          <p:nvPr/>
        </p:nvGrpSpPr>
        <p:grpSpPr>
          <a:xfrm>
            <a:off x="239395" y="613410"/>
            <a:ext cx="11506835" cy="6084570"/>
            <a:chOff x="3160714" y="2117784"/>
            <a:chExt cx="5861049" cy="3962342"/>
          </a:xfrm>
        </p:grpSpPr>
        <p:sp>
          <p:nvSpPr>
            <p:cNvPr id="7" name="MH_Desc_1"/>
            <p:cNvSpPr/>
            <p:nvPr>
              <p:custDataLst>
                <p:tags r:id="rId1"/>
              </p:custDataLst>
            </p:nvPr>
          </p:nvSpPr>
          <p:spPr>
            <a:xfrm>
              <a:off x="3160714" y="2117784"/>
              <a:ext cx="5584508" cy="3911479"/>
            </a:xfrm>
            <a:custGeom>
              <a:avLst/>
              <a:gdLst>
                <a:gd name="connsiteX0" fmla="*/ 5320937 w 5320937"/>
                <a:gd name="connsiteY0" fmla="*/ 1837508 h 4188823"/>
                <a:gd name="connsiteX1" fmla="*/ 5320937 w 5320937"/>
                <a:gd name="connsiteY1" fmla="*/ 0 h 4188823"/>
                <a:gd name="connsiteX2" fmla="*/ 0 w 5320937"/>
                <a:gd name="connsiteY2" fmla="*/ 0 h 4188823"/>
                <a:gd name="connsiteX3" fmla="*/ 0 w 5320937"/>
                <a:gd name="connsiteY3" fmla="*/ 3405051 h 4188823"/>
                <a:gd name="connsiteX4" fmla="*/ 2717075 w 5320937"/>
                <a:gd name="connsiteY4" fmla="*/ 3405051 h 4188823"/>
                <a:gd name="connsiteX5" fmla="*/ 3500847 w 5320937"/>
                <a:gd name="connsiteY5" fmla="*/ 4188823 h 4188823"/>
                <a:gd name="connsiteX6" fmla="*/ 3518263 w 5320937"/>
                <a:gd name="connsiteY6" fmla="*/ 4188823 h 4188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20937" h="4188823">
                  <a:moveTo>
                    <a:pt x="5320937" y="1837508"/>
                  </a:moveTo>
                  <a:lnTo>
                    <a:pt x="5320937" y="0"/>
                  </a:lnTo>
                  <a:lnTo>
                    <a:pt x="0" y="0"/>
                  </a:lnTo>
                  <a:lnTo>
                    <a:pt x="0" y="3405051"/>
                  </a:lnTo>
                  <a:lnTo>
                    <a:pt x="2717075" y="3405051"/>
                  </a:lnTo>
                  <a:lnTo>
                    <a:pt x="3500847" y="4188823"/>
                  </a:lnTo>
                  <a:lnTo>
                    <a:pt x="3518263" y="4188823"/>
                  </a:lnTo>
                </a:path>
              </a:pathLst>
            </a:custGeom>
            <a:noFill/>
            <a:ln w="76200" cap="flat" cmpd="sng" algn="ctr">
              <a:solidFill>
                <a:schemeClr val="accent1"/>
              </a:solidFill>
              <a:prstDash val="solid"/>
              <a:miter lim="800000"/>
            </a:ln>
            <a:effectLst/>
          </p:spPr>
          <p:txBody>
            <a:bodyPr lIns="612000" tIns="216000" rIns="324000" bIns="1584000">
              <a:noAutofit/>
            </a:bodyPr>
            <a:lstStyle/>
            <a:p>
              <a:pPr marL="0" marR="0" lvl="0" indent="0" algn="just" defTabSz="914400" rtl="0" eaLnBrk="1" fontAlgn="auto" latinLnBrk="0" hangingPunct="1">
                <a:lnSpc>
                  <a:spcPct val="130000"/>
                </a:lnSpc>
                <a:spcBef>
                  <a:spcPts val="0"/>
                </a:spcBef>
                <a:spcAft>
                  <a:spcPts val="0"/>
                </a:spcAft>
                <a:buClrTx/>
                <a:buSzTx/>
                <a:buFontTx/>
                <a:buNone/>
                <a:defRPr/>
              </a:pPr>
              <a:endParaRPr kumimoji="0" lang="en-US" altLang="zh-CN" sz="18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r>
                <a:rPr kumimoji="0" lang="en-US" altLang="zh-CN" sz="18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关于对图片的打包</a:t>
              </a:r>
              <a:endParaRPr kumimoji="0" lang="en-US" altLang="zh-CN" sz="18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endParaRPr kumimoji="0" lang="en-US" altLang="zh-CN" sz="18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r>
                <a:rPr kumimoji="0" lang="en-US" altLang="zh-CN" sz="18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我们之前也说，webpack对与静态资源来说，也是看作模块来加载的。CSS我们是已经看过了，那图片是怎么作为模块打包加载进来呢？这里我们可以想到，图片我们是用url-loader加载的。我们在css文件里的url属性，其实就是一种封装处理过require操作。当然我们还有一种方式就是直接对元素的src属性进行require赋值。</a:t>
              </a:r>
              <a:endParaRPr kumimoji="0" lang="en-US" altLang="zh-CN" sz="18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endParaRPr kumimoji="0" lang="en-US" altLang="zh-CN" sz="18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r>
                <a:rPr kumimoji="0" lang="en-US" altLang="zh-CN" sz="18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npm install url-loader </a:t>
              </a:r>
              <a:r>
                <a:rPr lang="en-US" altLang="zh-CN" dirty="0">
                  <a:solidFill>
                    <a:schemeClr val="accent1"/>
                  </a:solidFill>
                  <a:effectLst>
                    <a:outerShdw blurRad="38100" dist="25400" dir="5400000" algn="ctr" rotWithShape="0">
                      <a:srgbClr val="6E747A">
                        <a:alpha val="43000"/>
                      </a:srgbClr>
                    </a:outerShdw>
                  </a:effectLst>
                  <a:latin typeface="Arial" panose="020B0604020202020204" pitchFamily="34" charset="0"/>
                  <a:ea typeface="微软雅黑" panose="020B0503020204020204" pitchFamily="34" charset="-122"/>
                  <a:sym typeface="+mn-ea"/>
                </a:rPr>
                <a:t>file-loader</a:t>
              </a:r>
              <a:endParaRPr kumimoji="0" lang="en-US" altLang="zh-CN" sz="18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endParaRPr kumimoji="0" lang="en-US" altLang="zh-CN" sz="18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endParaRPr kumimoji="0" lang="en-US" altLang="zh-CN" sz="18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p:txBody>
        </p:sp>
        <p:sp>
          <p:nvSpPr>
            <p:cNvPr id="8" name="MH_Other_2"/>
            <p:cNvSpPr/>
            <p:nvPr>
              <p:custDataLst>
                <p:tags r:id="rId2"/>
              </p:custDataLst>
            </p:nvPr>
          </p:nvSpPr>
          <p:spPr bwMode="auto">
            <a:xfrm>
              <a:off x="7309797" y="4999600"/>
              <a:ext cx="1711966" cy="1080526"/>
            </a:xfrm>
            <a:custGeom>
              <a:avLst/>
              <a:gdLst>
                <a:gd name="T0" fmla="*/ 311438 w 1909763"/>
                <a:gd name="T1" fmla="*/ 1234671 h 1912938"/>
                <a:gd name="T2" fmla="*/ 423998 w 1909763"/>
                <a:gd name="T3" fmla="*/ 1256142 h 1912938"/>
                <a:gd name="T4" fmla="*/ 469528 w 1909763"/>
                <a:gd name="T5" fmla="*/ 1335710 h 1912938"/>
                <a:gd name="T6" fmla="*/ 530235 w 1909763"/>
                <a:gd name="T7" fmla="*/ 1396649 h 1912938"/>
                <a:gd name="T8" fmla="*/ 631728 w 1909763"/>
                <a:gd name="T9" fmla="*/ 1456326 h 1912938"/>
                <a:gd name="T10" fmla="*/ 647854 w 1909763"/>
                <a:gd name="T11" fmla="*/ 1533683 h 1912938"/>
                <a:gd name="T12" fmla="*/ 0 w 1909763"/>
                <a:gd name="T13" fmla="*/ 1905000 h 1912938"/>
                <a:gd name="T14" fmla="*/ 990076 w 1909763"/>
                <a:gd name="T15" fmla="*/ 547002 h 1912938"/>
                <a:gd name="T16" fmla="*/ 1084268 w 1909763"/>
                <a:gd name="T17" fmla="*/ 595709 h 1912938"/>
                <a:gd name="T18" fmla="*/ 1176565 w 1909763"/>
                <a:gd name="T19" fmla="*/ 667504 h 1912938"/>
                <a:gd name="T20" fmla="*/ 1294781 w 1909763"/>
                <a:gd name="T21" fmla="*/ 800657 h 1912938"/>
                <a:gd name="T22" fmla="*/ 1351992 w 1909763"/>
                <a:gd name="T23" fmla="*/ 906610 h 1912938"/>
                <a:gd name="T24" fmla="*/ 1367480 w 1909763"/>
                <a:gd name="T25" fmla="*/ 971447 h 1912938"/>
                <a:gd name="T26" fmla="*/ 741633 w 1909763"/>
                <a:gd name="T27" fmla="*/ 1521772 h 1912938"/>
                <a:gd name="T28" fmla="*/ 719507 w 1909763"/>
                <a:gd name="T29" fmla="*/ 1441437 h 1912938"/>
                <a:gd name="T30" fmla="*/ 689163 w 1909763"/>
                <a:gd name="T31" fmla="*/ 1362684 h 1912938"/>
                <a:gd name="T32" fmla="*/ 605717 w 1909763"/>
                <a:gd name="T33" fmla="*/ 1309233 h 1912938"/>
                <a:gd name="T34" fmla="*/ 554511 w 1909763"/>
                <a:gd name="T35" fmla="*/ 1257047 h 1912938"/>
                <a:gd name="T36" fmla="*/ 495403 w 1909763"/>
                <a:gd name="T37" fmla="*/ 1173233 h 1912938"/>
                <a:gd name="T38" fmla="*/ 414485 w 1909763"/>
                <a:gd name="T39" fmla="*/ 1167223 h 1912938"/>
                <a:gd name="T40" fmla="*/ 334200 w 1909763"/>
                <a:gd name="T41" fmla="*/ 1137810 h 1912938"/>
                <a:gd name="T42" fmla="*/ 1102115 w 1909763"/>
                <a:gd name="T43" fmla="*/ 389221 h 1912938"/>
                <a:gd name="T44" fmla="*/ 1182317 w 1909763"/>
                <a:gd name="T45" fmla="*/ 412935 h 1912938"/>
                <a:gd name="T46" fmla="*/ 1278052 w 1909763"/>
                <a:gd name="T47" fmla="*/ 467951 h 1912938"/>
                <a:gd name="T48" fmla="*/ 1390271 w 1909763"/>
                <a:gd name="T49" fmla="*/ 569762 h 1912938"/>
                <a:gd name="T50" fmla="*/ 1465401 w 1909763"/>
                <a:gd name="T51" fmla="*/ 674102 h 1912938"/>
                <a:gd name="T52" fmla="*/ 1496150 w 1909763"/>
                <a:gd name="T53" fmla="*/ 753148 h 1912938"/>
                <a:gd name="T54" fmla="*/ 1438773 w 1909763"/>
                <a:gd name="T55" fmla="*/ 874245 h 1912938"/>
                <a:gd name="T56" fmla="*/ 1394075 w 1909763"/>
                <a:gd name="T57" fmla="*/ 754728 h 1912938"/>
                <a:gd name="T58" fmla="*/ 1286611 w 1909763"/>
                <a:gd name="T59" fmla="*/ 617822 h 1912938"/>
                <a:gd name="T60" fmla="*/ 1182317 w 1909763"/>
                <a:gd name="T61" fmla="*/ 530239 h 1912938"/>
                <a:gd name="T62" fmla="*/ 1095458 w 1909763"/>
                <a:gd name="T63" fmla="*/ 479966 h 1912938"/>
                <a:gd name="T64" fmla="*/ 1079925 w 1909763"/>
                <a:gd name="T65" fmla="*/ 387324 h 1912938"/>
                <a:gd name="T66" fmla="*/ 1274840 w 1909763"/>
                <a:gd name="T67" fmla="*/ 248813 h 1912938"/>
                <a:gd name="T68" fmla="*/ 1361157 w 1909763"/>
                <a:gd name="T69" fmla="*/ 287000 h 1912938"/>
                <a:gd name="T70" fmla="*/ 1471820 w 1909763"/>
                <a:gd name="T71" fmla="*/ 367792 h 1912938"/>
                <a:gd name="T72" fmla="*/ 1577108 w 1909763"/>
                <a:gd name="T73" fmla="*/ 484246 h 1912938"/>
                <a:gd name="T74" fmla="*/ 1629910 w 1909763"/>
                <a:gd name="T75" fmla="*/ 580818 h 1912938"/>
                <a:gd name="T76" fmla="*/ 1646668 w 1909763"/>
                <a:gd name="T77" fmla="*/ 647723 h 1912938"/>
                <a:gd name="T78" fmla="*/ 1571733 w 1909763"/>
                <a:gd name="T79" fmla="*/ 701374 h 1912938"/>
                <a:gd name="T80" fmla="*/ 1500908 w 1909763"/>
                <a:gd name="T81" fmla="*/ 566932 h 1912938"/>
                <a:gd name="T82" fmla="*/ 1381077 w 1909763"/>
                <a:gd name="T83" fmla="*/ 437539 h 1912938"/>
                <a:gd name="T84" fmla="*/ 1277685 w 1909763"/>
                <a:gd name="T85" fmla="*/ 362111 h 1912938"/>
                <a:gd name="T86" fmla="*/ 1174610 w 1909763"/>
                <a:gd name="T87" fmla="*/ 313195 h 1912938"/>
                <a:gd name="T88" fmla="*/ 1571880 w 1909763"/>
                <a:gd name="T89" fmla="*/ 0 h 1912938"/>
                <a:gd name="T90" fmla="*/ 1674374 w 1909763"/>
                <a:gd name="T91" fmla="*/ 27868 h 1912938"/>
                <a:gd name="T92" fmla="*/ 1797116 w 1909763"/>
                <a:gd name="T93" fmla="*/ 110838 h 1912938"/>
                <a:gd name="T94" fmla="*/ 1880946 w 1909763"/>
                <a:gd name="T95" fmla="*/ 216927 h 1912938"/>
                <a:gd name="T96" fmla="*/ 1901825 w 1909763"/>
                <a:gd name="T97" fmla="*/ 315415 h 1912938"/>
                <a:gd name="T98" fmla="*/ 1879681 w 1909763"/>
                <a:gd name="T99" fmla="*/ 399018 h 1912938"/>
                <a:gd name="T100" fmla="*/ 1834128 w 1909763"/>
                <a:gd name="T101" fmla="*/ 461405 h 1912938"/>
                <a:gd name="T102" fmla="*/ 1716764 w 1909763"/>
                <a:gd name="T103" fmla="*/ 551026 h 1912938"/>
                <a:gd name="T104" fmla="*/ 1686079 w 1909763"/>
                <a:gd name="T105" fmla="*/ 466156 h 1912938"/>
                <a:gd name="T106" fmla="*/ 1635148 w 1909763"/>
                <a:gd name="T107" fmla="*/ 386034 h 1912938"/>
                <a:gd name="T108" fmla="*/ 1552899 w 1909763"/>
                <a:gd name="T109" fmla="*/ 297997 h 1912938"/>
                <a:gd name="T110" fmla="*/ 1465272 w 1909763"/>
                <a:gd name="T111" fmla="*/ 231811 h 1912938"/>
                <a:gd name="T112" fmla="*/ 1387135 w 1909763"/>
                <a:gd name="T113" fmla="*/ 193176 h 1912938"/>
                <a:gd name="T114" fmla="*/ 1324816 w 1909763"/>
                <a:gd name="T115" fmla="*/ 138389 h 1912938"/>
                <a:gd name="T116" fmla="*/ 1449455 w 1909763"/>
                <a:gd name="T117" fmla="*/ 33885 h 1912938"/>
                <a:gd name="T118" fmla="*/ 1518102 w 1909763"/>
                <a:gd name="T119" fmla="*/ 4750 h 1912938"/>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1909763" h="1912938">
                  <a:moveTo>
                    <a:pt x="275590" y="1223963"/>
                  </a:moveTo>
                  <a:lnTo>
                    <a:pt x="276860" y="1225231"/>
                  </a:lnTo>
                  <a:lnTo>
                    <a:pt x="281623" y="1228085"/>
                  </a:lnTo>
                  <a:lnTo>
                    <a:pt x="285433" y="1229987"/>
                  </a:lnTo>
                  <a:lnTo>
                    <a:pt x="290513" y="1232207"/>
                  </a:lnTo>
                  <a:lnTo>
                    <a:pt x="296545" y="1235060"/>
                  </a:lnTo>
                  <a:lnTo>
                    <a:pt x="304165" y="1237280"/>
                  </a:lnTo>
                  <a:lnTo>
                    <a:pt x="312738" y="1239816"/>
                  </a:lnTo>
                  <a:lnTo>
                    <a:pt x="323215" y="1242036"/>
                  </a:lnTo>
                  <a:lnTo>
                    <a:pt x="335280" y="1244255"/>
                  </a:lnTo>
                  <a:lnTo>
                    <a:pt x="348933" y="1246157"/>
                  </a:lnTo>
                  <a:lnTo>
                    <a:pt x="364173" y="1248060"/>
                  </a:lnTo>
                  <a:lnTo>
                    <a:pt x="381318" y="1249328"/>
                  </a:lnTo>
                  <a:lnTo>
                    <a:pt x="400368" y="1249962"/>
                  </a:lnTo>
                  <a:lnTo>
                    <a:pt x="421958" y="1250279"/>
                  </a:lnTo>
                  <a:lnTo>
                    <a:pt x="425768" y="1261376"/>
                  </a:lnTo>
                  <a:lnTo>
                    <a:pt x="430213" y="1272474"/>
                  </a:lnTo>
                  <a:lnTo>
                    <a:pt x="434658" y="1282937"/>
                  </a:lnTo>
                  <a:lnTo>
                    <a:pt x="440055" y="1293083"/>
                  </a:lnTo>
                  <a:lnTo>
                    <a:pt x="445453" y="1303229"/>
                  </a:lnTo>
                  <a:lnTo>
                    <a:pt x="451485" y="1313375"/>
                  </a:lnTo>
                  <a:lnTo>
                    <a:pt x="457835" y="1322886"/>
                  </a:lnTo>
                  <a:lnTo>
                    <a:pt x="464185" y="1332081"/>
                  </a:lnTo>
                  <a:lnTo>
                    <a:pt x="471488" y="1341276"/>
                  </a:lnTo>
                  <a:lnTo>
                    <a:pt x="478473" y="1349837"/>
                  </a:lnTo>
                  <a:lnTo>
                    <a:pt x="485775" y="1358080"/>
                  </a:lnTo>
                  <a:lnTo>
                    <a:pt x="493395" y="1366324"/>
                  </a:lnTo>
                  <a:lnTo>
                    <a:pt x="500698" y="1374250"/>
                  </a:lnTo>
                  <a:lnTo>
                    <a:pt x="508635" y="1381860"/>
                  </a:lnTo>
                  <a:lnTo>
                    <a:pt x="516573" y="1388835"/>
                  </a:lnTo>
                  <a:lnTo>
                    <a:pt x="524510" y="1395493"/>
                  </a:lnTo>
                  <a:lnTo>
                    <a:pt x="532448" y="1402469"/>
                  </a:lnTo>
                  <a:lnTo>
                    <a:pt x="540385" y="1408810"/>
                  </a:lnTo>
                  <a:lnTo>
                    <a:pt x="555943" y="1420541"/>
                  </a:lnTo>
                  <a:lnTo>
                    <a:pt x="571500" y="1430687"/>
                  </a:lnTo>
                  <a:lnTo>
                    <a:pt x="586105" y="1439565"/>
                  </a:lnTo>
                  <a:lnTo>
                    <a:pt x="600075" y="1447492"/>
                  </a:lnTo>
                  <a:lnTo>
                    <a:pt x="612775" y="1453833"/>
                  </a:lnTo>
                  <a:lnTo>
                    <a:pt x="624523" y="1458589"/>
                  </a:lnTo>
                  <a:lnTo>
                    <a:pt x="634365" y="1462394"/>
                  </a:lnTo>
                  <a:lnTo>
                    <a:pt x="634365" y="1467784"/>
                  </a:lnTo>
                  <a:lnTo>
                    <a:pt x="634683" y="1473808"/>
                  </a:lnTo>
                  <a:lnTo>
                    <a:pt x="635318" y="1479832"/>
                  </a:lnTo>
                  <a:lnTo>
                    <a:pt x="636270" y="1486173"/>
                  </a:lnTo>
                  <a:lnTo>
                    <a:pt x="638810" y="1499173"/>
                  </a:lnTo>
                  <a:lnTo>
                    <a:pt x="641668" y="1512489"/>
                  </a:lnTo>
                  <a:lnTo>
                    <a:pt x="645795" y="1526440"/>
                  </a:lnTo>
                  <a:lnTo>
                    <a:pt x="650558" y="1540074"/>
                  </a:lnTo>
                  <a:lnTo>
                    <a:pt x="655321" y="1553707"/>
                  </a:lnTo>
                  <a:lnTo>
                    <a:pt x="660083" y="1566707"/>
                  </a:lnTo>
                  <a:lnTo>
                    <a:pt x="665481" y="1579389"/>
                  </a:lnTo>
                  <a:lnTo>
                    <a:pt x="670243" y="1590803"/>
                  </a:lnTo>
                  <a:lnTo>
                    <a:pt x="679133" y="1610144"/>
                  </a:lnTo>
                  <a:lnTo>
                    <a:pt x="685165" y="1623144"/>
                  </a:lnTo>
                  <a:lnTo>
                    <a:pt x="687388" y="1627900"/>
                  </a:lnTo>
                  <a:lnTo>
                    <a:pt x="0" y="1912938"/>
                  </a:lnTo>
                  <a:lnTo>
                    <a:pt x="275590" y="1223963"/>
                  </a:lnTo>
                  <a:close/>
                  <a:moveTo>
                    <a:pt x="923427" y="530225"/>
                  </a:moveTo>
                  <a:lnTo>
                    <a:pt x="931362" y="531813"/>
                  </a:lnTo>
                  <a:lnTo>
                    <a:pt x="941201" y="533401"/>
                  </a:lnTo>
                  <a:lnTo>
                    <a:pt x="951993" y="536259"/>
                  </a:lnTo>
                  <a:lnTo>
                    <a:pt x="965007" y="539435"/>
                  </a:lnTo>
                  <a:lnTo>
                    <a:pt x="978972" y="544199"/>
                  </a:lnTo>
                  <a:lnTo>
                    <a:pt x="994208" y="549281"/>
                  </a:lnTo>
                  <a:lnTo>
                    <a:pt x="1010713" y="555950"/>
                  </a:lnTo>
                  <a:lnTo>
                    <a:pt x="1028805" y="564526"/>
                  </a:lnTo>
                  <a:lnTo>
                    <a:pt x="1038327" y="568972"/>
                  </a:lnTo>
                  <a:lnTo>
                    <a:pt x="1047849" y="574053"/>
                  </a:lnTo>
                  <a:lnTo>
                    <a:pt x="1057689" y="579453"/>
                  </a:lnTo>
                  <a:lnTo>
                    <a:pt x="1067845" y="585487"/>
                  </a:lnTo>
                  <a:lnTo>
                    <a:pt x="1078320" y="591521"/>
                  </a:lnTo>
                  <a:lnTo>
                    <a:pt x="1088794" y="598191"/>
                  </a:lnTo>
                  <a:lnTo>
                    <a:pt x="1099903" y="605495"/>
                  </a:lnTo>
                  <a:lnTo>
                    <a:pt x="1111012" y="613118"/>
                  </a:lnTo>
                  <a:lnTo>
                    <a:pt x="1122439" y="621058"/>
                  </a:lnTo>
                  <a:lnTo>
                    <a:pt x="1133548" y="630268"/>
                  </a:lnTo>
                  <a:lnTo>
                    <a:pt x="1145609" y="639161"/>
                  </a:lnTo>
                  <a:lnTo>
                    <a:pt x="1157353" y="649006"/>
                  </a:lnTo>
                  <a:lnTo>
                    <a:pt x="1169415" y="659487"/>
                  </a:lnTo>
                  <a:lnTo>
                    <a:pt x="1181476" y="670285"/>
                  </a:lnTo>
                  <a:lnTo>
                    <a:pt x="1193855" y="681719"/>
                  </a:lnTo>
                  <a:lnTo>
                    <a:pt x="1206234" y="693787"/>
                  </a:lnTo>
                  <a:lnTo>
                    <a:pt x="1224326" y="712208"/>
                  </a:lnTo>
                  <a:lnTo>
                    <a:pt x="1241148" y="730311"/>
                  </a:lnTo>
                  <a:lnTo>
                    <a:pt x="1257336" y="748731"/>
                  </a:lnTo>
                  <a:lnTo>
                    <a:pt x="1272888" y="767152"/>
                  </a:lnTo>
                  <a:lnTo>
                    <a:pt x="1287172" y="785573"/>
                  </a:lnTo>
                  <a:lnTo>
                    <a:pt x="1300185" y="803993"/>
                  </a:lnTo>
                  <a:lnTo>
                    <a:pt x="1312246" y="822096"/>
                  </a:lnTo>
                  <a:lnTo>
                    <a:pt x="1323356" y="840199"/>
                  </a:lnTo>
                  <a:lnTo>
                    <a:pt x="1333513" y="857984"/>
                  </a:lnTo>
                  <a:lnTo>
                    <a:pt x="1343035" y="875770"/>
                  </a:lnTo>
                  <a:lnTo>
                    <a:pt x="1346843" y="884345"/>
                  </a:lnTo>
                  <a:lnTo>
                    <a:pt x="1350970" y="892920"/>
                  </a:lnTo>
                  <a:lnTo>
                    <a:pt x="1354461" y="901813"/>
                  </a:lnTo>
                  <a:lnTo>
                    <a:pt x="1357635" y="910388"/>
                  </a:lnTo>
                  <a:lnTo>
                    <a:pt x="1360809" y="918963"/>
                  </a:lnTo>
                  <a:lnTo>
                    <a:pt x="1363349" y="927220"/>
                  </a:lnTo>
                  <a:lnTo>
                    <a:pt x="1365570" y="935478"/>
                  </a:lnTo>
                  <a:lnTo>
                    <a:pt x="1367792" y="943735"/>
                  </a:lnTo>
                  <a:lnTo>
                    <a:pt x="1369697" y="951675"/>
                  </a:lnTo>
                  <a:lnTo>
                    <a:pt x="1370966" y="959933"/>
                  </a:lnTo>
                  <a:lnTo>
                    <a:pt x="1372236" y="967873"/>
                  </a:lnTo>
                  <a:lnTo>
                    <a:pt x="1373188" y="975495"/>
                  </a:lnTo>
                  <a:lnTo>
                    <a:pt x="774247" y="1579563"/>
                  </a:lnTo>
                  <a:lnTo>
                    <a:pt x="771708" y="1576387"/>
                  </a:lnTo>
                  <a:lnTo>
                    <a:pt x="768851" y="1572258"/>
                  </a:lnTo>
                  <a:lnTo>
                    <a:pt x="765042" y="1566542"/>
                  </a:lnTo>
                  <a:lnTo>
                    <a:pt x="760281" y="1559237"/>
                  </a:lnTo>
                  <a:lnTo>
                    <a:pt x="755520" y="1550344"/>
                  </a:lnTo>
                  <a:lnTo>
                    <a:pt x="749807" y="1540181"/>
                  </a:lnTo>
                  <a:lnTo>
                    <a:pt x="744728" y="1528113"/>
                  </a:lnTo>
                  <a:lnTo>
                    <a:pt x="739333" y="1515091"/>
                  </a:lnTo>
                  <a:lnTo>
                    <a:pt x="734254" y="1500164"/>
                  </a:lnTo>
                  <a:lnTo>
                    <a:pt x="731715" y="1492224"/>
                  </a:lnTo>
                  <a:lnTo>
                    <a:pt x="729493" y="1483967"/>
                  </a:lnTo>
                  <a:lnTo>
                    <a:pt x="727271" y="1475392"/>
                  </a:lnTo>
                  <a:lnTo>
                    <a:pt x="725367" y="1466181"/>
                  </a:lnTo>
                  <a:lnTo>
                    <a:pt x="724097" y="1457289"/>
                  </a:lnTo>
                  <a:lnTo>
                    <a:pt x="722510" y="1447443"/>
                  </a:lnTo>
                  <a:lnTo>
                    <a:pt x="721241" y="1437280"/>
                  </a:lnTo>
                  <a:lnTo>
                    <a:pt x="720288" y="1427117"/>
                  </a:lnTo>
                  <a:lnTo>
                    <a:pt x="719336" y="1416319"/>
                  </a:lnTo>
                  <a:lnTo>
                    <a:pt x="719336" y="1405203"/>
                  </a:lnTo>
                  <a:lnTo>
                    <a:pt x="719336" y="1394087"/>
                  </a:lnTo>
                  <a:lnTo>
                    <a:pt x="719971" y="1382018"/>
                  </a:lnTo>
                  <a:lnTo>
                    <a:pt x="705688" y="1375349"/>
                  </a:lnTo>
                  <a:lnTo>
                    <a:pt x="692039" y="1368362"/>
                  </a:lnTo>
                  <a:lnTo>
                    <a:pt x="679343" y="1361692"/>
                  </a:lnTo>
                  <a:lnTo>
                    <a:pt x="667282" y="1355023"/>
                  </a:lnTo>
                  <a:lnTo>
                    <a:pt x="655855" y="1348035"/>
                  </a:lnTo>
                  <a:lnTo>
                    <a:pt x="645381" y="1341366"/>
                  </a:lnTo>
                  <a:lnTo>
                    <a:pt x="635224" y="1334696"/>
                  </a:lnTo>
                  <a:lnTo>
                    <a:pt x="625385" y="1327709"/>
                  </a:lnTo>
                  <a:lnTo>
                    <a:pt x="616497" y="1321357"/>
                  </a:lnTo>
                  <a:lnTo>
                    <a:pt x="608245" y="1314688"/>
                  </a:lnTo>
                  <a:lnTo>
                    <a:pt x="599992" y="1308018"/>
                  </a:lnTo>
                  <a:lnTo>
                    <a:pt x="592692" y="1301349"/>
                  </a:lnTo>
                  <a:lnTo>
                    <a:pt x="585709" y="1294679"/>
                  </a:lnTo>
                  <a:lnTo>
                    <a:pt x="579361" y="1288327"/>
                  </a:lnTo>
                  <a:lnTo>
                    <a:pt x="573013" y="1281975"/>
                  </a:lnTo>
                  <a:lnTo>
                    <a:pt x="567300" y="1275306"/>
                  </a:lnTo>
                  <a:lnTo>
                    <a:pt x="561904" y="1268636"/>
                  </a:lnTo>
                  <a:lnTo>
                    <a:pt x="556825" y="1262285"/>
                  </a:lnTo>
                  <a:lnTo>
                    <a:pt x="552064" y="1255933"/>
                  </a:lnTo>
                  <a:lnTo>
                    <a:pt x="547621" y="1249898"/>
                  </a:lnTo>
                  <a:lnTo>
                    <a:pt x="539686" y="1237194"/>
                  </a:lnTo>
                  <a:lnTo>
                    <a:pt x="532703" y="1224808"/>
                  </a:lnTo>
                  <a:lnTo>
                    <a:pt x="526355" y="1212739"/>
                  </a:lnTo>
                  <a:lnTo>
                    <a:pt x="520641" y="1200988"/>
                  </a:lnTo>
                  <a:lnTo>
                    <a:pt x="509850" y="1177804"/>
                  </a:lnTo>
                  <a:lnTo>
                    <a:pt x="497471" y="1178122"/>
                  </a:lnTo>
                  <a:lnTo>
                    <a:pt x="485727" y="1178122"/>
                  </a:lnTo>
                  <a:lnTo>
                    <a:pt x="474300" y="1178122"/>
                  </a:lnTo>
                  <a:lnTo>
                    <a:pt x="463509" y="1177804"/>
                  </a:lnTo>
                  <a:lnTo>
                    <a:pt x="453352" y="1177169"/>
                  </a:lnTo>
                  <a:lnTo>
                    <a:pt x="443512" y="1175898"/>
                  </a:lnTo>
                  <a:lnTo>
                    <a:pt x="433673" y="1174628"/>
                  </a:lnTo>
                  <a:lnTo>
                    <a:pt x="424785" y="1173675"/>
                  </a:lnTo>
                  <a:lnTo>
                    <a:pt x="416215" y="1172087"/>
                  </a:lnTo>
                  <a:lnTo>
                    <a:pt x="408280" y="1170182"/>
                  </a:lnTo>
                  <a:lnTo>
                    <a:pt x="393045" y="1167006"/>
                  </a:lnTo>
                  <a:lnTo>
                    <a:pt x="379714" y="1162877"/>
                  </a:lnTo>
                  <a:lnTo>
                    <a:pt x="367653" y="1158431"/>
                  </a:lnTo>
                  <a:lnTo>
                    <a:pt x="357496" y="1153984"/>
                  </a:lnTo>
                  <a:lnTo>
                    <a:pt x="348926" y="1149855"/>
                  </a:lnTo>
                  <a:lnTo>
                    <a:pt x="341308" y="1146044"/>
                  </a:lnTo>
                  <a:lnTo>
                    <a:pt x="335595" y="1142551"/>
                  </a:lnTo>
                  <a:lnTo>
                    <a:pt x="331151" y="1139375"/>
                  </a:lnTo>
                  <a:lnTo>
                    <a:pt x="327660" y="1137152"/>
                  </a:lnTo>
                  <a:lnTo>
                    <a:pt x="325438" y="1134928"/>
                  </a:lnTo>
                  <a:lnTo>
                    <a:pt x="923427" y="530225"/>
                  </a:lnTo>
                  <a:close/>
                  <a:moveTo>
                    <a:pt x="1084432" y="388938"/>
                  </a:moveTo>
                  <a:lnTo>
                    <a:pt x="1089844" y="389573"/>
                  </a:lnTo>
                  <a:lnTo>
                    <a:pt x="1097165" y="389891"/>
                  </a:lnTo>
                  <a:lnTo>
                    <a:pt x="1106715" y="390843"/>
                  </a:lnTo>
                  <a:lnTo>
                    <a:pt x="1118175" y="392748"/>
                  </a:lnTo>
                  <a:lnTo>
                    <a:pt x="1132499" y="396241"/>
                  </a:lnTo>
                  <a:lnTo>
                    <a:pt x="1140458" y="398146"/>
                  </a:lnTo>
                  <a:lnTo>
                    <a:pt x="1148734" y="400686"/>
                  </a:lnTo>
                  <a:lnTo>
                    <a:pt x="1157329" y="403226"/>
                  </a:lnTo>
                  <a:lnTo>
                    <a:pt x="1166879" y="406718"/>
                  </a:lnTo>
                  <a:lnTo>
                    <a:pt x="1176747" y="410528"/>
                  </a:lnTo>
                  <a:lnTo>
                    <a:pt x="1187252" y="414656"/>
                  </a:lnTo>
                  <a:lnTo>
                    <a:pt x="1197756" y="419418"/>
                  </a:lnTo>
                  <a:lnTo>
                    <a:pt x="1208579" y="424816"/>
                  </a:lnTo>
                  <a:lnTo>
                    <a:pt x="1220358" y="430848"/>
                  </a:lnTo>
                  <a:lnTo>
                    <a:pt x="1232136" y="437198"/>
                  </a:lnTo>
                  <a:lnTo>
                    <a:pt x="1244550" y="444183"/>
                  </a:lnTo>
                  <a:lnTo>
                    <a:pt x="1256965" y="452121"/>
                  </a:lnTo>
                  <a:lnTo>
                    <a:pt x="1270017" y="460376"/>
                  </a:lnTo>
                  <a:lnTo>
                    <a:pt x="1283386" y="469901"/>
                  </a:lnTo>
                  <a:lnTo>
                    <a:pt x="1296438" y="480061"/>
                  </a:lnTo>
                  <a:lnTo>
                    <a:pt x="1310444" y="490856"/>
                  </a:lnTo>
                  <a:lnTo>
                    <a:pt x="1324450" y="502286"/>
                  </a:lnTo>
                  <a:lnTo>
                    <a:pt x="1338775" y="514986"/>
                  </a:lnTo>
                  <a:lnTo>
                    <a:pt x="1353100" y="528003"/>
                  </a:lnTo>
                  <a:lnTo>
                    <a:pt x="1367743" y="542291"/>
                  </a:lnTo>
                  <a:lnTo>
                    <a:pt x="1382386" y="557531"/>
                  </a:lnTo>
                  <a:lnTo>
                    <a:pt x="1396074" y="572136"/>
                  </a:lnTo>
                  <a:lnTo>
                    <a:pt x="1408489" y="586423"/>
                  </a:lnTo>
                  <a:lnTo>
                    <a:pt x="1420267" y="600393"/>
                  </a:lnTo>
                  <a:lnTo>
                    <a:pt x="1430772" y="613728"/>
                  </a:lnTo>
                  <a:lnTo>
                    <a:pt x="1440640" y="627381"/>
                  </a:lnTo>
                  <a:lnTo>
                    <a:pt x="1449235" y="640081"/>
                  </a:lnTo>
                  <a:lnTo>
                    <a:pt x="1457511" y="653098"/>
                  </a:lnTo>
                  <a:lnTo>
                    <a:pt x="1464833" y="665163"/>
                  </a:lnTo>
                  <a:lnTo>
                    <a:pt x="1471517" y="676911"/>
                  </a:lnTo>
                  <a:lnTo>
                    <a:pt x="1477566" y="688341"/>
                  </a:lnTo>
                  <a:lnTo>
                    <a:pt x="1482341" y="699136"/>
                  </a:lnTo>
                  <a:lnTo>
                    <a:pt x="1487434" y="709613"/>
                  </a:lnTo>
                  <a:lnTo>
                    <a:pt x="1490935" y="720408"/>
                  </a:lnTo>
                  <a:lnTo>
                    <a:pt x="1494755" y="729616"/>
                  </a:lnTo>
                  <a:lnTo>
                    <a:pt x="1497939" y="739141"/>
                  </a:lnTo>
                  <a:lnTo>
                    <a:pt x="1500167" y="747713"/>
                  </a:lnTo>
                  <a:lnTo>
                    <a:pt x="1502395" y="756286"/>
                  </a:lnTo>
                  <a:lnTo>
                    <a:pt x="1503987" y="763906"/>
                  </a:lnTo>
                  <a:lnTo>
                    <a:pt x="1505260" y="771526"/>
                  </a:lnTo>
                  <a:lnTo>
                    <a:pt x="1507170" y="784543"/>
                  </a:lnTo>
                  <a:lnTo>
                    <a:pt x="1508125" y="795338"/>
                  </a:lnTo>
                  <a:lnTo>
                    <a:pt x="1508125" y="804228"/>
                  </a:lnTo>
                  <a:lnTo>
                    <a:pt x="1507807" y="810261"/>
                  </a:lnTo>
                  <a:lnTo>
                    <a:pt x="1506852" y="815341"/>
                  </a:lnTo>
                  <a:lnTo>
                    <a:pt x="1444778" y="877888"/>
                  </a:lnTo>
                  <a:lnTo>
                    <a:pt x="1442550" y="864553"/>
                  </a:lnTo>
                  <a:lnTo>
                    <a:pt x="1439048" y="851218"/>
                  </a:lnTo>
                  <a:lnTo>
                    <a:pt x="1435228" y="836296"/>
                  </a:lnTo>
                  <a:lnTo>
                    <a:pt x="1430135" y="821691"/>
                  </a:lnTo>
                  <a:lnTo>
                    <a:pt x="1424087" y="806451"/>
                  </a:lnTo>
                  <a:lnTo>
                    <a:pt x="1416765" y="790576"/>
                  </a:lnTo>
                  <a:lnTo>
                    <a:pt x="1408807" y="774383"/>
                  </a:lnTo>
                  <a:lnTo>
                    <a:pt x="1399894" y="757873"/>
                  </a:lnTo>
                  <a:lnTo>
                    <a:pt x="1390026" y="741363"/>
                  </a:lnTo>
                  <a:lnTo>
                    <a:pt x="1378884" y="724536"/>
                  </a:lnTo>
                  <a:lnTo>
                    <a:pt x="1367106" y="707073"/>
                  </a:lnTo>
                  <a:lnTo>
                    <a:pt x="1353737" y="689928"/>
                  </a:lnTo>
                  <a:lnTo>
                    <a:pt x="1340048" y="672466"/>
                  </a:lnTo>
                  <a:lnTo>
                    <a:pt x="1325087" y="655003"/>
                  </a:lnTo>
                  <a:lnTo>
                    <a:pt x="1308852" y="637541"/>
                  </a:lnTo>
                  <a:lnTo>
                    <a:pt x="1291981" y="620396"/>
                  </a:lnTo>
                  <a:lnTo>
                    <a:pt x="1278611" y="607061"/>
                  </a:lnTo>
                  <a:lnTo>
                    <a:pt x="1264923" y="594361"/>
                  </a:lnTo>
                  <a:lnTo>
                    <a:pt x="1251235" y="582296"/>
                  </a:lnTo>
                  <a:lnTo>
                    <a:pt x="1238184" y="570866"/>
                  </a:lnTo>
                  <a:lnTo>
                    <a:pt x="1224814" y="560388"/>
                  </a:lnTo>
                  <a:lnTo>
                    <a:pt x="1212081" y="550228"/>
                  </a:lnTo>
                  <a:lnTo>
                    <a:pt x="1199348" y="541021"/>
                  </a:lnTo>
                  <a:lnTo>
                    <a:pt x="1187252" y="532448"/>
                  </a:lnTo>
                  <a:lnTo>
                    <a:pt x="1175155" y="524511"/>
                  </a:lnTo>
                  <a:lnTo>
                    <a:pt x="1163059" y="516573"/>
                  </a:lnTo>
                  <a:lnTo>
                    <a:pt x="1151917" y="509588"/>
                  </a:lnTo>
                  <a:lnTo>
                    <a:pt x="1140776" y="502921"/>
                  </a:lnTo>
                  <a:lnTo>
                    <a:pt x="1129953" y="496888"/>
                  </a:lnTo>
                  <a:lnTo>
                    <a:pt x="1119766" y="491808"/>
                  </a:lnTo>
                  <a:lnTo>
                    <a:pt x="1109580" y="486411"/>
                  </a:lnTo>
                  <a:lnTo>
                    <a:pt x="1100030" y="481966"/>
                  </a:lnTo>
                  <a:lnTo>
                    <a:pt x="1082522" y="474028"/>
                  </a:lnTo>
                  <a:lnTo>
                    <a:pt x="1066287" y="467678"/>
                  </a:lnTo>
                  <a:lnTo>
                    <a:pt x="1052599" y="462598"/>
                  </a:lnTo>
                  <a:lnTo>
                    <a:pt x="1040821" y="459106"/>
                  </a:lnTo>
                  <a:lnTo>
                    <a:pt x="1031590" y="456248"/>
                  </a:lnTo>
                  <a:lnTo>
                    <a:pt x="1024905" y="454343"/>
                  </a:lnTo>
                  <a:lnTo>
                    <a:pt x="1019175" y="453391"/>
                  </a:lnTo>
                  <a:lnTo>
                    <a:pt x="1084432" y="388938"/>
                  </a:lnTo>
                  <a:close/>
                  <a:moveTo>
                    <a:pt x="1213168" y="238125"/>
                  </a:moveTo>
                  <a:lnTo>
                    <a:pt x="1218883" y="238125"/>
                  </a:lnTo>
                  <a:lnTo>
                    <a:pt x="1226186" y="238759"/>
                  </a:lnTo>
                  <a:lnTo>
                    <a:pt x="1236028" y="239709"/>
                  </a:lnTo>
                  <a:lnTo>
                    <a:pt x="1248411" y="242245"/>
                  </a:lnTo>
                  <a:lnTo>
                    <a:pt x="1263016" y="245414"/>
                  </a:lnTo>
                  <a:lnTo>
                    <a:pt x="1270953" y="247315"/>
                  </a:lnTo>
                  <a:lnTo>
                    <a:pt x="1280161" y="249850"/>
                  </a:lnTo>
                  <a:lnTo>
                    <a:pt x="1289051" y="253020"/>
                  </a:lnTo>
                  <a:lnTo>
                    <a:pt x="1298893" y="256506"/>
                  </a:lnTo>
                  <a:lnTo>
                    <a:pt x="1309053" y="260625"/>
                  </a:lnTo>
                  <a:lnTo>
                    <a:pt x="1319848" y="264745"/>
                  </a:lnTo>
                  <a:lnTo>
                    <a:pt x="1330961" y="269816"/>
                  </a:lnTo>
                  <a:lnTo>
                    <a:pt x="1342391" y="275203"/>
                  </a:lnTo>
                  <a:lnTo>
                    <a:pt x="1354456" y="281541"/>
                  </a:lnTo>
                  <a:lnTo>
                    <a:pt x="1366838" y="288196"/>
                  </a:lnTo>
                  <a:lnTo>
                    <a:pt x="1379538" y="295802"/>
                  </a:lnTo>
                  <a:lnTo>
                    <a:pt x="1392873" y="303725"/>
                  </a:lnTo>
                  <a:lnTo>
                    <a:pt x="1405891" y="312598"/>
                  </a:lnTo>
                  <a:lnTo>
                    <a:pt x="1419861" y="322422"/>
                  </a:lnTo>
                  <a:lnTo>
                    <a:pt x="1433831" y="332880"/>
                  </a:lnTo>
                  <a:lnTo>
                    <a:pt x="1448436" y="344289"/>
                  </a:lnTo>
                  <a:lnTo>
                    <a:pt x="1463041" y="356332"/>
                  </a:lnTo>
                  <a:lnTo>
                    <a:pt x="1477963" y="369325"/>
                  </a:lnTo>
                  <a:lnTo>
                    <a:pt x="1492886" y="383269"/>
                  </a:lnTo>
                  <a:lnTo>
                    <a:pt x="1508126" y="398164"/>
                  </a:lnTo>
                  <a:lnTo>
                    <a:pt x="1523366" y="413692"/>
                  </a:lnTo>
                  <a:lnTo>
                    <a:pt x="1537653" y="428587"/>
                  </a:lnTo>
                  <a:lnTo>
                    <a:pt x="1550353" y="443481"/>
                  </a:lnTo>
                  <a:lnTo>
                    <a:pt x="1562418" y="458376"/>
                  </a:lnTo>
                  <a:lnTo>
                    <a:pt x="1573848" y="472637"/>
                  </a:lnTo>
                  <a:lnTo>
                    <a:pt x="1583691" y="486264"/>
                  </a:lnTo>
                  <a:lnTo>
                    <a:pt x="1593216" y="499891"/>
                  </a:lnTo>
                  <a:lnTo>
                    <a:pt x="1601471" y="512884"/>
                  </a:lnTo>
                  <a:lnTo>
                    <a:pt x="1609091" y="525878"/>
                  </a:lnTo>
                  <a:lnTo>
                    <a:pt x="1616076" y="538237"/>
                  </a:lnTo>
                  <a:lnTo>
                    <a:pt x="1622108" y="549963"/>
                  </a:lnTo>
                  <a:lnTo>
                    <a:pt x="1627823" y="561371"/>
                  </a:lnTo>
                  <a:lnTo>
                    <a:pt x="1632268" y="572780"/>
                  </a:lnTo>
                  <a:lnTo>
                    <a:pt x="1636713" y="583238"/>
                  </a:lnTo>
                  <a:lnTo>
                    <a:pt x="1640206" y="593379"/>
                  </a:lnTo>
                  <a:lnTo>
                    <a:pt x="1643699" y="603203"/>
                  </a:lnTo>
                  <a:lnTo>
                    <a:pt x="1646239" y="612077"/>
                  </a:lnTo>
                  <a:lnTo>
                    <a:pt x="1648143" y="620633"/>
                  </a:lnTo>
                  <a:lnTo>
                    <a:pt x="1650049" y="628873"/>
                  </a:lnTo>
                  <a:lnTo>
                    <a:pt x="1651636" y="636478"/>
                  </a:lnTo>
                  <a:lnTo>
                    <a:pt x="1652589" y="643767"/>
                  </a:lnTo>
                  <a:lnTo>
                    <a:pt x="1653541" y="650422"/>
                  </a:lnTo>
                  <a:lnTo>
                    <a:pt x="1654176" y="661514"/>
                  </a:lnTo>
                  <a:lnTo>
                    <a:pt x="1654176" y="670705"/>
                  </a:lnTo>
                  <a:lnTo>
                    <a:pt x="1653859" y="677043"/>
                  </a:lnTo>
                  <a:lnTo>
                    <a:pt x="1652906" y="682747"/>
                  </a:lnTo>
                  <a:lnTo>
                    <a:pt x="1588136" y="747713"/>
                  </a:lnTo>
                  <a:lnTo>
                    <a:pt x="1585596" y="733769"/>
                  </a:lnTo>
                  <a:lnTo>
                    <a:pt x="1582421" y="719508"/>
                  </a:lnTo>
                  <a:lnTo>
                    <a:pt x="1578293" y="704297"/>
                  </a:lnTo>
                  <a:lnTo>
                    <a:pt x="1572896" y="689085"/>
                  </a:lnTo>
                  <a:lnTo>
                    <a:pt x="1566546" y="672923"/>
                  </a:lnTo>
                  <a:lnTo>
                    <a:pt x="1559561" y="656761"/>
                  </a:lnTo>
                  <a:lnTo>
                    <a:pt x="1550671" y="639964"/>
                  </a:lnTo>
                  <a:lnTo>
                    <a:pt x="1541463" y="622534"/>
                  </a:lnTo>
                  <a:lnTo>
                    <a:pt x="1531303" y="605105"/>
                  </a:lnTo>
                  <a:lnTo>
                    <a:pt x="1519556" y="587358"/>
                  </a:lnTo>
                  <a:lnTo>
                    <a:pt x="1507173" y="569294"/>
                  </a:lnTo>
                  <a:lnTo>
                    <a:pt x="1493521" y="551230"/>
                  </a:lnTo>
                  <a:lnTo>
                    <a:pt x="1479233" y="533166"/>
                  </a:lnTo>
                  <a:lnTo>
                    <a:pt x="1463676" y="514786"/>
                  </a:lnTo>
                  <a:lnTo>
                    <a:pt x="1446848" y="497039"/>
                  </a:lnTo>
                  <a:lnTo>
                    <a:pt x="1429386" y="478975"/>
                  </a:lnTo>
                  <a:lnTo>
                    <a:pt x="1415098" y="465031"/>
                  </a:lnTo>
                  <a:lnTo>
                    <a:pt x="1400811" y="451721"/>
                  </a:lnTo>
                  <a:lnTo>
                    <a:pt x="1386841" y="439362"/>
                  </a:lnTo>
                  <a:lnTo>
                    <a:pt x="1372871" y="427636"/>
                  </a:lnTo>
                  <a:lnTo>
                    <a:pt x="1359536" y="416544"/>
                  </a:lnTo>
                  <a:lnTo>
                    <a:pt x="1345883" y="406086"/>
                  </a:lnTo>
                  <a:lnTo>
                    <a:pt x="1332548" y="396262"/>
                  </a:lnTo>
                  <a:lnTo>
                    <a:pt x="1319848" y="387389"/>
                  </a:lnTo>
                  <a:lnTo>
                    <a:pt x="1307148" y="378832"/>
                  </a:lnTo>
                  <a:lnTo>
                    <a:pt x="1295083" y="370909"/>
                  </a:lnTo>
                  <a:lnTo>
                    <a:pt x="1283018" y="363620"/>
                  </a:lnTo>
                  <a:lnTo>
                    <a:pt x="1271271" y="356648"/>
                  </a:lnTo>
                  <a:lnTo>
                    <a:pt x="1260158" y="350627"/>
                  </a:lnTo>
                  <a:lnTo>
                    <a:pt x="1249681" y="344606"/>
                  </a:lnTo>
                  <a:lnTo>
                    <a:pt x="1239203" y="339219"/>
                  </a:lnTo>
                  <a:lnTo>
                    <a:pt x="1229361" y="334782"/>
                  </a:lnTo>
                  <a:lnTo>
                    <a:pt x="1210628" y="326542"/>
                  </a:lnTo>
                  <a:lnTo>
                    <a:pt x="1193801" y="319887"/>
                  </a:lnTo>
                  <a:lnTo>
                    <a:pt x="1179513" y="314500"/>
                  </a:lnTo>
                  <a:lnTo>
                    <a:pt x="1167766" y="310697"/>
                  </a:lnTo>
                  <a:lnTo>
                    <a:pt x="1157923" y="307845"/>
                  </a:lnTo>
                  <a:lnTo>
                    <a:pt x="1150621" y="306260"/>
                  </a:lnTo>
                  <a:lnTo>
                    <a:pt x="1144588" y="304992"/>
                  </a:lnTo>
                  <a:lnTo>
                    <a:pt x="1213168" y="238125"/>
                  </a:lnTo>
                  <a:close/>
                  <a:moveTo>
                    <a:pt x="1555569" y="0"/>
                  </a:moveTo>
                  <a:lnTo>
                    <a:pt x="1566687" y="0"/>
                  </a:lnTo>
                  <a:lnTo>
                    <a:pt x="1578441" y="0"/>
                  </a:lnTo>
                  <a:lnTo>
                    <a:pt x="1589876" y="1272"/>
                  </a:lnTo>
                  <a:lnTo>
                    <a:pt x="1601948" y="2862"/>
                  </a:lnTo>
                  <a:lnTo>
                    <a:pt x="1614337" y="5088"/>
                  </a:lnTo>
                  <a:lnTo>
                    <a:pt x="1627043" y="7950"/>
                  </a:lnTo>
                  <a:lnTo>
                    <a:pt x="1640385" y="11766"/>
                  </a:lnTo>
                  <a:lnTo>
                    <a:pt x="1653409" y="16218"/>
                  </a:lnTo>
                  <a:lnTo>
                    <a:pt x="1667386" y="21624"/>
                  </a:lnTo>
                  <a:lnTo>
                    <a:pt x="1681363" y="27984"/>
                  </a:lnTo>
                  <a:lnTo>
                    <a:pt x="1695976" y="35298"/>
                  </a:lnTo>
                  <a:lnTo>
                    <a:pt x="1710588" y="42930"/>
                  </a:lnTo>
                  <a:lnTo>
                    <a:pt x="1725836" y="52152"/>
                  </a:lnTo>
                  <a:lnTo>
                    <a:pt x="1741084" y="62010"/>
                  </a:lnTo>
                  <a:lnTo>
                    <a:pt x="1756649" y="72822"/>
                  </a:lnTo>
                  <a:lnTo>
                    <a:pt x="1772850" y="84588"/>
                  </a:lnTo>
                  <a:lnTo>
                    <a:pt x="1789051" y="97626"/>
                  </a:lnTo>
                  <a:lnTo>
                    <a:pt x="1804617" y="111300"/>
                  </a:lnTo>
                  <a:lnTo>
                    <a:pt x="1819547" y="124656"/>
                  </a:lnTo>
                  <a:lnTo>
                    <a:pt x="1832571" y="138330"/>
                  </a:lnTo>
                  <a:lnTo>
                    <a:pt x="1844642" y="151686"/>
                  </a:lnTo>
                  <a:lnTo>
                    <a:pt x="1856078" y="165042"/>
                  </a:lnTo>
                  <a:lnTo>
                    <a:pt x="1865608" y="178398"/>
                  </a:lnTo>
                  <a:lnTo>
                    <a:pt x="1874502" y="191755"/>
                  </a:lnTo>
                  <a:lnTo>
                    <a:pt x="1881809" y="204475"/>
                  </a:lnTo>
                  <a:lnTo>
                    <a:pt x="1888797" y="217831"/>
                  </a:lnTo>
                  <a:lnTo>
                    <a:pt x="1894197" y="230869"/>
                  </a:lnTo>
                  <a:lnTo>
                    <a:pt x="1898962" y="243907"/>
                  </a:lnTo>
                  <a:lnTo>
                    <a:pt x="1902457" y="256309"/>
                  </a:lnTo>
                  <a:lnTo>
                    <a:pt x="1905633" y="268711"/>
                  </a:lnTo>
                  <a:lnTo>
                    <a:pt x="1907857" y="281113"/>
                  </a:lnTo>
                  <a:lnTo>
                    <a:pt x="1908810" y="293197"/>
                  </a:lnTo>
                  <a:lnTo>
                    <a:pt x="1909763" y="305281"/>
                  </a:lnTo>
                  <a:lnTo>
                    <a:pt x="1909763" y="316729"/>
                  </a:lnTo>
                  <a:lnTo>
                    <a:pt x="1908492" y="328177"/>
                  </a:lnTo>
                  <a:lnTo>
                    <a:pt x="1907539" y="339307"/>
                  </a:lnTo>
                  <a:lnTo>
                    <a:pt x="1905316" y="350437"/>
                  </a:lnTo>
                  <a:lnTo>
                    <a:pt x="1902457" y="360931"/>
                  </a:lnTo>
                  <a:lnTo>
                    <a:pt x="1899598" y="371425"/>
                  </a:lnTo>
                  <a:lnTo>
                    <a:pt x="1895786" y="381601"/>
                  </a:lnTo>
                  <a:lnTo>
                    <a:pt x="1891656" y="391459"/>
                  </a:lnTo>
                  <a:lnTo>
                    <a:pt x="1887527" y="400681"/>
                  </a:lnTo>
                  <a:lnTo>
                    <a:pt x="1882762" y="409903"/>
                  </a:lnTo>
                  <a:lnTo>
                    <a:pt x="1877361" y="418490"/>
                  </a:lnTo>
                  <a:lnTo>
                    <a:pt x="1871643" y="426758"/>
                  </a:lnTo>
                  <a:lnTo>
                    <a:pt x="1865925" y="434708"/>
                  </a:lnTo>
                  <a:lnTo>
                    <a:pt x="1860208" y="442340"/>
                  </a:lnTo>
                  <a:lnTo>
                    <a:pt x="1854172" y="449336"/>
                  </a:lnTo>
                  <a:lnTo>
                    <a:pt x="1847501" y="456014"/>
                  </a:lnTo>
                  <a:lnTo>
                    <a:pt x="1841783" y="463328"/>
                  </a:lnTo>
                  <a:lnTo>
                    <a:pt x="1830983" y="476048"/>
                  </a:lnTo>
                  <a:lnTo>
                    <a:pt x="1801122" y="514208"/>
                  </a:lnTo>
                  <a:lnTo>
                    <a:pt x="1764909" y="560636"/>
                  </a:lnTo>
                  <a:lnTo>
                    <a:pt x="1730283" y="604838"/>
                  </a:lnTo>
                  <a:lnTo>
                    <a:pt x="1729648" y="593708"/>
                  </a:lnTo>
                  <a:lnTo>
                    <a:pt x="1728377" y="581306"/>
                  </a:lnTo>
                  <a:lnTo>
                    <a:pt x="1726471" y="567632"/>
                  </a:lnTo>
                  <a:lnTo>
                    <a:pt x="1723930" y="553322"/>
                  </a:lnTo>
                  <a:lnTo>
                    <a:pt x="1720118" y="537740"/>
                  </a:lnTo>
                  <a:lnTo>
                    <a:pt x="1715353" y="521840"/>
                  </a:lnTo>
                  <a:lnTo>
                    <a:pt x="1712494" y="513254"/>
                  </a:lnTo>
                  <a:lnTo>
                    <a:pt x="1709318" y="504668"/>
                  </a:lnTo>
                  <a:lnTo>
                    <a:pt x="1705823" y="496082"/>
                  </a:lnTo>
                  <a:lnTo>
                    <a:pt x="1702011" y="487178"/>
                  </a:lnTo>
                  <a:lnTo>
                    <a:pt x="1697882" y="477638"/>
                  </a:lnTo>
                  <a:lnTo>
                    <a:pt x="1693117" y="468098"/>
                  </a:lnTo>
                  <a:lnTo>
                    <a:pt x="1688034" y="458876"/>
                  </a:lnTo>
                  <a:lnTo>
                    <a:pt x="1682952" y="449018"/>
                  </a:lnTo>
                  <a:lnTo>
                    <a:pt x="1677234" y="439160"/>
                  </a:lnTo>
                  <a:lnTo>
                    <a:pt x="1670881" y="428984"/>
                  </a:lnTo>
                  <a:lnTo>
                    <a:pt x="1664527" y="418808"/>
                  </a:lnTo>
                  <a:lnTo>
                    <a:pt x="1657221" y="408631"/>
                  </a:lnTo>
                  <a:lnTo>
                    <a:pt x="1649915" y="398137"/>
                  </a:lnTo>
                  <a:lnTo>
                    <a:pt x="1641973" y="387643"/>
                  </a:lnTo>
                  <a:lnTo>
                    <a:pt x="1633079" y="376831"/>
                  </a:lnTo>
                  <a:lnTo>
                    <a:pt x="1624184" y="365701"/>
                  </a:lnTo>
                  <a:lnTo>
                    <a:pt x="1614337" y="354889"/>
                  </a:lnTo>
                  <a:lnTo>
                    <a:pt x="1604489" y="343441"/>
                  </a:lnTo>
                  <a:lnTo>
                    <a:pt x="1593688" y="332311"/>
                  </a:lnTo>
                  <a:lnTo>
                    <a:pt x="1582570" y="320863"/>
                  </a:lnTo>
                  <a:lnTo>
                    <a:pt x="1571134" y="310051"/>
                  </a:lnTo>
                  <a:lnTo>
                    <a:pt x="1559381" y="299239"/>
                  </a:lnTo>
                  <a:lnTo>
                    <a:pt x="1548263" y="289381"/>
                  </a:lnTo>
                  <a:lnTo>
                    <a:pt x="1536827" y="279523"/>
                  </a:lnTo>
                  <a:lnTo>
                    <a:pt x="1525709" y="270619"/>
                  </a:lnTo>
                  <a:lnTo>
                    <a:pt x="1514590" y="262351"/>
                  </a:lnTo>
                  <a:lnTo>
                    <a:pt x="1503472" y="254083"/>
                  </a:lnTo>
                  <a:lnTo>
                    <a:pt x="1492672" y="246451"/>
                  </a:lnTo>
                  <a:lnTo>
                    <a:pt x="1481871" y="239137"/>
                  </a:lnTo>
                  <a:lnTo>
                    <a:pt x="1471388" y="232777"/>
                  </a:lnTo>
                  <a:lnTo>
                    <a:pt x="1460905" y="226417"/>
                  </a:lnTo>
                  <a:lnTo>
                    <a:pt x="1450740" y="220693"/>
                  </a:lnTo>
                  <a:lnTo>
                    <a:pt x="1440575" y="215287"/>
                  </a:lnTo>
                  <a:lnTo>
                    <a:pt x="1430410" y="210199"/>
                  </a:lnTo>
                  <a:lnTo>
                    <a:pt x="1420562" y="205747"/>
                  </a:lnTo>
                  <a:lnTo>
                    <a:pt x="1411350" y="201613"/>
                  </a:lnTo>
                  <a:lnTo>
                    <a:pt x="1401820" y="197479"/>
                  </a:lnTo>
                  <a:lnTo>
                    <a:pt x="1392925" y="193981"/>
                  </a:lnTo>
                  <a:lnTo>
                    <a:pt x="1375136" y="187620"/>
                  </a:lnTo>
                  <a:lnTo>
                    <a:pt x="1358300" y="182850"/>
                  </a:lnTo>
                  <a:lnTo>
                    <a:pt x="1342417" y="178716"/>
                  </a:lnTo>
                  <a:lnTo>
                    <a:pt x="1327805" y="175536"/>
                  </a:lnTo>
                  <a:lnTo>
                    <a:pt x="1314145" y="173310"/>
                  </a:lnTo>
                  <a:lnTo>
                    <a:pt x="1301756" y="171720"/>
                  </a:lnTo>
                  <a:lnTo>
                    <a:pt x="1290638" y="171084"/>
                  </a:lnTo>
                  <a:lnTo>
                    <a:pt x="1330346" y="138966"/>
                  </a:lnTo>
                  <a:lnTo>
                    <a:pt x="1370689" y="105894"/>
                  </a:lnTo>
                  <a:lnTo>
                    <a:pt x="1405950" y="76638"/>
                  </a:lnTo>
                  <a:lnTo>
                    <a:pt x="1419609" y="64554"/>
                  </a:lnTo>
                  <a:lnTo>
                    <a:pt x="1429774" y="55650"/>
                  </a:lnTo>
                  <a:lnTo>
                    <a:pt x="1435810" y="49926"/>
                  </a:lnTo>
                  <a:lnTo>
                    <a:pt x="1442163" y="44520"/>
                  </a:lnTo>
                  <a:lnTo>
                    <a:pt x="1448834" y="39432"/>
                  </a:lnTo>
                  <a:lnTo>
                    <a:pt x="1455505" y="34026"/>
                  </a:lnTo>
                  <a:lnTo>
                    <a:pt x="1463129" y="29256"/>
                  </a:lnTo>
                  <a:lnTo>
                    <a:pt x="1470753" y="24486"/>
                  </a:lnTo>
                  <a:lnTo>
                    <a:pt x="1479012" y="20352"/>
                  </a:lnTo>
                  <a:lnTo>
                    <a:pt x="1487271" y="16218"/>
                  </a:lnTo>
                  <a:lnTo>
                    <a:pt x="1495848" y="13038"/>
                  </a:lnTo>
                  <a:lnTo>
                    <a:pt x="1505378" y="9540"/>
                  </a:lnTo>
                  <a:lnTo>
                    <a:pt x="1514590" y="6996"/>
                  </a:lnTo>
                  <a:lnTo>
                    <a:pt x="1524438" y="4770"/>
                  </a:lnTo>
                  <a:lnTo>
                    <a:pt x="1534285" y="2544"/>
                  </a:lnTo>
                  <a:lnTo>
                    <a:pt x="1544768" y="1272"/>
                  </a:lnTo>
                  <a:lnTo>
                    <a:pt x="1555569" y="0"/>
                  </a:lnTo>
                  <a:close/>
                </a:path>
              </a:pathLst>
            </a:custGeom>
            <a:solidFill>
              <a:schemeClr val="accent1"/>
            </a:solidFill>
            <a:ln>
              <a:noFill/>
            </a:ln>
          </p:spPr>
          <p:txBody>
            <a:bodyPr anchor="ctr">
              <a:scene3d>
                <a:camera prst="orthographicFront"/>
                <a:lightRig rig="threePt" dir="t"/>
              </a:scene3d>
              <a:sp3d contourW="12700">
                <a:contourClr>
                  <a:srgbClr val="FFFFFF"/>
                </a:contourClr>
              </a:sp3d>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a:ea typeface="宋体" panose="02010600030101010101" pitchFamily="2" charset="-122"/>
                <a:cs typeface="+mn-cs"/>
              </a:endParaRPr>
            </a:p>
          </p:txBody>
        </p:sp>
      </p:grpSp>
    </p:spTree>
    <p:custDataLst>
      <p:tags r:id="rId3"/>
    </p:custData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771" name="组合 1"/>
          <p:cNvGrpSpPr/>
          <p:nvPr/>
        </p:nvGrpSpPr>
        <p:grpSpPr>
          <a:xfrm>
            <a:off x="239395" y="613410"/>
            <a:ext cx="11506835" cy="6084570"/>
            <a:chOff x="3160714" y="2117784"/>
            <a:chExt cx="5861049" cy="3962342"/>
          </a:xfrm>
        </p:grpSpPr>
        <p:sp>
          <p:nvSpPr>
            <p:cNvPr id="7" name="MH_Desc_1"/>
            <p:cNvSpPr/>
            <p:nvPr>
              <p:custDataLst>
                <p:tags r:id="rId1"/>
              </p:custDataLst>
            </p:nvPr>
          </p:nvSpPr>
          <p:spPr>
            <a:xfrm>
              <a:off x="3160714" y="2117784"/>
              <a:ext cx="5584508" cy="3911479"/>
            </a:xfrm>
            <a:custGeom>
              <a:avLst/>
              <a:gdLst>
                <a:gd name="connsiteX0" fmla="*/ 5320937 w 5320937"/>
                <a:gd name="connsiteY0" fmla="*/ 1837508 h 4188823"/>
                <a:gd name="connsiteX1" fmla="*/ 5320937 w 5320937"/>
                <a:gd name="connsiteY1" fmla="*/ 0 h 4188823"/>
                <a:gd name="connsiteX2" fmla="*/ 0 w 5320937"/>
                <a:gd name="connsiteY2" fmla="*/ 0 h 4188823"/>
                <a:gd name="connsiteX3" fmla="*/ 0 w 5320937"/>
                <a:gd name="connsiteY3" fmla="*/ 3405051 h 4188823"/>
                <a:gd name="connsiteX4" fmla="*/ 2717075 w 5320937"/>
                <a:gd name="connsiteY4" fmla="*/ 3405051 h 4188823"/>
                <a:gd name="connsiteX5" fmla="*/ 3500847 w 5320937"/>
                <a:gd name="connsiteY5" fmla="*/ 4188823 h 4188823"/>
                <a:gd name="connsiteX6" fmla="*/ 3518263 w 5320937"/>
                <a:gd name="connsiteY6" fmla="*/ 4188823 h 4188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20937" h="4188823">
                  <a:moveTo>
                    <a:pt x="5320937" y="1837508"/>
                  </a:moveTo>
                  <a:lnTo>
                    <a:pt x="5320937" y="0"/>
                  </a:lnTo>
                  <a:lnTo>
                    <a:pt x="0" y="0"/>
                  </a:lnTo>
                  <a:lnTo>
                    <a:pt x="0" y="3405051"/>
                  </a:lnTo>
                  <a:lnTo>
                    <a:pt x="2717075" y="3405051"/>
                  </a:lnTo>
                  <a:lnTo>
                    <a:pt x="3500847" y="4188823"/>
                  </a:lnTo>
                  <a:lnTo>
                    <a:pt x="3518263" y="4188823"/>
                  </a:lnTo>
                </a:path>
              </a:pathLst>
            </a:custGeom>
            <a:noFill/>
            <a:ln w="76200" cap="flat" cmpd="sng" algn="ctr">
              <a:solidFill>
                <a:schemeClr val="accent1"/>
              </a:solidFill>
              <a:prstDash val="solid"/>
              <a:miter lim="800000"/>
            </a:ln>
            <a:effectLst/>
          </p:spPr>
          <p:txBody>
            <a:bodyPr lIns="612000" tIns="216000" rIns="324000" bIns="1584000">
              <a:noAutofit/>
            </a:bodyPr>
            <a:lstStyle/>
            <a:p>
              <a:pPr marL="0" marR="0" lvl="0" indent="0" algn="just" defTabSz="914400" rtl="0" eaLnBrk="1" fontAlgn="auto" latinLnBrk="0" hangingPunct="1">
                <a:lnSpc>
                  <a:spcPct val="130000"/>
                </a:lnSpc>
                <a:spcBef>
                  <a:spcPts val="0"/>
                </a:spcBef>
                <a:spcAft>
                  <a:spcPts val="0"/>
                </a:spcAft>
                <a:buClrTx/>
                <a:buSzTx/>
                <a:buFontTx/>
                <a:buNone/>
                <a:defRPr/>
              </a:pPr>
              <a:r>
                <a:rPr kumimoji="0" lang="en-US" altLang="zh-CN" sz="18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div.img{</a:t>
              </a:r>
              <a:endParaRPr kumimoji="0" lang="en-US" altLang="zh-CN" sz="18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r>
                <a:rPr kumimoji="0" lang="en-US" altLang="zh-CN" sz="18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background: url(../image/xxx.jpg)</a:t>
              </a:r>
              <a:endParaRPr kumimoji="0" lang="en-US" altLang="zh-CN" sz="18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r>
                <a:rPr kumimoji="0" lang="en-US" altLang="zh-CN" sz="18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a:t>
              </a:r>
              <a:endParaRPr kumimoji="0" lang="en-US" altLang="zh-CN" sz="18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endParaRPr kumimoji="0" lang="en-US" altLang="zh-CN" sz="18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r>
                <a:rPr kumimoji="0" lang="en-US" altLang="zh-CN" sz="18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//或者var img = document.createElement("img");</a:t>
              </a:r>
              <a:endParaRPr kumimoji="0" lang="en-US" altLang="zh-CN" sz="18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r>
                <a:rPr kumimoji="0" lang="en-US" altLang="zh-CN" sz="18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img.src = require("../image/xxx.jpg");</a:t>
              </a:r>
              <a:endParaRPr kumimoji="0" lang="en-US" altLang="zh-CN" sz="18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r>
                <a:rPr kumimoji="0" lang="en-US" altLang="zh-CN" sz="18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document.body.appendChild(img);</a:t>
              </a:r>
              <a:endParaRPr kumimoji="0" lang="en-US" altLang="zh-CN" sz="18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r>
                <a:rPr kumimoji="0" lang="en-US" altLang="zh-CN" sz="18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上述两种方法都会对符合要求的图片进行处理。而要求就是在url-loader后面通过query参数的方式实现的，这里就是说只有不大于8kb的图片才会打包处理成Base64的图片。关于query，请看文档： Query parameters</a:t>
              </a:r>
              <a:endParaRPr kumimoji="0" lang="en-US" altLang="zh-CN" sz="18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r>
                <a:rPr kumimoji="0" lang="en-US" altLang="zh-CN" sz="18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{test: /.(jpg|png|gif|svg)$/, use: ['url-loader?limit=8192&amp;name=/[name].[ext]']}</a:t>
              </a:r>
              <a:endParaRPr kumimoji="0" lang="en-US" altLang="zh-CN" sz="18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endParaRPr kumimoji="0" lang="en-US" altLang="zh-CN" sz="18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r>
                <a:rPr kumimoji="0" lang="en-US" altLang="zh-CN" sz="18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url-loader？ 后面添加限制图片属性的参数 这里的limit = 8192 是限制图片大小</a:t>
              </a:r>
              <a:endParaRPr kumimoji="0" lang="en-US" altLang="zh-CN" sz="18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r>
                <a:rPr kumimoji="0" lang="en-US" altLang="zh-CN" sz="18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背景图片 不能大于 配置文件中 设定的 内存大小(</a:t>
              </a:r>
              <a:r>
                <a:rPr kumimoji="0" lang="zh-CN" altLang="zh-CN" sz="18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当</a:t>
              </a:r>
              <a:r>
                <a:rPr kumimoji="0" lang="en-US" altLang="zh-CN" sz="18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1.jpg </a:t>
              </a:r>
              <a:r>
                <a:rPr kumimoji="0" lang="zh-CN" altLang="en-US" sz="18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大小</a:t>
              </a:r>
              <a:r>
                <a:rPr kumimoji="0" lang="en-US" altLang="zh-CN" sz="18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8kb</a:t>
              </a:r>
              <a:r>
                <a:rPr kumimoji="0" lang="zh-CN" altLang="en-US" sz="18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时才能显示 并且变成</a:t>
              </a:r>
              <a:endParaRPr kumimoji="0" lang="zh-CN" altLang="en-US" sz="18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r>
                <a:rPr kumimoji="0" lang="en-US" altLang="zh-CN" sz="18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base64 </a:t>
              </a:r>
              <a:r>
                <a:rPr kumimoji="0" lang="zh-CN" altLang="en-US" sz="18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编码</a:t>
              </a:r>
              <a:r>
                <a:rPr kumimoji="0" lang="en-US" altLang="zh-CN" sz="18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a:t>
              </a:r>
              <a:endParaRPr kumimoji="0" lang="en-US" altLang="zh-CN" sz="18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r>
                <a:rPr kumimoji="0" lang="en-US" altLang="zh-CN" sz="18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div { background:url(./1.jpg)}</a:t>
              </a:r>
              <a:endParaRPr kumimoji="0" lang="en-US" altLang="zh-CN" sz="18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endParaRPr kumimoji="0" lang="en-US" altLang="zh-CN" sz="18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endParaRPr kumimoji="0" lang="en-US" altLang="zh-CN" sz="18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p:txBody>
        </p:sp>
        <p:sp>
          <p:nvSpPr>
            <p:cNvPr id="8" name="MH_Other_2"/>
            <p:cNvSpPr/>
            <p:nvPr>
              <p:custDataLst>
                <p:tags r:id="rId2"/>
              </p:custDataLst>
            </p:nvPr>
          </p:nvSpPr>
          <p:spPr bwMode="auto">
            <a:xfrm>
              <a:off x="7309797" y="4999600"/>
              <a:ext cx="1711966" cy="1080526"/>
            </a:xfrm>
            <a:custGeom>
              <a:avLst/>
              <a:gdLst>
                <a:gd name="T0" fmla="*/ 311438 w 1909763"/>
                <a:gd name="T1" fmla="*/ 1234671 h 1912938"/>
                <a:gd name="T2" fmla="*/ 423998 w 1909763"/>
                <a:gd name="T3" fmla="*/ 1256142 h 1912938"/>
                <a:gd name="T4" fmla="*/ 469528 w 1909763"/>
                <a:gd name="T5" fmla="*/ 1335710 h 1912938"/>
                <a:gd name="T6" fmla="*/ 530235 w 1909763"/>
                <a:gd name="T7" fmla="*/ 1396649 h 1912938"/>
                <a:gd name="T8" fmla="*/ 631728 w 1909763"/>
                <a:gd name="T9" fmla="*/ 1456326 h 1912938"/>
                <a:gd name="T10" fmla="*/ 647854 w 1909763"/>
                <a:gd name="T11" fmla="*/ 1533683 h 1912938"/>
                <a:gd name="T12" fmla="*/ 0 w 1909763"/>
                <a:gd name="T13" fmla="*/ 1905000 h 1912938"/>
                <a:gd name="T14" fmla="*/ 990076 w 1909763"/>
                <a:gd name="T15" fmla="*/ 547002 h 1912938"/>
                <a:gd name="T16" fmla="*/ 1084268 w 1909763"/>
                <a:gd name="T17" fmla="*/ 595709 h 1912938"/>
                <a:gd name="T18" fmla="*/ 1176565 w 1909763"/>
                <a:gd name="T19" fmla="*/ 667504 h 1912938"/>
                <a:gd name="T20" fmla="*/ 1294781 w 1909763"/>
                <a:gd name="T21" fmla="*/ 800657 h 1912938"/>
                <a:gd name="T22" fmla="*/ 1351992 w 1909763"/>
                <a:gd name="T23" fmla="*/ 906610 h 1912938"/>
                <a:gd name="T24" fmla="*/ 1367480 w 1909763"/>
                <a:gd name="T25" fmla="*/ 971447 h 1912938"/>
                <a:gd name="T26" fmla="*/ 741633 w 1909763"/>
                <a:gd name="T27" fmla="*/ 1521772 h 1912938"/>
                <a:gd name="T28" fmla="*/ 719507 w 1909763"/>
                <a:gd name="T29" fmla="*/ 1441437 h 1912938"/>
                <a:gd name="T30" fmla="*/ 689163 w 1909763"/>
                <a:gd name="T31" fmla="*/ 1362684 h 1912938"/>
                <a:gd name="T32" fmla="*/ 605717 w 1909763"/>
                <a:gd name="T33" fmla="*/ 1309233 h 1912938"/>
                <a:gd name="T34" fmla="*/ 554511 w 1909763"/>
                <a:gd name="T35" fmla="*/ 1257047 h 1912938"/>
                <a:gd name="T36" fmla="*/ 495403 w 1909763"/>
                <a:gd name="T37" fmla="*/ 1173233 h 1912938"/>
                <a:gd name="T38" fmla="*/ 414485 w 1909763"/>
                <a:gd name="T39" fmla="*/ 1167223 h 1912938"/>
                <a:gd name="T40" fmla="*/ 334200 w 1909763"/>
                <a:gd name="T41" fmla="*/ 1137810 h 1912938"/>
                <a:gd name="T42" fmla="*/ 1102115 w 1909763"/>
                <a:gd name="T43" fmla="*/ 389221 h 1912938"/>
                <a:gd name="T44" fmla="*/ 1182317 w 1909763"/>
                <a:gd name="T45" fmla="*/ 412935 h 1912938"/>
                <a:gd name="T46" fmla="*/ 1278052 w 1909763"/>
                <a:gd name="T47" fmla="*/ 467951 h 1912938"/>
                <a:gd name="T48" fmla="*/ 1390271 w 1909763"/>
                <a:gd name="T49" fmla="*/ 569762 h 1912938"/>
                <a:gd name="T50" fmla="*/ 1465401 w 1909763"/>
                <a:gd name="T51" fmla="*/ 674102 h 1912938"/>
                <a:gd name="T52" fmla="*/ 1496150 w 1909763"/>
                <a:gd name="T53" fmla="*/ 753148 h 1912938"/>
                <a:gd name="T54" fmla="*/ 1438773 w 1909763"/>
                <a:gd name="T55" fmla="*/ 874245 h 1912938"/>
                <a:gd name="T56" fmla="*/ 1394075 w 1909763"/>
                <a:gd name="T57" fmla="*/ 754728 h 1912938"/>
                <a:gd name="T58" fmla="*/ 1286611 w 1909763"/>
                <a:gd name="T59" fmla="*/ 617822 h 1912938"/>
                <a:gd name="T60" fmla="*/ 1182317 w 1909763"/>
                <a:gd name="T61" fmla="*/ 530239 h 1912938"/>
                <a:gd name="T62" fmla="*/ 1095458 w 1909763"/>
                <a:gd name="T63" fmla="*/ 479966 h 1912938"/>
                <a:gd name="T64" fmla="*/ 1079925 w 1909763"/>
                <a:gd name="T65" fmla="*/ 387324 h 1912938"/>
                <a:gd name="T66" fmla="*/ 1274840 w 1909763"/>
                <a:gd name="T67" fmla="*/ 248813 h 1912938"/>
                <a:gd name="T68" fmla="*/ 1361157 w 1909763"/>
                <a:gd name="T69" fmla="*/ 287000 h 1912938"/>
                <a:gd name="T70" fmla="*/ 1471820 w 1909763"/>
                <a:gd name="T71" fmla="*/ 367792 h 1912938"/>
                <a:gd name="T72" fmla="*/ 1577108 w 1909763"/>
                <a:gd name="T73" fmla="*/ 484246 h 1912938"/>
                <a:gd name="T74" fmla="*/ 1629910 w 1909763"/>
                <a:gd name="T75" fmla="*/ 580818 h 1912938"/>
                <a:gd name="T76" fmla="*/ 1646668 w 1909763"/>
                <a:gd name="T77" fmla="*/ 647723 h 1912938"/>
                <a:gd name="T78" fmla="*/ 1571733 w 1909763"/>
                <a:gd name="T79" fmla="*/ 701374 h 1912938"/>
                <a:gd name="T80" fmla="*/ 1500908 w 1909763"/>
                <a:gd name="T81" fmla="*/ 566932 h 1912938"/>
                <a:gd name="T82" fmla="*/ 1381077 w 1909763"/>
                <a:gd name="T83" fmla="*/ 437539 h 1912938"/>
                <a:gd name="T84" fmla="*/ 1277685 w 1909763"/>
                <a:gd name="T85" fmla="*/ 362111 h 1912938"/>
                <a:gd name="T86" fmla="*/ 1174610 w 1909763"/>
                <a:gd name="T87" fmla="*/ 313195 h 1912938"/>
                <a:gd name="T88" fmla="*/ 1571880 w 1909763"/>
                <a:gd name="T89" fmla="*/ 0 h 1912938"/>
                <a:gd name="T90" fmla="*/ 1674374 w 1909763"/>
                <a:gd name="T91" fmla="*/ 27868 h 1912938"/>
                <a:gd name="T92" fmla="*/ 1797116 w 1909763"/>
                <a:gd name="T93" fmla="*/ 110838 h 1912938"/>
                <a:gd name="T94" fmla="*/ 1880946 w 1909763"/>
                <a:gd name="T95" fmla="*/ 216927 h 1912938"/>
                <a:gd name="T96" fmla="*/ 1901825 w 1909763"/>
                <a:gd name="T97" fmla="*/ 315415 h 1912938"/>
                <a:gd name="T98" fmla="*/ 1879681 w 1909763"/>
                <a:gd name="T99" fmla="*/ 399018 h 1912938"/>
                <a:gd name="T100" fmla="*/ 1834128 w 1909763"/>
                <a:gd name="T101" fmla="*/ 461405 h 1912938"/>
                <a:gd name="T102" fmla="*/ 1716764 w 1909763"/>
                <a:gd name="T103" fmla="*/ 551026 h 1912938"/>
                <a:gd name="T104" fmla="*/ 1686079 w 1909763"/>
                <a:gd name="T105" fmla="*/ 466156 h 1912938"/>
                <a:gd name="T106" fmla="*/ 1635148 w 1909763"/>
                <a:gd name="T107" fmla="*/ 386034 h 1912938"/>
                <a:gd name="T108" fmla="*/ 1552899 w 1909763"/>
                <a:gd name="T109" fmla="*/ 297997 h 1912938"/>
                <a:gd name="T110" fmla="*/ 1465272 w 1909763"/>
                <a:gd name="T111" fmla="*/ 231811 h 1912938"/>
                <a:gd name="T112" fmla="*/ 1387135 w 1909763"/>
                <a:gd name="T113" fmla="*/ 193176 h 1912938"/>
                <a:gd name="T114" fmla="*/ 1324816 w 1909763"/>
                <a:gd name="T115" fmla="*/ 138389 h 1912938"/>
                <a:gd name="T116" fmla="*/ 1449455 w 1909763"/>
                <a:gd name="T117" fmla="*/ 33885 h 1912938"/>
                <a:gd name="T118" fmla="*/ 1518102 w 1909763"/>
                <a:gd name="T119" fmla="*/ 4750 h 1912938"/>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1909763" h="1912938">
                  <a:moveTo>
                    <a:pt x="275590" y="1223963"/>
                  </a:moveTo>
                  <a:lnTo>
                    <a:pt x="276860" y="1225231"/>
                  </a:lnTo>
                  <a:lnTo>
                    <a:pt x="281623" y="1228085"/>
                  </a:lnTo>
                  <a:lnTo>
                    <a:pt x="285433" y="1229987"/>
                  </a:lnTo>
                  <a:lnTo>
                    <a:pt x="290513" y="1232207"/>
                  </a:lnTo>
                  <a:lnTo>
                    <a:pt x="296545" y="1235060"/>
                  </a:lnTo>
                  <a:lnTo>
                    <a:pt x="304165" y="1237280"/>
                  </a:lnTo>
                  <a:lnTo>
                    <a:pt x="312738" y="1239816"/>
                  </a:lnTo>
                  <a:lnTo>
                    <a:pt x="323215" y="1242036"/>
                  </a:lnTo>
                  <a:lnTo>
                    <a:pt x="335280" y="1244255"/>
                  </a:lnTo>
                  <a:lnTo>
                    <a:pt x="348933" y="1246157"/>
                  </a:lnTo>
                  <a:lnTo>
                    <a:pt x="364173" y="1248060"/>
                  </a:lnTo>
                  <a:lnTo>
                    <a:pt x="381318" y="1249328"/>
                  </a:lnTo>
                  <a:lnTo>
                    <a:pt x="400368" y="1249962"/>
                  </a:lnTo>
                  <a:lnTo>
                    <a:pt x="421958" y="1250279"/>
                  </a:lnTo>
                  <a:lnTo>
                    <a:pt x="425768" y="1261376"/>
                  </a:lnTo>
                  <a:lnTo>
                    <a:pt x="430213" y="1272474"/>
                  </a:lnTo>
                  <a:lnTo>
                    <a:pt x="434658" y="1282937"/>
                  </a:lnTo>
                  <a:lnTo>
                    <a:pt x="440055" y="1293083"/>
                  </a:lnTo>
                  <a:lnTo>
                    <a:pt x="445453" y="1303229"/>
                  </a:lnTo>
                  <a:lnTo>
                    <a:pt x="451485" y="1313375"/>
                  </a:lnTo>
                  <a:lnTo>
                    <a:pt x="457835" y="1322886"/>
                  </a:lnTo>
                  <a:lnTo>
                    <a:pt x="464185" y="1332081"/>
                  </a:lnTo>
                  <a:lnTo>
                    <a:pt x="471488" y="1341276"/>
                  </a:lnTo>
                  <a:lnTo>
                    <a:pt x="478473" y="1349837"/>
                  </a:lnTo>
                  <a:lnTo>
                    <a:pt x="485775" y="1358080"/>
                  </a:lnTo>
                  <a:lnTo>
                    <a:pt x="493395" y="1366324"/>
                  </a:lnTo>
                  <a:lnTo>
                    <a:pt x="500698" y="1374250"/>
                  </a:lnTo>
                  <a:lnTo>
                    <a:pt x="508635" y="1381860"/>
                  </a:lnTo>
                  <a:lnTo>
                    <a:pt x="516573" y="1388835"/>
                  </a:lnTo>
                  <a:lnTo>
                    <a:pt x="524510" y="1395493"/>
                  </a:lnTo>
                  <a:lnTo>
                    <a:pt x="532448" y="1402469"/>
                  </a:lnTo>
                  <a:lnTo>
                    <a:pt x="540385" y="1408810"/>
                  </a:lnTo>
                  <a:lnTo>
                    <a:pt x="555943" y="1420541"/>
                  </a:lnTo>
                  <a:lnTo>
                    <a:pt x="571500" y="1430687"/>
                  </a:lnTo>
                  <a:lnTo>
                    <a:pt x="586105" y="1439565"/>
                  </a:lnTo>
                  <a:lnTo>
                    <a:pt x="600075" y="1447492"/>
                  </a:lnTo>
                  <a:lnTo>
                    <a:pt x="612775" y="1453833"/>
                  </a:lnTo>
                  <a:lnTo>
                    <a:pt x="624523" y="1458589"/>
                  </a:lnTo>
                  <a:lnTo>
                    <a:pt x="634365" y="1462394"/>
                  </a:lnTo>
                  <a:lnTo>
                    <a:pt x="634365" y="1467784"/>
                  </a:lnTo>
                  <a:lnTo>
                    <a:pt x="634683" y="1473808"/>
                  </a:lnTo>
                  <a:lnTo>
                    <a:pt x="635318" y="1479832"/>
                  </a:lnTo>
                  <a:lnTo>
                    <a:pt x="636270" y="1486173"/>
                  </a:lnTo>
                  <a:lnTo>
                    <a:pt x="638810" y="1499173"/>
                  </a:lnTo>
                  <a:lnTo>
                    <a:pt x="641668" y="1512489"/>
                  </a:lnTo>
                  <a:lnTo>
                    <a:pt x="645795" y="1526440"/>
                  </a:lnTo>
                  <a:lnTo>
                    <a:pt x="650558" y="1540074"/>
                  </a:lnTo>
                  <a:lnTo>
                    <a:pt x="655321" y="1553707"/>
                  </a:lnTo>
                  <a:lnTo>
                    <a:pt x="660083" y="1566707"/>
                  </a:lnTo>
                  <a:lnTo>
                    <a:pt x="665481" y="1579389"/>
                  </a:lnTo>
                  <a:lnTo>
                    <a:pt x="670243" y="1590803"/>
                  </a:lnTo>
                  <a:lnTo>
                    <a:pt x="679133" y="1610144"/>
                  </a:lnTo>
                  <a:lnTo>
                    <a:pt x="685165" y="1623144"/>
                  </a:lnTo>
                  <a:lnTo>
                    <a:pt x="687388" y="1627900"/>
                  </a:lnTo>
                  <a:lnTo>
                    <a:pt x="0" y="1912938"/>
                  </a:lnTo>
                  <a:lnTo>
                    <a:pt x="275590" y="1223963"/>
                  </a:lnTo>
                  <a:close/>
                  <a:moveTo>
                    <a:pt x="923427" y="530225"/>
                  </a:moveTo>
                  <a:lnTo>
                    <a:pt x="931362" y="531813"/>
                  </a:lnTo>
                  <a:lnTo>
                    <a:pt x="941201" y="533401"/>
                  </a:lnTo>
                  <a:lnTo>
                    <a:pt x="951993" y="536259"/>
                  </a:lnTo>
                  <a:lnTo>
                    <a:pt x="965007" y="539435"/>
                  </a:lnTo>
                  <a:lnTo>
                    <a:pt x="978972" y="544199"/>
                  </a:lnTo>
                  <a:lnTo>
                    <a:pt x="994208" y="549281"/>
                  </a:lnTo>
                  <a:lnTo>
                    <a:pt x="1010713" y="555950"/>
                  </a:lnTo>
                  <a:lnTo>
                    <a:pt x="1028805" y="564526"/>
                  </a:lnTo>
                  <a:lnTo>
                    <a:pt x="1038327" y="568972"/>
                  </a:lnTo>
                  <a:lnTo>
                    <a:pt x="1047849" y="574053"/>
                  </a:lnTo>
                  <a:lnTo>
                    <a:pt x="1057689" y="579453"/>
                  </a:lnTo>
                  <a:lnTo>
                    <a:pt x="1067845" y="585487"/>
                  </a:lnTo>
                  <a:lnTo>
                    <a:pt x="1078320" y="591521"/>
                  </a:lnTo>
                  <a:lnTo>
                    <a:pt x="1088794" y="598191"/>
                  </a:lnTo>
                  <a:lnTo>
                    <a:pt x="1099903" y="605495"/>
                  </a:lnTo>
                  <a:lnTo>
                    <a:pt x="1111012" y="613118"/>
                  </a:lnTo>
                  <a:lnTo>
                    <a:pt x="1122439" y="621058"/>
                  </a:lnTo>
                  <a:lnTo>
                    <a:pt x="1133548" y="630268"/>
                  </a:lnTo>
                  <a:lnTo>
                    <a:pt x="1145609" y="639161"/>
                  </a:lnTo>
                  <a:lnTo>
                    <a:pt x="1157353" y="649006"/>
                  </a:lnTo>
                  <a:lnTo>
                    <a:pt x="1169415" y="659487"/>
                  </a:lnTo>
                  <a:lnTo>
                    <a:pt x="1181476" y="670285"/>
                  </a:lnTo>
                  <a:lnTo>
                    <a:pt x="1193855" y="681719"/>
                  </a:lnTo>
                  <a:lnTo>
                    <a:pt x="1206234" y="693787"/>
                  </a:lnTo>
                  <a:lnTo>
                    <a:pt x="1224326" y="712208"/>
                  </a:lnTo>
                  <a:lnTo>
                    <a:pt x="1241148" y="730311"/>
                  </a:lnTo>
                  <a:lnTo>
                    <a:pt x="1257336" y="748731"/>
                  </a:lnTo>
                  <a:lnTo>
                    <a:pt x="1272888" y="767152"/>
                  </a:lnTo>
                  <a:lnTo>
                    <a:pt x="1287172" y="785573"/>
                  </a:lnTo>
                  <a:lnTo>
                    <a:pt x="1300185" y="803993"/>
                  </a:lnTo>
                  <a:lnTo>
                    <a:pt x="1312246" y="822096"/>
                  </a:lnTo>
                  <a:lnTo>
                    <a:pt x="1323356" y="840199"/>
                  </a:lnTo>
                  <a:lnTo>
                    <a:pt x="1333513" y="857984"/>
                  </a:lnTo>
                  <a:lnTo>
                    <a:pt x="1343035" y="875770"/>
                  </a:lnTo>
                  <a:lnTo>
                    <a:pt x="1346843" y="884345"/>
                  </a:lnTo>
                  <a:lnTo>
                    <a:pt x="1350970" y="892920"/>
                  </a:lnTo>
                  <a:lnTo>
                    <a:pt x="1354461" y="901813"/>
                  </a:lnTo>
                  <a:lnTo>
                    <a:pt x="1357635" y="910388"/>
                  </a:lnTo>
                  <a:lnTo>
                    <a:pt x="1360809" y="918963"/>
                  </a:lnTo>
                  <a:lnTo>
                    <a:pt x="1363349" y="927220"/>
                  </a:lnTo>
                  <a:lnTo>
                    <a:pt x="1365570" y="935478"/>
                  </a:lnTo>
                  <a:lnTo>
                    <a:pt x="1367792" y="943735"/>
                  </a:lnTo>
                  <a:lnTo>
                    <a:pt x="1369697" y="951675"/>
                  </a:lnTo>
                  <a:lnTo>
                    <a:pt x="1370966" y="959933"/>
                  </a:lnTo>
                  <a:lnTo>
                    <a:pt x="1372236" y="967873"/>
                  </a:lnTo>
                  <a:lnTo>
                    <a:pt x="1373188" y="975495"/>
                  </a:lnTo>
                  <a:lnTo>
                    <a:pt x="774247" y="1579563"/>
                  </a:lnTo>
                  <a:lnTo>
                    <a:pt x="771708" y="1576387"/>
                  </a:lnTo>
                  <a:lnTo>
                    <a:pt x="768851" y="1572258"/>
                  </a:lnTo>
                  <a:lnTo>
                    <a:pt x="765042" y="1566542"/>
                  </a:lnTo>
                  <a:lnTo>
                    <a:pt x="760281" y="1559237"/>
                  </a:lnTo>
                  <a:lnTo>
                    <a:pt x="755520" y="1550344"/>
                  </a:lnTo>
                  <a:lnTo>
                    <a:pt x="749807" y="1540181"/>
                  </a:lnTo>
                  <a:lnTo>
                    <a:pt x="744728" y="1528113"/>
                  </a:lnTo>
                  <a:lnTo>
                    <a:pt x="739333" y="1515091"/>
                  </a:lnTo>
                  <a:lnTo>
                    <a:pt x="734254" y="1500164"/>
                  </a:lnTo>
                  <a:lnTo>
                    <a:pt x="731715" y="1492224"/>
                  </a:lnTo>
                  <a:lnTo>
                    <a:pt x="729493" y="1483967"/>
                  </a:lnTo>
                  <a:lnTo>
                    <a:pt x="727271" y="1475392"/>
                  </a:lnTo>
                  <a:lnTo>
                    <a:pt x="725367" y="1466181"/>
                  </a:lnTo>
                  <a:lnTo>
                    <a:pt x="724097" y="1457289"/>
                  </a:lnTo>
                  <a:lnTo>
                    <a:pt x="722510" y="1447443"/>
                  </a:lnTo>
                  <a:lnTo>
                    <a:pt x="721241" y="1437280"/>
                  </a:lnTo>
                  <a:lnTo>
                    <a:pt x="720288" y="1427117"/>
                  </a:lnTo>
                  <a:lnTo>
                    <a:pt x="719336" y="1416319"/>
                  </a:lnTo>
                  <a:lnTo>
                    <a:pt x="719336" y="1405203"/>
                  </a:lnTo>
                  <a:lnTo>
                    <a:pt x="719336" y="1394087"/>
                  </a:lnTo>
                  <a:lnTo>
                    <a:pt x="719971" y="1382018"/>
                  </a:lnTo>
                  <a:lnTo>
                    <a:pt x="705688" y="1375349"/>
                  </a:lnTo>
                  <a:lnTo>
                    <a:pt x="692039" y="1368362"/>
                  </a:lnTo>
                  <a:lnTo>
                    <a:pt x="679343" y="1361692"/>
                  </a:lnTo>
                  <a:lnTo>
                    <a:pt x="667282" y="1355023"/>
                  </a:lnTo>
                  <a:lnTo>
                    <a:pt x="655855" y="1348035"/>
                  </a:lnTo>
                  <a:lnTo>
                    <a:pt x="645381" y="1341366"/>
                  </a:lnTo>
                  <a:lnTo>
                    <a:pt x="635224" y="1334696"/>
                  </a:lnTo>
                  <a:lnTo>
                    <a:pt x="625385" y="1327709"/>
                  </a:lnTo>
                  <a:lnTo>
                    <a:pt x="616497" y="1321357"/>
                  </a:lnTo>
                  <a:lnTo>
                    <a:pt x="608245" y="1314688"/>
                  </a:lnTo>
                  <a:lnTo>
                    <a:pt x="599992" y="1308018"/>
                  </a:lnTo>
                  <a:lnTo>
                    <a:pt x="592692" y="1301349"/>
                  </a:lnTo>
                  <a:lnTo>
                    <a:pt x="585709" y="1294679"/>
                  </a:lnTo>
                  <a:lnTo>
                    <a:pt x="579361" y="1288327"/>
                  </a:lnTo>
                  <a:lnTo>
                    <a:pt x="573013" y="1281975"/>
                  </a:lnTo>
                  <a:lnTo>
                    <a:pt x="567300" y="1275306"/>
                  </a:lnTo>
                  <a:lnTo>
                    <a:pt x="561904" y="1268636"/>
                  </a:lnTo>
                  <a:lnTo>
                    <a:pt x="556825" y="1262285"/>
                  </a:lnTo>
                  <a:lnTo>
                    <a:pt x="552064" y="1255933"/>
                  </a:lnTo>
                  <a:lnTo>
                    <a:pt x="547621" y="1249898"/>
                  </a:lnTo>
                  <a:lnTo>
                    <a:pt x="539686" y="1237194"/>
                  </a:lnTo>
                  <a:lnTo>
                    <a:pt x="532703" y="1224808"/>
                  </a:lnTo>
                  <a:lnTo>
                    <a:pt x="526355" y="1212739"/>
                  </a:lnTo>
                  <a:lnTo>
                    <a:pt x="520641" y="1200988"/>
                  </a:lnTo>
                  <a:lnTo>
                    <a:pt x="509850" y="1177804"/>
                  </a:lnTo>
                  <a:lnTo>
                    <a:pt x="497471" y="1178122"/>
                  </a:lnTo>
                  <a:lnTo>
                    <a:pt x="485727" y="1178122"/>
                  </a:lnTo>
                  <a:lnTo>
                    <a:pt x="474300" y="1178122"/>
                  </a:lnTo>
                  <a:lnTo>
                    <a:pt x="463509" y="1177804"/>
                  </a:lnTo>
                  <a:lnTo>
                    <a:pt x="453352" y="1177169"/>
                  </a:lnTo>
                  <a:lnTo>
                    <a:pt x="443512" y="1175898"/>
                  </a:lnTo>
                  <a:lnTo>
                    <a:pt x="433673" y="1174628"/>
                  </a:lnTo>
                  <a:lnTo>
                    <a:pt x="424785" y="1173675"/>
                  </a:lnTo>
                  <a:lnTo>
                    <a:pt x="416215" y="1172087"/>
                  </a:lnTo>
                  <a:lnTo>
                    <a:pt x="408280" y="1170182"/>
                  </a:lnTo>
                  <a:lnTo>
                    <a:pt x="393045" y="1167006"/>
                  </a:lnTo>
                  <a:lnTo>
                    <a:pt x="379714" y="1162877"/>
                  </a:lnTo>
                  <a:lnTo>
                    <a:pt x="367653" y="1158431"/>
                  </a:lnTo>
                  <a:lnTo>
                    <a:pt x="357496" y="1153984"/>
                  </a:lnTo>
                  <a:lnTo>
                    <a:pt x="348926" y="1149855"/>
                  </a:lnTo>
                  <a:lnTo>
                    <a:pt x="341308" y="1146044"/>
                  </a:lnTo>
                  <a:lnTo>
                    <a:pt x="335595" y="1142551"/>
                  </a:lnTo>
                  <a:lnTo>
                    <a:pt x="331151" y="1139375"/>
                  </a:lnTo>
                  <a:lnTo>
                    <a:pt x="327660" y="1137152"/>
                  </a:lnTo>
                  <a:lnTo>
                    <a:pt x="325438" y="1134928"/>
                  </a:lnTo>
                  <a:lnTo>
                    <a:pt x="923427" y="530225"/>
                  </a:lnTo>
                  <a:close/>
                  <a:moveTo>
                    <a:pt x="1084432" y="388938"/>
                  </a:moveTo>
                  <a:lnTo>
                    <a:pt x="1089844" y="389573"/>
                  </a:lnTo>
                  <a:lnTo>
                    <a:pt x="1097165" y="389891"/>
                  </a:lnTo>
                  <a:lnTo>
                    <a:pt x="1106715" y="390843"/>
                  </a:lnTo>
                  <a:lnTo>
                    <a:pt x="1118175" y="392748"/>
                  </a:lnTo>
                  <a:lnTo>
                    <a:pt x="1132499" y="396241"/>
                  </a:lnTo>
                  <a:lnTo>
                    <a:pt x="1140458" y="398146"/>
                  </a:lnTo>
                  <a:lnTo>
                    <a:pt x="1148734" y="400686"/>
                  </a:lnTo>
                  <a:lnTo>
                    <a:pt x="1157329" y="403226"/>
                  </a:lnTo>
                  <a:lnTo>
                    <a:pt x="1166879" y="406718"/>
                  </a:lnTo>
                  <a:lnTo>
                    <a:pt x="1176747" y="410528"/>
                  </a:lnTo>
                  <a:lnTo>
                    <a:pt x="1187252" y="414656"/>
                  </a:lnTo>
                  <a:lnTo>
                    <a:pt x="1197756" y="419418"/>
                  </a:lnTo>
                  <a:lnTo>
                    <a:pt x="1208579" y="424816"/>
                  </a:lnTo>
                  <a:lnTo>
                    <a:pt x="1220358" y="430848"/>
                  </a:lnTo>
                  <a:lnTo>
                    <a:pt x="1232136" y="437198"/>
                  </a:lnTo>
                  <a:lnTo>
                    <a:pt x="1244550" y="444183"/>
                  </a:lnTo>
                  <a:lnTo>
                    <a:pt x="1256965" y="452121"/>
                  </a:lnTo>
                  <a:lnTo>
                    <a:pt x="1270017" y="460376"/>
                  </a:lnTo>
                  <a:lnTo>
                    <a:pt x="1283386" y="469901"/>
                  </a:lnTo>
                  <a:lnTo>
                    <a:pt x="1296438" y="480061"/>
                  </a:lnTo>
                  <a:lnTo>
                    <a:pt x="1310444" y="490856"/>
                  </a:lnTo>
                  <a:lnTo>
                    <a:pt x="1324450" y="502286"/>
                  </a:lnTo>
                  <a:lnTo>
                    <a:pt x="1338775" y="514986"/>
                  </a:lnTo>
                  <a:lnTo>
                    <a:pt x="1353100" y="528003"/>
                  </a:lnTo>
                  <a:lnTo>
                    <a:pt x="1367743" y="542291"/>
                  </a:lnTo>
                  <a:lnTo>
                    <a:pt x="1382386" y="557531"/>
                  </a:lnTo>
                  <a:lnTo>
                    <a:pt x="1396074" y="572136"/>
                  </a:lnTo>
                  <a:lnTo>
                    <a:pt x="1408489" y="586423"/>
                  </a:lnTo>
                  <a:lnTo>
                    <a:pt x="1420267" y="600393"/>
                  </a:lnTo>
                  <a:lnTo>
                    <a:pt x="1430772" y="613728"/>
                  </a:lnTo>
                  <a:lnTo>
                    <a:pt x="1440640" y="627381"/>
                  </a:lnTo>
                  <a:lnTo>
                    <a:pt x="1449235" y="640081"/>
                  </a:lnTo>
                  <a:lnTo>
                    <a:pt x="1457511" y="653098"/>
                  </a:lnTo>
                  <a:lnTo>
                    <a:pt x="1464833" y="665163"/>
                  </a:lnTo>
                  <a:lnTo>
                    <a:pt x="1471517" y="676911"/>
                  </a:lnTo>
                  <a:lnTo>
                    <a:pt x="1477566" y="688341"/>
                  </a:lnTo>
                  <a:lnTo>
                    <a:pt x="1482341" y="699136"/>
                  </a:lnTo>
                  <a:lnTo>
                    <a:pt x="1487434" y="709613"/>
                  </a:lnTo>
                  <a:lnTo>
                    <a:pt x="1490935" y="720408"/>
                  </a:lnTo>
                  <a:lnTo>
                    <a:pt x="1494755" y="729616"/>
                  </a:lnTo>
                  <a:lnTo>
                    <a:pt x="1497939" y="739141"/>
                  </a:lnTo>
                  <a:lnTo>
                    <a:pt x="1500167" y="747713"/>
                  </a:lnTo>
                  <a:lnTo>
                    <a:pt x="1502395" y="756286"/>
                  </a:lnTo>
                  <a:lnTo>
                    <a:pt x="1503987" y="763906"/>
                  </a:lnTo>
                  <a:lnTo>
                    <a:pt x="1505260" y="771526"/>
                  </a:lnTo>
                  <a:lnTo>
                    <a:pt x="1507170" y="784543"/>
                  </a:lnTo>
                  <a:lnTo>
                    <a:pt x="1508125" y="795338"/>
                  </a:lnTo>
                  <a:lnTo>
                    <a:pt x="1508125" y="804228"/>
                  </a:lnTo>
                  <a:lnTo>
                    <a:pt x="1507807" y="810261"/>
                  </a:lnTo>
                  <a:lnTo>
                    <a:pt x="1506852" y="815341"/>
                  </a:lnTo>
                  <a:lnTo>
                    <a:pt x="1444778" y="877888"/>
                  </a:lnTo>
                  <a:lnTo>
                    <a:pt x="1442550" y="864553"/>
                  </a:lnTo>
                  <a:lnTo>
                    <a:pt x="1439048" y="851218"/>
                  </a:lnTo>
                  <a:lnTo>
                    <a:pt x="1435228" y="836296"/>
                  </a:lnTo>
                  <a:lnTo>
                    <a:pt x="1430135" y="821691"/>
                  </a:lnTo>
                  <a:lnTo>
                    <a:pt x="1424087" y="806451"/>
                  </a:lnTo>
                  <a:lnTo>
                    <a:pt x="1416765" y="790576"/>
                  </a:lnTo>
                  <a:lnTo>
                    <a:pt x="1408807" y="774383"/>
                  </a:lnTo>
                  <a:lnTo>
                    <a:pt x="1399894" y="757873"/>
                  </a:lnTo>
                  <a:lnTo>
                    <a:pt x="1390026" y="741363"/>
                  </a:lnTo>
                  <a:lnTo>
                    <a:pt x="1378884" y="724536"/>
                  </a:lnTo>
                  <a:lnTo>
                    <a:pt x="1367106" y="707073"/>
                  </a:lnTo>
                  <a:lnTo>
                    <a:pt x="1353737" y="689928"/>
                  </a:lnTo>
                  <a:lnTo>
                    <a:pt x="1340048" y="672466"/>
                  </a:lnTo>
                  <a:lnTo>
                    <a:pt x="1325087" y="655003"/>
                  </a:lnTo>
                  <a:lnTo>
                    <a:pt x="1308852" y="637541"/>
                  </a:lnTo>
                  <a:lnTo>
                    <a:pt x="1291981" y="620396"/>
                  </a:lnTo>
                  <a:lnTo>
                    <a:pt x="1278611" y="607061"/>
                  </a:lnTo>
                  <a:lnTo>
                    <a:pt x="1264923" y="594361"/>
                  </a:lnTo>
                  <a:lnTo>
                    <a:pt x="1251235" y="582296"/>
                  </a:lnTo>
                  <a:lnTo>
                    <a:pt x="1238184" y="570866"/>
                  </a:lnTo>
                  <a:lnTo>
                    <a:pt x="1224814" y="560388"/>
                  </a:lnTo>
                  <a:lnTo>
                    <a:pt x="1212081" y="550228"/>
                  </a:lnTo>
                  <a:lnTo>
                    <a:pt x="1199348" y="541021"/>
                  </a:lnTo>
                  <a:lnTo>
                    <a:pt x="1187252" y="532448"/>
                  </a:lnTo>
                  <a:lnTo>
                    <a:pt x="1175155" y="524511"/>
                  </a:lnTo>
                  <a:lnTo>
                    <a:pt x="1163059" y="516573"/>
                  </a:lnTo>
                  <a:lnTo>
                    <a:pt x="1151917" y="509588"/>
                  </a:lnTo>
                  <a:lnTo>
                    <a:pt x="1140776" y="502921"/>
                  </a:lnTo>
                  <a:lnTo>
                    <a:pt x="1129953" y="496888"/>
                  </a:lnTo>
                  <a:lnTo>
                    <a:pt x="1119766" y="491808"/>
                  </a:lnTo>
                  <a:lnTo>
                    <a:pt x="1109580" y="486411"/>
                  </a:lnTo>
                  <a:lnTo>
                    <a:pt x="1100030" y="481966"/>
                  </a:lnTo>
                  <a:lnTo>
                    <a:pt x="1082522" y="474028"/>
                  </a:lnTo>
                  <a:lnTo>
                    <a:pt x="1066287" y="467678"/>
                  </a:lnTo>
                  <a:lnTo>
                    <a:pt x="1052599" y="462598"/>
                  </a:lnTo>
                  <a:lnTo>
                    <a:pt x="1040821" y="459106"/>
                  </a:lnTo>
                  <a:lnTo>
                    <a:pt x="1031590" y="456248"/>
                  </a:lnTo>
                  <a:lnTo>
                    <a:pt x="1024905" y="454343"/>
                  </a:lnTo>
                  <a:lnTo>
                    <a:pt x="1019175" y="453391"/>
                  </a:lnTo>
                  <a:lnTo>
                    <a:pt x="1084432" y="388938"/>
                  </a:lnTo>
                  <a:close/>
                  <a:moveTo>
                    <a:pt x="1213168" y="238125"/>
                  </a:moveTo>
                  <a:lnTo>
                    <a:pt x="1218883" y="238125"/>
                  </a:lnTo>
                  <a:lnTo>
                    <a:pt x="1226186" y="238759"/>
                  </a:lnTo>
                  <a:lnTo>
                    <a:pt x="1236028" y="239709"/>
                  </a:lnTo>
                  <a:lnTo>
                    <a:pt x="1248411" y="242245"/>
                  </a:lnTo>
                  <a:lnTo>
                    <a:pt x="1263016" y="245414"/>
                  </a:lnTo>
                  <a:lnTo>
                    <a:pt x="1270953" y="247315"/>
                  </a:lnTo>
                  <a:lnTo>
                    <a:pt x="1280161" y="249850"/>
                  </a:lnTo>
                  <a:lnTo>
                    <a:pt x="1289051" y="253020"/>
                  </a:lnTo>
                  <a:lnTo>
                    <a:pt x="1298893" y="256506"/>
                  </a:lnTo>
                  <a:lnTo>
                    <a:pt x="1309053" y="260625"/>
                  </a:lnTo>
                  <a:lnTo>
                    <a:pt x="1319848" y="264745"/>
                  </a:lnTo>
                  <a:lnTo>
                    <a:pt x="1330961" y="269816"/>
                  </a:lnTo>
                  <a:lnTo>
                    <a:pt x="1342391" y="275203"/>
                  </a:lnTo>
                  <a:lnTo>
                    <a:pt x="1354456" y="281541"/>
                  </a:lnTo>
                  <a:lnTo>
                    <a:pt x="1366838" y="288196"/>
                  </a:lnTo>
                  <a:lnTo>
                    <a:pt x="1379538" y="295802"/>
                  </a:lnTo>
                  <a:lnTo>
                    <a:pt x="1392873" y="303725"/>
                  </a:lnTo>
                  <a:lnTo>
                    <a:pt x="1405891" y="312598"/>
                  </a:lnTo>
                  <a:lnTo>
                    <a:pt x="1419861" y="322422"/>
                  </a:lnTo>
                  <a:lnTo>
                    <a:pt x="1433831" y="332880"/>
                  </a:lnTo>
                  <a:lnTo>
                    <a:pt x="1448436" y="344289"/>
                  </a:lnTo>
                  <a:lnTo>
                    <a:pt x="1463041" y="356332"/>
                  </a:lnTo>
                  <a:lnTo>
                    <a:pt x="1477963" y="369325"/>
                  </a:lnTo>
                  <a:lnTo>
                    <a:pt x="1492886" y="383269"/>
                  </a:lnTo>
                  <a:lnTo>
                    <a:pt x="1508126" y="398164"/>
                  </a:lnTo>
                  <a:lnTo>
                    <a:pt x="1523366" y="413692"/>
                  </a:lnTo>
                  <a:lnTo>
                    <a:pt x="1537653" y="428587"/>
                  </a:lnTo>
                  <a:lnTo>
                    <a:pt x="1550353" y="443481"/>
                  </a:lnTo>
                  <a:lnTo>
                    <a:pt x="1562418" y="458376"/>
                  </a:lnTo>
                  <a:lnTo>
                    <a:pt x="1573848" y="472637"/>
                  </a:lnTo>
                  <a:lnTo>
                    <a:pt x="1583691" y="486264"/>
                  </a:lnTo>
                  <a:lnTo>
                    <a:pt x="1593216" y="499891"/>
                  </a:lnTo>
                  <a:lnTo>
                    <a:pt x="1601471" y="512884"/>
                  </a:lnTo>
                  <a:lnTo>
                    <a:pt x="1609091" y="525878"/>
                  </a:lnTo>
                  <a:lnTo>
                    <a:pt x="1616076" y="538237"/>
                  </a:lnTo>
                  <a:lnTo>
                    <a:pt x="1622108" y="549963"/>
                  </a:lnTo>
                  <a:lnTo>
                    <a:pt x="1627823" y="561371"/>
                  </a:lnTo>
                  <a:lnTo>
                    <a:pt x="1632268" y="572780"/>
                  </a:lnTo>
                  <a:lnTo>
                    <a:pt x="1636713" y="583238"/>
                  </a:lnTo>
                  <a:lnTo>
                    <a:pt x="1640206" y="593379"/>
                  </a:lnTo>
                  <a:lnTo>
                    <a:pt x="1643699" y="603203"/>
                  </a:lnTo>
                  <a:lnTo>
                    <a:pt x="1646239" y="612077"/>
                  </a:lnTo>
                  <a:lnTo>
                    <a:pt x="1648143" y="620633"/>
                  </a:lnTo>
                  <a:lnTo>
                    <a:pt x="1650049" y="628873"/>
                  </a:lnTo>
                  <a:lnTo>
                    <a:pt x="1651636" y="636478"/>
                  </a:lnTo>
                  <a:lnTo>
                    <a:pt x="1652589" y="643767"/>
                  </a:lnTo>
                  <a:lnTo>
                    <a:pt x="1653541" y="650422"/>
                  </a:lnTo>
                  <a:lnTo>
                    <a:pt x="1654176" y="661514"/>
                  </a:lnTo>
                  <a:lnTo>
                    <a:pt x="1654176" y="670705"/>
                  </a:lnTo>
                  <a:lnTo>
                    <a:pt x="1653859" y="677043"/>
                  </a:lnTo>
                  <a:lnTo>
                    <a:pt x="1652906" y="682747"/>
                  </a:lnTo>
                  <a:lnTo>
                    <a:pt x="1588136" y="747713"/>
                  </a:lnTo>
                  <a:lnTo>
                    <a:pt x="1585596" y="733769"/>
                  </a:lnTo>
                  <a:lnTo>
                    <a:pt x="1582421" y="719508"/>
                  </a:lnTo>
                  <a:lnTo>
                    <a:pt x="1578293" y="704297"/>
                  </a:lnTo>
                  <a:lnTo>
                    <a:pt x="1572896" y="689085"/>
                  </a:lnTo>
                  <a:lnTo>
                    <a:pt x="1566546" y="672923"/>
                  </a:lnTo>
                  <a:lnTo>
                    <a:pt x="1559561" y="656761"/>
                  </a:lnTo>
                  <a:lnTo>
                    <a:pt x="1550671" y="639964"/>
                  </a:lnTo>
                  <a:lnTo>
                    <a:pt x="1541463" y="622534"/>
                  </a:lnTo>
                  <a:lnTo>
                    <a:pt x="1531303" y="605105"/>
                  </a:lnTo>
                  <a:lnTo>
                    <a:pt x="1519556" y="587358"/>
                  </a:lnTo>
                  <a:lnTo>
                    <a:pt x="1507173" y="569294"/>
                  </a:lnTo>
                  <a:lnTo>
                    <a:pt x="1493521" y="551230"/>
                  </a:lnTo>
                  <a:lnTo>
                    <a:pt x="1479233" y="533166"/>
                  </a:lnTo>
                  <a:lnTo>
                    <a:pt x="1463676" y="514786"/>
                  </a:lnTo>
                  <a:lnTo>
                    <a:pt x="1446848" y="497039"/>
                  </a:lnTo>
                  <a:lnTo>
                    <a:pt x="1429386" y="478975"/>
                  </a:lnTo>
                  <a:lnTo>
                    <a:pt x="1415098" y="465031"/>
                  </a:lnTo>
                  <a:lnTo>
                    <a:pt x="1400811" y="451721"/>
                  </a:lnTo>
                  <a:lnTo>
                    <a:pt x="1386841" y="439362"/>
                  </a:lnTo>
                  <a:lnTo>
                    <a:pt x="1372871" y="427636"/>
                  </a:lnTo>
                  <a:lnTo>
                    <a:pt x="1359536" y="416544"/>
                  </a:lnTo>
                  <a:lnTo>
                    <a:pt x="1345883" y="406086"/>
                  </a:lnTo>
                  <a:lnTo>
                    <a:pt x="1332548" y="396262"/>
                  </a:lnTo>
                  <a:lnTo>
                    <a:pt x="1319848" y="387389"/>
                  </a:lnTo>
                  <a:lnTo>
                    <a:pt x="1307148" y="378832"/>
                  </a:lnTo>
                  <a:lnTo>
                    <a:pt x="1295083" y="370909"/>
                  </a:lnTo>
                  <a:lnTo>
                    <a:pt x="1283018" y="363620"/>
                  </a:lnTo>
                  <a:lnTo>
                    <a:pt x="1271271" y="356648"/>
                  </a:lnTo>
                  <a:lnTo>
                    <a:pt x="1260158" y="350627"/>
                  </a:lnTo>
                  <a:lnTo>
                    <a:pt x="1249681" y="344606"/>
                  </a:lnTo>
                  <a:lnTo>
                    <a:pt x="1239203" y="339219"/>
                  </a:lnTo>
                  <a:lnTo>
                    <a:pt x="1229361" y="334782"/>
                  </a:lnTo>
                  <a:lnTo>
                    <a:pt x="1210628" y="326542"/>
                  </a:lnTo>
                  <a:lnTo>
                    <a:pt x="1193801" y="319887"/>
                  </a:lnTo>
                  <a:lnTo>
                    <a:pt x="1179513" y="314500"/>
                  </a:lnTo>
                  <a:lnTo>
                    <a:pt x="1167766" y="310697"/>
                  </a:lnTo>
                  <a:lnTo>
                    <a:pt x="1157923" y="307845"/>
                  </a:lnTo>
                  <a:lnTo>
                    <a:pt x="1150621" y="306260"/>
                  </a:lnTo>
                  <a:lnTo>
                    <a:pt x="1144588" y="304992"/>
                  </a:lnTo>
                  <a:lnTo>
                    <a:pt x="1213168" y="238125"/>
                  </a:lnTo>
                  <a:close/>
                  <a:moveTo>
                    <a:pt x="1555569" y="0"/>
                  </a:moveTo>
                  <a:lnTo>
                    <a:pt x="1566687" y="0"/>
                  </a:lnTo>
                  <a:lnTo>
                    <a:pt x="1578441" y="0"/>
                  </a:lnTo>
                  <a:lnTo>
                    <a:pt x="1589876" y="1272"/>
                  </a:lnTo>
                  <a:lnTo>
                    <a:pt x="1601948" y="2862"/>
                  </a:lnTo>
                  <a:lnTo>
                    <a:pt x="1614337" y="5088"/>
                  </a:lnTo>
                  <a:lnTo>
                    <a:pt x="1627043" y="7950"/>
                  </a:lnTo>
                  <a:lnTo>
                    <a:pt x="1640385" y="11766"/>
                  </a:lnTo>
                  <a:lnTo>
                    <a:pt x="1653409" y="16218"/>
                  </a:lnTo>
                  <a:lnTo>
                    <a:pt x="1667386" y="21624"/>
                  </a:lnTo>
                  <a:lnTo>
                    <a:pt x="1681363" y="27984"/>
                  </a:lnTo>
                  <a:lnTo>
                    <a:pt x="1695976" y="35298"/>
                  </a:lnTo>
                  <a:lnTo>
                    <a:pt x="1710588" y="42930"/>
                  </a:lnTo>
                  <a:lnTo>
                    <a:pt x="1725836" y="52152"/>
                  </a:lnTo>
                  <a:lnTo>
                    <a:pt x="1741084" y="62010"/>
                  </a:lnTo>
                  <a:lnTo>
                    <a:pt x="1756649" y="72822"/>
                  </a:lnTo>
                  <a:lnTo>
                    <a:pt x="1772850" y="84588"/>
                  </a:lnTo>
                  <a:lnTo>
                    <a:pt x="1789051" y="97626"/>
                  </a:lnTo>
                  <a:lnTo>
                    <a:pt x="1804617" y="111300"/>
                  </a:lnTo>
                  <a:lnTo>
                    <a:pt x="1819547" y="124656"/>
                  </a:lnTo>
                  <a:lnTo>
                    <a:pt x="1832571" y="138330"/>
                  </a:lnTo>
                  <a:lnTo>
                    <a:pt x="1844642" y="151686"/>
                  </a:lnTo>
                  <a:lnTo>
                    <a:pt x="1856078" y="165042"/>
                  </a:lnTo>
                  <a:lnTo>
                    <a:pt x="1865608" y="178398"/>
                  </a:lnTo>
                  <a:lnTo>
                    <a:pt x="1874502" y="191755"/>
                  </a:lnTo>
                  <a:lnTo>
                    <a:pt x="1881809" y="204475"/>
                  </a:lnTo>
                  <a:lnTo>
                    <a:pt x="1888797" y="217831"/>
                  </a:lnTo>
                  <a:lnTo>
                    <a:pt x="1894197" y="230869"/>
                  </a:lnTo>
                  <a:lnTo>
                    <a:pt x="1898962" y="243907"/>
                  </a:lnTo>
                  <a:lnTo>
                    <a:pt x="1902457" y="256309"/>
                  </a:lnTo>
                  <a:lnTo>
                    <a:pt x="1905633" y="268711"/>
                  </a:lnTo>
                  <a:lnTo>
                    <a:pt x="1907857" y="281113"/>
                  </a:lnTo>
                  <a:lnTo>
                    <a:pt x="1908810" y="293197"/>
                  </a:lnTo>
                  <a:lnTo>
                    <a:pt x="1909763" y="305281"/>
                  </a:lnTo>
                  <a:lnTo>
                    <a:pt x="1909763" y="316729"/>
                  </a:lnTo>
                  <a:lnTo>
                    <a:pt x="1908492" y="328177"/>
                  </a:lnTo>
                  <a:lnTo>
                    <a:pt x="1907539" y="339307"/>
                  </a:lnTo>
                  <a:lnTo>
                    <a:pt x="1905316" y="350437"/>
                  </a:lnTo>
                  <a:lnTo>
                    <a:pt x="1902457" y="360931"/>
                  </a:lnTo>
                  <a:lnTo>
                    <a:pt x="1899598" y="371425"/>
                  </a:lnTo>
                  <a:lnTo>
                    <a:pt x="1895786" y="381601"/>
                  </a:lnTo>
                  <a:lnTo>
                    <a:pt x="1891656" y="391459"/>
                  </a:lnTo>
                  <a:lnTo>
                    <a:pt x="1887527" y="400681"/>
                  </a:lnTo>
                  <a:lnTo>
                    <a:pt x="1882762" y="409903"/>
                  </a:lnTo>
                  <a:lnTo>
                    <a:pt x="1877361" y="418490"/>
                  </a:lnTo>
                  <a:lnTo>
                    <a:pt x="1871643" y="426758"/>
                  </a:lnTo>
                  <a:lnTo>
                    <a:pt x="1865925" y="434708"/>
                  </a:lnTo>
                  <a:lnTo>
                    <a:pt x="1860208" y="442340"/>
                  </a:lnTo>
                  <a:lnTo>
                    <a:pt x="1854172" y="449336"/>
                  </a:lnTo>
                  <a:lnTo>
                    <a:pt x="1847501" y="456014"/>
                  </a:lnTo>
                  <a:lnTo>
                    <a:pt x="1841783" y="463328"/>
                  </a:lnTo>
                  <a:lnTo>
                    <a:pt x="1830983" y="476048"/>
                  </a:lnTo>
                  <a:lnTo>
                    <a:pt x="1801122" y="514208"/>
                  </a:lnTo>
                  <a:lnTo>
                    <a:pt x="1764909" y="560636"/>
                  </a:lnTo>
                  <a:lnTo>
                    <a:pt x="1730283" y="604838"/>
                  </a:lnTo>
                  <a:lnTo>
                    <a:pt x="1729648" y="593708"/>
                  </a:lnTo>
                  <a:lnTo>
                    <a:pt x="1728377" y="581306"/>
                  </a:lnTo>
                  <a:lnTo>
                    <a:pt x="1726471" y="567632"/>
                  </a:lnTo>
                  <a:lnTo>
                    <a:pt x="1723930" y="553322"/>
                  </a:lnTo>
                  <a:lnTo>
                    <a:pt x="1720118" y="537740"/>
                  </a:lnTo>
                  <a:lnTo>
                    <a:pt x="1715353" y="521840"/>
                  </a:lnTo>
                  <a:lnTo>
                    <a:pt x="1712494" y="513254"/>
                  </a:lnTo>
                  <a:lnTo>
                    <a:pt x="1709318" y="504668"/>
                  </a:lnTo>
                  <a:lnTo>
                    <a:pt x="1705823" y="496082"/>
                  </a:lnTo>
                  <a:lnTo>
                    <a:pt x="1702011" y="487178"/>
                  </a:lnTo>
                  <a:lnTo>
                    <a:pt x="1697882" y="477638"/>
                  </a:lnTo>
                  <a:lnTo>
                    <a:pt x="1693117" y="468098"/>
                  </a:lnTo>
                  <a:lnTo>
                    <a:pt x="1688034" y="458876"/>
                  </a:lnTo>
                  <a:lnTo>
                    <a:pt x="1682952" y="449018"/>
                  </a:lnTo>
                  <a:lnTo>
                    <a:pt x="1677234" y="439160"/>
                  </a:lnTo>
                  <a:lnTo>
                    <a:pt x="1670881" y="428984"/>
                  </a:lnTo>
                  <a:lnTo>
                    <a:pt x="1664527" y="418808"/>
                  </a:lnTo>
                  <a:lnTo>
                    <a:pt x="1657221" y="408631"/>
                  </a:lnTo>
                  <a:lnTo>
                    <a:pt x="1649915" y="398137"/>
                  </a:lnTo>
                  <a:lnTo>
                    <a:pt x="1641973" y="387643"/>
                  </a:lnTo>
                  <a:lnTo>
                    <a:pt x="1633079" y="376831"/>
                  </a:lnTo>
                  <a:lnTo>
                    <a:pt x="1624184" y="365701"/>
                  </a:lnTo>
                  <a:lnTo>
                    <a:pt x="1614337" y="354889"/>
                  </a:lnTo>
                  <a:lnTo>
                    <a:pt x="1604489" y="343441"/>
                  </a:lnTo>
                  <a:lnTo>
                    <a:pt x="1593688" y="332311"/>
                  </a:lnTo>
                  <a:lnTo>
                    <a:pt x="1582570" y="320863"/>
                  </a:lnTo>
                  <a:lnTo>
                    <a:pt x="1571134" y="310051"/>
                  </a:lnTo>
                  <a:lnTo>
                    <a:pt x="1559381" y="299239"/>
                  </a:lnTo>
                  <a:lnTo>
                    <a:pt x="1548263" y="289381"/>
                  </a:lnTo>
                  <a:lnTo>
                    <a:pt x="1536827" y="279523"/>
                  </a:lnTo>
                  <a:lnTo>
                    <a:pt x="1525709" y="270619"/>
                  </a:lnTo>
                  <a:lnTo>
                    <a:pt x="1514590" y="262351"/>
                  </a:lnTo>
                  <a:lnTo>
                    <a:pt x="1503472" y="254083"/>
                  </a:lnTo>
                  <a:lnTo>
                    <a:pt x="1492672" y="246451"/>
                  </a:lnTo>
                  <a:lnTo>
                    <a:pt x="1481871" y="239137"/>
                  </a:lnTo>
                  <a:lnTo>
                    <a:pt x="1471388" y="232777"/>
                  </a:lnTo>
                  <a:lnTo>
                    <a:pt x="1460905" y="226417"/>
                  </a:lnTo>
                  <a:lnTo>
                    <a:pt x="1450740" y="220693"/>
                  </a:lnTo>
                  <a:lnTo>
                    <a:pt x="1440575" y="215287"/>
                  </a:lnTo>
                  <a:lnTo>
                    <a:pt x="1430410" y="210199"/>
                  </a:lnTo>
                  <a:lnTo>
                    <a:pt x="1420562" y="205747"/>
                  </a:lnTo>
                  <a:lnTo>
                    <a:pt x="1411350" y="201613"/>
                  </a:lnTo>
                  <a:lnTo>
                    <a:pt x="1401820" y="197479"/>
                  </a:lnTo>
                  <a:lnTo>
                    <a:pt x="1392925" y="193981"/>
                  </a:lnTo>
                  <a:lnTo>
                    <a:pt x="1375136" y="187620"/>
                  </a:lnTo>
                  <a:lnTo>
                    <a:pt x="1358300" y="182850"/>
                  </a:lnTo>
                  <a:lnTo>
                    <a:pt x="1342417" y="178716"/>
                  </a:lnTo>
                  <a:lnTo>
                    <a:pt x="1327805" y="175536"/>
                  </a:lnTo>
                  <a:lnTo>
                    <a:pt x="1314145" y="173310"/>
                  </a:lnTo>
                  <a:lnTo>
                    <a:pt x="1301756" y="171720"/>
                  </a:lnTo>
                  <a:lnTo>
                    <a:pt x="1290638" y="171084"/>
                  </a:lnTo>
                  <a:lnTo>
                    <a:pt x="1330346" y="138966"/>
                  </a:lnTo>
                  <a:lnTo>
                    <a:pt x="1370689" y="105894"/>
                  </a:lnTo>
                  <a:lnTo>
                    <a:pt x="1405950" y="76638"/>
                  </a:lnTo>
                  <a:lnTo>
                    <a:pt x="1419609" y="64554"/>
                  </a:lnTo>
                  <a:lnTo>
                    <a:pt x="1429774" y="55650"/>
                  </a:lnTo>
                  <a:lnTo>
                    <a:pt x="1435810" y="49926"/>
                  </a:lnTo>
                  <a:lnTo>
                    <a:pt x="1442163" y="44520"/>
                  </a:lnTo>
                  <a:lnTo>
                    <a:pt x="1448834" y="39432"/>
                  </a:lnTo>
                  <a:lnTo>
                    <a:pt x="1455505" y="34026"/>
                  </a:lnTo>
                  <a:lnTo>
                    <a:pt x="1463129" y="29256"/>
                  </a:lnTo>
                  <a:lnTo>
                    <a:pt x="1470753" y="24486"/>
                  </a:lnTo>
                  <a:lnTo>
                    <a:pt x="1479012" y="20352"/>
                  </a:lnTo>
                  <a:lnTo>
                    <a:pt x="1487271" y="16218"/>
                  </a:lnTo>
                  <a:lnTo>
                    <a:pt x="1495848" y="13038"/>
                  </a:lnTo>
                  <a:lnTo>
                    <a:pt x="1505378" y="9540"/>
                  </a:lnTo>
                  <a:lnTo>
                    <a:pt x="1514590" y="6996"/>
                  </a:lnTo>
                  <a:lnTo>
                    <a:pt x="1524438" y="4770"/>
                  </a:lnTo>
                  <a:lnTo>
                    <a:pt x="1534285" y="2544"/>
                  </a:lnTo>
                  <a:lnTo>
                    <a:pt x="1544768" y="1272"/>
                  </a:lnTo>
                  <a:lnTo>
                    <a:pt x="1555569" y="0"/>
                  </a:lnTo>
                  <a:close/>
                </a:path>
              </a:pathLst>
            </a:custGeom>
            <a:solidFill>
              <a:schemeClr val="accent1"/>
            </a:solidFill>
            <a:ln>
              <a:noFill/>
            </a:ln>
          </p:spPr>
          <p:txBody>
            <a:bodyPr anchor="ctr">
              <a:scene3d>
                <a:camera prst="orthographicFront"/>
                <a:lightRig rig="threePt" dir="t"/>
              </a:scene3d>
              <a:sp3d contourW="12700">
                <a:contourClr>
                  <a:srgbClr val="FFFFFF"/>
                </a:contourClr>
              </a:sp3d>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a:ea typeface="宋体" panose="02010600030101010101" pitchFamily="2" charset="-122"/>
                <a:cs typeface="+mn-cs"/>
              </a:endParaRPr>
            </a:p>
          </p:txBody>
        </p:sp>
      </p:grpSp>
    </p:spTree>
    <p:custDataLst>
      <p:tags r:id="rId3"/>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771" name="组合 1"/>
          <p:cNvGrpSpPr/>
          <p:nvPr/>
        </p:nvGrpSpPr>
        <p:grpSpPr>
          <a:xfrm>
            <a:off x="239395" y="172085"/>
            <a:ext cx="11506835" cy="6525895"/>
            <a:chOff x="3160714" y="1830388"/>
            <a:chExt cx="5861049" cy="4249738"/>
          </a:xfrm>
        </p:grpSpPr>
        <p:sp>
          <p:nvSpPr>
            <p:cNvPr id="6" name="MH_Other_1"/>
            <p:cNvSpPr/>
            <p:nvPr>
              <p:custDataLst>
                <p:tags r:id="rId1"/>
              </p:custDataLst>
            </p:nvPr>
          </p:nvSpPr>
          <p:spPr>
            <a:xfrm>
              <a:off x="3397251" y="1830388"/>
              <a:ext cx="3889375" cy="3192462"/>
            </a:xfrm>
            <a:custGeom>
              <a:avLst/>
              <a:gdLst>
                <a:gd name="connsiteX0" fmla="*/ 0 w 3718560"/>
                <a:gd name="connsiteY0" fmla="*/ 0 h 3518262"/>
                <a:gd name="connsiteX1" fmla="*/ 0 w 3718560"/>
                <a:gd name="connsiteY1" fmla="*/ 3509554 h 3518262"/>
                <a:gd name="connsiteX2" fmla="*/ 3718560 w 3718560"/>
                <a:gd name="connsiteY2" fmla="*/ 3518262 h 3518262"/>
                <a:gd name="connsiteX3" fmla="*/ 3718560 w 3718560"/>
                <a:gd name="connsiteY3" fmla="*/ 3518262 h 3518262"/>
              </a:gdLst>
              <a:ahLst/>
              <a:cxnLst>
                <a:cxn ang="0">
                  <a:pos x="connsiteX0" y="connsiteY0"/>
                </a:cxn>
                <a:cxn ang="0">
                  <a:pos x="connsiteX1" y="connsiteY1"/>
                </a:cxn>
                <a:cxn ang="0">
                  <a:pos x="connsiteX2" y="connsiteY2"/>
                </a:cxn>
                <a:cxn ang="0">
                  <a:pos x="connsiteX3" y="connsiteY3"/>
                </a:cxn>
              </a:cxnLst>
              <a:rect l="l" t="t" r="r" b="b"/>
              <a:pathLst>
                <a:path w="3718560" h="3518262">
                  <a:moveTo>
                    <a:pt x="0" y="0"/>
                  </a:moveTo>
                  <a:lnTo>
                    <a:pt x="0" y="3509554"/>
                  </a:lnTo>
                  <a:lnTo>
                    <a:pt x="3718560" y="3518262"/>
                  </a:lnTo>
                  <a:lnTo>
                    <a:pt x="3718560" y="3518262"/>
                  </a:lnTo>
                </a:path>
              </a:pathLst>
            </a:custGeom>
            <a:noFill/>
            <a:ln w="76200" cap="flat" cmpd="sng" algn="ctr">
              <a:solidFill>
                <a:schemeClr val="accent1"/>
              </a:solidFill>
              <a:prstDash val="solid"/>
              <a:miter lim="800000"/>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a:ea typeface="宋体" panose="02010600030101010101" pitchFamily="2" charset="-122"/>
                <a:cs typeface="+mn-cs"/>
              </a:endParaRPr>
            </a:p>
          </p:txBody>
        </p:sp>
        <p:sp>
          <p:nvSpPr>
            <p:cNvPr id="7" name="MH_Desc_1"/>
            <p:cNvSpPr/>
            <p:nvPr>
              <p:custDataLst>
                <p:tags r:id="rId2"/>
              </p:custDataLst>
            </p:nvPr>
          </p:nvSpPr>
          <p:spPr>
            <a:xfrm>
              <a:off x="3160714" y="2117725"/>
              <a:ext cx="5464175" cy="3911600"/>
            </a:xfrm>
            <a:custGeom>
              <a:avLst/>
              <a:gdLst>
                <a:gd name="connsiteX0" fmla="*/ 5320937 w 5320937"/>
                <a:gd name="connsiteY0" fmla="*/ 1837508 h 4188823"/>
                <a:gd name="connsiteX1" fmla="*/ 5320937 w 5320937"/>
                <a:gd name="connsiteY1" fmla="*/ 0 h 4188823"/>
                <a:gd name="connsiteX2" fmla="*/ 0 w 5320937"/>
                <a:gd name="connsiteY2" fmla="*/ 0 h 4188823"/>
                <a:gd name="connsiteX3" fmla="*/ 0 w 5320937"/>
                <a:gd name="connsiteY3" fmla="*/ 3405051 h 4188823"/>
                <a:gd name="connsiteX4" fmla="*/ 2717075 w 5320937"/>
                <a:gd name="connsiteY4" fmla="*/ 3405051 h 4188823"/>
                <a:gd name="connsiteX5" fmla="*/ 3500847 w 5320937"/>
                <a:gd name="connsiteY5" fmla="*/ 4188823 h 4188823"/>
                <a:gd name="connsiteX6" fmla="*/ 3518263 w 5320937"/>
                <a:gd name="connsiteY6" fmla="*/ 4188823 h 4188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20937" h="4188823">
                  <a:moveTo>
                    <a:pt x="5320937" y="1837508"/>
                  </a:moveTo>
                  <a:lnTo>
                    <a:pt x="5320937" y="0"/>
                  </a:lnTo>
                  <a:lnTo>
                    <a:pt x="0" y="0"/>
                  </a:lnTo>
                  <a:lnTo>
                    <a:pt x="0" y="3405051"/>
                  </a:lnTo>
                  <a:lnTo>
                    <a:pt x="2717075" y="3405051"/>
                  </a:lnTo>
                  <a:lnTo>
                    <a:pt x="3500847" y="4188823"/>
                  </a:lnTo>
                  <a:lnTo>
                    <a:pt x="3518263" y="4188823"/>
                  </a:lnTo>
                </a:path>
              </a:pathLst>
            </a:custGeom>
            <a:noFill/>
            <a:ln w="76200" cap="flat" cmpd="sng" algn="ctr">
              <a:solidFill>
                <a:schemeClr val="accent1"/>
              </a:solidFill>
              <a:prstDash val="solid"/>
              <a:miter lim="800000"/>
            </a:ln>
            <a:effectLst/>
          </p:spPr>
          <p:txBody>
            <a:bodyPr lIns="612000" tIns="216000" rIns="324000" bIns="1584000">
              <a:noAutofit/>
            </a:bodyPr>
            <a:lstStyle/>
            <a:p>
              <a:pPr marL="0" marR="0" lvl="0" indent="0" algn="just" defTabSz="914400" rtl="0" eaLnBrk="1" fontAlgn="auto" latinLnBrk="0" hangingPunct="1">
                <a:lnSpc>
                  <a:spcPct val="130000"/>
                </a:lnSpc>
                <a:spcBef>
                  <a:spcPts val="0"/>
                </a:spcBef>
                <a:spcAft>
                  <a:spcPts val="0"/>
                </a:spcAft>
                <a:buClrTx/>
                <a:buSzTx/>
                <a:buFontTx/>
                <a:buNone/>
                <a:defRPr/>
              </a:pPr>
              <a:endParaRPr kumimoji="0" lang="en-US" altLang="zh-CN" sz="1800" b="0" i="0" u="none" strike="noStrike" kern="0" cap="none" spc="0" normalizeH="0" baseline="0" noProof="0">
                <a:ln>
                  <a:noFill/>
                </a:ln>
                <a:solidFill>
                  <a:schemeClr val="tx1"/>
                </a:solidFill>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endParaRPr kumimoji="0" lang="en-US" altLang="zh-CN" sz="1800" b="0" i="0" u="none" strike="noStrike" kern="0" cap="none" spc="0" normalizeH="0" baseline="0" noProof="0">
                <a:ln>
                  <a:noFill/>
                </a:ln>
                <a:solidFill>
                  <a:schemeClr val="tx1"/>
                </a:solidFill>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endParaRPr kumimoji="0" lang="en-US" altLang="zh-CN" sz="1800" b="0" i="0" u="none" strike="noStrike" kern="0" cap="none" spc="0" normalizeH="0" baseline="0" noProof="0">
                <a:ln>
                  <a:noFill/>
                </a:ln>
                <a:solidFill>
                  <a:schemeClr val="tx1"/>
                </a:solidFill>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r>
                <a:rPr kumimoji="0" lang="en-US" altLang="zh-CN"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所谓工程化，可以简单认为是将框架的职责拓宽再拓宽，主旨是帮业务团队更好的完成需求，工程化会预测一些常碰到的问题，将之扼杀在摇篮，而这种路径是可重用的，是具有可持续性的，比如第一个优化去除冗余，是在多次去除冗余代码，思考冗余出现的原因而最终思考得出的一个避免冗余的方案</a:t>
              </a:r>
              <a:r>
                <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a:t>
              </a:r>
              <a:endPar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p:txBody>
        </p:sp>
        <p:sp>
          <p:nvSpPr>
            <p:cNvPr id="8" name="MH_Other_2"/>
            <p:cNvSpPr/>
            <p:nvPr>
              <p:custDataLst>
                <p:tags r:id="rId3"/>
              </p:custDataLst>
            </p:nvPr>
          </p:nvSpPr>
          <p:spPr bwMode="auto">
            <a:xfrm>
              <a:off x="6740525" y="3722689"/>
              <a:ext cx="2281238" cy="2357437"/>
            </a:xfrm>
            <a:custGeom>
              <a:avLst/>
              <a:gdLst>
                <a:gd name="T0" fmla="*/ 311438 w 1909763"/>
                <a:gd name="T1" fmla="*/ 1234671 h 1912938"/>
                <a:gd name="T2" fmla="*/ 423998 w 1909763"/>
                <a:gd name="T3" fmla="*/ 1256142 h 1912938"/>
                <a:gd name="T4" fmla="*/ 469528 w 1909763"/>
                <a:gd name="T5" fmla="*/ 1335710 h 1912938"/>
                <a:gd name="T6" fmla="*/ 530235 w 1909763"/>
                <a:gd name="T7" fmla="*/ 1396649 h 1912938"/>
                <a:gd name="T8" fmla="*/ 631728 w 1909763"/>
                <a:gd name="T9" fmla="*/ 1456326 h 1912938"/>
                <a:gd name="T10" fmla="*/ 647854 w 1909763"/>
                <a:gd name="T11" fmla="*/ 1533683 h 1912938"/>
                <a:gd name="T12" fmla="*/ 0 w 1909763"/>
                <a:gd name="T13" fmla="*/ 1905000 h 1912938"/>
                <a:gd name="T14" fmla="*/ 990076 w 1909763"/>
                <a:gd name="T15" fmla="*/ 547002 h 1912938"/>
                <a:gd name="T16" fmla="*/ 1084268 w 1909763"/>
                <a:gd name="T17" fmla="*/ 595709 h 1912938"/>
                <a:gd name="T18" fmla="*/ 1176565 w 1909763"/>
                <a:gd name="T19" fmla="*/ 667504 h 1912938"/>
                <a:gd name="T20" fmla="*/ 1294781 w 1909763"/>
                <a:gd name="T21" fmla="*/ 800657 h 1912938"/>
                <a:gd name="T22" fmla="*/ 1351992 w 1909763"/>
                <a:gd name="T23" fmla="*/ 906610 h 1912938"/>
                <a:gd name="T24" fmla="*/ 1367480 w 1909763"/>
                <a:gd name="T25" fmla="*/ 971447 h 1912938"/>
                <a:gd name="T26" fmla="*/ 741633 w 1909763"/>
                <a:gd name="T27" fmla="*/ 1521772 h 1912938"/>
                <a:gd name="T28" fmla="*/ 719507 w 1909763"/>
                <a:gd name="T29" fmla="*/ 1441437 h 1912938"/>
                <a:gd name="T30" fmla="*/ 689163 w 1909763"/>
                <a:gd name="T31" fmla="*/ 1362684 h 1912938"/>
                <a:gd name="T32" fmla="*/ 605717 w 1909763"/>
                <a:gd name="T33" fmla="*/ 1309233 h 1912938"/>
                <a:gd name="T34" fmla="*/ 554511 w 1909763"/>
                <a:gd name="T35" fmla="*/ 1257047 h 1912938"/>
                <a:gd name="T36" fmla="*/ 495403 w 1909763"/>
                <a:gd name="T37" fmla="*/ 1173233 h 1912938"/>
                <a:gd name="T38" fmla="*/ 414485 w 1909763"/>
                <a:gd name="T39" fmla="*/ 1167223 h 1912938"/>
                <a:gd name="T40" fmla="*/ 334200 w 1909763"/>
                <a:gd name="T41" fmla="*/ 1137810 h 1912938"/>
                <a:gd name="T42" fmla="*/ 1102115 w 1909763"/>
                <a:gd name="T43" fmla="*/ 389221 h 1912938"/>
                <a:gd name="T44" fmla="*/ 1182317 w 1909763"/>
                <a:gd name="T45" fmla="*/ 412935 h 1912938"/>
                <a:gd name="T46" fmla="*/ 1278052 w 1909763"/>
                <a:gd name="T47" fmla="*/ 467951 h 1912938"/>
                <a:gd name="T48" fmla="*/ 1390271 w 1909763"/>
                <a:gd name="T49" fmla="*/ 569762 h 1912938"/>
                <a:gd name="T50" fmla="*/ 1465401 w 1909763"/>
                <a:gd name="T51" fmla="*/ 674102 h 1912938"/>
                <a:gd name="T52" fmla="*/ 1496150 w 1909763"/>
                <a:gd name="T53" fmla="*/ 753148 h 1912938"/>
                <a:gd name="T54" fmla="*/ 1438773 w 1909763"/>
                <a:gd name="T55" fmla="*/ 874245 h 1912938"/>
                <a:gd name="T56" fmla="*/ 1394075 w 1909763"/>
                <a:gd name="T57" fmla="*/ 754728 h 1912938"/>
                <a:gd name="T58" fmla="*/ 1286611 w 1909763"/>
                <a:gd name="T59" fmla="*/ 617822 h 1912938"/>
                <a:gd name="T60" fmla="*/ 1182317 w 1909763"/>
                <a:gd name="T61" fmla="*/ 530239 h 1912938"/>
                <a:gd name="T62" fmla="*/ 1095458 w 1909763"/>
                <a:gd name="T63" fmla="*/ 479966 h 1912938"/>
                <a:gd name="T64" fmla="*/ 1079925 w 1909763"/>
                <a:gd name="T65" fmla="*/ 387324 h 1912938"/>
                <a:gd name="T66" fmla="*/ 1274840 w 1909763"/>
                <a:gd name="T67" fmla="*/ 248813 h 1912938"/>
                <a:gd name="T68" fmla="*/ 1361157 w 1909763"/>
                <a:gd name="T69" fmla="*/ 287000 h 1912938"/>
                <a:gd name="T70" fmla="*/ 1471820 w 1909763"/>
                <a:gd name="T71" fmla="*/ 367792 h 1912938"/>
                <a:gd name="T72" fmla="*/ 1577108 w 1909763"/>
                <a:gd name="T73" fmla="*/ 484246 h 1912938"/>
                <a:gd name="T74" fmla="*/ 1629910 w 1909763"/>
                <a:gd name="T75" fmla="*/ 580818 h 1912938"/>
                <a:gd name="T76" fmla="*/ 1646668 w 1909763"/>
                <a:gd name="T77" fmla="*/ 647723 h 1912938"/>
                <a:gd name="T78" fmla="*/ 1571733 w 1909763"/>
                <a:gd name="T79" fmla="*/ 701374 h 1912938"/>
                <a:gd name="T80" fmla="*/ 1500908 w 1909763"/>
                <a:gd name="T81" fmla="*/ 566932 h 1912938"/>
                <a:gd name="T82" fmla="*/ 1381077 w 1909763"/>
                <a:gd name="T83" fmla="*/ 437539 h 1912938"/>
                <a:gd name="T84" fmla="*/ 1277685 w 1909763"/>
                <a:gd name="T85" fmla="*/ 362111 h 1912938"/>
                <a:gd name="T86" fmla="*/ 1174610 w 1909763"/>
                <a:gd name="T87" fmla="*/ 313195 h 1912938"/>
                <a:gd name="T88" fmla="*/ 1571880 w 1909763"/>
                <a:gd name="T89" fmla="*/ 0 h 1912938"/>
                <a:gd name="T90" fmla="*/ 1674374 w 1909763"/>
                <a:gd name="T91" fmla="*/ 27868 h 1912938"/>
                <a:gd name="T92" fmla="*/ 1797116 w 1909763"/>
                <a:gd name="T93" fmla="*/ 110838 h 1912938"/>
                <a:gd name="T94" fmla="*/ 1880946 w 1909763"/>
                <a:gd name="T95" fmla="*/ 216927 h 1912938"/>
                <a:gd name="T96" fmla="*/ 1901825 w 1909763"/>
                <a:gd name="T97" fmla="*/ 315415 h 1912938"/>
                <a:gd name="T98" fmla="*/ 1879681 w 1909763"/>
                <a:gd name="T99" fmla="*/ 399018 h 1912938"/>
                <a:gd name="T100" fmla="*/ 1834128 w 1909763"/>
                <a:gd name="T101" fmla="*/ 461405 h 1912938"/>
                <a:gd name="T102" fmla="*/ 1716764 w 1909763"/>
                <a:gd name="T103" fmla="*/ 551026 h 1912938"/>
                <a:gd name="T104" fmla="*/ 1686079 w 1909763"/>
                <a:gd name="T105" fmla="*/ 466156 h 1912938"/>
                <a:gd name="T106" fmla="*/ 1635148 w 1909763"/>
                <a:gd name="T107" fmla="*/ 386034 h 1912938"/>
                <a:gd name="T108" fmla="*/ 1552899 w 1909763"/>
                <a:gd name="T109" fmla="*/ 297997 h 1912938"/>
                <a:gd name="T110" fmla="*/ 1465272 w 1909763"/>
                <a:gd name="T111" fmla="*/ 231811 h 1912938"/>
                <a:gd name="T112" fmla="*/ 1387135 w 1909763"/>
                <a:gd name="T113" fmla="*/ 193176 h 1912938"/>
                <a:gd name="T114" fmla="*/ 1324816 w 1909763"/>
                <a:gd name="T115" fmla="*/ 138389 h 1912938"/>
                <a:gd name="T116" fmla="*/ 1449455 w 1909763"/>
                <a:gd name="T117" fmla="*/ 33885 h 1912938"/>
                <a:gd name="T118" fmla="*/ 1518102 w 1909763"/>
                <a:gd name="T119" fmla="*/ 4750 h 1912938"/>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1909763" h="1912938">
                  <a:moveTo>
                    <a:pt x="275590" y="1223963"/>
                  </a:moveTo>
                  <a:lnTo>
                    <a:pt x="276860" y="1225231"/>
                  </a:lnTo>
                  <a:lnTo>
                    <a:pt x="281623" y="1228085"/>
                  </a:lnTo>
                  <a:lnTo>
                    <a:pt x="285433" y="1229987"/>
                  </a:lnTo>
                  <a:lnTo>
                    <a:pt x="290513" y="1232207"/>
                  </a:lnTo>
                  <a:lnTo>
                    <a:pt x="296545" y="1235060"/>
                  </a:lnTo>
                  <a:lnTo>
                    <a:pt x="304165" y="1237280"/>
                  </a:lnTo>
                  <a:lnTo>
                    <a:pt x="312738" y="1239816"/>
                  </a:lnTo>
                  <a:lnTo>
                    <a:pt x="323215" y="1242036"/>
                  </a:lnTo>
                  <a:lnTo>
                    <a:pt x="335280" y="1244255"/>
                  </a:lnTo>
                  <a:lnTo>
                    <a:pt x="348933" y="1246157"/>
                  </a:lnTo>
                  <a:lnTo>
                    <a:pt x="364173" y="1248060"/>
                  </a:lnTo>
                  <a:lnTo>
                    <a:pt x="381318" y="1249328"/>
                  </a:lnTo>
                  <a:lnTo>
                    <a:pt x="400368" y="1249962"/>
                  </a:lnTo>
                  <a:lnTo>
                    <a:pt x="421958" y="1250279"/>
                  </a:lnTo>
                  <a:lnTo>
                    <a:pt x="425768" y="1261376"/>
                  </a:lnTo>
                  <a:lnTo>
                    <a:pt x="430213" y="1272474"/>
                  </a:lnTo>
                  <a:lnTo>
                    <a:pt x="434658" y="1282937"/>
                  </a:lnTo>
                  <a:lnTo>
                    <a:pt x="440055" y="1293083"/>
                  </a:lnTo>
                  <a:lnTo>
                    <a:pt x="445453" y="1303229"/>
                  </a:lnTo>
                  <a:lnTo>
                    <a:pt x="451485" y="1313375"/>
                  </a:lnTo>
                  <a:lnTo>
                    <a:pt x="457835" y="1322886"/>
                  </a:lnTo>
                  <a:lnTo>
                    <a:pt x="464185" y="1332081"/>
                  </a:lnTo>
                  <a:lnTo>
                    <a:pt x="471488" y="1341276"/>
                  </a:lnTo>
                  <a:lnTo>
                    <a:pt x="478473" y="1349837"/>
                  </a:lnTo>
                  <a:lnTo>
                    <a:pt x="485775" y="1358080"/>
                  </a:lnTo>
                  <a:lnTo>
                    <a:pt x="493395" y="1366324"/>
                  </a:lnTo>
                  <a:lnTo>
                    <a:pt x="500698" y="1374250"/>
                  </a:lnTo>
                  <a:lnTo>
                    <a:pt x="508635" y="1381860"/>
                  </a:lnTo>
                  <a:lnTo>
                    <a:pt x="516573" y="1388835"/>
                  </a:lnTo>
                  <a:lnTo>
                    <a:pt x="524510" y="1395493"/>
                  </a:lnTo>
                  <a:lnTo>
                    <a:pt x="532448" y="1402469"/>
                  </a:lnTo>
                  <a:lnTo>
                    <a:pt x="540385" y="1408810"/>
                  </a:lnTo>
                  <a:lnTo>
                    <a:pt x="555943" y="1420541"/>
                  </a:lnTo>
                  <a:lnTo>
                    <a:pt x="571500" y="1430687"/>
                  </a:lnTo>
                  <a:lnTo>
                    <a:pt x="586105" y="1439565"/>
                  </a:lnTo>
                  <a:lnTo>
                    <a:pt x="600075" y="1447492"/>
                  </a:lnTo>
                  <a:lnTo>
                    <a:pt x="612775" y="1453833"/>
                  </a:lnTo>
                  <a:lnTo>
                    <a:pt x="624523" y="1458589"/>
                  </a:lnTo>
                  <a:lnTo>
                    <a:pt x="634365" y="1462394"/>
                  </a:lnTo>
                  <a:lnTo>
                    <a:pt x="634365" y="1467784"/>
                  </a:lnTo>
                  <a:lnTo>
                    <a:pt x="634683" y="1473808"/>
                  </a:lnTo>
                  <a:lnTo>
                    <a:pt x="635318" y="1479832"/>
                  </a:lnTo>
                  <a:lnTo>
                    <a:pt x="636270" y="1486173"/>
                  </a:lnTo>
                  <a:lnTo>
                    <a:pt x="638810" y="1499173"/>
                  </a:lnTo>
                  <a:lnTo>
                    <a:pt x="641668" y="1512489"/>
                  </a:lnTo>
                  <a:lnTo>
                    <a:pt x="645795" y="1526440"/>
                  </a:lnTo>
                  <a:lnTo>
                    <a:pt x="650558" y="1540074"/>
                  </a:lnTo>
                  <a:lnTo>
                    <a:pt x="655321" y="1553707"/>
                  </a:lnTo>
                  <a:lnTo>
                    <a:pt x="660083" y="1566707"/>
                  </a:lnTo>
                  <a:lnTo>
                    <a:pt x="665481" y="1579389"/>
                  </a:lnTo>
                  <a:lnTo>
                    <a:pt x="670243" y="1590803"/>
                  </a:lnTo>
                  <a:lnTo>
                    <a:pt x="679133" y="1610144"/>
                  </a:lnTo>
                  <a:lnTo>
                    <a:pt x="685165" y="1623144"/>
                  </a:lnTo>
                  <a:lnTo>
                    <a:pt x="687388" y="1627900"/>
                  </a:lnTo>
                  <a:lnTo>
                    <a:pt x="0" y="1912938"/>
                  </a:lnTo>
                  <a:lnTo>
                    <a:pt x="275590" y="1223963"/>
                  </a:lnTo>
                  <a:close/>
                  <a:moveTo>
                    <a:pt x="923427" y="530225"/>
                  </a:moveTo>
                  <a:lnTo>
                    <a:pt x="931362" y="531813"/>
                  </a:lnTo>
                  <a:lnTo>
                    <a:pt x="941201" y="533401"/>
                  </a:lnTo>
                  <a:lnTo>
                    <a:pt x="951993" y="536259"/>
                  </a:lnTo>
                  <a:lnTo>
                    <a:pt x="965007" y="539435"/>
                  </a:lnTo>
                  <a:lnTo>
                    <a:pt x="978972" y="544199"/>
                  </a:lnTo>
                  <a:lnTo>
                    <a:pt x="994208" y="549281"/>
                  </a:lnTo>
                  <a:lnTo>
                    <a:pt x="1010713" y="555950"/>
                  </a:lnTo>
                  <a:lnTo>
                    <a:pt x="1028805" y="564526"/>
                  </a:lnTo>
                  <a:lnTo>
                    <a:pt x="1038327" y="568972"/>
                  </a:lnTo>
                  <a:lnTo>
                    <a:pt x="1047849" y="574053"/>
                  </a:lnTo>
                  <a:lnTo>
                    <a:pt x="1057689" y="579453"/>
                  </a:lnTo>
                  <a:lnTo>
                    <a:pt x="1067845" y="585487"/>
                  </a:lnTo>
                  <a:lnTo>
                    <a:pt x="1078320" y="591521"/>
                  </a:lnTo>
                  <a:lnTo>
                    <a:pt x="1088794" y="598191"/>
                  </a:lnTo>
                  <a:lnTo>
                    <a:pt x="1099903" y="605495"/>
                  </a:lnTo>
                  <a:lnTo>
                    <a:pt x="1111012" y="613118"/>
                  </a:lnTo>
                  <a:lnTo>
                    <a:pt x="1122439" y="621058"/>
                  </a:lnTo>
                  <a:lnTo>
                    <a:pt x="1133548" y="630268"/>
                  </a:lnTo>
                  <a:lnTo>
                    <a:pt x="1145609" y="639161"/>
                  </a:lnTo>
                  <a:lnTo>
                    <a:pt x="1157353" y="649006"/>
                  </a:lnTo>
                  <a:lnTo>
                    <a:pt x="1169415" y="659487"/>
                  </a:lnTo>
                  <a:lnTo>
                    <a:pt x="1181476" y="670285"/>
                  </a:lnTo>
                  <a:lnTo>
                    <a:pt x="1193855" y="681719"/>
                  </a:lnTo>
                  <a:lnTo>
                    <a:pt x="1206234" y="693787"/>
                  </a:lnTo>
                  <a:lnTo>
                    <a:pt x="1224326" y="712208"/>
                  </a:lnTo>
                  <a:lnTo>
                    <a:pt x="1241148" y="730311"/>
                  </a:lnTo>
                  <a:lnTo>
                    <a:pt x="1257336" y="748731"/>
                  </a:lnTo>
                  <a:lnTo>
                    <a:pt x="1272888" y="767152"/>
                  </a:lnTo>
                  <a:lnTo>
                    <a:pt x="1287172" y="785573"/>
                  </a:lnTo>
                  <a:lnTo>
                    <a:pt x="1300185" y="803993"/>
                  </a:lnTo>
                  <a:lnTo>
                    <a:pt x="1312246" y="822096"/>
                  </a:lnTo>
                  <a:lnTo>
                    <a:pt x="1323356" y="840199"/>
                  </a:lnTo>
                  <a:lnTo>
                    <a:pt x="1333513" y="857984"/>
                  </a:lnTo>
                  <a:lnTo>
                    <a:pt x="1343035" y="875770"/>
                  </a:lnTo>
                  <a:lnTo>
                    <a:pt x="1346843" y="884345"/>
                  </a:lnTo>
                  <a:lnTo>
                    <a:pt x="1350970" y="892920"/>
                  </a:lnTo>
                  <a:lnTo>
                    <a:pt x="1354461" y="901813"/>
                  </a:lnTo>
                  <a:lnTo>
                    <a:pt x="1357635" y="910388"/>
                  </a:lnTo>
                  <a:lnTo>
                    <a:pt x="1360809" y="918963"/>
                  </a:lnTo>
                  <a:lnTo>
                    <a:pt x="1363349" y="927220"/>
                  </a:lnTo>
                  <a:lnTo>
                    <a:pt x="1365570" y="935478"/>
                  </a:lnTo>
                  <a:lnTo>
                    <a:pt x="1367792" y="943735"/>
                  </a:lnTo>
                  <a:lnTo>
                    <a:pt x="1369697" y="951675"/>
                  </a:lnTo>
                  <a:lnTo>
                    <a:pt x="1370966" y="959933"/>
                  </a:lnTo>
                  <a:lnTo>
                    <a:pt x="1372236" y="967873"/>
                  </a:lnTo>
                  <a:lnTo>
                    <a:pt x="1373188" y="975495"/>
                  </a:lnTo>
                  <a:lnTo>
                    <a:pt x="774247" y="1579563"/>
                  </a:lnTo>
                  <a:lnTo>
                    <a:pt x="771708" y="1576387"/>
                  </a:lnTo>
                  <a:lnTo>
                    <a:pt x="768851" y="1572258"/>
                  </a:lnTo>
                  <a:lnTo>
                    <a:pt x="765042" y="1566542"/>
                  </a:lnTo>
                  <a:lnTo>
                    <a:pt x="760281" y="1559237"/>
                  </a:lnTo>
                  <a:lnTo>
                    <a:pt x="755520" y="1550344"/>
                  </a:lnTo>
                  <a:lnTo>
                    <a:pt x="749807" y="1540181"/>
                  </a:lnTo>
                  <a:lnTo>
                    <a:pt x="744728" y="1528113"/>
                  </a:lnTo>
                  <a:lnTo>
                    <a:pt x="739333" y="1515091"/>
                  </a:lnTo>
                  <a:lnTo>
                    <a:pt x="734254" y="1500164"/>
                  </a:lnTo>
                  <a:lnTo>
                    <a:pt x="731715" y="1492224"/>
                  </a:lnTo>
                  <a:lnTo>
                    <a:pt x="729493" y="1483967"/>
                  </a:lnTo>
                  <a:lnTo>
                    <a:pt x="727271" y="1475392"/>
                  </a:lnTo>
                  <a:lnTo>
                    <a:pt x="725367" y="1466181"/>
                  </a:lnTo>
                  <a:lnTo>
                    <a:pt x="724097" y="1457289"/>
                  </a:lnTo>
                  <a:lnTo>
                    <a:pt x="722510" y="1447443"/>
                  </a:lnTo>
                  <a:lnTo>
                    <a:pt x="721241" y="1437280"/>
                  </a:lnTo>
                  <a:lnTo>
                    <a:pt x="720288" y="1427117"/>
                  </a:lnTo>
                  <a:lnTo>
                    <a:pt x="719336" y="1416319"/>
                  </a:lnTo>
                  <a:lnTo>
                    <a:pt x="719336" y="1405203"/>
                  </a:lnTo>
                  <a:lnTo>
                    <a:pt x="719336" y="1394087"/>
                  </a:lnTo>
                  <a:lnTo>
                    <a:pt x="719971" y="1382018"/>
                  </a:lnTo>
                  <a:lnTo>
                    <a:pt x="705688" y="1375349"/>
                  </a:lnTo>
                  <a:lnTo>
                    <a:pt x="692039" y="1368362"/>
                  </a:lnTo>
                  <a:lnTo>
                    <a:pt x="679343" y="1361692"/>
                  </a:lnTo>
                  <a:lnTo>
                    <a:pt x="667282" y="1355023"/>
                  </a:lnTo>
                  <a:lnTo>
                    <a:pt x="655855" y="1348035"/>
                  </a:lnTo>
                  <a:lnTo>
                    <a:pt x="645381" y="1341366"/>
                  </a:lnTo>
                  <a:lnTo>
                    <a:pt x="635224" y="1334696"/>
                  </a:lnTo>
                  <a:lnTo>
                    <a:pt x="625385" y="1327709"/>
                  </a:lnTo>
                  <a:lnTo>
                    <a:pt x="616497" y="1321357"/>
                  </a:lnTo>
                  <a:lnTo>
                    <a:pt x="608245" y="1314688"/>
                  </a:lnTo>
                  <a:lnTo>
                    <a:pt x="599992" y="1308018"/>
                  </a:lnTo>
                  <a:lnTo>
                    <a:pt x="592692" y="1301349"/>
                  </a:lnTo>
                  <a:lnTo>
                    <a:pt x="585709" y="1294679"/>
                  </a:lnTo>
                  <a:lnTo>
                    <a:pt x="579361" y="1288327"/>
                  </a:lnTo>
                  <a:lnTo>
                    <a:pt x="573013" y="1281975"/>
                  </a:lnTo>
                  <a:lnTo>
                    <a:pt x="567300" y="1275306"/>
                  </a:lnTo>
                  <a:lnTo>
                    <a:pt x="561904" y="1268636"/>
                  </a:lnTo>
                  <a:lnTo>
                    <a:pt x="556825" y="1262285"/>
                  </a:lnTo>
                  <a:lnTo>
                    <a:pt x="552064" y="1255933"/>
                  </a:lnTo>
                  <a:lnTo>
                    <a:pt x="547621" y="1249898"/>
                  </a:lnTo>
                  <a:lnTo>
                    <a:pt x="539686" y="1237194"/>
                  </a:lnTo>
                  <a:lnTo>
                    <a:pt x="532703" y="1224808"/>
                  </a:lnTo>
                  <a:lnTo>
                    <a:pt x="526355" y="1212739"/>
                  </a:lnTo>
                  <a:lnTo>
                    <a:pt x="520641" y="1200988"/>
                  </a:lnTo>
                  <a:lnTo>
                    <a:pt x="509850" y="1177804"/>
                  </a:lnTo>
                  <a:lnTo>
                    <a:pt x="497471" y="1178122"/>
                  </a:lnTo>
                  <a:lnTo>
                    <a:pt x="485727" y="1178122"/>
                  </a:lnTo>
                  <a:lnTo>
                    <a:pt x="474300" y="1178122"/>
                  </a:lnTo>
                  <a:lnTo>
                    <a:pt x="463509" y="1177804"/>
                  </a:lnTo>
                  <a:lnTo>
                    <a:pt x="453352" y="1177169"/>
                  </a:lnTo>
                  <a:lnTo>
                    <a:pt x="443512" y="1175898"/>
                  </a:lnTo>
                  <a:lnTo>
                    <a:pt x="433673" y="1174628"/>
                  </a:lnTo>
                  <a:lnTo>
                    <a:pt x="424785" y="1173675"/>
                  </a:lnTo>
                  <a:lnTo>
                    <a:pt x="416215" y="1172087"/>
                  </a:lnTo>
                  <a:lnTo>
                    <a:pt x="408280" y="1170182"/>
                  </a:lnTo>
                  <a:lnTo>
                    <a:pt x="393045" y="1167006"/>
                  </a:lnTo>
                  <a:lnTo>
                    <a:pt x="379714" y="1162877"/>
                  </a:lnTo>
                  <a:lnTo>
                    <a:pt x="367653" y="1158431"/>
                  </a:lnTo>
                  <a:lnTo>
                    <a:pt x="357496" y="1153984"/>
                  </a:lnTo>
                  <a:lnTo>
                    <a:pt x="348926" y="1149855"/>
                  </a:lnTo>
                  <a:lnTo>
                    <a:pt x="341308" y="1146044"/>
                  </a:lnTo>
                  <a:lnTo>
                    <a:pt x="335595" y="1142551"/>
                  </a:lnTo>
                  <a:lnTo>
                    <a:pt x="331151" y="1139375"/>
                  </a:lnTo>
                  <a:lnTo>
                    <a:pt x="327660" y="1137152"/>
                  </a:lnTo>
                  <a:lnTo>
                    <a:pt x="325438" y="1134928"/>
                  </a:lnTo>
                  <a:lnTo>
                    <a:pt x="923427" y="530225"/>
                  </a:lnTo>
                  <a:close/>
                  <a:moveTo>
                    <a:pt x="1084432" y="388938"/>
                  </a:moveTo>
                  <a:lnTo>
                    <a:pt x="1089844" y="389573"/>
                  </a:lnTo>
                  <a:lnTo>
                    <a:pt x="1097165" y="389891"/>
                  </a:lnTo>
                  <a:lnTo>
                    <a:pt x="1106715" y="390843"/>
                  </a:lnTo>
                  <a:lnTo>
                    <a:pt x="1118175" y="392748"/>
                  </a:lnTo>
                  <a:lnTo>
                    <a:pt x="1132499" y="396241"/>
                  </a:lnTo>
                  <a:lnTo>
                    <a:pt x="1140458" y="398146"/>
                  </a:lnTo>
                  <a:lnTo>
                    <a:pt x="1148734" y="400686"/>
                  </a:lnTo>
                  <a:lnTo>
                    <a:pt x="1157329" y="403226"/>
                  </a:lnTo>
                  <a:lnTo>
                    <a:pt x="1166879" y="406718"/>
                  </a:lnTo>
                  <a:lnTo>
                    <a:pt x="1176747" y="410528"/>
                  </a:lnTo>
                  <a:lnTo>
                    <a:pt x="1187252" y="414656"/>
                  </a:lnTo>
                  <a:lnTo>
                    <a:pt x="1197756" y="419418"/>
                  </a:lnTo>
                  <a:lnTo>
                    <a:pt x="1208579" y="424816"/>
                  </a:lnTo>
                  <a:lnTo>
                    <a:pt x="1220358" y="430848"/>
                  </a:lnTo>
                  <a:lnTo>
                    <a:pt x="1232136" y="437198"/>
                  </a:lnTo>
                  <a:lnTo>
                    <a:pt x="1244550" y="444183"/>
                  </a:lnTo>
                  <a:lnTo>
                    <a:pt x="1256965" y="452121"/>
                  </a:lnTo>
                  <a:lnTo>
                    <a:pt x="1270017" y="460376"/>
                  </a:lnTo>
                  <a:lnTo>
                    <a:pt x="1283386" y="469901"/>
                  </a:lnTo>
                  <a:lnTo>
                    <a:pt x="1296438" y="480061"/>
                  </a:lnTo>
                  <a:lnTo>
                    <a:pt x="1310444" y="490856"/>
                  </a:lnTo>
                  <a:lnTo>
                    <a:pt x="1324450" y="502286"/>
                  </a:lnTo>
                  <a:lnTo>
                    <a:pt x="1338775" y="514986"/>
                  </a:lnTo>
                  <a:lnTo>
                    <a:pt x="1353100" y="528003"/>
                  </a:lnTo>
                  <a:lnTo>
                    <a:pt x="1367743" y="542291"/>
                  </a:lnTo>
                  <a:lnTo>
                    <a:pt x="1382386" y="557531"/>
                  </a:lnTo>
                  <a:lnTo>
                    <a:pt x="1396074" y="572136"/>
                  </a:lnTo>
                  <a:lnTo>
                    <a:pt x="1408489" y="586423"/>
                  </a:lnTo>
                  <a:lnTo>
                    <a:pt x="1420267" y="600393"/>
                  </a:lnTo>
                  <a:lnTo>
                    <a:pt x="1430772" y="613728"/>
                  </a:lnTo>
                  <a:lnTo>
                    <a:pt x="1440640" y="627381"/>
                  </a:lnTo>
                  <a:lnTo>
                    <a:pt x="1449235" y="640081"/>
                  </a:lnTo>
                  <a:lnTo>
                    <a:pt x="1457511" y="653098"/>
                  </a:lnTo>
                  <a:lnTo>
                    <a:pt x="1464833" y="665163"/>
                  </a:lnTo>
                  <a:lnTo>
                    <a:pt x="1471517" y="676911"/>
                  </a:lnTo>
                  <a:lnTo>
                    <a:pt x="1477566" y="688341"/>
                  </a:lnTo>
                  <a:lnTo>
                    <a:pt x="1482341" y="699136"/>
                  </a:lnTo>
                  <a:lnTo>
                    <a:pt x="1487434" y="709613"/>
                  </a:lnTo>
                  <a:lnTo>
                    <a:pt x="1490935" y="720408"/>
                  </a:lnTo>
                  <a:lnTo>
                    <a:pt x="1494755" y="729616"/>
                  </a:lnTo>
                  <a:lnTo>
                    <a:pt x="1497939" y="739141"/>
                  </a:lnTo>
                  <a:lnTo>
                    <a:pt x="1500167" y="747713"/>
                  </a:lnTo>
                  <a:lnTo>
                    <a:pt x="1502395" y="756286"/>
                  </a:lnTo>
                  <a:lnTo>
                    <a:pt x="1503987" y="763906"/>
                  </a:lnTo>
                  <a:lnTo>
                    <a:pt x="1505260" y="771526"/>
                  </a:lnTo>
                  <a:lnTo>
                    <a:pt x="1507170" y="784543"/>
                  </a:lnTo>
                  <a:lnTo>
                    <a:pt x="1508125" y="795338"/>
                  </a:lnTo>
                  <a:lnTo>
                    <a:pt x="1508125" y="804228"/>
                  </a:lnTo>
                  <a:lnTo>
                    <a:pt x="1507807" y="810261"/>
                  </a:lnTo>
                  <a:lnTo>
                    <a:pt x="1506852" y="815341"/>
                  </a:lnTo>
                  <a:lnTo>
                    <a:pt x="1444778" y="877888"/>
                  </a:lnTo>
                  <a:lnTo>
                    <a:pt x="1442550" y="864553"/>
                  </a:lnTo>
                  <a:lnTo>
                    <a:pt x="1439048" y="851218"/>
                  </a:lnTo>
                  <a:lnTo>
                    <a:pt x="1435228" y="836296"/>
                  </a:lnTo>
                  <a:lnTo>
                    <a:pt x="1430135" y="821691"/>
                  </a:lnTo>
                  <a:lnTo>
                    <a:pt x="1424087" y="806451"/>
                  </a:lnTo>
                  <a:lnTo>
                    <a:pt x="1416765" y="790576"/>
                  </a:lnTo>
                  <a:lnTo>
                    <a:pt x="1408807" y="774383"/>
                  </a:lnTo>
                  <a:lnTo>
                    <a:pt x="1399894" y="757873"/>
                  </a:lnTo>
                  <a:lnTo>
                    <a:pt x="1390026" y="741363"/>
                  </a:lnTo>
                  <a:lnTo>
                    <a:pt x="1378884" y="724536"/>
                  </a:lnTo>
                  <a:lnTo>
                    <a:pt x="1367106" y="707073"/>
                  </a:lnTo>
                  <a:lnTo>
                    <a:pt x="1353737" y="689928"/>
                  </a:lnTo>
                  <a:lnTo>
                    <a:pt x="1340048" y="672466"/>
                  </a:lnTo>
                  <a:lnTo>
                    <a:pt x="1325087" y="655003"/>
                  </a:lnTo>
                  <a:lnTo>
                    <a:pt x="1308852" y="637541"/>
                  </a:lnTo>
                  <a:lnTo>
                    <a:pt x="1291981" y="620396"/>
                  </a:lnTo>
                  <a:lnTo>
                    <a:pt x="1278611" y="607061"/>
                  </a:lnTo>
                  <a:lnTo>
                    <a:pt x="1264923" y="594361"/>
                  </a:lnTo>
                  <a:lnTo>
                    <a:pt x="1251235" y="582296"/>
                  </a:lnTo>
                  <a:lnTo>
                    <a:pt x="1238184" y="570866"/>
                  </a:lnTo>
                  <a:lnTo>
                    <a:pt x="1224814" y="560388"/>
                  </a:lnTo>
                  <a:lnTo>
                    <a:pt x="1212081" y="550228"/>
                  </a:lnTo>
                  <a:lnTo>
                    <a:pt x="1199348" y="541021"/>
                  </a:lnTo>
                  <a:lnTo>
                    <a:pt x="1187252" y="532448"/>
                  </a:lnTo>
                  <a:lnTo>
                    <a:pt x="1175155" y="524511"/>
                  </a:lnTo>
                  <a:lnTo>
                    <a:pt x="1163059" y="516573"/>
                  </a:lnTo>
                  <a:lnTo>
                    <a:pt x="1151917" y="509588"/>
                  </a:lnTo>
                  <a:lnTo>
                    <a:pt x="1140776" y="502921"/>
                  </a:lnTo>
                  <a:lnTo>
                    <a:pt x="1129953" y="496888"/>
                  </a:lnTo>
                  <a:lnTo>
                    <a:pt x="1119766" y="491808"/>
                  </a:lnTo>
                  <a:lnTo>
                    <a:pt x="1109580" y="486411"/>
                  </a:lnTo>
                  <a:lnTo>
                    <a:pt x="1100030" y="481966"/>
                  </a:lnTo>
                  <a:lnTo>
                    <a:pt x="1082522" y="474028"/>
                  </a:lnTo>
                  <a:lnTo>
                    <a:pt x="1066287" y="467678"/>
                  </a:lnTo>
                  <a:lnTo>
                    <a:pt x="1052599" y="462598"/>
                  </a:lnTo>
                  <a:lnTo>
                    <a:pt x="1040821" y="459106"/>
                  </a:lnTo>
                  <a:lnTo>
                    <a:pt x="1031590" y="456248"/>
                  </a:lnTo>
                  <a:lnTo>
                    <a:pt x="1024905" y="454343"/>
                  </a:lnTo>
                  <a:lnTo>
                    <a:pt x="1019175" y="453391"/>
                  </a:lnTo>
                  <a:lnTo>
                    <a:pt x="1084432" y="388938"/>
                  </a:lnTo>
                  <a:close/>
                  <a:moveTo>
                    <a:pt x="1213168" y="238125"/>
                  </a:moveTo>
                  <a:lnTo>
                    <a:pt x="1218883" y="238125"/>
                  </a:lnTo>
                  <a:lnTo>
                    <a:pt x="1226186" y="238759"/>
                  </a:lnTo>
                  <a:lnTo>
                    <a:pt x="1236028" y="239709"/>
                  </a:lnTo>
                  <a:lnTo>
                    <a:pt x="1248411" y="242245"/>
                  </a:lnTo>
                  <a:lnTo>
                    <a:pt x="1263016" y="245414"/>
                  </a:lnTo>
                  <a:lnTo>
                    <a:pt x="1270953" y="247315"/>
                  </a:lnTo>
                  <a:lnTo>
                    <a:pt x="1280161" y="249850"/>
                  </a:lnTo>
                  <a:lnTo>
                    <a:pt x="1289051" y="253020"/>
                  </a:lnTo>
                  <a:lnTo>
                    <a:pt x="1298893" y="256506"/>
                  </a:lnTo>
                  <a:lnTo>
                    <a:pt x="1309053" y="260625"/>
                  </a:lnTo>
                  <a:lnTo>
                    <a:pt x="1319848" y="264745"/>
                  </a:lnTo>
                  <a:lnTo>
                    <a:pt x="1330961" y="269816"/>
                  </a:lnTo>
                  <a:lnTo>
                    <a:pt x="1342391" y="275203"/>
                  </a:lnTo>
                  <a:lnTo>
                    <a:pt x="1354456" y="281541"/>
                  </a:lnTo>
                  <a:lnTo>
                    <a:pt x="1366838" y="288196"/>
                  </a:lnTo>
                  <a:lnTo>
                    <a:pt x="1379538" y="295802"/>
                  </a:lnTo>
                  <a:lnTo>
                    <a:pt x="1392873" y="303725"/>
                  </a:lnTo>
                  <a:lnTo>
                    <a:pt x="1405891" y="312598"/>
                  </a:lnTo>
                  <a:lnTo>
                    <a:pt x="1419861" y="322422"/>
                  </a:lnTo>
                  <a:lnTo>
                    <a:pt x="1433831" y="332880"/>
                  </a:lnTo>
                  <a:lnTo>
                    <a:pt x="1448436" y="344289"/>
                  </a:lnTo>
                  <a:lnTo>
                    <a:pt x="1463041" y="356332"/>
                  </a:lnTo>
                  <a:lnTo>
                    <a:pt x="1477963" y="369325"/>
                  </a:lnTo>
                  <a:lnTo>
                    <a:pt x="1492886" y="383269"/>
                  </a:lnTo>
                  <a:lnTo>
                    <a:pt x="1508126" y="398164"/>
                  </a:lnTo>
                  <a:lnTo>
                    <a:pt x="1523366" y="413692"/>
                  </a:lnTo>
                  <a:lnTo>
                    <a:pt x="1537653" y="428587"/>
                  </a:lnTo>
                  <a:lnTo>
                    <a:pt x="1550353" y="443481"/>
                  </a:lnTo>
                  <a:lnTo>
                    <a:pt x="1562418" y="458376"/>
                  </a:lnTo>
                  <a:lnTo>
                    <a:pt x="1573848" y="472637"/>
                  </a:lnTo>
                  <a:lnTo>
                    <a:pt x="1583691" y="486264"/>
                  </a:lnTo>
                  <a:lnTo>
                    <a:pt x="1593216" y="499891"/>
                  </a:lnTo>
                  <a:lnTo>
                    <a:pt x="1601471" y="512884"/>
                  </a:lnTo>
                  <a:lnTo>
                    <a:pt x="1609091" y="525878"/>
                  </a:lnTo>
                  <a:lnTo>
                    <a:pt x="1616076" y="538237"/>
                  </a:lnTo>
                  <a:lnTo>
                    <a:pt x="1622108" y="549963"/>
                  </a:lnTo>
                  <a:lnTo>
                    <a:pt x="1627823" y="561371"/>
                  </a:lnTo>
                  <a:lnTo>
                    <a:pt x="1632268" y="572780"/>
                  </a:lnTo>
                  <a:lnTo>
                    <a:pt x="1636713" y="583238"/>
                  </a:lnTo>
                  <a:lnTo>
                    <a:pt x="1640206" y="593379"/>
                  </a:lnTo>
                  <a:lnTo>
                    <a:pt x="1643699" y="603203"/>
                  </a:lnTo>
                  <a:lnTo>
                    <a:pt x="1646239" y="612077"/>
                  </a:lnTo>
                  <a:lnTo>
                    <a:pt x="1648143" y="620633"/>
                  </a:lnTo>
                  <a:lnTo>
                    <a:pt x="1650049" y="628873"/>
                  </a:lnTo>
                  <a:lnTo>
                    <a:pt x="1651636" y="636478"/>
                  </a:lnTo>
                  <a:lnTo>
                    <a:pt x="1652589" y="643767"/>
                  </a:lnTo>
                  <a:lnTo>
                    <a:pt x="1653541" y="650422"/>
                  </a:lnTo>
                  <a:lnTo>
                    <a:pt x="1654176" y="661514"/>
                  </a:lnTo>
                  <a:lnTo>
                    <a:pt x="1654176" y="670705"/>
                  </a:lnTo>
                  <a:lnTo>
                    <a:pt x="1653859" y="677043"/>
                  </a:lnTo>
                  <a:lnTo>
                    <a:pt x="1652906" y="682747"/>
                  </a:lnTo>
                  <a:lnTo>
                    <a:pt x="1588136" y="747713"/>
                  </a:lnTo>
                  <a:lnTo>
                    <a:pt x="1585596" y="733769"/>
                  </a:lnTo>
                  <a:lnTo>
                    <a:pt x="1582421" y="719508"/>
                  </a:lnTo>
                  <a:lnTo>
                    <a:pt x="1578293" y="704297"/>
                  </a:lnTo>
                  <a:lnTo>
                    <a:pt x="1572896" y="689085"/>
                  </a:lnTo>
                  <a:lnTo>
                    <a:pt x="1566546" y="672923"/>
                  </a:lnTo>
                  <a:lnTo>
                    <a:pt x="1559561" y="656761"/>
                  </a:lnTo>
                  <a:lnTo>
                    <a:pt x="1550671" y="639964"/>
                  </a:lnTo>
                  <a:lnTo>
                    <a:pt x="1541463" y="622534"/>
                  </a:lnTo>
                  <a:lnTo>
                    <a:pt x="1531303" y="605105"/>
                  </a:lnTo>
                  <a:lnTo>
                    <a:pt x="1519556" y="587358"/>
                  </a:lnTo>
                  <a:lnTo>
                    <a:pt x="1507173" y="569294"/>
                  </a:lnTo>
                  <a:lnTo>
                    <a:pt x="1493521" y="551230"/>
                  </a:lnTo>
                  <a:lnTo>
                    <a:pt x="1479233" y="533166"/>
                  </a:lnTo>
                  <a:lnTo>
                    <a:pt x="1463676" y="514786"/>
                  </a:lnTo>
                  <a:lnTo>
                    <a:pt x="1446848" y="497039"/>
                  </a:lnTo>
                  <a:lnTo>
                    <a:pt x="1429386" y="478975"/>
                  </a:lnTo>
                  <a:lnTo>
                    <a:pt x="1415098" y="465031"/>
                  </a:lnTo>
                  <a:lnTo>
                    <a:pt x="1400811" y="451721"/>
                  </a:lnTo>
                  <a:lnTo>
                    <a:pt x="1386841" y="439362"/>
                  </a:lnTo>
                  <a:lnTo>
                    <a:pt x="1372871" y="427636"/>
                  </a:lnTo>
                  <a:lnTo>
                    <a:pt x="1359536" y="416544"/>
                  </a:lnTo>
                  <a:lnTo>
                    <a:pt x="1345883" y="406086"/>
                  </a:lnTo>
                  <a:lnTo>
                    <a:pt x="1332548" y="396262"/>
                  </a:lnTo>
                  <a:lnTo>
                    <a:pt x="1319848" y="387389"/>
                  </a:lnTo>
                  <a:lnTo>
                    <a:pt x="1307148" y="378832"/>
                  </a:lnTo>
                  <a:lnTo>
                    <a:pt x="1295083" y="370909"/>
                  </a:lnTo>
                  <a:lnTo>
                    <a:pt x="1283018" y="363620"/>
                  </a:lnTo>
                  <a:lnTo>
                    <a:pt x="1271271" y="356648"/>
                  </a:lnTo>
                  <a:lnTo>
                    <a:pt x="1260158" y="350627"/>
                  </a:lnTo>
                  <a:lnTo>
                    <a:pt x="1249681" y="344606"/>
                  </a:lnTo>
                  <a:lnTo>
                    <a:pt x="1239203" y="339219"/>
                  </a:lnTo>
                  <a:lnTo>
                    <a:pt x="1229361" y="334782"/>
                  </a:lnTo>
                  <a:lnTo>
                    <a:pt x="1210628" y="326542"/>
                  </a:lnTo>
                  <a:lnTo>
                    <a:pt x="1193801" y="319887"/>
                  </a:lnTo>
                  <a:lnTo>
                    <a:pt x="1179513" y="314500"/>
                  </a:lnTo>
                  <a:lnTo>
                    <a:pt x="1167766" y="310697"/>
                  </a:lnTo>
                  <a:lnTo>
                    <a:pt x="1157923" y="307845"/>
                  </a:lnTo>
                  <a:lnTo>
                    <a:pt x="1150621" y="306260"/>
                  </a:lnTo>
                  <a:lnTo>
                    <a:pt x="1144588" y="304992"/>
                  </a:lnTo>
                  <a:lnTo>
                    <a:pt x="1213168" y="238125"/>
                  </a:lnTo>
                  <a:close/>
                  <a:moveTo>
                    <a:pt x="1555569" y="0"/>
                  </a:moveTo>
                  <a:lnTo>
                    <a:pt x="1566687" y="0"/>
                  </a:lnTo>
                  <a:lnTo>
                    <a:pt x="1578441" y="0"/>
                  </a:lnTo>
                  <a:lnTo>
                    <a:pt x="1589876" y="1272"/>
                  </a:lnTo>
                  <a:lnTo>
                    <a:pt x="1601948" y="2862"/>
                  </a:lnTo>
                  <a:lnTo>
                    <a:pt x="1614337" y="5088"/>
                  </a:lnTo>
                  <a:lnTo>
                    <a:pt x="1627043" y="7950"/>
                  </a:lnTo>
                  <a:lnTo>
                    <a:pt x="1640385" y="11766"/>
                  </a:lnTo>
                  <a:lnTo>
                    <a:pt x="1653409" y="16218"/>
                  </a:lnTo>
                  <a:lnTo>
                    <a:pt x="1667386" y="21624"/>
                  </a:lnTo>
                  <a:lnTo>
                    <a:pt x="1681363" y="27984"/>
                  </a:lnTo>
                  <a:lnTo>
                    <a:pt x="1695976" y="35298"/>
                  </a:lnTo>
                  <a:lnTo>
                    <a:pt x="1710588" y="42930"/>
                  </a:lnTo>
                  <a:lnTo>
                    <a:pt x="1725836" y="52152"/>
                  </a:lnTo>
                  <a:lnTo>
                    <a:pt x="1741084" y="62010"/>
                  </a:lnTo>
                  <a:lnTo>
                    <a:pt x="1756649" y="72822"/>
                  </a:lnTo>
                  <a:lnTo>
                    <a:pt x="1772850" y="84588"/>
                  </a:lnTo>
                  <a:lnTo>
                    <a:pt x="1789051" y="97626"/>
                  </a:lnTo>
                  <a:lnTo>
                    <a:pt x="1804617" y="111300"/>
                  </a:lnTo>
                  <a:lnTo>
                    <a:pt x="1819547" y="124656"/>
                  </a:lnTo>
                  <a:lnTo>
                    <a:pt x="1832571" y="138330"/>
                  </a:lnTo>
                  <a:lnTo>
                    <a:pt x="1844642" y="151686"/>
                  </a:lnTo>
                  <a:lnTo>
                    <a:pt x="1856078" y="165042"/>
                  </a:lnTo>
                  <a:lnTo>
                    <a:pt x="1865608" y="178398"/>
                  </a:lnTo>
                  <a:lnTo>
                    <a:pt x="1874502" y="191755"/>
                  </a:lnTo>
                  <a:lnTo>
                    <a:pt x="1881809" y="204475"/>
                  </a:lnTo>
                  <a:lnTo>
                    <a:pt x="1888797" y="217831"/>
                  </a:lnTo>
                  <a:lnTo>
                    <a:pt x="1894197" y="230869"/>
                  </a:lnTo>
                  <a:lnTo>
                    <a:pt x="1898962" y="243907"/>
                  </a:lnTo>
                  <a:lnTo>
                    <a:pt x="1902457" y="256309"/>
                  </a:lnTo>
                  <a:lnTo>
                    <a:pt x="1905633" y="268711"/>
                  </a:lnTo>
                  <a:lnTo>
                    <a:pt x="1907857" y="281113"/>
                  </a:lnTo>
                  <a:lnTo>
                    <a:pt x="1908810" y="293197"/>
                  </a:lnTo>
                  <a:lnTo>
                    <a:pt x="1909763" y="305281"/>
                  </a:lnTo>
                  <a:lnTo>
                    <a:pt x="1909763" y="316729"/>
                  </a:lnTo>
                  <a:lnTo>
                    <a:pt x="1908492" y="328177"/>
                  </a:lnTo>
                  <a:lnTo>
                    <a:pt x="1907539" y="339307"/>
                  </a:lnTo>
                  <a:lnTo>
                    <a:pt x="1905316" y="350437"/>
                  </a:lnTo>
                  <a:lnTo>
                    <a:pt x="1902457" y="360931"/>
                  </a:lnTo>
                  <a:lnTo>
                    <a:pt x="1899598" y="371425"/>
                  </a:lnTo>
                  <a:lnTo>
                    <a:pt x="1895786" y="381601"/>
                  </a:lnTo>
                  <a:lnTo>
                    <a:pt x="1891656" y="391459"/>
                  </a:lnTo>
                  <a:lnTo>
                    <a:pt x="1887527" y="400681"/>
                  </a:lnTo>
                  <a:lnTo>
                    <a:pt x="1882762" y="409903"/>
                  </a:lnTo>
                  <a:lnTo>
                    <a:pt x="1877361" y="418490"/>
                  </a:lnTo>
                  <a:lnTo>
                    <a:pt x="1871643" y="426758"/>
                  </a:lnTo>
                  <a:lnTo>
                    <a:pt x="1865925" y="434708"/>
                  </a:lnTo>
                  <a:lnTo>
                    <a:pt x="1860208" y="442340"/>
                  </a:lnTo>
                  <a:lnTo>
                    <a:pt x="1854172" y="449336"/>
                  </a:lnTo>
                  <a:lnTo>
                    <a:pt x="1847501" y="456014"/>
                  </a:lnTo>
                  <a:lnTo>
                    <a:pt x="1841783" y="463328"/>
                  </a:lnTo>
                  <a:lnTo>
                    <a:pt x="1830983" y="476048"/>
                  </a:lnTo>
                  <a:lnTo>
                    <a:pt x="1801122" y="514208"/>
                  </a:lnTo>
                  <a:lnTo>
                    <a:pt x="1764909" y="560636"/>
                  </a:lnTo>
                  <a:lnTo>
                    <a:pt x="1730283" y="604838"/>
                  </a:lnTo>
                  <a:lnTo>
                    <a:pt x="1729648" y="593708"/>
                  </a:lnTo>
                  <a:lnTo>
                    <a:pt x="1728377" y="581306"/>
                  </a:lnTo>
                  <a:lnTo>
                    <a:pt x="1726471" y="567632"/>
                  </a:lnTo>
                  <a:lnTo>
                    <a:pt x="1723930" y="553322"/>
                  </a:lnTo>
                  <a:lnTo>
                    <a:pt x="1720118" y="537740"/>
                  </a:lnTo>
                  <a:lnTo>
                    <a:pt x="1715353" y="521840"/>
                  </a:lnTo>
                  <a:lnTo>
                    <a:pt x="1712494" y="513254"/>
                  </a:lnTo>
                  <a:lnTo>
                    <a:pt x="1709318" y="504668"/>
                  </a:lnTo>
                  <a:lnTo>
                    <a:pt x="1705823" y="496082"/>
                  </a:lnTo>
                  <a:lnTo>
                    <a:pt x="1702011" y="487178"/>
                  </a:lnTo>
                  <a:lnTo>
                    <a:pt x="1697882" y="477638"/>
                  </a:lnTo>
                  <a:lnTo>
                    <a:pt x="1693117" y="468098"/>
                  </a:lnTo>
                  <a:lnTo>
                    <a:pt x="1688034" y="458876"/>
                  </a:lnTo>
                  <a:lnTo>
                    <a:pt x="1682952" y="449018"/>
                  </a:lnTo>
                  <a:lnTo>
                    <a:pt x="1677234" y="439160"/>
                  </a:lnTo>
                  <a:lnTo>
                    <a:pt x="1670881" y="428984"/>
                  </a:lnTo>
                  <a:lnTo>
                    <a:pt x="1664527" y="418808"/>
                  </a:lnTo>
                  <a:lnTo>
                    <a:pt x="1657221" y="408631"/>
                  </a:lnTo>
                  <a:lnTo>
                    <a:pt x="1649915" y="398137"/>
                  </a:lnTo>
                  <a:lnTo>
                    <a:pt x="1641973" y="387643"/>
                  </a:lnTo>
                  <a:lnTo>
                    <a:pt x="1633079" y="376831"/>
                  </a:lnTo>
                  <a:lnTo>
                    <a:pt x="1624184" y="365701"/>
                  </a:lnTo>
                  <a:lnTo>
                    <a:pt x="1614337" y="354889"/>
                  </a:lnTo>
                  <a:lnTo>
                    <a:pt x="1604489" y="343441"/>
                  </a:lnTo>
                  <a:lnTo>
                    <a:pt x="1593688" y="332311"/>
                  </a:lnTo>
                  <a:lnTo>
                    <a:pt x="1582570" y="320863"/>
                  </a:lnTo>
                  <a:lnTo>
                    <a:pt x="1571134" y="310051"/>
                  </a:lnTo>
                  <a:lnTo>
                    <a:pt x="1559381" y="299239"/>
                  </a:lnTo>
                  <a:lnTo>
                    <a:pt x="1548263" y="289381"/>
                  </a:lnTo>
                  <a:lnTo>
                    <a:pt x="1536827" y="279523"/>
                  </a:lnTo>
                  <a:lnTo>
                    <a:pt x="1525709" y="270619"/>
                  </a:lnTo>
                  <a:lnTo>
                    <a:pt x="1514590" y="262351"/>
                  </a:lnTo>
                  <a:lnTo>
                    <a:pt x="1503472" y="254083"/>
                  </a:lnTo>
                  <a:lnTo>
                    <a:pt x="1492672" y="246451"/>
                  </a:lnTo>
                  <a:lnTo>
                    <a:pt x="1481871" y="239137"/>
                  </a:lnTo>
                  <a:lnTo>
                    <a:pt x="1471388" y="232777"/>
                  </a:lnTo>
                  <a:lnTo>
                    <a:pt x="1460905" y="226417"/>
                  </a:lnTo>
                  <a:lnTo>
                    <a:pt x="1450740" y="220693"/>
                  </a:lnTo>
                  <a:lnTo>
                    <a:pt x="1440575" y="215287"/>
                  </a:lnTo>
                  <a:lnTo>
                    <a:pt x="1430410" y="210199"/>
                  </a:lnTo>
                  <a:lnTo>
                    <a:pt x="1420562" y="205747"/>
                  </a:lnTo>
                  <a:lnTo>
                    <a:pt x="1411350" y="201613"/>
                  </a:lnTo>
                  <a:lnTo>
                    <a:pt x="1401820" y="197479"/>
                  </a:lnTo>
                  <a:lnTo>
                    <a:pt x="1392925" y="193981"/>
                  </a:lnTo>
                  <a:lnTo>
                    <a:pt x="1375136" y="187620"/>
                  </a:lnTo>
                  <a:lnTo>
                    <a:pt x="1358300" y="182850"/>
                  </a:lnTo>
                  <a:lnTo>
                    <a:pt x="1342417" y="178716"/>
                  </a:lnTo>
                  <a:lnTo>
                    <a:pt x="1327805" y="175536"/>
                  </a:lnTo>
                  <a:lnTo>
                    <a:pt x="1314145" y="173310"/>
                  </a:lnTo>
                  <a:lnTo>
                    <a:pt x="1301756" y="171720"/>
                  </a:lnTo>
                  <a:lnTo>
                    <a:pt x="1290638" y="171084"/>
                  </a:lnTo>
                  <a:lnTo>
                    <a:pt x="1330346" y="138966"/>
                  </a:lnTo>
                  <a:lnTo>
                    <a:pt x="1370689" y="105894"/>
                  </a:lnTo>
                  <a:lnTo>
                    <a:pt x="1405950" y="76638"/>
                  </a:lnTo>
                  <a:lnTo>
                    <a:pt x="1419609" y="64554"/>
                  </a:lnTo>
                  <a:lnTo>
                    <a:pt x="1429774" y="55650"/>
                  </a:lnTo>
                  <a:lnTo>
                    <a:pt x="1435810" y="49926"/>
                  </a:lnTo>
                  <a:lnTo>
                    <a:pt x="1442163" y="44520"/>
                  </a:lnTo>
                  <a:lnTo>
                    <a:pt x="1448834" y="39432"/>
                  </a:lnTo>
                  <a:lnTo>
                    <a:pt x="1455505" y="34026"/>
                  </a:lnTo>
                  <a:lnTo>
                    <a:pt x="1463129" y="29256"/>
                  </a:lnTo>
                  <a:lnTo>
                    <a:pt x="1470753" y="24486"/>
                  </a:lnTo>
                  <a:lnTo>
                    <a:pt x="1479012" y="20352"/>
                  </a:lnTo>
                  <a:lnTo>
                    <a:pt x="1487271" y="16218"/>
                  </a:lnTo>
                  <a:lnTo>
                    <a:pt x="1495848" y="13038"/>
                  </a:lnTo>
                  <a:lnTo>
                    <a:pt x="1505378" y="9540"/>
                  </a:lnTo>
                  <a:lnTo>
                    <a:pt x="1514590" y="6996"/>
                  </a:lnTo>
                  <a:lnTo>
                    <a:pt x="1524438" y="4770"/>
                  </a:lnTo>
                  <a:lnTo>
                    <a:pt x="1534285" y="2544"/>
                  </a:lnTo>
                  <a:lnTo>
                    <a:pt x="1544768" y="1272"/>
                  </a:lnTo>
                  <a:lnTo>
                    <a:pt x="1555569" y="0"/>
                  </a:lnTo>
                  <a:close/>
                </a:path>
              </a:pathLst>
            </a:custGeom>
            <a:solidFill>
              <a:schemeClr val="accent1"/>
            </a:solidFill>
            <a:ln>
              <a:noFill/>
            </a:ln>
          </p:spPr>
          <p:txBody>
            <a:bodyPr anchor="ctr">
              <a:scene3d>
                <a:camera prst="orthographicFront"/>
                <a:lightRig rig="threePt" dir="t"/>
              </a:scene3d>
              <a:sp3d contourW="12700">
                <a:contourClr>
                  <a:srgbClr val="FFFFFF"/>
                </a:contourClr>
              </a:sp3d>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a:ea typeface="宋体" panose="02010600030101010101" pitchFamily="2" charset="-122"/>
                <a:cs typeface="+mn-cs"/>
              </a:endParaRPr>
            </a:p>
          </p:txBody>
        </p:sp>
      </p:grpSp>
    </p:spTree>
    <p:custDataLst>
      <p:tags r:id="rId4"/>
    </p:custData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H_Desc_1"/>
          <p:cNvSpPr/>
          <p:nvPr>
            <p:custDataLst>
              <p:tags r:id="rId1"/>
            </p:custDataLst>
          </p:nvPr>
        </p:nvSpPr>
        <p:spPr>
          <a:xfrm>
            <a:off x="239395" y="245110"/>
            <a:ext cx="11778615" cy="6409055"/>
          </a:xfrm>
          <a:custGeom>
            <a:avLst/>
            <a:gdLst>
              <a:gd name="connsiteX0" fmla="*/ 5320937 w 5320937"/>
              <a:gd name="connsiteY0" fmla="*/ 1837508 h 4188823"/>
              <a:gd name="connsiteX1" fmla="*/ 5320937 w 5320937"/>
              <a:gd name="connsiteY1" fmla="*/ 0 h 4188823"/>
              <a:gd name="connsiteX2" fmla="*/ 0 w 5320937"/>
              <a:gd name="connsiteY2" fmla="*/ 0 h 4188823"/>
              <a:gd name="connsiteX3" fmla="*/ 0 w 5320937"/>
              <a:gd name="connsiteY3" fmla="*/ 3405051 h 4188823"/>
              <a:gd name="connsiteX4" fmla="*/ 2717075 w 5320937"/>
              <a:gd name="connsiteY4" fmla="*/ 3405051 h 4188823"/>
              <a:gd name="connsiteX5" fmla="*/ 3500847 w 5320937"/>
              <a:gd name="connsiteY5" fmla="*/ 4188823 h 4188823"/>
              <a:gd name="connsiteX6" fmla="*/ 3518263 w 5320937"/>
              <a:gd name="connsiteY6" fmla="*/ 4188823 h 4188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20937" h="4188823">
                <a:moveTo>
                  <a:pt x="5320937" y="1837508"/>
                </a:moveTo>
                <a:lnTo>
                  <a:pt x="5320937" y="0"/>
                </a:lnTo>
                <a:lnTo>
                  <a:pt x="0" y="0"/>
                </a:lnTo>
                <a:lnTo>
                  <a:pt x="0" y="3405051"/>
                </a:lnTo>
                <a:lnTo>
                  <a:pt x="2717075" y="3405051"/>
                </a:lnTo>
                <a:lnTo>
                  <a:pt x="3500847" y="4188823"/>
                </a:lnTo>
                <a:lnTo>
                  <a:pt x="3518263" y="4188823"/>
                </a:lnTo>
              </a:path>
            </a:pathLst>
          </a:custGeom>
          <a:noFill/>
          <a:ln w="76200" cap="flat" cmpd="sng" algn="ctr">
            <a:solidFill>
              <a:schemeClr val="accent1"/>
            </a:solidFill>
            <a:prstDash val="solid"/>
            <a:miter lim="800000"/>
          </a:ln>
          <a:effectLst/>
        </p:spPr>
        <p:txBody>
          <a:bodyPr lIns="612000" tIns="216000" rIns="324000" bIns="1584000">
            <a:noAutofit/>
          </a:bodyPr>
          <a:lstStyle/>
          <a:p>
            <a:pPr marL="0" marR="0" lvl="0" indent="0" algn="just" defTabSz="914400" rtl="0" eaLnBrk="1" fontAlgn="auto" latinLnBrk="0" hangingPunct="1">
              <a:lnSpc>
                <a:spcPct val="130000"/>
              </a:lnSpc>
              <a:spcBef>
                <a:spcPts val="0"/>
              </a:spcBef>
              <a:spcAft>
                <a:spcPts val="0"/>
              </a:spcAft>
              <a:buClrTx/>
              <a:buSzTx/>
              <a:buFontTx/>
              <a:buNone/>
              <a:defRPr/>
            </a:pPr>
            <a:endParaRPr kumimoji="0" lang="en-US" altLang="zh-CN" sz="18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endParaRPr kumimoji="0" lang="en-US" altLang="zh-CN" sz="18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endParaRPr kumimoji="0" lang="en-US" altLang="zh-CN" sz="18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p:txBody>
      </p:sp>
      <p:pic>
        <p:nvPicPr>
          <p:cNvPr id="8" name="图片 7"/>
          <p:cNvPicPr>
            <a:picLocks noChangeAspect="1"/>
          </p:cNvPicPr>
          <p:nvPr/>
        </p:nvPicPr>
        <p:blipFill>
          <a:blip r:embed="rId2"/>
          <a:stretch>
            <a:fillRect/>
          </a:stretch>
        </p:blipFill>
        <p:spPr>
          <a:xfrm>
            <a:off x="1060450" y="160655"/>
            <a:ext cx="9333865" cy="2854325"/>
          </a:xfrm>
          <a:prstGeom prst="rect">
            <a:avLst/>
          </a:prstGeom>
        </p:spPr>
      </p:pic>
      <p:pic>
        <p:nvPicPr>
          <p:cNvPr id="9" name="图片 8"/>
          <p:cNvPicPr>
            <a:picLocks noChangeAspect="1"/>
          </p:cNvPicPr>
          <p:nvPr/>
        </p:nvPicPr>
        <p:blipFill>
          <a:blip r:embed="rId3"/>
          <a:stretch>
            <a:fillRect/>
          </a:stretch>
        </p:blipFill>
        <p:spPr>
          <a:xfrm>
            <a:off x="1060450" y="3281680"/>
            <a:ext cx="9333865" cy="2799080"/>
          </a:xfrm>
          <a:prstGeom prst="rect">
            <a:avLst/>
          </a:prstGeom>
        </p:spPr>
      </p:pic>
    </p:spTree>
    <p:custDataLst>
      <p:tags r:id="rId4"/>
    </p:custData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1159510" y="565150"/>
            <a:ext cx="9872980" cy="1801495"/>
          </a:xfrm>
        </p:spPr>
        <p:txBody>
          <a:bodyPr>
            <a:normAutofit/>
          </a:bodyPr>
          <a:p>
            <a:r>
              <a:rPr lang="zh-CN" altLang="en-US" sz="2000" b="0" dirty="0">
                <a:effectLst/>
                <a:latin typeface="+mn-ea"/>
                <a:ea typeface="+mn-ea"/>
                <a:sym typeface="+mn-ea"/>
              </a:rPr>
              <a:t>publicPath  是像图片这种静态资源 打包后的根路径，</a:t>
            </a:r>
            <a:br>
              <a:rPr lang="zh-CN" altLang="en-US" sz="2000" b="0" dirty="0">
                <a:effectLst/>
                <a:latin typeface="+mn-ea"/>
                <a:ea typeface="+mn-ea"/>
                <a:sym typeface="+mn-ea"/>
              </a:rPr>
            </a:br>
            <a:r>
              <a:rPr lang="zh-CN" altLang="en-US" sz="2000" b="0" dirty="0">
                <a:effectLst/>
                <a:latin typeface="+mn-ea"/>
                <a:ea typeface="+mn-ea"/>
                <a:sym typeface="+mn-ea"/>
              </a:rPr>
              <a:t>当浏览器需要引用输入静态资源文件时， 这个配置项指定输入文件的公共URL地址。在loader中它被嵌入到script 或者 link 标签或者对静态资源的引用里。当文件的href 或者 url()与它在磁盘 上的路径 不一致时就应当用publicPath (像path一样指定) ，这在你想定义把一些或者所有文件放在不同的主机或CDN上时会非常有用。</a:t>
            </a:r>
            <a:endParaRPr lang="zh-CN" altLang="en-US" sz="2000" b="0" dirty="0">
              <a:effectLst/>
              <a:latin typeface="+mn-ea"/>
              <a:ea typeface="+mn-ea"/>
              <a:sym typeface="+mn-ea"/>
            </a:endParaRPr>
          </a:p>
        </p:txBody>
      </p:sp>
      <p:pic>
        <p:nvPicPr>
          <p:cNvPr id="4" name="图片 3"/>
          <p:cNvPicPr>
            <a:picLocks noChangeAspect="1"/>
          </p:cNvPicPr>
          <p:nvPr/>
        </p:nvPicPr>
        <p:blipFill>
          <a:blip r:embed="rId1"/>
          <a:stretch>
            <a:fillRect/>
          </a:stretch>
        </p:blipFill>
        <p:spPr>
          <a:xfrm>
            <a:off x="1282700" y="2690495"/>
            <a:ext cx="9426575" cy="3772535"/>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70" name="组合 8"/>
          <p:cNvGrpSpPr/>
          <p:nvPr/>
        </p:nvGrpSpPr>
        <p:grpSpPr>
          <a:xfrm>
            <a:off x="5129213" y="3170238"/>
            <a:ext cx="5160962" cy="517525"/>
            <a:chOff x="5129032" y="1309157"/>
            <a:chExt cx="5161597" cy="517830"/>
          </a:xfrm>
        </p:grpSpPr>
        <p:sp>
          <p:nvSpPr>
            <p:cNvPr id="31" name="MH_Number_1">
              <a:hlinkClick r:id="rId1" action="ppaction://hlinksldjump"/>
            </p:cNvPr>
            <p:cNvSpPr/>
            <p:nvPr>
              <p:custDataLst>
                <p:tags r:id="rId2"/>
              </p:custDataLst>
            </p:nvPr>
          </p:nvSpPr>
          <p:spPr>
            <a:xfrm>
              <a:off x="5129032" y="1343917"/>
              <a:ext cx="448310" cy="448310"/>
            </a:xfrm>
            <a:prstGeom prst="ellipse">
              <a:avLst/>
            </a:prstGeom>
            <a:no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a:ln>
                    <a:noFill/>
                  </a:ln>
                  <a:solidFill>
                    <a:schemeClr val="tx1"/>
                  </a:solidFill>
                  <a:effectLst/>
                  <a:uLnTx/>
                  <a:uFillTx/>
                  <a:latin typeface="Arial" panose="020B0604020202020204" pitchFamily="34" charset="0"/>
                  <a:ea typeface="黑体" panose="02010609060101010101" pitchFamily="49" charset="-122"/>
                  <a:cs typeface="Times New Roman" panose="02020603050405020304" pitchFamily="18" charset="0"/>
                </a:rPr>
                <a:t>8</a:t>
              </a:r>
              <a:endParaRPr kumimoji="0" lang="en-US" altLang="zh-CN" sz="2000" b="0" i="0" u="none" strike="noStrike" kern="1200" cap="none" spc="0" normalizeH="0" baseline="0" noProof="0" dirty="0">
                <a:ln>
                  <a:noFill/>
                </a:ln>
                <a:solidFill>
                  <a:schemeClr val="tx1"/>
                </a:solidFill>
                <a:effectLst/>
                <a:uLnTx/>
                <a:uFillTx/>
                <a:latin typeface="Arial" panose="020B0604020202020204" pitchFamily="34" charset="0"/>
                <a:ea typeface="黑体" panose="02010609060101010101" pitchFamily="49" charset="-122"/>
                <a:cs typeface="Times New Roman" panose="02020603050405020304" pitchFamily="18" charset="0"/>
              </a:endParaRPr>
            </a:p>
          </p:txBody>
        </p:sp>
        <p:sp>
          <p:nvSpPr>
            <p:cNvPr id="2" name="MH_Others_1"/>
            <p:cNvSpPr/>
            <p:nvPr>
              <p:custDataLst>
                <p:tags r:id="rId3"/>
              </p:custDataLst>
            </p:nvPr>
          </p:nvSpPr>
          <p:spPr>
            <a:xfrm>
              <a:off x="5717994" y="1309157"/>
              <a:ext cx="65405" cy="517830"/>
            </a:xfrm>
            <a:prstGeom prst="rect">
              <a:avLst/>
            </a:prstGeom>
            <a:solidFill>
              <a:schemeClr val="accent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a:ln>
                  <a:noFill/>
                </a:ln>
                <a:solidFill>
                  <a:schemeClr val="accent1">
                    <a:lumMod val="75000"/>
                  </a:schemeClr>
                </a:solidFill>
                <a:effectLst/>
                <a:uLnTx/>
                <a:uFillTx/>
                <a:latin typeface="Arial" panose="020B0604020202020204" pitchFamily="34" charset="0"/>
                <a:ea typeface="黑体" panose="02010609060101010101" pitchFamily="49" charset="-122"/>
                <a:cs typeface="+mn-cs"/>
              </a:endParaRPr>
            </a:p>
          </p:txBody>
        </p:sp>
        <p:sp>
          <p:nvSpPr>
            <p:cNvPr id="3" name="MH_Entry_1">
              <a:hlinkClick r:id="rId1" action="ppaction://hlinksldjump"/>
            </p:cNvPr>
            <p:cNvSpPr/>
            <p:nvPr>
              <p:custDataLst>
                <p:tags r:id="rId4"/>
              </p:custDataLst>
            </p:nvPr>
          </p:nvSpPr>
          <p:spPr>
            <a:xfrm>
              <a:off x="5783398" y="1309157"/>
              <a:ext cx="4507231" cy="517830"/>
            </a:xfrm>
            <a:prstGeom prst="rect">
              <a:avLst/>
            </a:prstGeom>
            <a:solidFill>
              <a:schemeClr val="accent1">
                <a:lumMod val="20000"/>
                <a:lumOff val="80000"/>
              </a:schemeClr>
            </a:solidFill>
            <a:ln w="31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180000" tIns="0" rIns="0" bIns="0" rtlCol="0" anchor="ctr">
              <a:norm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schemeClr val="accent1">
                      <a:lumMod val="75000"/>
                    </a:schemeClr>
                  </a:solidFill>
                  <a:effectLst/>
                  <a:uLnTx/>
                  <a:uFillTx/>
                  <a:latin typeface="Arial" panose="020B0604020202020204" pitchFamily="34" charset="0"/>
                  <a:ea typeface="黑体" panose="02010609060101010101" pitchFamily="49" charset="-122"/>
                  <a:cs typeface="+mn-cs"/>
                </a:rPr>
                <a:t>打包多个文件</a:t>
              </a:r>
              <a:endParaRPr kumimoji="0" lang="zh-CN" altLang="en-US" sz="2000" b="0" i="0" u="none" strike="noStrike" kern="1200" cap="none" spc="0" normalizeH="0" baseline="0" noProof="0" dirty="0">
                <a:ln>
                  <a:noFill/>
                </a:ln>
                <a:solidFill>
                  <a:schemeClr val="accent1">
                    <a:lumMod val="75000"/>
                  </a:schemeClr>
                </a:solidFill>
                <a:effectLst/>
                <a:uLnTx/>
                <a:uFillTx/>
                <a:latin typeface="Arial" panose="020B0604020202020204" pitchFamily="34" charset="0"/>
                <a:ea typeface="黑体" panose="02010609060101010101" pitchFamily="49" charset="-122"/>
                <a:cs typeface="+mn-cs"/>
              </a:endParaRPr>
            </a:p>
          </p:txBody>
        </p:sp>
      </p:grpSp>
      <p:sp>
        <p:nvSpPr>
          <p:cNvPr id="7171" name="MH_Others_3"/>
          <p:cNvSpPr txBox="1"/>
          <p:nvPr>
            <p:custDataLst>
              <p:tags r:id="rId5"/>
            </p:custDataLst>
          </p:nvPr>
        </p:nvSpPr>
        <p:spPr>
          <a:xfrm>
            <a:off x="2043113" y="2057400"/>
            <a:ext cx="1435100" cy="2755900"/>
          </a:xfrm>
          <a:prstGeom prst="rect">
            <a:avLst/>
          </a:prstGeom>
          <a:noFill/>
          <a:ln w="9525">
            <a:noFill/>
            <a:miter/>
          </a:ln>
        </p:spPr>
        <p:txBody>
          <a:bodyPr lIns="0" tIns="0" rIns="0" bIns="0" anchor="ctr"/>
          <a:lstStyle/>
          <a:p>
            <a:pPr lvl="0" algn="ctr" eaLnBrk="1" hangingPunct="1"/>
            <a:r>
              <a:rPr lang="zh-CN" altLang="en-US" sz="6600" dirty="0">
                <a:latin typeface="Arial" panose="020B0604020202020204" pitchFamily="34" charset="0"/>
                <a:ea typeface="黑体" panose="02010609060101010101" pitchFamily="49" charset="-122"/>
              </a:rPr>
              <a:t>工程化</a:t>
            </a:r>
            <a:endParaRPr lang="zh-CN" altLang="en-US" sz="6600" dirty="0">
              <a:latin typeface="Arial" panose="020B0604020202020204" pitchFamily="34" charset="0"/>
              <a:ea typeface="黑体" panose="02010609060101010101" pitchFamily="49" charset="-122"/>
            </a:endParaRPr>
          </a:p>
        </p:txBody>
      </p:sp>
      <p:sp>
        <p:nvSpPr>
          <p:cNvPr id="28" name="MH_Others_4"/>
          <p:cNvSpPr txBox="1"/>
          <p:nvPr>
            <p:custDataLst>
              <p:tags r:id="rId6"/>
            </p:custDataLst>
          </p:nvPr>
        </p:nvSpPr>
        <p:spPr>
          <a:xfrm rot="5400000">
            <a:off x="224631" y="3107531"/>
            <a:ext cx="3694113" cy="58420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200" b="0" i="0" u="none" strike="noStrike" kern="1200" cap="none" spc="400" normalizeH="0" baseline="0" noProof="0" dirty="0">
                <a:ln>
                  <a:noFill/>
                </a:ln>
                <a:solidFill>
                  <a:srgbClr val="DDDDDD"/>
                </a:solidFill>
                <a:effectLst/>
                <a:uLnTx/>
                <a:uFillTx/>
                <a:latin typeface="Arial" panose="020B0604020202020204" pitchFamily="34" charset="0"/>
                <a:ea typeface="黑体" panose="02010609060101010101" pitchFamily="49" charset="-122"/>
                <a:cs typeface="+mn-cs"/>
              </a:rPr>
              <a:t>CONTENTS</a:t>
            </a:r>
            <a:endParaRPr kumimoji="0" lang="zh-CN" altLang="en-US" sz="3200" b="0" i="0" u="none" strike="noStrike" kern="1200" cap="none" spc="400" normalizeH="0" baseline="0" noProof="0" dirty="0">
              <a:ln>
                <a:noFill/>
              </a:ln>
              <a:solidFill>
                <a:srgbClr val="DDDDDD"/>
              </a:solidFill>
              <a:effectLst/>
              <a:uLnTx/>
              <a:uFillTx/>
              <a:latin typeface="Arial" panose="020B0604020202020204" pitchFamily="34" charset="0"/>
              <a:ea typeface="黑体" panose="02010609060101010101" pitchFamily="49" charset="-122"/>
              <a:cs typeface="+mn-cs"/>
            </a:endParaRPr>
          </a:p>
        </p:txBody>
      </p:sp>
    </p:spTree>
    <p:custDataLst>
      <p:tags r:id="rId7"/>
    </p:custData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2013585" y="933450"/>
            <a:ext cx="7864475" cy="4443095"/>
          </a:xfrm>
          <a:prstGeom prst="rect">
            <a:avLst/>
          </a:prstGeom>
        </p:spPr>
      </p:pic>
    </p:spTree>
    <p:custDataLst>
      <p:tags r:id="rId2"/>
    </p:custData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H_Desc_1"/>
          <p:cNvSpPr/>
          <p:nvPr>
            <p:custDataLst>
              <p:tags r:id="rId1"/>
            </p:custDataLst>
          </p:nvPr>
        </p:nvSpPr>
        <p:spPr>
          <a:xfrm>
            <a:off x="239395" y="127000"/>
            <a:ext cx="11807190" cy="6677025"/>
          </a:xfrm>
          <a:custGeom>
            <a:avLst/>
            <a:gdLst>
              <a:gd name="connsiteX0" fmla="*/ 5320937 w 5320937"/>
              <a:gd name="connsiteY0" fmla="*/ 1837508 h 4188823"/>
              <a:gd name="connsiteX1" fmla="*/ 5320937 w 5320937"/>
              <a:gd name="connsiteY1" fmla="*/ 0 h 4188823"/>
              <a:gd name="connsiteX2" fmla="*/ 0 w 5320937"/>
              <a:gd name="connsiteY2" fmla="*/ 0 h 4188823"/>
              <a:gd name="connsiteX3" fmla="*/ 0 w 5320937"/>
              <a:gd name="connsiteY3" fmla="*/ 3405051 h 4188823"/>
              <a:gd name="connsiteX4" fmla="*/ 2717075 w 5320937"/>
              <a:gd name="connsiteY4" fmla="*/ 3405051 h 4188823"/>
              <a:gd name="connsiteX5" fmla="*/ 3500847 w 5320937"/>
              <a:gd name="connsiteY5" fmla="*/ 4188823 h 4188823"/>
              <a:gd name="connsiteX6" fmla="*/ 3518263 w 5320937"/>
              <a:gd name="connsiteY6" fmla="*/ 4188823 h 4188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20937" h="4188823">
                <a:moveTo>
                  <a:pt x="5320937" y="1837508"/>
                </a:moveTo>
                <a:lnTo>
                  <a:pt x="5320937" y="0"/>
                </a:lnTo>
                <a:lnTo>
                  <a:pt x="0" y="0"/>
                </a:lnTo>
                <a:lnTo>
                  <a:pt x="0" y="3405051"/>
                </a:lnTo>
                <a:lnTo>
                  <a:pt x="2717075" y="3405051"/>
                </a:lnTo>
                <a:lnTo>
                  <a:pt x="3500847" y="4188823"/>
                </a:lnTo>
                <a:lnTo>
                  <a:pt x="3518263" y="4188823"/>
                </a:lnTo>
              </a:path>
            </a:pathLst>
          </a:custGeom>
          <a:noFill/>
          <a:ln w="76200" cap="flat" cmpd="sng" algn="ctr">
            <a:solidFill>
              <a:schemeClr val="accent1"/>
            </a:solidFill>
            <a:prstDash val="solid"/>
            <a:miter lim="800000"/>
          </a:ln>
          <a:effectLst/>
        </p:spPr>
        <p:txBody>
          <a:bodyPr lIns="612000" tIns="216000" rIns="324000" bIns="1584000">
            <a:noAutofit/>
          </a:bodyPr>
          <a:lstStyle/>
          <a:p>
            <a:pPr marL="0" marR="0" lvl="0" indent="0" algn="just" defTabSz="914400" rtl="0" eaLnBrk="1" fontAlgn="auto" latinLnBrk="0" hangingPunct="1">
              <a:lnSpc>
                <a:spcPct val="130000"/>
              </a:lnSpc>
              <a:spcBef>
                <a:spcPts val="0"/>
              </a:spcBef>
              <a:spcAft>
                <a:spcPts val="0"/>
              </a:spcAft>
              <a:buClrTx/>
              <a:buSzTx/>
              <a:buFontTx/>
              <a:buNone/>
              <a:defRPr/>
            </a:pPr>
            <a:endPar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r>
              <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webpack 不仅仅适用于SPA开发 ，对于多页面 站点，webpack 支持得很好 ，通过更改配置文件为多入口</a:t>
            </a:r>
            <a:endPar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endPar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r>
              <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output 设置里面 [name] 代表 entry 的每一个键值 ，因此运行webpack 时候 会输出对应多个文件 </a:t>
            </a:r>
            <a:endPar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r>
              <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out/page1.js   out/page2.js  在index.html 和index2.html 两个页面 分别引用。</a:t>
            </a:r>
            <a:endPar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endPar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r>
              <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resolve：设置模块如何被解析</a:t>
            </a:r>
            <a:endPar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r>
              <a:rPr kumimoji="0" lang="en-US" altLang="zh-CN"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	modules</a:t>
            </a:r>
            <a:r>
              <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a:t>
            </a:r>
            <a:r>
              <a:rPr kumimoji="0" lang="en-US" altLang="zh-CN"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a:t>
            </a:r>
            <a:r>
              <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告诉 webpack 解析模块时应该搜索的目录。</a:t>
            </a:r>
            <a:endPar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r>
              <a:rPr kumimoji="0" lang="en-US" altLang="zh-CN"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	</a:t>
            </a:r>
            <a:r>
              <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extensions：//自动扩展文件后缀名，因为这我们 require 模块可以省略不写后缀名称</a:t>
            </a:r>
            <a:endPar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r>
              <a:rPr kumimoji="0" lang="en-US" altLang="zh-CN"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	</a:t>
            </a:r>
            <a:r>
              <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alias： {}  // 模块别名定义 方便后续直接引用别名，无须多写长长的地址</a:t>
            </a:r>
            <a:endPar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endPar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p:txBody>
      </p:sp>
    </p:spTree>
    <p:custDataLst>
      <p:tags r:id="rId2"/>
    </p:custData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70" name="组合 8"/>
          <p:cNvGrpSpPr/>
          <p:nvPr/>
        </p:nvGrpSpPr>
        <p:grpSpPr>
          <a:xfrm>
            <a:off x="5129213" y="3170238"/>
            <a:ext cx="5160962" cy="517525"/>
            <a:chOff x="5129032" y="1309157"/>
            <a:chExt cx="5161597" cy="517830"/>
          </a:xfrm>
        </p:grpSpPr>
        <p:sp>
          <p:nvSpPr>
            <p:cNvPr id="31" name="MH_Number_1">
              <a:hlinkClick r:id="rId1" action="ppaction://hlinksldjump"/>
            </p:cNvPr>
            <p:cNvSpPr/>
            <p:nvPr>
              <p:custDataLst>
                <p:tags r:id="rId2"/>
              </p:custDataLst>
            </p:nvPr>
          </p:nvSpPr>
          <p:spPr>
            <a:xfrm>
              <a:off x="5129032" y="1343917"/>
              <a:ext cx="448310" cy="448310"/>
            </a:xfrm>
            <a:prstGeom prst="ellipse">
              <a:avLst/>
            </a:prstGeom>
            <a:no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a:ln>
                    <a:noFill/>
                  </a:ln>
                  <a:solidFill>
                    <a:schemeClr val="tx1"/>
                  </a:solidFill>
                  <a:effectLst/>
                  <a:uLnTx/>
                  <a:uFillTx/>
                  <a:latin typeface="Arial" panose="020B0604020202020204" pitchFamily="34" charset="0"/>
                  <a:ea typeface="黑体" panose="02010609060101010101" pitchFamily="49" charset="-122"/>
                  <a:cs typeface="Times New Roman" panose="02020603050405020304" pitchFamily="18" charset="0"/>
                </a:rPr>
                <a:t>9</a:t>
              </a:r>
              <a:endParaRPr kumimoji="0" lang="en-US" altLang="zh-CN" sz="2000" b="0" i="0" u="none" strike="noStrike" kern="1200" cap="none" spc="0" normalizeH="0" baseline="0" noProof="0" dirty="0">
                <a:ln>
                  <a:noFill/>
                </a:ln>
                <a:solidFill>
                  <a:schemeClr val="tx1"/>
                </a:solidFill>
                <a:effectLst/>
                <a:uLnTx/>
                <a:uFillTx/>
                <a:latin typeface="Arial" panose="020B0604020202020204" pitchFamily="34" charset="0"/>
                <a:ea typeface="黑体" panose="02010609060101010101" pitchFamily="49" charset="-122"/>
                <a:cs typeface="Times New Roman" panose="02020603050405020304" pitchFamily="18" charset="0"/>
              </a:endParaRPr>
            </a:p>
          </p:txBody>
        </p:sp>
        <p:sp>
          <p:nvSpPr>
            <p:cNvPr id="2" name="MH_Others_1"/>
            <p:cNvSpPr/>
            <p:nvPr>
              <p:custDataLst>
                <p:tags r:id="rId3"/>
              </p:custDataLst>
            </p:nvPr>
          </p:nvSpPr>
          <p:spPr>
            <a:xfrm>
              <a:off x="5717994" y="1309157"/>
              <a:ext cx="65405" cy="517830"/>
            </a:xfrm>
            <a:prstGeom prst="rect">
              <a:avLst/>
            </a:prstGeom>
            <a:solidFill>
              <a:schemeClr val="accent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a:ln>
                  <a:noFill/>
                </a:ln>
                <a:solidFill>
                  <a:schemeClr val="accent1">
                    <a:lumMod val="75000"/>
                  </a:schemeClr>
                </a:solidFill>
                <a:effectLst/>
                <a:uLnTx/>
                <a:uFillTx/>
                <a:latin typeface="Arial" panose="020B0604020202020204" pitchFamily="34" charset="0"/>
                <a:ea typeface="黑体" panose="02010609060101010101" pitchFamily="49" charset="-122"/>
                <a:cs typeface="+mn-cs"/>
              </a:endParaRPr>
            </a:p>
          </p:txBody>
        </p:sp>
        <p:sp>
          <p:nvSpPr>
            <p:cNvPr id="3" name="MH_Entry_1">
              <a:hlinkClick r:id="rId1" action="ppaction://hlinksldjump"/>
            </p:cNvPr>
            <p:cNvSpPr/>
            <p:nvPr>
              <p:custDataLst>
                <p:tags r:id="rId4"/>
              </p:custDataLst>
            </p:nvPr>
          </p:nvSpPr>
          <p:spPr>
            <a:xfrm>
              <a:off x="5783398" y="1309157"/>
              <a:ext cx="4507231" cy="517830"/>
            </a:xfrm>
            <a:prstGeom prst="rect">
              <a:avLst/>
            </a:prstGeom>
            <a:solidFill>
              <a:schemeClr val="accent1">
                <a:lumMod val="20000"/>
                <a:lumOff val="80000"/>
              </a:schemeClr>
            </a:solidFill>
            <a:ln w="31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180000" tIns="0" rIns="0" bIns="0" rtlCol="0" anchor="ctr">
              <a:norm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schemeClr val="accent1">
                      <a:lumMod val="75000"/>
                    </a:schemeClr>
                  </a:solidFill>
                  <a:effectLst/>
                  <a:uLnTx/>
                  <a:uFillTx/>
                  <a:latin typeface="Arial" panose="020B0604020202020204" pitchFamily="34" charset="0"/>
                  <a:ea typeface="黑体" panose="02010609060101010101" pitchFamily="49" charset="-122"/>
                  <a:cs typeface="+mn-cs"/>
                </a:rPr>
                <a:t>插件</a:t>
              </a:r>
              <a:endParaRPr kumimoji="0" lang="zh-CN" altLang="en-US" sz="2000" b="0" i="0" u="none" strike="noStrike" kern="1200" cap="none" spc="0" normalizeH="0" baseline="0" noProof="0" dirty="0">
                <a:ln>
                  <a:noFill/>
                </a:ln>
                <a:solidFill>
                  <a:schemeClr val="accent1">
                    <a:lumMod val="75000"/>
                  </a:schemeClr>
                </a:solidFill>
                <a:effectLst/>
                <a:uLnTx/>
                <a:uFillTx/>
                <a:latin typeface="Arial" panose="020B0604020202020204" pitchFamily="34" charset="0"/>
                <a:ea typeface="黑体" panose="02010609060101010101" pitchFamily="49" charset="-122"/>
                <a:cs typeface="+mn-cs"/>
              </a:endParaRPr>
            </a:p>
          </p:txBody>
        </p:sp>
      </p:grpSp>
      <p:sp>
        <p:nvSpPr>
          <p:cNvPr id="7171" name="MH_Others_3"/>
          <p:cNvSpPr txBox="1"/>
          <p:nvPr>
            <p:custDataLst>
              <p:tags r:id="rId5"/>
            </p:custDataLst>
          </p:nvPr>
        </p:nvSpPr>
        <p:spPr>
          <a:xfrm>
            <a:off x="2043113" y="2057400"/>
            <a:ext cx="1435100" cy="2755900"/>
          </a:xfrm>
          <a:prstGeom prst="rect">
            <a:avLst/>
          </a:prstGeom>
          <a:noFill/>
          <a:ln w="9525">
            <a:noFill/>
            <a:miter/>
          </a:ln>
        </p:spPr>
        <p:txBody>
          <a:bodyPr lIns="0" tIns="0" rIns="0" bIns="0" anchor="ctr"/>
          <a:lstStyle/>
          <a:p>
            <a:pPr lvl="0" algn="ctr" eaLnBrk="1" hangingPunct="1"/>
            <a:r>
              <a:rPr lang="zh-CN" altLang="en-US" sz="6600" dirty="0">
                <a:latin typeface="Arial" panose="020B0604020202020204" pitchFamily="34" charset="0"/>
                <a:ea typeface="黑体" panose="02010609060101010101" pitchFamily="49" charset="-122"/>
              </a:rPr>
              <a:t>工程化</a:t>
            </a:r>
            <a:endParaRPr lang="zh-CN" altLang="en-US" sz="6600" dirty="0">
              <a:latin typeface="Arial" panose="020B0604020202020204" pitchFamily="34" charset="0"/>
              <a:ea typeface="黑体" panose="02010609060101010101" pitchFamily="49" charset="-122"/>
            </a:endParaRPr>
          </a:p>
        </p:txBody>
      </p:sp>
      <p:sp>
        <p:nvSpPr>
          <p:cNvPr id="28" name="MH_Others_4"/>
          <p:cNvSpPr txBox="1"/>
          <p:nvPr>
            <p:custDataLst>
              <p:tags r:id="rId6"/>
            </p:custDataLst>
          </p:nvPr>
        </p:nvSpPr>
        <p:spPr>
          <a:xfrm rot="5400000">
            <a:off x="224631" y="3107531"/>
            <a:ext cx="3694113" cy="58420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200" b="0" i="0" u="none" strike="noStrike" kern="1200" cap="none" spc="400" normalizeH="0" baseline="0" noProof="0" dirty="0">
                <a:ln>
                  <a:noFill/>
                </a:ln>
                <a:solidFill>
                  <a:srgbClr val="DDDDDD"/>
                </a:solidFill>
                <a:effectLst/>
                <a:uLnTx/>
                <a:uFillTx/>
                <a:latin typeface="Arial" panose="020B0604020202020204" pitchFamily="34" charset="0"/>
                <a:ea typeface="黑体" panose="02010609060101010101" pitchFamily="49" charset="-122"/>
                <a:cs typeface="+mn-cs"/>
              </a:rPr>
              <a:t>CONTENTS</a:t>
            </a:r>
            <a:endParaRPr kumimoji="0" lang="zh-CN" altLang="en-US" sz="3200" b="0" i="0" u="none" strike="noStrike" kern="1200" cap="none" spc="400" normalizeH="0" baseline="0" noProof="0" dirty="0">
              <a:ln>
                <a:noFill/>
              </a:ln>
              <a:solidFill>
                <a:srgbClr val="DDDDDD"/>
              </a:solidFill>
              <a:effectLst/>
              <a:uLnTx/>
              <a:uFillTx/>
              <a:latin typeface="Arial" panose="020B0604020202020204" pitchFamily="34" charset="0"/>
              <a:ea typeface="黑体" panose="02010609060101010101" pitchFamily="49" charset="-122"/>
              <a:cs typeface="+mn-cs"/>
            </a:endParaRPr>
          </a:p>
        </p:txBody>
      </p:sp>
    </p:spTree>
    <p:custDataLst>
      <p:tags r:id="rId7"/>
    </p:custData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H_Desc_1"/>
          <p:cNvSpPr/>
          <p:nvPr>
            <p:custDataLst>
              <p:tags r:id="rId1"/>
            </p:custDataLst>
          </p:nvPr>
        </p:nvSpPr>
        <p:spPr>
          <a:xfrm>
            <a:off x="239395" y="127000"/>
            <a:ext cx="11807190" cy="5926455"/>
          </a:xfrm>
          <a:custGeom>
            <a:avLst/>
            <a:gdLst>
              <a:gd name="connsiteX0" fmla="*/ 5320937 w 5320937"/>
              <a:gd name="connsiteY0" fmla="*/ 1837508 h 4188823"/>
              <a:gd name="connsiteX1" fmla="*/ 5320937 w 5320937"/>
              <a:gd name="connsiteY1" fmla="*/ 0 h 4188823"/>
              <a:gd name="connsiteX2" fmla="*/ 0 w 5320937"/>
              <a:gd name="connsiteY2" fmla="*/ 0 h 4188823"/>
              <a:gd name="connsiteX3" fmla="*/ 0 w 5320937"/>
              <a:gd name="connsiteY3" fmla="*/ 3405051 h 4188823"/>
              <a:gd name="connsiteX4" fmla="*/ 2717075 w 5320937"/>
              <a:gd name="connsiteY4" fmla="*/ 3405051 h 4188823"/>
              <a:gd name="connsiteX5" fmla="*/ 3500847 w 5320937"/>
              <a:gd name="connsiteY5" fmla="*/ 4188823 h 4188823"/>
              <a:gd name="connsiteX6" fmla="*/ 3518263 w 5320937"/>
              <a:gd name="connsiteY6" fmla="*/ 4188823 h 4188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20937" h="4188823">
                <a:moveTo>
                  <a:pt x="5320937" y="1837508"/>
                </a:moveTo>
                <a:lnTo>
                  <a:pt x="5320937" y="0"/>
                </a:lnTo>
                <a:lnTo>
                  <a:pt x="0" y="0"/>
                </a:lnTo>
                <a:lnTo>
                  <a:pt x="0" y="3405051"/>
                </a:lnTo>
                <a:lnTo>
                  <a:pt x="2717075" y="3405051"/>
                </a:lnTo>
                <a:lnTo>
                  <a:pt x="3500847" y="4188823"/>
                </a:lnTo>
                <a:lnTo>
                  <a:pt x="3518263" y="4188823"/>
                </a:lnTo>
              </a:path>
            </a:pathLst>
          </a:custGeom>
          <a:noFill/>
          <a:ln w="76200" cap="flat" cmpd="sng" algn="ctr">
            <a:solidFill>
              <a:schemeClr val="accent1"/>
            </a:solidFill>
            <a:prstDash val="solid"/>
            <a:miter lim="800000"/>
          </a:ln>
          <a:effectLst/>
        </p:spPr>
        <p:txBody>
          <a:bodyPr lIns="612000" tIns="216000" rIns="324000" bIns="1584000">
            <a:noAutofit/>
          </a:bodyPr>
          <a:lstStyle/>
          <a:p>
            <a:pPr marL="0" marR="0" lvl="0" indent="0" algn="just" defTabSz="914400" rtl="0" eaLnBrk="1" fontAlgn="auto" latinLnBrk="0" hangingPunct="1">
              <a:lnSpc>
                <a:spcPct val="130000"/>
              </a:lnSpc>
              <a:spcBef>
                <a:spcPts val="0"/>
              </a:spcBef>
              <a:spcAft>
                <a:spcPts val="0"/>
              </a:spcAft>
              <a:buClrTx/>
              <a:buSzTx/>
              <a:buFontTx/>
              <a:buNone/>
              <a:defRPr/>
            </a:pPr>
            <a:endParaRPr kumimoji="0" lang="zh-CN" altLang="en-US" sz="2000" b="0" i="0" u="none" strike="noStrike" kern="0" cap="none" spc="0" normalizeH="0" baseline="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r>
              <a:rPr kumimoji="0" lang="zh-CN" altLang="zh-CN" sz="2000" b="0" i="0" u="none" strike="noStrike" kern="0" cap="none" spc="0" normalizeH="0" baseline="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代码压缩插件：</a:t>
            </a:r>
            <a:endParaRPr kumimoji="0" lang="zh-CN" altLang="zh-CN" sz="2000" b="0" i="0" u="none" strike="noStrike" kern="0" cap="none" spc="0" normalizeH="0" baseline="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r>
              <a:rPr kumimoji="0" lang="zh-CN" altLang="en-US" sz="2000" b="0" i="0" u="none" strike="noStrike" kern="0" cap="none" spc="0" normalizeH="0" baseline="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var UglifyJSPlugin = require('uglifyjs-webpack-plugin');</a:t>
            </a:r>
            <a:endParaRPr kumimoji="0" lang="zh-CN" altLang="en-US" sz="2000" b="0" i="0" u="none" strike="noStrike" kern="0" cap="none" spc="0" normalizeH="0" baseline="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r>
              <a:rPr kumimoji="0" lang="zh-CN" altLang="en-US" sz="2000" b="0" i="0" u="none" strike="noStrike" kern="0" cap="none" spc="0" normalizeH="0" baseline="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plugins: [</a:t>
            </a:r>
            <a:r>
              <a:rPr kumimoji="0" lang="en-US" altLang="zh-CN" sz="2000" b="0" i="0" u="none" strike="noStrike" kern="0" cap="none" spc="0" normalizeH="0" baseline="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new </a:t>
            </a:r>
            <a:r>
              <a:rPr lang="zh-CN" altLang="en-US" sz="2000" kern="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sym typeface="+mn-ea"/>
              </a:rPr>
              <a:t>UglifyJSPlugin</a:t>
            </a:r>
            <a:r>
              <a:rPr lang="en-US" altLang="zh-CN" sz="2000" kern="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sym typeface="+mn-ea"/>
              </a:rPr>
              <a:t>()</a:t>
            </a:r>
            <a:r>
              <a:rPr kumimoji="0" lang="zh-CN" altLang="en-US" sz="2000" b="0" i="0" u="none" strike="noStrike" kern="0" cap="none" spc="0" normalizeH="0" baseline="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a:t>
            </a:r>
            <a:endParaRPr kumimoji="0" lang="zh-CN" altLang="en-US" sz="2000" b="0" i="0" u="none" strike="noStrike" kern="0" cap="none" spc="0" normalizeH="0" baseline="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r>
              <a:rPr kumimoji="0" lang="zh-CN" altLang="en-US" sz="2000" b="0" i="0" u="none" strike="noStrike" kern="0" cap="none" spc="0" normalizeH="0" baseline="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注意：单独下载 </a:t>
            </a:r>
            <a:r>
              <a:rPr kumimoji="0" lang="en-US" altLang="zh-CN" sz="2000" b="0" i="0" u="none" strike="noStrike" kern="0" cap="none" spc="0" normalizeH="0" baseline="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npm install uglifyjs-webpack-plugin --save-dev</a:t>
            </a:r>
            <a:endParaRPr kumimoji="0" lang="en-US" altLang="zh-CN" sz="2000" b="0" i="0" u="none" strike="noStrike" kern="0" cap="none" spc="0" normalizeH="0" baseline="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p:txBody>
      </p:sp>
      <p:pic>
        <p:nvPicPr>
          <p:cNvPr id="2" name="图片 1"/>
          <p:cNvPicPr>
            <a:picLocks noChangeAspect="1"/>
          </p:cNvPicPr>
          <p:nvPr/>
        </p:nvPicPr>
        <p:blipFill>
          <a:blip r:embed="rId2"/>
          <a:stretch>
            <a:fillRect/>
          </a:stretch>
        </p:blipFill>
        <p:spPr>
          <a:xfrm>
            <a:off x="815975" y="2428240"/>
            <a:ext cx="6758940" cy="4358640"/>
          </a:xfrm>
          <a:prstGeom prst="rect">
            <a:avLst/>
          </a:prstGeom>
        </p:spPr>
      </p:pic>
    </p:spTree>
    <p:custDataLst>
      <p:tags r:id="rId3"/>
    </p:custData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H_Desc_1"/>
          <p:cNvSpPr/>
          <p:nvPr>
            <p:custDataLst>
              <p:tags r:id="rId1"/>
            </p:custDataLst>
          </p:nvPr>
        </p:nvSpPr>
        <p:spPr>
          <a:xfrm>
            <a:off x="239395" y="127000"/>
            <a:ext cx="11807190" cy="5926455"/>
          </a:xfrm>
          <a:custGeom>
            <a:avLst/>
            <a:gdLst>
              <a:gd name="connsiteX0" fmla="*/ 5320937 w 5320937"/>
              <a:gd name="connsiteY0" fmla="*/ 1837508 h 4188823"/>
              <a:gd name="connsiteX1" fmla="*/ 5320937 w 5320937"/>
              <a:gd name="connsiteY1" fmla="*/ 0 h 4188823"/>
              <a:gd name="connsiteX2" fmla="*/ 0 w 5320937"/>
              <a:gd name="connsiteY2" fmla="*/ 0 h 4188823"/>
              <a:gd name="connsiteX3" fmla="*/ 0 w 5320937"/>
              <a:gd name="connsiteY3" fmla="*/ 3405051 h 4188823"/>
              <a:gd name="connsiteX4" fmla="*/ 2717075 w 5320937"/>
              <a:gd name="connsiteY4" fmla="*/ 3405051 h 4188823"/>
              <a:gd name="connsiteX5" fmla="*/ 3500847 w 5320937"/>
              <a:gd name="connsiteY5" fmla="*/ 4188823 h 4188823"/>
              <a:gd name="connsiteX6" fmla="*/ 3518263 w 5320937"/>
              <a:gd name="connsiteY6" fmla="*/ 4188823 h 4188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20937" h="4188823">
                <a:moveTo>
                  <a:pt x="5320937" y="1837508"/>
                </a:moveTo>
                <a:lnTo>
                  <a:pt x="5320937" y="0"/>
                </a:lnTo>
                <a:lnTo>
                  <a:pt x="0" y="0"/>
                </a:lnTo>
                <a:lnTo>
                  <a:pt x="0" y="3405051"/>
                </a:lnTo>
                <a:lnTo>
                  <a:pt x="2717075" y="3405051"/>
                </a:lnTo>
                <a:lnTo>
                  <a:pt x="3500847" y="4188823"/>
                </a:lnTo>
                <a:lnTo>
                  <a:pt x="3518263" y="4188823"/>
                </a:lnTo>
              </a:path>
            </a:pathLst>
          </a:custGeom>
          <a:noFill/>
          <a:ln w="76200" cap="flat" cmpd="sng" algn="ctr">
            <a:solidFill>
              <a:schemeClr val="accent1"/>
            </a:solidFill>
            <a:prstDash val="solid"/>
            <a:miter lim="800000"/>
          </a:ln>
          <a:effectLst/>
        </p:spPr>
        <p:txBody>
          <a:bodyPr lIns="612000" tIns="216000" rIns="324000" bIns="1584000">
            <a:noAutofit/>
          </a:bodyPr>
          <a:lstStyle/>
          <a:p>
            <a:pPr marL="0" marR="0" lvl="0" indent="0" algn="just" defTabSz="914400" rtl="0" eaLnBrk="1" fontAlgn="auto" latinLnBrk="0" hangingPunct="1">
              <a:lnSpc>
                <a:spcPct val="130000"/>
              </a:lnSpc>
              <a:spcBef>
                <a:spcPts val="0"/>
              </a:spcBef>
              <a:spcAft>
                <a:spcPts val="0"/>
              </a:spcAft>
              <a:buClrTx/>
              <a:buSzTx/>
              <a:buFontTx/>
              <a:buNone/>
              <a:defRPr/>
            </a:pPr>
            <a:endPar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endPar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endPar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endPar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r>
              <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页面分离：</a:t>
            </a:r>
            <a:endPar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r>
              <a:rPr kumimoji="0" lang="en-US" altLang="zh-CN"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	</a:t>
            </a:r>
            <a:r>
              <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前端工程 一项就是 减少http请求，这表示 需要 把多个js 合并成一个 ，但是 ，单个js文件过大会影响浏览器下载文件的速度，由于现在浏览器并发http请求多打6个，可以利用这个特性，将复用第三方资源库分离加载</a:t>
            </a:r>
            <a:endPar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endPar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p:txBody>
      </p:sp>
    </p:spTree>
    <p:custDataLst>
      <p:tags r:id="rId2"/>
    </p:custData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H_Desc_1"/>
          <p:cNvSpPr/>
          <p:nvPr>
            <p:custDataLst>
              <p:tags r:id="rId1"/>
            </p:custDataLst>
          </p:nvPr>
        </p:nvSpPr>
        <p:spPr>
          <a:xfrm>
            <a:off x="239395" y="127000"/>
            <a:ext cx="11807190" cy="6650355"/>
          </a:xfrm>
          <a:custGeom>
            <a:avLst/>
            <a:gdLst>
              <a:gd name="connsiteX0" fmla="*/ 5320937 w 5320937"/>
              <a:gd name="connsiteY0" fmla="*/ 1837508 h 4188823"/>
              <a:gd name="connsiteX1" fmla="*/ 5320937 w 5320937"/>
              <a:gd name="connsiteY1" fmla="*/ 0 h 4188823"/>
              <a:gd name="connsiteX2" fmla="*/ 0 w 5320937"/>
              <a:gd name="connsiteY2" fmla="*/ 0 h 4188823"/>
              <a:gd name="connsiteX3" fmla="*/ 0 w 5320937"/>
              <a:gd name="connsiteY3" fmla="*/ 3405051 h 4188823"/>
              <a:gd name="connsiteX4" fmla="*/ 2717075 w 5320937"/>
              <a:gd name="connsiteY4" fmla="*/ 3405051 h 4188823"/>
              <a:gd name="connsiteX5" fmla="*/ 3500847 w 5320937"/>
              <a:gd name="connsiteY5" fmla="*/ 4188823 h 4188823"/>
              <a:gd name="connsiteX6" fmla="*/ 3518263 w 5320937"/>
              <a:gd name="connsiteY6" fmla="*/ 4188823 h 4188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20937" h="4188823">
                <a:moveTo>
                  <a:pt x="5320937" y="1837508"/>
                </a:moveTo>
                <a:lnTo>
                  <a:pt x="5320937" y="0"/>
                </a:lnTo>
                <a:lnTo>
                  <a:pt x="0" y="0"/>
                </a:lnTo>
                <a:lnTo>
                  <a:pt x="0" y="3405051"/>
                </a:lnTo>
                <a:lnTo>
                  <a:pt x="2717075" y="3405051"/>
                </a:lnTo>
                <a:lnTo>
                  <a:pt x="3500847" y="4188823"/>
                </a:lnTo>
                <a:lnTo>
                  <a:pt x="3518263" y="4188823"/>
                </a:lnTo>
              </a:path>
            </a:pathLst>
          </a:custGeom>
          <a:noFill/>
          <a:ln w="76200" cap="flat" cmpd="sng" algn="ctr">
            <a:solidFill>
              <a:schemeClr val="accent1"/>
            </a:solidFill>
            <a:prstDash val="solid"/>
            <a:miter lim="800000"/>
          </a:ln>
          <a:effectLst/>
        </p:spPr>
        <p:txBody>
          <a:bodyPr lIns="612000" tIns="216000" rIns="324000" bIns="1584000">
            <a:noAutofit/>
          </a:bodyPr>
          <a:lstStyle/>
          <a:p>
            <a:pPr marL="0" marR="0" lvl="0" indent="0" algn="just" defTabSz="914400" rtl="0" eaLnBrk="1" fontAlgn="auto" latinLnBrk="0" hangingPunct="1">
              <a:lnSpc>
                <a:spcPct val="130000"/>
              </a:lnSpc>
              <a:spcBef>
                <a:spcPts val="0"/>
              </a:spcBef>
              <a:spcAft>
                <a:spcPts val="0"/>
              </a:spcAft>
              <a:buClrTx/>
              <a:buSzTx/>
              <a:buFontTx/>
              <a:buNone/>
              <a:defRPr/>
            </a:pPr>
            <a:r>
              <a:rPr kumimoji="0" lang="zh-CN" altLang="en-US" sz="2000" b="0" i="0" u="none" strike="noStrike" kern="0" cap="none" spc="0" normalizeH="0" baseline="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插件</a:t>
            </a:r>
            <a:endParaRPr kumimoji="0" lang="zh-CN" altLang="en-US" sz="2000" b="0" i="0" u="none" strike="noStrike" kern="0" cap="none" spc="0" normalizeH="0" baseline="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endParaRPr kumimoji="0" lang="zh-CN" altLang="en-US" sz="2000" b="0" i="0" u="none" strike="noStrike" kern="0" cap="none" spc="0" normalizeH="0" baseline="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r>
              <a:rPr kumimoji="0" lang="zh-CN" altLang="en-US" sz="2000" b="0" i="0" u="none" strike="noStrike" kern="0" cap="none" spc="0" normalizeH="0" baseline="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CommonsChunkPlugin是一个可选的用于建立一个独立文件(又称作 chunk)的功能，这个文件包括多个入口 chunk 的公共模块。通过将公共模块拆出来，最终合成的文件能够在最开始的时候加载一次，便存起来到缓存中供后续使用。我们只需在webpack.config.js 添加下面的代码即可。</a:t>
            </a:r>
            <a:endParaRPr kumimoji="0" lang="zh-CN" altLang="en-US" sz="2000" b="0" i="0" u="none" strike="noStrike" kern="0" cap="none" spc="0" normalizeH="0" baseline="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r>
              <a:rPr kumimoji="0" lang="zh-CN" altLang="en-US" sz="2000" b="0" i="0" u="none" strike="noStrike" kern="0" cap="none" spc="0" normalizeH="0" baseline="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安装</a:t>
            </a:r>
            <a:r>
              <a:rPr kumimoji="0" lang="en-US" altLang="zh-CN" sz="2000" b="0" i="0" u="none" strike="noStrike" kern="0" cap="none" spc="0" normalizeH="0" baseline="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npm install webpack</a:t>
            </a:r>
            <a:endParaRPr kumimoji="0" lang="en-US" altLang="zh-CN" sz="2000" b="0" i="0" u="none" strike="noStrike" kern="0" cap="none" spc="0" normalizeH="0" baseline="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r>
              <a:rPr kumimoji="0" lang="zh-CN" altLang="en-US" sz="2000" b="0" i="0" u="none" strike="noStrike" kern="0" cap="none" spc="0" normalizeH="0" baseline="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var webpack = require('webpack');</a:t>
            </a:r>
            <a:endParaRPr kumimoji="0" lang="zh-CN" altLang="en-US" sz="2000" b="0" i="0" u="none" strike="noStrike" kern="0" cap="none" spc="0" normalizeH="0" baseline="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r>
              <a:rPr kumimoji="0" lang="zh-CN" altLang="en-US" sz="2000" b="0" i="0" u="none" strike="noStrike" kern="0" cap="none" spc="0" normalizeH="0" baseline="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 module.exports = {</a:t>
            </a:r>
            <a:endParaRPr kumimoji="0" lang="zh-CN" altLang="en-US" sz="2000" b="0" i="0" u="none" strike="noStrike" kern="0" cap="none" spc="0" normalizeH="0" baseline="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r>
              <a:rPr kumimoji="0" lang="zh-CN" altLang="en-US" sz="2000" b="0" i="0" u="none" strike="noStrike" kern="0" cap="none" spc="0" normalizeH="0" baseline="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 ....省略各种代码 </a:t>
            </a:r>
            <a:endParaRPr kumimoji="0" lang="zh-CN" altLang="en-US" sz="2000" b="0" i="0" u="none" strike="noStrike" kern="0" cap="none" spc="0" normalizeH="0" baseline="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r>
              <a:rPr kumimoji="0" lang="zh-CN" altLang="en-US" sz="2000" b="0" i="0" u="none" strike="noStrike" kern="0" cap="none" spc="0" normalizeH="0" baseline="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    plugins: [ </a:t>
            </a:r>
            <a:endParaRPr kumimoji="0" lang="zh-CN" altLang="en-US" sz="2000" b="0" i="0" u="none" strike="noStrike" kern="0" cap="none" spc="0" normalizeH="0" baseline="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r>
              <a:rPr kumimoji="0" lang="zh-CN" altLang="en-US" sz="2000" b="0" i="0" u="none" strike="noStrike" kern="0" cap="none" spc="0" normalizeH="0" baseline="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        new webpack.optimize.CommonsChunkPlugin({</a:t>
            </a:r>
            <a:endParaRPr kumimoji="0" lang="zh-CN" altLang="en-US" sz="2000" b="0" i="0" u="none" strike="noStrike" kern="0" cap="none" spc="0" normalizeH="0" baseline="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r>
              <a:rPr kumimoji="0" lang="en-US" altLang="zh-CN" sz="2000" b="0" i="0" u="none" strike="noStrike" kern="0" cap="none" spc="0" normalizeH="0" baseline="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	</a:t>
            </a:r>
            <a:r>
              <a:rPr kumimoji="0" lang="zh-CN" altLang="en-US" sz="2000" b="0" i="0" u="none" strike="noStrike" kern="0" cap="none" spc="0" normalizeH="0" baseline="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name: "commons",</a:t>
            </a:r>
            <a:endParaRPr kumimoji="0" lang="zh-CN" altLang="en-US" sz="2000" b="0" i="0" u="none" strike="noStrike" kern="0" cap="none" spc="0" normalizeH="0" baseline="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r>
              <a:rPr kumimoji="0" lang="en-US" altLang="zh-CN" sz="2000" b="0" i="0" u="none" strike="noStrike" kern="0" cap="none" spc="0" normalizeH="0" baseline="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	</a:t>
            </a:r>
            <a:r>
              <a:rPr kumimoji="0" lang="zh-CN" altLang="en-US" sz="2000" b="0" i="0" u="none" strike="noStrike" kern="0" cap="none" spc="0" normalizeH="0" baseline="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filename: "commons.js",</a:t>
            </a:r>
            <a:endParaRPr kumimoji="0" lang="zh-CN" altLang="en-US" sz="2000" b="0" i="0" u="none" strike="noStrike" kern="0" cap="none" spc="0" normalizeH="0" baseline="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r>
              <a:rPr kumimoji="0" lang="en-US" altLang="zh-CN" sz="2000" b="0" i="0" u="none" strike="noStrike" kern="0" cap="none" spc="0" normalizeH="0" baseline="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	</a:t>
            </a:r>
            <a:r>
              <a:rPr kumimoji="0" lang="zh-CN" altLang="en-US" sz="2000" b="0" i="0" u="none" strike="noStrike" kern="0" cap="none" spc="0" normalizeH="0" baseline="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minChunks:3}),</a:t>
            </a:r>
            <a:endParaRPr kumimoji="0" lang="zh-CN" altLang="en-US" sz="2000" b="0" i="0" u="none" strike="noStrike" kern="0" cap="none" spc="0" normalizeH="0" baseline="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r>
              <a:rPr kumimoji="0" lang="zh-CN" altLang="en-US" sz="2000" b="0" i="0" u="none" strike="noStrike" kern="0" cap="none" spc="0" normalizeH="0" baseline="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    ]</a:t>
            </a:r>
            <a:endParaRPr kumimoji="0" lang="zh-CN" altLang="en-US" sz="2000" b="0" i="0" u="none" strike="noStrike" kern="0" cap="none" spc="0" normalizeH="0" baseline="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r>
              <a:rPr kumimoji="0" lang="zh-CN" altLang="en-US" sz="2000" b="0" i="0" u="none" strike="noStrike" kern="0" cap="none" spc="0" normalizeH="0" baseline="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 </a:t>
            </a:r>
            <a:endParaRPr kumimoji="0" lang="zh-CN" altLang="en-US" sz="2000" b="0" i="0" u="none" strike="noStrike" kern="0" cap="none" spc="0" normalizeH="0" baseline="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endParaRPr kumimoji="0" lang="zh-CN" altLang="en-US" sz="2000" b="0" i="0" u="none" strike="noStrike" kern="0" cap="none" spc="0" normalizeH="0" baseline="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p:txBody>
      </p:sp>
    </p:spTree>
    <p:custDataLst>
      <p:tags r:id="rId2"/>
    </p:custData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H_Desc_1"/>
          <p:cNvSpPr/>
          <p:nvPr>
            <p:custDataLst>
              <p:tags r:id="rId1"/>
            </p:custDataLst>
          </p:nvPr>
        </p:nvSpPr>
        <p:spPr>
          <a:xfrm>
            <a:off x="239395" y="127000"/>
            <a:ext cx="11807190" cy="6650355"/>
          </a:xfrm>
          <a:custGeom>
            <a:avLst/>
            <a:gdLst>
              <a:gd name="connsiteX0" fmla="*/ 5320937 w 5320937"/>
              <a:gd name="connsiteY0" fmla="*/ 1837508 h 4188823"/>
              <a:gd name="connsiteX1" fmla="*/ 5320937 w 5320937"/>
              <a:gd name="connsiteY1" fmla="*/ 0 h 4188823"/>
              <a:gd name="connsiteX2" fmla="*/ 0 w 5320937"/>
              <a:gd name="connsiteY2" fmla="*/ 0 h 4188823"/>
              <a:gd name="connsiteX3" fmla="*/ 0 w 5320937"/>
              <a:gd name="connsiteY3" fmla="*/ 3405051 h 4188823"/>
              <a:gd name="connsiteX4" fmla="*/ 2717075 w 5320937"/>
              <a:gd name="connsiteY4" fmla="*/ 3405051 h 4188823"/>
              <a:gd name="connsiteX5" fmla="*/ 3500847 w 5320937"/>
              <a:gd name="connsiteY5" fmla="*/ 4188823 h 4188823"/>
              <a:gd name="connsiteX6" fmla="*/ 3518263 w 5320937"/>
              <a:gd name="connsiteY6" fmla="*/ 4188823 h 4188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20937" h="4188823">
                <a:moveTo>
                  <a:pt x="5320937" y="1837508"/>
                </a:moveTo>
                <a:lnTo>
                  <a:pt x="5320937" y="0"/>
                </a:lnTo>
                <a:lnTo>
                  <a:pt x="0" y="0"/>
                </a:lnTo>
                <a:lnTo>
                  <a:pt x="0" y="3405051"/>
                </a:lnTo>
                <a:lnTo>
                  <a:pt x="2717075" y="3405051"/>
                </a:lnTo>
                <a:lnTo>
                  <a:pt x="3500847" y="4188823"/>
                </a:lnTo>
                <a:lnTo>
                  <a:pt x="3518263" y="4188823"/>
                </a:lnTo>
              </a:path>
            </a:pathLst>
          </a:custGeom>
          <a:noFill/>
          <a:ln w="76200" cap="flat" cmpd="sng" algn="ctr">
            <a:solidFill>
              <a:schemeClr val="accent1"/>
            </a:solidFill>
            <a:prstDash val="solid"/>
            <a:miter lim="800000"/>
          </a:ln>
          <a:effectLst/>
        </p:spPr>
        <p:txBody>
          <a:bodyPr lIns="612000" tIns="216000" rIns="324000" bIns="1584000">
            <a:noAutofit/>
          </a:bodyPr>
          <a:lstStyle/>
          <a:p>
            <a:pPr marL="0" marR="0" lvl="0" indent="0" algn="just" defTabSz="914400" rtl="0" eaLnBrk="1" fontAlgn="auto" latinLnBrk="0" hangingPunct="1">
              <a:lnSpc>
                <a:spcPct val="130000"/>
              </a:lnSpc>
              <a:spcBef>
                <a:spcPts val="0"/>
              </a:spcBef>
              <a:spcAft>
                <a:spcPts val="0"/>
              </a:spcAft>
              <a:buClrTx/>
              <a:buSzTx/>
              <a:buFontTx/>
              <a:buNone/>
              <a:defRPr/>
            </a:pPr>
            <a:endPar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p:txBody>
      </p:sp>
      <p:sp>
        <p:nvSpPr>
          <p:cNvPr id="4" name="文本框 3"/>
          <p:cNvSpPr txBox="1"/>
          <p:nvPr/>
        </p:nvSpPr>
        <p:spPr>
          <a:xfrm>
            <a:off x="9617710" y="6470015"/>
            <a:ext cx="2540000" cy="368300"/>
          </a:xfrm>
          <a:prstGeom prst="rect">
            <a:avLst/>
          </a:prstGeom>
          <a:noFill/>
        </p:spPr>
        <p:txBody>
          <a:bodyPr wrap="square" rtlCol="0" anchor="t">
            <a:spAutoFit/>
          </a:bodyPr>
          <a:lstStyle/>
          <a:p>
            <a:pPr>
              <a:lnSpc>
                <a:spcPct val="130000"/>
              </a:lnSpc>
            </a:pPr>
            <a:r>
              <a:rPr lang="zh-CN" altLang="en-US" sz="1400" dirty="0">
                <a:latin typeface="Arial" panose="020B0604020202020204" pitchFamily="34" charset="0"/>
                <a:ea typeface="微软雅黑" panose="020B0503020204020204" pitchFamily="34" charset="-122"/>
              </a:rPr>
              <a:t>我们做几处修改</a:t>
            </a:r>
            <a:endParaRPr lang="zh-CN" altLang="en-US" sz="1400" dirty="0">
              <a:latin typeface="Arial" panose="020B0604020202020204" pitchFamily="34" charset="0"/>
              <a:ea typeface="微软雅黑" panose="020B0503020204020204" pitchFamily="34" charset="-122"/>
            </a:endParaRPr>
          </a:p>
        </p:txBody>
      </p:sp>
      <p:pic>
        <p:nvPicPr>
          <p:cNvPr id="2" name="图片 1"/>
          <p:cNvPicPr>
            <a:picLocks noChangeAspect="1"/>
          </p:cNvPicPr>
          <p:nvPr/>
        </p:nvPicPr>
        <p:blipFill>
          <a:blip r:embed="rId2"/>
          <a:stretch>
            <a:fillRect/>
          </a:stretch>
        </p:blipFill>
        <p:spPr>
          <a:xfrm>
            <a:off x="1241425" y="258445"/>
            <a:ext cx="9708515" cy="6340475"/>
          </a:xfrm>
          <a:prstGeom prst="rect">
            <a:avLst/>
          </a:prstGeom>
        </p:spPr>
      </p:pic>
    </p:spTree>
    <p:custDataLst>
      <p:tags r:id="rId3"/>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70" name="组合 8"/>
          <p:cNvGrpSpPr/>
          <p:nvPr/>
        </p:nvGrpSpPr>
        <p:grpSpPr>
          <a:xfrm>
            <a:off x="5129213" y="3170238"/>
            <a:ext cx="5160962" cy="517525"/>
            <a:chOff x="5129032" y="1309157"/>
            <a:chExt cx="5161597" cy="517830"/>
          </a:xfrm>
        </p:grpSpPr>
        <p:sp>
          <p:nvSpPr>
            <p:cNvPr id="31" name="MH_Number_1">
              <a:hlinkClick r:id="rId1" action="ppaction://hlinksldjump"/>
            </p:cNvPr>
            <p:cNvSpPr/>
            <p:nvPr>
              <p:custDataLst>
                <p:tags r:id="rId2"/>
              </p:custDataLst>
            </p:nvPr>
          </p:nvSpPr>
          <p:spPr>
            <a:xfrm>
              <a:off x="5129032" y="1343917"/>
              <a:ext cx="448310" cy="448310"/>
            </a:xfrm>
            <a:prstGeom prst="ellipse">
              <a:avLst/>
            </a:prstGeom>
            <a:no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a:ln>
                    <a:noFill/>
                  </a:ln>
                  <a:solidFill>
                    <a:schemeClr val="tx1"/>
                  </a:solidFill>
                  <a:effectLst/>
                  <a:uLnTx/>
                  <a:uFillTx/>
                  <a:latin typeface="Arial" panose="020B0604020202020204" pitchFamily="34" charset="0"/>
                  <a:ea typeface="黑体" panose="02010609060101010101" pitchFamily="49" charset="-122"/>
                  <a:cs typeface="Times New Roman" panose="02020603050405020304" pitchFamily="18" charset="0"/>
                </a:rPr>
                <a:t>2</a:t>
              </a:r>
              <a:endParaRPr kumimoji="0" lang="en-US" altLang="zh-CN" sz="2000" b="0" i="0" u="none" strike="noStrike" kern="1200" cap="none" spc="0" normalizeH="0" baseline="0" noProof="0" dirty="0">
                <a:ln>
                  <a:noFill/>
                </a:ln>
                <a:solidFill>
                  <a:schemeClr val="tx1"/>
                </a:solidFill>
                <a:effectLst/>
                <a:uLnTx/>
                <a:uFillTx/>
                <a:latin typeface="Arial" panose="020B0604020202020204" pitchFamily="34" charset="0"/>
                <a:ea typeface="黑体" panose="02010609060101010101" pitchFamily="49" charset="-122"/>
                <a:cs typeface="Times New Roman" panose="02020603050405020304" pitchFamily="18" charset="0"/>
              </a:endParaRPr>
            </a:p>
          </p:txBody>
        </p:sp>
        <p:sp>
          <p:nvSpPr>
            <p:cNvPr id="2" name="MH_Others_1"/>
            <p:cNvSpPr/>
            <p:nvPr>
              <p:custDataLst>
                <p:tags r:id="rId3"/>
              </p:custDataLst>
            </p:nvPr>
          </p:nvSpPr>
          <p:spPr>
            <a:xfrm>
              <a:off x="5717994" y="1309157"/>
              <a:ext cx="65405" cy="517830"/>
            </a:xfrm>
            <a:prstGeom prst="rect">
              <a:avLst/>
            </a:prstGeom>
            <a:solidFill>
              <a:schemeClr val="accent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a:ln>
                  <a:noFill/>
                </a:ln>
                <a:solidFill>
                  <a:schemeClr val="accent1">
                    <a:lumMod val="75000"/>
                  </a:schemeClr>
                </a:solidFill>
                <a:effectLst/>
                <a:uLnTx/>
                <a:uFillTx/>
                <a:latin typeface="Arial" panose="020B0604020202020204" pitchFamily="34" charset="0"/>
                <a:ea typeface="黑体" panose="02010609060101010101" pitchFamily="49" charset="-122"/>
                <a:cs typeface="+mn-cs"/>
              </a:endParaRPr>
            </a:p>
          </p:txBody>
        </p:sp>
        <p:sp>
          <p:nvSpPr>
            <p:cNvPr id="3" name="MH_Entry_1">
              <a:hlinkClick r:id="rId1" action="ppaction://hlinksldjump"/>
            </p:cNvPr>
            <p:cNvSpPr/>
            <p:nvPr>
              <p:custDataLst>
                <p:tags r:id="rId4"/>
              </p:custDataLst>
            </p:nvPr>
          </p:nvSpPr>
          <p:spPr>
            <a:xfrm>
              <a:off x="5783398" y="1309157"/>
              <a:ext cx="4507231" cy="517830"/>
            </a:xfrm>
            <a:prstGeom prst="rect">
              <a:avLst/>
            </a:prstGeom>
            <a:solidFill>
              <a:schemeClr val="accent1">
                <a:lumMod val="20000"/>
                <a:lumOff val="80000"/>
              </a:schemeClr>
            </a:solidFill>
            <a:ln w="31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180000" tIns="0" rIns="0" bIns="0" rtlCol="0" anchor="ctr">
              <a:norm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schemeClr val="accent1">
                      <a:lumMod val="75000"/>
                    </a:schemeClr>
                  </a:solidFill>
                  <a:effectLst/>
                  <a:uLnTx/>
                  <a:uFillTx/>
                  <a:latin typeface="Arial" panose="020B0604020202020204" pitchFamily="34" charset="0"/>
                  <a:ea typeface="黑体" panose="02010609060101010101" pitchFamily="49" charset="-122"/>
                  <a:cs typeface="+mn-cs"/>
                </a:rPr>
                <a:t>自动化构建工具</a:t>
              </a:r>
              <a:endParaRPr kumimoji="0" lang="zh-CN" altLang="en-US" sz="2000" b="0" i="0" u="none" strike="noStrike" kern="1200" cap="none" spc="0" normalizeH="0" baseline="0" noProof="0" dirty="0">
                <a:ln>
                  <a:noFill/>
                </a:ln>
                <a:solidFill>
                  <a:schemeClr val="accent1">
                    <a:lumMod val="75000"/>
                  </a:schemeClr>
                </a:solidFill>
                <a:effectLst/>
                <a:uLnTx/>
                <a:uFillTx/>
                <a:latin typeface="Arial" panose="020B0604020202020204" pitchFamily="34" charset="0"/>
                <a:ea typeface="黑体" panose="02010609060101010101" pitchFamily="49" charset="-122"/>
                <a:cs typeface="+mn-cs"/>
              </a:endParaRPr>
            </a:p>
          </p:txBody>
        </p:sp>
      </p:grpSp>
      <p:sp>
        <p:nvSpPr>
          <p:cNvPr id="7171" name="MH_Others_3"/>
          <p:cNvSpPr txBox="1"/>
          <p:nvPr>
            <p:custDataLst>
              <p:tags r:id="rId5"/>
            </p:custDataLst>
          </p:nvPr>
        </p:nvSpPr>
        <p:spPr>
          <a:xfrm>
            <a:off x="2043113" y="2057400"/>
            <a:ext cx="1435100" cy="2755900"/>
          </a:xfrm>
          <a:prstGeom prst="rect">
            <a:avLst/>
          </a:prstGeom>
          <a:noFill/>
          <a:ln w="9525">
            <a:noFill/>
            <a:miter/>
          </a:ln>
        </p:spPr>
        <p:txBody>
          <a:bodyPr lIns="0" tIns="0" rIns="0" bIns="0" anchor="ctr"/>
          <a:lstStyle/>
          <a:p>
            <a:pPr lvl="0" algn="ctr" eaLnBrk="1" hangingPunct="1"/>
            <a:r>
              <a:rPr lang="zh-CN" altLang="en-US" sz="6600" dirty="0">
                <a:latin typeface="Arial" panose="020B0604020202020204" pitchFamily="34" charset="0"/>
                <a:ea typeface="黑体" panose="02010609060101010101" pitchFamily="49" charset="-122"/>
              </a:rPr>
              <a:t>工程化</a:t>
            </a:r>
            <a:endParaRPr lang="zh-CN" altLang="en-US" sz="6600" dirty="0">
              <a:latin typeface="Arial" panose="020B0604020202020204" pitchFamily="34" charset="0"/>
              <a:ea typeface="黑体" panose="02010609060101010101" pitchFamily="49" charset="-122"/>
            </a:endParaRPr>
          </a:p>
        </p:txBody>
      </p:sp>
      <p:sp>
        <p:nvSpPr>
          <p:cNvPr id="28" name="MH_Others_4"/>
          <p:cNvSpPr txBox="1"/>
          <p:nvPr>
            <p:custDataLst>
              <p:tags r:id="rId6"/>
            </p:custDataLst>
          </p:nvPr>
        </p:nvSpPr>
        <p:spPr>
          <a:xfrm rot="5400000">
            <a:off x="224631" y="3107531"/>
            <a:ext cx="3694113" cy="58420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200" b="0" i="0" u="none" strike="noStrike" kern="1200" cap="none" spc="400" normalizeH="0" baseline="0" noProof="0" dirty="0">
                <a:ln>
                  <a:noFill/>
                </a:ln>
                <a:solidFill>
                  <a:srgbClr val="DDDDDD"/>
                </a:solidFill>
                <a:effectLst/>
                <a:uLnTx/>
                <a:uFillTx/>
                <a:latin typeface="Arial" panose="020B0604020202020204" pitchFamily="34" charset="0"/>
                <a:ea typeface="黑体" panose="02010609060101010101" pitchFamily="49" charset="-122"/>
                <a:cs typeface="+mn-cs"/>
              </a:rPr>
              <a:t>CONTENTS</a:t>
            </a:r>
            <a:endParaRPr kumimoji="0" lang="zh-CN" altLang="en-US" sz="3200" b="0" i="0" u="none" strike="noStrike" kern="1200" cap="none" spc="400" normalizeH="0" baseline="0" noProof="0" dirty="0">
              <a:ln>
                <a:noFill/>
              </a:ln>
              <a:solidFill>
                <a:srgbClr val="DDDDDD"/>
              </a:solidFill>
              <a:effectLst/>
              <a:uLnTx/>
              <a:uFillTx/>
              <a:latin typeface="Arial" panose="020B0604020202020204" pitchFamily="34" charset="0"/>
              <a:ea typeface="黑体" panose="02010609060101010101" pitchFamily="49" charset="-122"/>
              <a:cs typeface="+mn-cs"/>
            </a:endParaRPr>
          </a:p>
        </p:txBody>
      </p:sp>
    </p:spTree>
    <p:custDataLst>
      <p:tags r:id="rId7"/>
    </p:custData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H_Desc_1"/>
          <p:cNvSpPr/>
          <p:nvPr>
            <p:custDataLst>
              <p:tags r:id="rId1"/>
            </p:custDataLst>
          </p:nvPr>
        </p:nvSpPr>
        <p:spPr>
          <a:xfrm>
            <a:off x="239395" y="127000"/>
            <a:ext cx="11807190" cy="6650355"/>
          </a:xfrm>
          <a:custGeom>
            <a:avLst/>
            <a:gdLst>
              <a:gd name="connsiteX0" fmla="*/ 5320937 w 5320937"/>
              <a:gd name="connsiteY0" fmla="*/ 1837508 h 4188823"/>
              <a:gd name="connsiteX1" fmla="*/ 5320937 w 5320937"/>
              <a:gd name="connsiteY1" fmla="*/ 0 h 4188823"/>
              <a:gd name="connsiteX2" fmla="*/ 0 w 5320937"/>
              <a:gd name="connsiteY2" fmla="*/ 0 h 4188823"/>
              <a:gd name="connsiteX3" fmla="*/ 0 w 5320937"/>
              <a:gd name="connsiteY3" fmla="*/ 3405051 h 4188823"/>
              <a:gd name="connsiteX4" fmla="*/ 2717075 w 5320937"/>
              <a:gd name="connsiteY4" fmla="*/ 3405051 h 4188823"/>
              <a:gd name="connsiteX5" fmla="*/ 3500847 w 5320937"/>
              <a:gd name="connsiteY5" fmla="*/ 4188823 h 4188823"/>
              <a:gd name="connsiteX6" fmla="*/ 3518263 w 5320937"/>
              <a:gd name="connsiteY6" fmla="*/ 4188823 h 4188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20937" h="4188823">
                <a:moveTo>
                  <a:pt x="5320937" y="1837508"/>
                </a:moveTo>
                <a:lnTo>
                  <a:pt x="5320937" y="0"/>
                </a:lnTo>
                <a:lnTo>
                  <a:pt x="0" y="0"/>
                </a:lnTo>
                <a:lnTo>
                  <a:pt x="0" y="3405051"/>
                </a:lnTo>
                <a:lnTo>
                  <a:pt x="2717075" y="3405051"/>
                </a:lnTo>
                <a:lnTo>
                  <a:pt x="3500847" y="4188823"/>
                </a:lnTo>
                <a:lnTo>
                  <a:pt x="3518263" y="4188823"/>
                </a:lnTo>
              </a:path>
            </a:pathLst>
          </a:custGeom>
          <a:noFill/>
          <a:ln w="76200" cap="flat" cmpd="sng" algn="ctr">
            <a:solidFill>
              <a:schemeClr val="accent1"/>
            </a:solidFill>
            <a:prstDash val="solid"/>
            <a:miter lim="800000"/>
          </a:ln>
          <a:effectLst/>
        </p:spPr>
        <p:txBody>
          <a:bodyPr lIns="612000" tIns="216000" rIns="324000" bIns="1584000">
            <a:noAutofit/>
          </a:bodyPr>
          <a:lstStyle/>
          <a:p>
            <a:pPr marL="0" marR="0" lvl="0" indent="0" algn="just" defTabSz="914400" rtl="0" eaLnBrk="1" fontAlgn="auto" latinLnBrk="0" hangingPunct="1">
              <a:lnSpc>
                <a:spcPct val="130000"/>
              </a:lnSpc>
              <a:spcBef>
                <a:spcPts val="0"/>
              </a:spcBef>
              <a:spcAft>
                <a:spcPts val="0"/>
              </a:spcAft>
              <a:buClrTx/>
              <a:buSzTx/>
              <a:buFontTx/>
              <a:buNone/>
              <a:defRPr/>
            </a:pPr>
            <a:endPar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endPar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endPar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r>
              <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查看一下out文件夹是否多了一个 common.js文件</a:t>
            </a:r>
            <a:endPar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endPar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endPar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p:txBody>
      </p:sp>
      <p:pic>
        <p:nvPicPr>
          <p:cNvPr id="3" name="图片 2"/>
          <p:cNvPicPr>
            <a:picLocks noChangeAspect="1"/>
          </p:cNvPicPr>
          <p:nvPr/>
        </p:nvPicPr>
        <p:blipFill>
          <a:blip r:embed="rId2"/>
          <a:stretch>
            <a:fillRect/>
          </a:stretch>
        </p:blipFill>
        <p:spPr>
          <a:xfrm>
            <a:off x="1548765" y="2560955"/>
            <a:ext cx="8390890" cy="1782445"/>
          </a:xfrm>
          <a:prstGeom prst="rect">
            <a:avLst/>
          </a:prstGeom>
        </p:spPr>
      </p:pic>
    </p:spTree>
    <p:custDataLst>
      <p:tags r:id="rId3"/>
    </p:custData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H_Desc_1"/>
          <p:cNvSpPr/>
          <p:nvPr>
            <p:custDataLst>
              <p:tags r:id="rId1"/>
            </p:custDataLst>
          </p:nvPr>
        </p:nvSpPr>
        <p:spPr>
          <a:xfrm>
            <a:off x="239395" y="127000"/>
            <a:ext cx="11807190" cy="6650355"/>
          </a:xfrm>
          <a:custGeom>
            <a:avLst/>
            <a:gdLst>
              <a:gd name="connsiteX0" fmla="*/ 5320937 w 5320937"/>
              <a:gd name="connsiteY0" fmla="*/ 1837508 h 4188823"/>
              <a:gd name="connsiteX1" fmla="*/ 5320937 w 5320937"/>
              <a:gd name="connsiteY1" fmla="*/ 0 h 4188823"/>
              <a:gd name="connsiteX2" fmla="*/ 0 w 5320937"/>
              <a:gd name="connsiteY2" fmla="*/ 0 h 4188823"/>
              <a:gd name="connsiteX3" fmla="*/ 0 w 5320937"/>
              <a:gd name="connsiteY3" fmla="*/ 3405051 h 4188823"/>
              <a:gd name="connsiteX4" fmla="*/ 2717075 w 5320937"/>
              <a:gd name="connsiteY4" fmla="*/ 3405051 h 4188823"/>
              <a:gd name="connsiteX5" fmla="*/ 3500847 w 5320937"/>
              <a:gd name="connsiteY5" fmla="*/ 4188823 h 4188823"/>
              <a:gd name="connsiteX6" fmla="*/ 3518263 w 5320937"/>
              <a:gd name="connsiteY6" fmla="*/ 4188823 h 4188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20937" h="4188823">
                <a:moveTo>
                  <a:pt x="5320937" y="1837508"/>
                </a:moveTo>
                <a:lnTo>
                  <a:pt x="5320937" y="0"/>
                </a:lnTo>
                <a:lnTo>
                  <a:pt x="0" y="0"/>
                </a:lnTo>
                <a:lnTo>
                  <a:pt x="0" y="3405051"/>
                </a:lnTo>
                <a:lnTo>
                  <a:pt x="2717075" y="3405051"/>
                </a:lnTo>
                <a:lnTo>
                  <a:pt x="3500847" y="4188823"/>
                </a:lnTo>
                <a:lnTo>
                  <a:pt x="3518263" y="4188823"/>
                </a:lnTo>
              </a:path>
            </a:pathLst>
          </a:custGeom>
          <a:noFill/>
          <a:ln w="76200" cap="flat" cmpd="sng" algn="ctr">
            <a:solidFill>
              <a:schemeClr val="accent1"/>
            </a:solidFill>
            <a:prstDash val="solid"/>
            <a:miter lim="800000"/>
          </a:ln>
          <a:effectLst/>
        </p:spPr>
        <p:txBody>
          <a:bodyPr lIns="612000" tIns="216000" rIns="324000" bIns="1584000">
            <a:noAutofit/>
          </a:bodyPr>
          <a:lstStyle/>
          <a:p>
            <a:pPr marL="0" marR="0" lvl="0" indent="0" algn="just" defTabSz="914400" rtl="0" eaLnBrk="1" fontAlgn="auto" latinLnBrk="0" hangingPunct="1">
              <a:lnSpc>
                <a:spcPct val="130000"/>
              </a:lnSpc>
              <a:spcBef>
                <a:spcPts val="0"/>
              </a:spcBef>
              <a:spcAft>
                <a:spcPts val="0"/>
              </a:spcAft>
              <a:buClrTx/>
              <a:buSzTx/>
              <a:buFontTx/>
              <a:buNone/>
              <a:defRPr/>
            </a:pPr>
            <a:endPar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endPar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r>
              <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的确多了一个common.js文件 </a:t>
            </a:r>
            <a:endPar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r>
              <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我们现在还没有手动把这个问价加入页面中 看一下 用浏览器打开页面会不会和我之前效果一样</a:t>
            </a:r>
            <a:endPar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endPar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endPar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r>
              <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我们发现什么也没有 此时我们手动 把common.js文件加入 到index.html 和 index2.html中 看看是什么效果</a:t>
            </a:r>
            <a:endPar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endPar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endPar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endParaRPr kumimoji="0" lang="zh-CN" altLang="zh-CN"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p:txBody>
      </p:sp>
      <p:pic>
        <p:nvPicPr>
          <p:cNvPr id="2" name="图片 1"/>
          <p:cNvPicPr>
            <a:picLocks noChangeAspect="1"/>
          </p:cNvPicPr>
          <p:nvPr/>
        </p:nvPicPr>
        <p:blipFill>
          <a:blip r:embed="rId2"/>
          <a:stretch>
            <a:fillRect/>
          </a:stretch>
        </p:blipFill>
        <p:spPr>
          <a:xfrm>
            <a:off x="2300605" y="3975100"/>
            <a:ext cx="8018145" cy="935355"/>
          </a:xfrm>
          <a:prstGeom prst="rect">
            <a:avLst/>
          </a:prstGeom>
        </p:spPr>
      </p:pic>
    </p:spTree>
    <p:custDataLst>
      <p:tags r:id="rId3"/>
    </p:custData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H_Desc_1"/>
          <p:cNvSpPr/>
          <p:nvPr>
            <p:custDataLst>
              <p:tags r:id="rId1"/>
            </p:custDataLst>
          </p:nvPr>
        </p:nvSpPr>
        <p:spPr>
          <a:xfrm>
            <a:off x="239395" y="127000"/>
            <a:ext cx="11807190" cy="6650355"/>
          </a:xfrm>
          <a:custGeom>
            <a:avLst/>
            <a:gdLst>
              <a:gd name="connsiteX0" fmla="*/ 5320937 w 5320937"/>
              <a:gd name="connsiteY0" fmla="*/ 1837508 h 4188823"/>
              <a:gd name="connsiteX1" fmla="*/ 5320937 w 5320937"/>
              <a:gd name="connsiteY1" fmla="*/ 0 h 4188823"/>
              <a:gd name="connsiteX2" fmla="*/ 0 w 5320937"/>
              <a:gd name="connsiteY2" fmla="*/ 0 h 4188823"/>
              <a:gd name="connsiteX3" fmla="*/ 0 w 5320937"/>
              <a:gd name="connsiteY3" fmla="*/ 3405051 h 4188823"/>
              <a:gd name="connsiteX4" fmla="*/ 2717075 w 5320937"/>
              <a:gd name="connsiteY4" fmla="*/ 3405051 h 4188823"/>
              <a:gd name="connsiteX5" fmla="*/ 3500847 w 5320937"/>
              <a:gd name="connsiteY5" fmla="*/ 4188823 h 4188823"/>
              <a:gd name="connsiteX6" fmla="*/ 3518263 w 5320937"/>
              <a:gd name="connsiteY6" fmla="*/ 4188823 h 4188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20937" h="4188823">
                <a:moveTo>
                  <a:pt x="5320937" y="1837508"/>
                </a:moveTo>
                <a:lnTo>
                  <a:pt x="5320937" y="0"/>
                </a:lnTo>
                <a:lnTo>
                  <a:pt x="0" y="0"/>
                </a:lnTo>
                <a:lnTo>
                  <a:pt x="0" y="3405051"/>
                </a:lnTo>
                <a:lnTo>
                  <a:pt x="2717075" y="3405051"/>
                </a:lnTo>
                <a:lnTo>
                  <a:pt x="3500847" y="4188823"/>
                </a:lnTo>
                <a:lnTo>
                  <a:pt x="3518263" y="4188823"/>
                </a:lnTo>
              </a:path>
            </a:pathLst>
          </a:custGeom>
          <a:noFill/>
          <a:ln w="76200" cap="flat" cmpd="sng" algn="ctr">
            <a:solidFill>
              <a:schemeClr val="accent1"/>
            </a:solidFill>
            <a:prstDash val="solid"/>
            <a:miter lim="800000"/>
          </a:ln>
          <a:effectLst/>
        </p:spPr>
        <p:txBody>
          <a:bodyPr lIns="612000" tIns="216000" rIns="324000" bIns="1584000">
            <a:noAutofit/>
          </a:bodyPr>
          <a:lstStyle/>
          <a:p>
            <a:pPr marL="0" marR="0" lvl="0" indent="0" algn="just" defTabSz="914400" rtl="0" eaLnBrk="1" fontAlgn="auto" latinLnBrk="0" hangingPunct="1">
              <a:lnSpc>
                <a:spcPct val="130000"/>
              </a:lnSpc>
              <a:spcBef>
                <a:spcPts val="0"/>
              </a:spcBef>
              <a:spcAft>
                <a:spcPts val="0"/>
              </a:spcAft>
              <a:buClrTx/>
              <a:buSzTx/>
              <a:buFontTx/>
              <a:buNone/>
              <a:defRPr/>
            </a:pPr>
            <a:endPar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endPar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r>
              <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我们看一样逻辑图</a:t>
            </a:r>
            <a:endPar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endPar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endPar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endPar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p:txBody>
      </p:sp>
      <p:pic>
        <p:nvPicPr>
          <p:cNvPr id="4" name="图片 3" descr="1"/>
          <p:cNvPicPr>
            <a:picLocks noChangeAspect="1"/>
          </p:cNvPicPr>
          <p:nvPr/>
        </p:nvPicPr>
        <p:blipFill>
          <a:blip r:embed="rId2"/>
          <a:stretch>
            <a:fillRect/>
          </a:stretch>
        </p:blipFill>
        <p:spPr>
          <a:xfrm>
            <a:off x="1513205" y="1998980"/>
            <a:ext cx="9730105" cy="2952750"/>
          </a:xfrm>
          <a:prstGeom prst="rect">
            <a:avLst/>
          </a:prstGeom>
        </p:spPr>
      </p:pic>
    </p:spTree>
    <p:custDataLst>
      <p:tags r:id="rId3"/>
    </p:custData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70" name="组合 8"/>
          <p:cNvGrpSpPr/>
          <p:nvPr/>
        </p:nvGrpSpPr>
        <p:grpSpPr>
          <a:xfrm>
            <a:off x="4643755" y="2903220"/>
            <a:ext cx="5646421" cy="784859"/>
            <a:chOff x="4981558" y="1041664"/>
            <a:chExt cx="5309072" cy="785322"/>
          </a:xfrm>
        </p:grpSpPr>
        <p:sp>
          <p:nvSpPr>
            <p:cNvPr id="31" name="MH_Number_1">
              <a:hlinkClick r:id="rId1" action="ppaction://hlinksldjump"/>
            </p:cNvPr>
            <p:cNvSpPr/>
            <p:nvPr>
              <p:custDataLst>
                <p:tags r:id="rId2"/>
              </p:custDataLst>
            </p:nvPr>
          </p:nvSpPr>
          <p:spPr>
            <a:xfrm>
              <a:off x="4981558" y="1041664"/>
              <a:ext cx="694383" cy="751012"/>
            </a:xfrm>
            <a:prstGeom prst="ellipse">
              <a:avLst/>
            </a:prstGeom>
            <a:no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a:ln>
                    <a:noFill/>
                  </a:ln>
                  <a:solidFill>
                    <a:schemeClr val="tx1"/>
                  </a:solidFill>
                  <a:effectLst/>
                  <a:uLnTx/>
                  <a:uFillTx/>
                  <a:latin typeface="Arial" panose="020B0604020202020204" pitchFamily="34" charset="0"/>
                  <a:ea typeface="黑体" panose="02010609060101010101" pitchFamily="49" charset="-122"/>
                  <a:cs typeface="Times New Roman" panose="02020603050405020304" pitchFamily="18" charset="0"/>
                </a:rPr>
                <a:t>10</a:t>
              </a:r>
              <a:endParaRPr kumimoji="0" lang="en-US" altLang="zh-CN" sz="2000" b="0" i="0" u="none" strike="noStrike" kern="1200" cap="none" spc="0" normalizeH="0" baseline="0" noProof="0" dirty="0">
                <a:ln>
                  <a:noFill/>
                </a:ln>
                <a:solidFill>
                  <a:schemeClr val="tx1"/>
                </a:solidFill>
                <a:effectLst/>
                <a:uLnTx/>
                <a:uFillTx/>
                <a:latin typeface="Arial" panose="020B0604020202020204" pitchFamily="34" charset="0"/>
                <a:ea typeface="黑体" panose="02010609060101010101" pitchFamily="49" charset="-122"/>
                <a:cs typeface="Times New Roman" panose="02020603050405020304" pitchFamily="18" charset="0"/>
              </a:endParaRPr>
            </a:p>
          </p:txBody>
        </p:sp>
        <p:sp>
          <p:nvSpPr>
            <p:cNvPr id="2" name="MH_Others_1"/>
            <p:cNvSpPr/>
            <p:nvPr>
              <p:custDataLst>
                <p:tags r:id="rId3"/>
              </p:custDataLst>
            </p:nvPr>
          </p:nvSpPr>
          <p:spPr>
            <a:xfrm>
              <a:off x="5717994" y="1217028"/>
              <a:ext cx="65405" cy="517830"/>
            </a:xfrm>
            <a:prstGeom prst="rect">
              <a:avLst/>
            </a:prstGeom>
            <a:solidFill>
              <a:schemeClr val="accent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a:ln>
                  <a:noFill/>
                </a:ln>
                <a:solidFill>
                  <a:schemeClr val="accent1">
                    <a:lumMod val="75000"/>
                  </a:schemeClr>
                </a:solidFill>
                <a:effectLst/>
                <a:uLnTx/>
                <a:uFillTx/>
                <a:latin typeface="Arial" panose="020B0604020202020204" pitchFamily="34" charset="0"/>
                <a:ea typeface="黑体" panose="02010609060101010101" pitchFamily="49" charset="-122"/>
                <a:cs typeface="+mn-cs"/>
              </a:endParaRPr>
            </a:p>
          </p:txBody>
        </p:sp>
        <p:sp>
          <p:nvSpPr>
            <p:cNvPr id="3" name="MH_Entry_1">
              <a:hlinkClick r:id="rId1" action="ppaction://hlinksldjump"/>
            </p:cNvPr>
            <p:cNvSpPr/>
            <p:nvPr>
              <p:custDataLst>
                <p:tags r:id="rId4"/>
              </p:custDataLst>
            </p:nvPr>
          </p:nvSpPr>
          <p:spPr>
            <a:xfrm>
              <a:off x="5783412" y="1045476"/>
              <a:ext cx="4507218" cy="781510"/>
            </a:xfrm>
            <a:prstGeom prst="rect">
              <a:avLst/>
            </a:prstGeom>
            <a:solidFill>
              <a:schemeClr val="accent1">
                <a:lumMod val="20000"/>
                <a:lumOff val="80000"/>
              </a:schemeClr>
            </a:solidFill>
            <a:ln w="31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180000" tIns="0" rIns="0" bIns="0" rtlCol="0" anchor="ctr">
              <a:norm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a:ln>
                    <a:noFill/>
                  </a:ln>
                  <a:solidFill>
                    <a:schemeClr val="accent1">
                      <a:lumMod val="75000"/>
                    </a:schemeClr>
                  </a:solidFill>
                  <a:effectLst/>
                  <a:uLnTx/>
                  <a:uFillTx/>
                  <a:latin typeface="Arial" panose="020B0604020202020204" pitchFamily="34" charset="0"/>
                  <a:ea typeface="黑体" panose="02010609060101010101" pitchFamily="49" charset="-122"/>
                  <a:cs typeface="+mn-cs"/>
                </a:rPr>
                <a:t>css</a:t>
              </a:r>
              <a:r>
                <a:rPr kumimoji="0" lang="zh-CN" altLang="en-US" sz="2000" b="0" i="0" u="none" strike="noStrike" kern="1200" cap="none" spc="0" normalizeH="0" baseline="0" noProof="0" dirty="0">
                  <a:ln>
                    <a:noFill/>
                  </a:ln>
                  <a:solidFill>
                    <a:schemeClr val="accent1">
                      <a:lumMod val="75000"/>
                    </a:schemeClr>
                  </a:solidFill>
                  <a:effectLst/>
                  <a:uLnTx/>
                  <a:uFillTx/>
                  <a:latin typeface="Arial" panose="020B0604020202020204" pitchFamily="34" charset="0"/>
                  <a:ea typeface="黑体" panose="02010609060101010101" pitchFamily="49" charset="-122"/>
                  <a:cs typeface="+mn-cs"/>
                </a:rPr>
                <a:t>独立打包</a:t>
              </a:r>
              <a:endParaRPr kumimoji="0" lang="zh-CN" altLang="en-US" sz="2000" b="0" i="0" u="none" strike="noStrike" kern="1200" cap="none" spc="0" normalizeH="0" baseline="0" noProof="0" dirty="0">
                <a:ln>
                  <a:noFill/>
                </a:ln>
                <a:solidFill>
                  <a:schemeClr val="accent1">
                    <a:lumMod val="75000"/>
                  </a:schemeClr>
                </a:solidFill>
                <a:effectLst/>
                <a:uLnTx/>
                <a:uFillTx/>
                <a:latin typeface="Arial" panose="020B0604020202020204" pitchFamily="34" charset="0"/>
                <a:ea typeface="黑体" panose="02010609060101010101" pitchFamily="49" charset="-122"/>
                <a:cs typeface="+mn-cs"/>
              </a:endParaRPr>
            </a:p>
          </p:txBody>
        </p:sp>
      </p:grpSp>
      <p:sp>
        <p:nvSpPr>
          <p:cNvPr id="7171" name="MH_Others_3"/>
          <p:cNvSpPr txBox="1"/>
          <p:nvPr>
            <p:custDataLst>
              <p:tags r:id="rId5"/>
            </p:custDataLst>
          </p:nvPr>
        </p:nvSpPr>
        <p:spPr>
          <a:xfrm>
            <a:off x="2043113" y="2057400"/>
            <a:ext cx="1435100" cy="2755900"/>
          </a:xfrm>
          <a:prstGeom prst="rect">
            <a:avLst/>
          </a:prstGeom>
          <a:noFill/>
          <a:ln w="9525">
            <a:noFill/>
            <a:miter/>
          </a:ln>
        </p:spPr>
        <p:txBody>
          <a:bodyPr lIns="0" tIns="0" rIns="0" bIns="0" anchor="ctr"/>
          <a:lstStyle/>
          <a:p>
            <a:pPr lvl="0" algn="ctr" eaLnBrk="1" hangingPunct="1"/>
            <a:r>
              <a:rPr lang="zh-CN" altLang="en-US" sz="6600" dirty="0">
                <a:latin typeface="Arial" panose="020B0604020202020204" pitchFamily="34" charset="0"/>
                <a:ea typeface="黑体" panose="02010609060101010101" pitchFamily="49" charset="-122"/>
              </a:rPr>
              <a:t>工程化</a:t>
            </a:r>
            <a:endParaRPr lang="zh-CN" altLang="en-US" sz="6600" dirty="0">
              <a:latin typeface="Arial" panose="020B0604020202020204" pitchFamily="34" charset="0"/>
              <a:ea typeface="黑体" panose="02010609060101010101" pitchFamily="49" charset="-122"/>
            </a:endParaRPr>
          </a:p>
        </p:txBody>
      </p:sp>
      <p:sp>
        <p:nvSpPr>
          <p:cNvPr id="28" name="MH_Others_4"/>
          <p:cNvSpPr txBox="1"/>
          <p:nvPr>
            <p:custDataLst>
              <p:tags r:id="rId6"/>
            </p:custDataLst>
          </p:nvPr>
        </p:nvSpPr>
        <p:spPr>
          <a:xfrm rot="5400000">
            <a:off x="224631" y="3107531"/>
            <a:ext cx="3694113" cy="58420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200" b="0" i="0" u="none" strike="noStrike" kern="1200" cap="none" spc="400" normalizeH="0" baseline="0" noProof="0" dirty="0">
                <a:ln>
                  <a:noFill/>
                </a:ln>
                <a:solidFill>
                  <a:srgbClr val="DDDDDD"/>
                </a:solidFill>
                <a:effectLst/>
                <a:uLnTx/>
                <a:uFillTx/>
                <a:latin typeface="Arial" panose="020B0604020202020204" pitchFamily="34" charset="0"/>
                <a:ea typeface="黑体" panose="02010609060101010101" pitchFamily="49" charset="-122"/>
                <a:cs typeface="+mn-cs"/>
              </a:rPr>
              <a:t>CONTENTS</a:t>
            </a:r>
            <a:endParaRPr kumimoji="0" lang="zh-CN" altLang="en-US" sz="3200" b="0" i="0" u="none" strike="noStrike" kern="1200" cap="none" spc="400" normalizeH="0" baseline="0" noProof="0" dirty="0">
              <a:ln>
                <a:noFill/>
              </a:ln>
              <a:solidFill>
                <a:srgbClr val="DDDDDD"/>
              </a:solidFill>
              <a:effectLst/>
              <a:uLnTx/>
              <a:uFillTx/>
              <a:latin typeface="Arial" panose="020B0604020202020204" pitchFamily="34" charset="0"/>
              <a:ea typeface="黑体" panose="02010609060101010101" pitchFamily="49" charset="-122"/>
              <a:cs typeface="+mn-cs"/>
            </a:endParaRPr>
          </a:p>
        </p:txBody>
      </p:sp>
    </p:spTree>
    <p:custDataLst>
      <p:tags r:id="rId7"/>
    </p:custData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H_Desc_1"/>
          <p:cNvSpPr/>
          <p:nvPr>
            <p:custDataLst>
              <p:tags r:id="rId1"/>
            </p:custDataLst>
          </p:nvPr>
        </p:nvSpPr>
        <p:spPr>
          <a:xfrm>
            <a:off x="239395" y="127000"/>
            <a:ext cx="11807190" cy="6650355"/>
          </a:xfrm>
          <a:custGeom>
            <a:avLst/>
            <a:gdLst>
              <a:gd name="connsiteX0" fmla="*/ 5320937 w 5320937"/>
              <a:gd name="connsiteY0" fmla="*/ 1837508 h 4188823"/>
              <a:gd name="connsiteX1" fmla="*/ 5320937 w 5320937"/>
              <a:gd name="connsiteY1" fmla="*/ 0 h 4188823"/>
              <a:gd name="connsiteX2" fmla="*/ 0 w 5320937"/>
              <a:gd name="connsiteY2" fmla="*/ 0 h 4188823"/>
              <a:gd name="connsiteX3" fmla="*/ 0 w 5320937"/>
              <a:gd name="connsiteY3" fmla="*/ 3405051 h 4188823"/>
              <a:gd name="connsiteX4" fmla="*/ 2717075 w 5320937"/>
              <a:gd name="connsiteY4" fmla="*/ 3405051 h 4188823"/>
              <a:gd name="connsiteX5" fmla="*/ 3500847 w 5320937"/>
              <a:gd name="connsiteY5" fmla="*/ 4188823 h 4188823"/>
              <a:gd name="connsiteX6" fmla="*/ 3518263 w 5320937"/>
              <a:gd name="connsiteY6" fmla="*/ 4188823 h 4188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20937" h="4188823">
                <a:moveTo>
                  <a:pt x="5320937" y="1837508"/>
                </a:moveTo>
                <a:lnTo>
                  <a:pt x="5320937" y="0"/>
                </a:lnTo>
                <a:lnTo>
                  <a:pt x="0" y="0"/>
                </a:lnTo>
                <a:lnTo>
                  <a:pt x="0" y="3405051"/>
                </a:lnTo>
                <a:lnTo>
                  <a:pt x="2717075" y="3405051"/>
                </a:lnTo>
                <a:lnTo>
                  <a:pt x="3500847" y="4188823"/>
                </a:lnTo>
                <a:lnTo>
                  <a:pt x="3518263" y="4188823"/>
                </a:lnTo>
              </a:path>
            </a:pathLst>
          </a:custGeom>
          <a:noFill/>
          <a:ln w="76200" cap="flat" cmpd="sng" algn="ctr">
            <a:solidFill>
              <a:schemeClr val="accent1"/>
            </a:solidFill>
            <a:prstDash val="solid"/>
            <a:miter lim="800000"/>
          </a:ln>
          <a:effectLst/>
        </p:spPr>
        <p:txBody>
          <a:bodyPr lIns="612000" tIns="216000" rIns="324000" bIns="1584000">
            <a:noAutofit/>
          </a:bodyPr>
          <a:lstStyle/>
          <a:p>
            <a:pPr marL="0" marR="0" lvl="0" indent="0" algn="just" defTabSz="914400" rtl="0" eaLnBrk="1" fontAlgn="auto" latinLnBrk="0" hangingPunct="1">
              <a:lnSpc>
                <a:spcPct val="130000"/>
              </a:lnSpc>
              <a:spcBef>
                <a:spcPts val="0"/>
              </a:spcBef>
              <a:spcAft>
                <a:spcPts val="0"/>
              </a:spcAft>
              <a:buClrTx/>
              <a:buSzTx/>
              <a:buFontTx/>
              <a:buNone/>
              <a:defRPr/>
            </a:pPr>
            <a:endPar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endPar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r>
              <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独立出css样式</a:t>
            </a:r>
            <a:endPar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endPar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r>
              <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如果我们希望样式通过 &lt;link&gt; 引入，而不是放在 &lt;style&gt; 标签内呢，即使这样做会多一个请求。这个时候我们就要配合插件一起使用啦，我们一起来看看。</a:t>
            </a:r>
            <a:endPar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endPar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r>
              <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安装</a:t>
            </a:r>
            <a:r>
              <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npm install extract-text-webpack-plugin --save-dev</a:t>
            </a:r>
            <a:endPar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endParaRPr kumimoji="0" lang="en-US" altLang="zh-CN"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r>
              <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安装完插件就要配置 webpack.config.js 了。我们添加以下代码</a:t>
            </a:r>
            <a:endPar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r>
              <a:rPr lang="zh-CN" altLang="en-US" sz="2000" kern="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sym typeface="+mn-ea"/>
              </a:rPr>
              <a:t>var ExtractTextPlugin = require("extract-text-webpack-plugin");</a:t>
            </a:r>
            <a:endPar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p:txBody>
      </p:sp>
    </p:spTree>
    <p:custDataLst>
      <p:tags r:id="rId2"/>
    </p:custData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H_Desc_1"/>
          <p:cNvSpPr/>
          <p:nvPr>
            <p:custDataLst>
              <p:tags r:id="rId1"/>
            </p:custDataLst>
          </p:nvPr>
        </p:nvSpPr>
        <p:spPr>
          <a:xfrm>
            <a:off x="239395" y="127000"/>
            <a:ext cx="11807190" cy="6650355"/>
          </a:xfrm>
          <a:custGeom>
            <a:avLst/>
            <a:gdLst>
              <a:gd name="connsiteX0" fmla="*/ 5320937 w 5320937"/>
              <a:gd name="connsiteY0" fmla="*/ 1837508 h 4188823"/>
              <a:gd name="connsiteX1" fmla="*/ 5320937 w 5320937"/>
              <a:gd name="connsiteY1" fmla="*/ 0 h 4188823"/>
              <a:gd name="connsiteX2" fmla="*/ 0 w 5320937"/>
              <a:gd name="connsiteY2" fmla="*/ 0 h 4188823"/>
              <a:gd name="connsiteX3" fmla="*/ 0 w 5320937"/>
              <a:gd name="connsiteY3" fmla="*/ 3405051 h 4188823"/>
              <a:gd name="connsiteX4" fmla="*/ 2717075 w 5320937"/>
              <a:gd name="connsiteY4" fmla="*/ 3405051 h 4188823"/>
              <a:gd name="connsiteX5" fmla="*/ 3500847 w 5320937"/>
              <a:gd name="connsiteY5" fmla="*/ 4188823 h 4188823"/>
              <a:gd name="connsiteX6" fmla="*/ 3518263 w 5320937"/>
              <a:gd name="connsiteY6" fmla="*/ 4188823 h 4188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20937" h="4188823">
                <a:moveTo>
                  <a:pt x="5320937" y="1837508"/>
                </a:moveTo>
                <a:lnTo>
                  <a:pt x="5320937" y="0"/>
                </a:lnTo>
                <a:lnTo>
                  <a:pt x="0" y="0"/>
                </a:lnTo>
                <a:lnTo>
                  <a:pt x="0" y="3405051"/>
                </a:lnTo>
                <a:lnTo>
                  <a:pt x="2717075" y="3405051"/>
                </a:lnTo>
                <a:lnTo>
                  <a:pt x="3500847" y="4188823"/>
                </a:lnTo>
                <a:lnTo>
                  <a:pt x="3518263" y="4188823"/>
                </a:lnTo>
              </a:path>
            </a:pathLst>
          </a:custGeom>
          <a:noFill/>
          <a:ln w="76200" cap="flat" cmpd="sng" algn="ctr">
            <a:solidFill>
              <a:schemeClr val="accent1"/>
            </a:solidFill>
            <a:prstDash val="solid"/>
            <a:miter lim="800000"/>
          </a:ln>
          <a:effectLst/>
        </p:spPr>
        <p:txBody>
          <a:bodyPr lIns="612000" tIns="216000" rIns="324000" bIns="1584000">
            <a:noAutofit/>
          </a:bodyPr>
          <a:lstStyle/>
          <a:p>
            <a:pPr marL="0" marR="0" lvl="0" indent="0" algn="just" defTabSz="914400" rtl="0" eaLnBrk="1" fontAlgn="auto" latinLnBrk="0" hangingPunct="1">
              <a:lnSpc>
                <a:spcPct val="130000"/>
              </a:lnSpc>
              <a:spcBef>
                <a:spcPts val="0"/>
              </a:spcBef>
              <a:spcAft>
                <a:spcPts val="0"/>
              </a:spcAft>
              <a:buClrTx/>
              <a:buSzTx/>
              <a:buFontTx/>
              <a:buNone/>
              <a:defRPr/>
            </a:pPr>
            <a:endParaRPr kumimoji="0" lang="zh-CN" altLang="en-US" sz="2000" b="0" i="0" u="none" strike="noStrike" kern="0" cap="none" spc="0" normalizeH="0" baseline="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endParaRPr kumimoji="0" lang="zh-CN" altLang="en-US" sz="2000" b="0" i="0" u="none" strike="noStrike" kern="0" cap="none" spc="0" normalizeH="0" baseline="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r>
              <a:rPr kumimoji="0" lang="zh-CN" altLang="en-US" sz="1600" b="0" i="0" u="none" strike="noStrike" kern="0" cap="none" spc="0" normalizeH="0" baseline="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var ExtractTextPlugin = require("extract-text-webpack-plugin");</a:t>
            </a:r>
            <a:endParaRPr kumimoji="0" lang="zh-CN" altLang="en-US" sz="1600" b="0" i="0" u="none" strike="noStrike" kern="0" cap="none" spc="0" normalizeH="0" baseline="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r>
              <a:rPr kumimoji="0" lang="zh-CN" altLang="en-US" sz="1600" b="0" i="0" u="none" strike="noStrike" kern="0" cap="none" spc="0" normalizeH="0" baseline="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module: {</a:t>
            </a:r>
            <a:endParaRPr kumimoji="0" lang="zh-CN" altLang="en-US" sz="1600" b="0" i="0" u="none" strike="noStrike" kern="0" cap="none" spc="0" normalizeH="0" baseline="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r>
              <a:rPr kumimoji="0" lang="zh-CN" altLang="en-US" sz="1600" b="0" i="0" u="none" strike="noStrike" kern="0" cap="none" spc="0" normalizeH="0" baseline="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        rules: [</a:t>
            </a:r>
            <a:endParaRPr kumimoji="0" lang="zh-CN" altLang="en-US" sz="1600" b="0" i="0" u="none" strike="noStrike" kern="0" cap="none" spc="0" normalizeH="0" baseline="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r>
              <a:rPr kumimoji="0" lang="zh-CN" altLang="en-US" sz="1600" b="0" i="0" u="none" strike="noStrike" kern="0" cap="none" spc="0" normalizeH="0" baseline="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            {</a:t>
            </a:r>
            <a:endParaRPr kumimoji="0" lang="zh-CN" altLang="en-US" sz="1600" b="0" i="0" u="none" strike="noStrike" kern="0" cap="none" spc="0" normalizeH="0" baseline="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r>
              <a:rPr kumimoji="0" lang="zh-CN" altLang="en-US" sz="1600" b="0" i="0" u="none" strike="noStrike" kern="0" cap="none" spc="0" normalizeH="0" baseline="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                test: /\.css$/,</a:t>
            </a:r>
            <a:endParaRPr kumimoji="0" lang="zh-CN" altLang="en-US" sz="1600" b="0" i="0" u="none" strike="noStrike" kern="0" cap="none" spc="0" normalizeH="0" baseline="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r>
              <a:rPr kumimoji="0" lang="zh-CN" altLang="en-US" sz="1600" b="0" i="0" u="none" strike="noStrike" kern="0" cap="none" spc="0" normalizeH="0" baseline="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                use: ExtractTextPlugin.extract({</a:t>
            </a:r>
            <a:endParaRPr kumimoji="0" lang="zh-CN" altLang="en-US" sz="1600" b="0" i="0" u="none" strike="noStrike" kern="0" cap="none" spc="0" normalizeH="0" baseline="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r>
              <a:rPr kumimoji="0" lang="zh-CN" altLang="en-US" sz="1600" b="0" i="0" u="none" strike="noStrike" kern="0" cap="none" spc="0" normalizeH="0" baseline="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                  fallback: "style-loader",</a:t>
            </a:r>
            <a:endParaRPr kumimoji="0" lang="zh-CN" altLang="en-US" sz="1600" b="0" i="0" u="none" strike="noStrike" kern="0" cap="none" spc="0" normalizeH="0" baseline="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r>
              <a:rPr kumimoji="0" lang="zh-CN" altLang="en-US" sz="1600" b="0" i="0" u="none" strike="noStrike" kern="0" cap="none" spc="0" normalizeH="0" baseline="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                  use: "css-loader"</a:t>
            </a:r>
            <a:endParaRPr kumimoji="0" lang="zh-CN" altLang="en-US" sz="1600" b="0" i="0" u="none" strike="noStrike" kern="0" cap="none" spc="0" normalizeH="0" baseline="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r>
              <a:rPr kumimoji="0" lang="zh-CN" altLang="en-US" sz="1600" b="0" i="0" u="none" strike="noStrike" kern="0" cap="none" spc="0" normalizeH="0" baseline="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                })</a:t>
            </a:r>
            <a:endParaRPr kumimoji="0" lang="zh-CN" altLang="en-US" sz="1600" b="0" i="0" u="none" strike="noStrike" kern="0" cap="none" spc="0" normalizeH="0" baseline="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r>
              <a:rPr kumimoji="0" lang="zh-CN" altLang="en-US" sz="1600" b="0" i="0" u="none" strike="noStrike" kern="0" cap="none" spc="0" normalizeH="0" baseline="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              },</a:t>
            </a:r>
            <a:endParaRPr kumimoji="0" lang="zh-CN" altLang="en-US" sz="1600" b="0" i="0" u="none" strike="noStrike" kern="0" cap="none" spc="0" normalizeH="0" baseline="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r>
              <a:rPr kumimoji="0" lang="zh-CN" altLang="en-US" sz="1600" b="0" i="0" u="none" strike="noStrike" kern="0" cap="none" spc="0" normalizeH="0" baseline="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        ]</a:t>
            </a:r>
            <a:endParaRPr kumimoji="0" lang="zh-CN" altLang="en-US" sz="1600" b="0" i="0" u="none" strike="noStrike" kern="0" cap="none" spc="0" normalizeH="0" baseline="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r>
              <a:rPr kumimoji="0" lang="zh-CN" altLang="en-US" sz="1600" b="0" i="0" u="none" strike="noStrike" kern="0" cap="none" spc="0" normalizeH="0" baseline="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    },</a:t>
            </a:r>
            <a:endParaRPr kumimoji="0" lang="zh-CN" altLang="en-US" sz="1600" b="0" i="0" u="none" strike="noStrike" kern="0" cap="none" spc="0" normalizeH="0" baseline="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r>
              <a:rPr kumimoji="0" lang="zh-CN" altLang="en-US" sz="1600" b="0" i="0" u="none" strike="noStrike" kern="0" cap="none" spc="0" normalizeH="0" baseline="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    plugins: </a:t>
            </a:r>
            <a:r>
              <a:rPr kumimoji="0" lang="en-US" altLang="zh-CN" sz="1600" b="0" i="0" u="none" strike="noStrike" kern="0" cap="none" spc="0" normalizeH="0" baseline="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a:t>
            </a:r>
            <a:endParaRPr kumimoji="0" lang="en-US" altLang="zh-CN" sz="1600" b="0" i="0" u="none" strike="noStrike" kern="0" cap="none" spc="0" normalizeH="0" baseline="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r>
              <a:rPr kumimoji="0" lang="zh-CN" altLang="en-US" sz="1600" b="0" i="0" u="none" strike="noStrike" kern="0" cap="none" spc="0" normalizeH="0" baseline="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        new ExtractTextPlugin("[name].css"),</a:t>
            </a:r>
            <a:endParaRPr kumimoji="0" lang="zh-CN" altLang="en-US" sz="1600" b="0" i="0" u="none" strike="noStrike" kern="0" cap="none" spc="0" normalizeH="0" baseline="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r>
              <a:rPr kumimoji="0" lang="zh-CN" altLang="en-US" sz="1600" b="0" i="0" u="none" strike="noStrike" kern="0" cap="none" spc="0" normalizeH="0" baseline="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    ]</a:t>
            </a:r>
            <a:endParaRPr kumimoji="0" lang="zh-CN" altLang="en-US" sz="1600" b="0" i="0" u="none" strike="noStrike" kern="0" cap="none" spc="0" normalizeH="0" baseline="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p:txBody>
      </p:sp>
    </p:spTree>
    <p:custDataLst>
      <p:tags r:id="rId2"/>
    </p:custData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H_Desc_1"/>
          <p:cNvSpPr/>
          <p:nvPr>
            <p:custDataLst>
              <p:tags r:id="rId1"/>
            </p:custDataLst>
          </p:nvPr>
        </p:nvSpPr>
        <p:spPr>
          <a:xfrm>
            <a:off x="239395" y="127000"/>
            <a:ext cx="11807190" cy="6650355"/>
          </a:xfrm>
          <a:custGeom>
            <a:avLst/>
            <a:gdLst>
              <a:gd name="connsiteX0" fmla="*/ 5320937 w 5320937"/>
              <a:gd name="connsiteY0" fmla="*/ 1837508 h 4188823"/>
              <a:gd name="connsiteX1" fmla="*/ 5320937 w 5320937"/>
              <a:gd name="connsiteY1" fmla="*/ 0 h 4188823"/>
              <a:gd name="connsiteX2" fmla="*/ 0 w 5320937"/>
              <a:gd name="connsiteY2" fmla="*/ 0 h 4188823"/>
              <a:gd name="connsiteX3" fmla="*/ 0 w 5320937"/>
              <a:gd name="connsiteY3" fmla="*/ 3405051 h 4188823"/>
              <a:gd name="connsiteX4" fmla="*/ 2717075 w 5320937"/>
              <a:gd name="connsiteY4" fmla="*/ 3405051 h 4188823"/>
              <a:gd name="connsiteX5" fmla="*/ 3500847 w 5320937"/>
              <a:gd name="connsiteY5" fmla="*/ 4188823 h 4188823"/>
              <a:gd name="connsiteX6" fmla="*/ 3518263 w 5320937"/>
              <a:gd name="connsiteY6" fmla="*/ 4188823 h 4188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20937" h="4188823">
                <a:moveTo>
                  <a:pt x="5320937" y="1837508"/>
                </a:moveTo>
                <a:lnTo>
                  <a:pt x="5320937" y="0"/>
                </a:lnTo>
                <a:lnTo>
                  <a:pt x="0" y="0"/>
                </a:lnTo>
                <a:lnTo>
                  <a:pt x="0" y="3405051"/>
                </a:lnTo>
                <a:lnTo>
                  <a:pt x="2717075" y="3405051"/>
                </a:lnTo>
                <a:lnTo>
                  <a:pt x="3500847" y="4188823"/>
                </a:lnTo>
                <a:lnTo>
                  <a:pt x="3518263" y="4188823"/>
                </a:lnTo>
              </a:path>
            </a:pathLst>
          </a:custGeom>
          <a:noFill/>
          <a:ln w="76200" cap="flat" cmpd="sng" algn="ctr">
            <a:solidFill>
              <a:schemeClr val="accent1"/>
            </a:solidFill>
            <a:prstDash val="solid"/>
            <a:miter lim="800000"/>
          </a:ln>
          <a:effectLst/>
        </p:spPr>
        <p:txBody>
          <a:bodyPr lIns="612000" tIns="216000" rIns="324000" bIns="1584000">
            <a:noAutofit/>
          </a:bodyPr>
          <a:lstStyle/>
          <a:p>
            <a:pPr marL="0" marR="0" lvl="0" indent="0" algn="just" defTabSz="914400" rtl="0" eaLnBrk="1" fontAlgn="auto" latinLnBrk="0" hangingPunct="1">
              <a:lnSpc>
                <a:spcPct val="130000"/>
              </a:lnSpc>
              <a:spcBef>
                <a:spcPts val="0"/>
              </a:spcBef>
              <a:spcAft>
                <a:spcPts val="0"/>
              </a:spcAft>
              <a:buClrTx/>
              <a:buSzTx/>
              <a:buFontTx/>
              <a:buNone/>
              <a:defRPr/>
            </a:pPr>
            <a:endParaRPr kumimoji="0" lang="zh-CN" altLang="en-US" sz="2000" b="0" i="0" u="none" strike="noStrike" kern="0" cap="none" spc="0" normalizeH="0" baseline="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endParaRPr kumimoji="0" lang="zh-CN" altLang="en-US" sz="2000" b="0" i="0" u="none" strike="noStrike" kern="0" cap="none" spc="0" normalizeH="0" baseline="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r>
              <a:rPr kumimoji="0" lang="en-US" altLang="zh-CN" sz="2000" b="0" i="0" u="none" strike="noStrike" kern="0" cap="none" spc="0" normalizeH="0" baseline="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	</a:t>
            </a:r>
            <a:r>
              <a:rPr kumimoji="0" lang="zh-CN" altLang="en-US" sz="2000" b="0" i="0" u="none" strike="noStrike" kern="0" cap="none" spc="0" normalizeH="0" baseline="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为了区分开用 &lt;link&gt; 链接和用 &lt;style&gt; ，我们这里以CSS后缀结尾的模块用插件。我们重点关注一下使用了ExtractTextPlugin的模块，在ExtractTextPlugin的extract方法有两个参数，第一个参数是经过编译后通过style-loader单独提取出文件来，而第二个参数就是用来编译代码的loader。</a:t>
            </a:r>
            <a:endParaRPr kumimoji="0" lang="zh-CN" altLang="en-US" sz="2000" b="0" i="0" u="none" strike="noStrike" kern="0" cap="none" spc="0" normalizeH="0" baseline="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endParaRPr kumimoji="0" lang="zh-CN" altLang="en-US" sz="2000" b="0" i="0" u="none" strike="noStrike" kern="0" cap="none" spc="0" normalizeH="0" baseline="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endParaRPr kumimoji="0" lang="zh-CN" altLang="en-US" sz="2000" b="0" i="0" u="none" strike="noStrike" kern="0" cap="none" spc="0" normalizeH="0" baseline="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r>
              <a:rPr kumimoji="0" lang="en-US" altLang="zh-CN" sz="2000" b="0" i="0" u="none" strike="noStrike" kern="0" cap="none" spc="0" normalizeH="0" baseline="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&lt;link rel="</a:t>
            </a:r>
            <a:r>
              <a:rPr kumimoji="0" lang="en-US" altLang="zh-CN" sz="2000" b="0" i="0" u="none" strike="noStrike" kern="0" cap="none" spc="0" normalizeH="0" baseline="0" noProof="0" dirty="0">
                <a:solidFill>
                  <a:srgbClr val="FF0000"/>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stylesheet</a:t>
            </a:r>
            <a:r>
              <a:rPr kumimoji="0" lang="en-US" altLang="zh-CN" sz="2000" b="0" i="0" u="none" strike="noStrike" kern="0" cap="none" spc="0" normalizeH="0" baseline="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 type="" href="./out/index.css"/&gt;</a:t>
            </a:r>
            <a:endParaRPr kumimoji="0" lang="en-US" altLang="zh-CN" sz="2000" b="0" i="0" u="none" strike="noStrike" kern="0" cap="none" spc="0" normalizeH="0" baseline="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endParaRPr kumimoji="0" lang="zh-CN" altLang="en-US" sz="2000" b="0" i="0" u="none" strike="noStrike" kern="0" cap="none" spc="0" normalizeH="0" baseline="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endParaRPr kumimoji="0" lang="zh-CN" altLang="en-US" sz="2000" b="0" i="0" u="none" strike="noStrike" kern="0" cap="none" spc="0" normalizeH="0" baseline="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p:txBody>
      </p:sp>
    </p:spTree>
    <p:custDataLst>
      <p:tags r:id="rId2"/>
    </p:custData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H_Desc_1"/>
          <p:cNvSpPr/>
          <p:nvPr>
            <p:custDataLst>
              <p:tags r:id="rId1"/>
            </p:custDataLst>
          </p:nvPr>
        </p:nvSpPr>
        <p:spPr>
          <a:xfrm>
            <a:off x="239395" y="127000"/>
            <a:ext cx="11807190" cy="6650355"/>
          </a:xfrm>
          <a:custGeom>
            <a:avLst/>
            <a:gdLst>
              <a:gd name="connsiteX0" fmla="*/ 5320937 w 5320937"/>
              <a:gd name="connsiteY0" fmla="*/ 1837508 h 4188823"/>
              <a:gd name="connsiteX1" fmla="*/ 5320937 w 5320937"/>
              <a:gd name="connsiteY1" fmla="*/ 0 h 4188823"/>
              <a:gd name="connsiteX2" fmla="*/ 0 w 5320937"/>
              <a:gd name="connsiteY2" fmla="*/ 0 h 4188823"/>
              <a:gd name="connsiteX3" fmla="*/ 0 w 5320937"/>
              <a:gd name="connsiteY3" fmla="*/ 3405051 h 4188823"/>
              <a:gd name="connsiteX4" fmla="*/ 2717075 w 5320937"/>
              <a:gd name="connsiteY4" fmla="*/ 3405051 h 4188823"/>
              <a:gd name="connsiteX5" fmla="*/ 3500847 w 5320937"/>
              <a:gd name="connsiteY5" fmla="*/ 4188823 h 4188823"/>
              <a:gd name="connsiteX6" fmla="*/ 3518263 w 5320937"/>
              <a:gd name="connsiteY6" fmla="*/ 4188823 h 4188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20937" h="4188823">
                <a:moveTo>
                  <a:pt x="5320937" y="1837508"/>
                </a:moveTo>
                <a:lnTo>
                  <a:pt x="5320937" y="0"/>
                </a:lnTo>
                <a:lnTo>
                  <a:pt x="0" y="0"/>
                </a:lnTo>
                <a:lnTo>
                  <a:pt x="0" y="3405051"/>
                </a:lnTo>
                <a:lnTo>
                  <a:pt x="2717075" y="3405051"/>
                </a:lnTo>
                <a:lnTo>
                  <a:pt x="3500847" y="4188823"/>
                </a:lnTo>
                <a:lnTo>
                  <a:pt x="3518263" y="4188823"/>
                </a:lnTo>
              </a:path>
            </a:pathLst>
          </a:custGeom>
          <a:noFill/>
          <a:ln w="76200" cap="flat" cmpd="sng" algn="ctr">
            <a:solidFill>
              <a:schemeClr val="accent1"/>
            </a:solidFill>
            <a:prstDash val="solid"/>
            <a:miter lim="800000"/>
          </a:ln>
          <a:effectLst/>
        </p:spPr>
        <p:txBody>
          <a:bodyPr lIns="612000" tIns="216000" rIns="324000" bIns="1584000">
            <a:noAutofit/>
          </a:bodyPr>
          <a:lstStyle/>
          <a:p>
            <a:pPr marL="0" marR="0" lvl="0" indent="0" algn="just" defTabSz="914400" rtl="0" eaLnBrk="1" fontAlgn="auto" latinLnBrk="0" hangingPunct="1">
              <a:lnSpc>
                <a:spcPct val="130000"/>
              </a:lnSpc>
              <a:spcBef>
                <a:spcPts val="0"/>
              </a:spcBef>
              <a:spcAft>
                <a:spcPts val="0"/>
              </a:spcAft>
              <a:buClrTx/>
              <a:buSzTx/>
              <a:buFontTx/>
              <a:buNone/>
              <a:defRPr/>
            </a:pPr>
            <a:endPar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endPar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endPar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p:txBody>
      </p:sp>
      <p:pic>
        <p:nvPicPr>
          <p:cNvPr id="3" name="图片 2"/>
          <p:cNvPicPr>
            <a:picLocks noChangeAspect="1"/>
          </p:cNvPicPr>
          <p:nvPr/>
        </p:nvPicPr>
        <p:blipFill>
          <a:blip r:embed="rId2"/>
          <a:stretch>
            <a:fillRect/>
          </a:stretch>
        </p:blipFill>
        <p:spPr>
          <a:xfrm>
            <a:off x="1439545" y="79375"/>
            <a:ext cx="9312275" cy="6698615"/>
          </a:xfrm>
          <a:prstGeom prst="rect">
            <a:avLst/>
          </a:prstGeom>
        </p:spPr>
      </p:pic>
    </p:spTree>
    <p:custDataLst>
      <p:tags r:id="rId3"/>
    </p:custData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70" name="组合 8"/>
          <p:cNvGrpSpPr/>
          <p:nvPr/>
        </p:nvGrpSpPr>
        <p:grpSpPr>
          <a:xfrm>
            <a:off x="4643755" y="2903220"/>
            <a:ext cx="5646421" cy="784859"/>
            <a:chOff x="4981558" y="1041664"/>
            <a:chExt cx="5309072" cy="785322"/>
          </a:xfrm>
        </p:grpSpPr>
        <p:sp>
          <p:nvSpPr>
            <p:cNvPr id="31" name="MH_Number_1">
              <a:hlinkClick r:id="rId1" action="ppaction://hlinksldjump"/>
            </p:cNvPr>
            <p:cNvSpPr/>
            <p:nvPr>
              <p:custDataLst>
                <p:tags r:id="rId2"/>
              </p:custDataLst>
            </p:nvPr>
          </p:nvSpPr>
          <p:spPr>
            <a:xfrm>
              <a:off x="4981558" y="1041664"/>
              <a:ext cx="694383" cy="751012"/>
            </a:xfrm>
            <a:prstGeom prst="ellipse">
              <a:avLst/>
            </a:prstGeom>
            <a:no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a:ln>
                    <a:noFill/>
                  </a:ln>
                  <a:solidFill>
                    <a:schemeClr val="tx1"/>
                  </a:solidFill>
                  <a:effectLst/>
                  <a:uLnTx/>
                  <a:uFillTx/>
                  <a:latin typeface="Arial" panose="020B0604020202020204" pitchFamily="34" charset="0"/>
                  <a:ea typeface="黑体" panose="02010609060101010101" pitchFamily="49" charset="-122"/>
                  <a:cs typeface="Times New Roman" panose="02020603050405020304" pitchFamily="18" charset="0"/>
                </a:rPr>
                <a:t>11</a:t>
              </a:r>
              <a:endParaRPr kumimoji="0" lang="en-US" altLang="zh-CN" sz="2000" b="0" i="0" u="none" strike="noStrike" kern="1200" cap="none" spc="0" normalizeH="0" baseline="0" noProof="0" dirty="0">
                <a:ln>
                  <a:noFill/>
                </a:ln>
                <a:solidFill>
                  <a:schemeClr val="tx1"/>
                </a:solidFill>
                <a:effectLst/>
                <a:uLnTx/>
                <a:uFillTx/>
                <a:latin typeface="Arial" panose="020B0604020202020204" pitchFamily="34" charset="0"/>
                <a:ea typeface="黑体" panose="02010609060101010101" pitchFamily="49" charset="-122"/>
                <a:cs typeface="Times New Roman" panose="02020603050405020304" pitchFamily="18" charset="0"/>
              </a:endParaRPr>
            </a:p>
          </p:txBody>
        </p:sp>
        <p:sp>
          <p:nvSpPr>
            <p:cNvPr id="2" name="MH_Others_1"/>
            <p:cNvSpPr/>
            <p:nvPr>
              <p:custDataLst>
                <p:tags r:id="rId3"/>
              </p:custDataLst>
            </p:nvPr>
          </p:nvSpPr>
          <p:spPr>
            <a:xfrm>
              <a:off x="5717994" y="1217028"/>
              <a:ext cx="65405" cy="517830"/>
            </a:xfrm>
            <a:prstGeom prst="rect">
              <a:avLst/>
            </a:prstGeom>
            <a:solidFill>
              <a:schemeClr val="accent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a:ln>
                  <a:noFill/>
                </a:ln>
                <a:solidFill>
                  <a:schemeClr val="accent1">
                    <a:lumMod val="75000"/>
                  </a:schemeClr>
                </a:solidFill>
                <a:effectLst/>
                <a:uLnTx/>
                <a:uFillTx/>
                <a:latin typeface="Arial" panose="020B0604020202020204" pitchFamily="34" charset="0"/>
                <a:ea typeface="黑体" panose="02010609060101010101" pitchFamily="49" charset="-122"/>
                <a:cs typeface="+mn-cs"/>
              </a:endParaRPr>
            </a:p>
          </p:txBody>
        </p:sp>
        <p:sp>
          <p:nvSpPr>
            <p:cNvPr id="3" name="MH_Entry_1">
              <a:hlinkClick r:id="rId1" action="ppaction://hlinksldjump"/>
            </p:cNvPr>
            <p:cNvSpPr/>
            <p:nvPr>
              <p:custDataLst>
                <p:tags r:id="rId4"/>
              </p:custDataLst>
            </p:nvPr>
          </p:nvSpPr>
          <p:spPr>
            <a:xfrm>
              <a:off x="5783412" y="1045476"/>
              <a:ext cx="4507218" cy="781510"/>
            </a:xfrm>
            <a:prstGeom prst="rect">
              <a:avLst/>
            </a:prstGeom>
            <a:solidFill>
              <a:schemeClr val="accent1">
                <a:lumMod val="20000"/>
                <a:lumOff val="80000"/>
              </a:schemeClr>
            </a:solidFill>
            <a:ln w="31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180000" tIns="0" rIns="0" bIns="0" rtlCol="0" anchor="ctr">
              <a:norm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a:ln>
                    <a:noFill/>
                  </a:ln>
                  <a:solidFill>
                    <a:schemeClr val="accent1">
                      <a:lumMod val="75000"/>
                    </a:schemeClr>
                  </a:solidFill>
                  <a:effectLst/>
                  <a:uLnTx/>
                  <a:uFillTx/>
                  <a:latin typeface="Arial" panose="020B0604020202020204" pitchFamily="34" charset="0"/>
                  <a:ea typeface="黑体" panose="02010609060101010101" pitchFamily="49" charset="-122"/>
                  <a:cs typeface="+mn-cs"/>
                </a:rPr>
                <a:t>webpack </a:t>
              </a:r>
              <a:r>
                <a:rPr kumimoji="0" lang="zh-CN" altLang="en-US" sz="2000" b="0" i="0" u="none" strike="noStrike" kern="1200" cap="none" spc="0" normalizeH="0" baseline="0" noProof="0" dirty="0">
                  <a:ln>
                    <a:noFill/>
                  </a:ln>
                  <a:solidFill>
                    <a:schemeClr val="accent1">
                      <a:lumMod val="75000"/>
                    </a:schemeClr>
                  </a:solidFill>
                  <a:effectLst/>
                  <a:uLnTx/>
                  <a:uFillTx/>
                  <a:latin typeface="Arial" panose="020B0604020202020204" pitchFamily="34" charset="0"/>
                  <a:ea typeface="黑体" panose="02010609060101010101" pitchFamily="49" charset="-122"/>
                  <a:cs typeface="+mn-cs"/>
                </a:rPr>
                <a:t>服务器</a:t>
              </a:r>
              <a:endParaRPr kumimoji="0" lang="zh-CN" altLang="en-US" sz="2000" b="0" i="0" u="none" strike="noStrike" kern="1200" cap="none" spc="0" normalizeH="0" baseline="0" noProof="0" dirty="0">
                <a:ln>
                  <a:noFill/>
                </a:ln>
                <a:solidFill>
                  <a:schemeClr val="accent1">
                    <a:lumMod val="75000"/>
                  </a:schemeClr>
                </a:solidFill>
                <a:effectLst/>
                <a:uLnTx/>
                <a:uFillTx/>
                <a:latin typeface="Arial" panose="020B0604020202020204" pitchFamily="34" charset="0"/>
                <a:ea typeface="黑体" panose="02010609060101010101" pitchFamily="49" charset="-122"/>
                <a:cs typeface="+mn-cs"/>
              </a:endParaRPr>
            </a:p>
          </p:txBody>
        </p:sp>
      </p:grpSp>
      <p:sp>
        <p:nvSpPr>
          <p:cNvPr id="7171" name="MH_Others_3"/>
          <p:cNvSpPr txBox="1"/>
          <p:nvPr>
            <p:custDataLst>
              <p:tags r:id="rId5"/>
            </p:custDataLst>
          </p:nvPr>
        </p:nvSpPr>
        <p:spPr>
          <a:xfrm>
            <a:off x="2043113" y="2057400"/>
            <a:ext cx="1435100" cy="2755900"/>
          </a:xfrm>
          <a:prstGeom prst="rect">
            <a:avLst/>
          </a:prstGeom>
          <a:noFill/>
          <a:ln w="9525">
            <a:noFill/>
            <a:miter/>
          </a:ln>
        </p:spPr>
        <p:txBody>
          <a:bodyPr lIns="0" tIns="0" rIns="0" bIns="0" anchor="ctr"/>
          <a:lstStyle/>
          <a:p>
            <a:pPr lvl="0" algn="ctr" eaLnBrk="1" hangingPunct="1"/>
            <a:r>
              <a:rPr lang="zh-CN" altLang="en-US" sz="6600" dirty="0">
                <a:latin typeface="Arial" panose="020B0604020202020204" pitchFamily="34" charset="0"/>
                <a:ea typeface="黑体" panose="02010609060101010101" pitchFamily="49" charset="-122"/>
              </a:rPr>
              <a:t>工程化</a:t>
            </a:r>
            <a:endParaRPr lang="zh-CN" altLang="en-US" sz="6600" dirty="0">
              <a:latin typeface="Arial" panose="020B0604020202020204" pitchFamily="34" charset="0"/>
              <a:ea typeface="黑体" panose="02010609060101010101" pitchFamily="49" charset="-122"/>
            </a:endParaRPr>
          </a:p>
        </p:txBody>
      </p:sp>
      <p:sp>
        <p:nvSpPr>
          <p:cNvPr id="28" name="MH_Others_4"/>
          <p:cNvSpPr txBox="1"/>
          <p:nvPr>
            <p:custDataLst>
              <p:tags r:id="rId6"/>
            </p:custDataLst>
          </p:nvPr>
        </p:nvSpPr>
        <p:spPr>
          <a:xfrm rot="5400000">
            <a:off x="224631" y="3107531"/>
            <a:ext cx="3694113" cy="58420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200" b="0" i="0" u="none" strike="noStrike" kern="1200" cap="none" spc="400" normalizeH="0" baseline="0" noProof="0" dirty="0">
                <a:ln>
                  <a:noFill/>
                </a:ln>
                <a:solidFill>
                  <a:srgbClr val="DDDDDD"/>
                </a:solidFill>
                <a:effectLst/>
                <a:uLnTx/>
                <a:uFillTx/>
                <a:latin typeface="Arial" panose="020B0604020202020204" pitchFamily="34" charset="0"/>
                <a:ea typeface="黑体" panose="02010609060101010101" pitchFamily="49" charset="-122"/>
                <a:cs typeface="+mn-cs"/>
              </a:rPr>
              <a:t>CONTENTS</a:t>
            </a:r>
            <a:endParaRPr kumimoji="0" lang="zh-CN" altLang="en-US" sz="3200" b="0" i="0" u="none" strike="noStrike" kern="1200" cap="none" spc="400" normalizeH="0" baseline="0" noProof="0" dirty="0">
              <a:ln>
                <a:noFill/>
              </a:ln>
              <a:solidFill>
                <a:srgbClr val="DDDDDD"/>
              </a:solidFill>
              <a:effectLst/>
              <a:uLnTx/>
              <a:uFillTx/>
              <a:latin typeface="Arial" panose="020B0604020202020204" pitchFamily="34" charset="0"/>
              <a:ea typeface="黑体" panose="02010609060101010101" pitchFamily="49" charset="-122"/>
              <a:cs typeface="+mn-cs"/>
            </a:endParaRPr>
          </a:p>
        </p:txBody>
      </p:sp>
    </p:spTree>
    <p:custDataLst>
      <p:tags r:id="rId7"/>
    </p:custData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H_Desc_1"/>
          <p:cNvSpPr/>
          <p:nvPr>
            <p:custDataLst>
              <p:tags r:id="rId1"/>
            </p:custDataLst>
          </p:nvPr>
        </p:nvSpPr>
        <p:spPr>
          <a:xfrm>
            <a:off x="239395" y="127000"/>
            <a:ext cx="11807190" cy="6650355"/>
          </a:xfrm>
          <a:custGeom>
            <a:avLst/>
            <a:gdLst>
              <a:gd name="connsiteX0" fmla="*/ 5320937 w 5320937"/>
              <a:gd name="connsiteY0" fmla="*/ 1837508 h 4188823"/>
              <a:gd name="connsiteX1" fmla="*/ 5320937 w 5320937"/>
              <a:gd name="connsiteY1" fmla="*/ 0 h 4188823"/>
              <a:gd name="connsiteX2" fmla="*/ 0 w 5320937"/>
              <a:gd name="connsiteY2" fmla="*/ 0 h 4188823"/>
              <a:gd name="connsiteX3" fmla="*/ 0 w 5320937"/>
              <a:gd name="connsiteY3" fmla="*/ 3405051 h 4188823"/>
              <a:gd name="connsiteX4" fmla="*/ 2717075 w 5320937"/>
              <a:gd name="connsiteY4" fmla="*/ 3405051 h 4188823"/>
              <a:gd name="connsiteX5" fmla="*/ 3500847 w 5320937"/>
              <a:gd name="connsiteY5" fmla="*/ 4188823 h 4188823"/>
              <a:gd name="connsiteX6" fmla="*/ 3518263 w 5320937"/>
              <a:gd name="connsiteY6" fmla="*/ 4188823 h 4188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20937" h="4188823">
                <a:moveTo>
                  <a:pt x="5320937" y="1837508"/>
                </a:moveTo>
                <a:lnTo>
                  <a:pt x="5320937" y="0"/>
                </a:lnTo>
                <a:lnTo>
                  <a:pt x="0" y="0"/>
                </a:lnTo>
                <a:lnTo>
                  <a:pt x="0" y="3405051"/>
                </a:lnTo>
                <a:lnTo>
                  <a:pt x="2717075" y="3405051"/>
                </a:lnTo>
                <a:lnTo>
                  <a:pt x="3500847" y="4188823"/>
                </a:lnTo>
                <a:lnTo>
                  <a:pt x="3518263" y="4188823"/>
                </a:lnTo>
              </a:path>
            </a:pathLst>
          </a:custGeom>
          <a:noFill/>
          <a:ln w="76200" cap="flat" cmpd="sng" algn="ctr">
            <a:solidFill>
              <a:schemeClr val="accent1"/>
            </a:solidFill>
            <a:prstDash val="solid"/>
            <a:miter lim="800000"/>
          </a:ln>
          <a:effectLst/>
        </p:spPr>
        <p:txBody>
          <a:bodyPr lIns="612000" tIns="216000" rIns="324000" bIns="1584000">
            <a:noAutofit/>
          </a:bodyPr>
          <a:lstStyle/>
          <a:p>
            <a:pPr marL="0" marR="0" lvl="0" indent="0" algn="just" defTabSz="914400" rtl="0" eaLnBrk="1" fontAlgn="auto" latinLnBrk="0" hangingPunct="1">
              <a:lnSpc>
                <a:spcPct val="130000"/>
              </a:lnSpc>
              <a:spcBef>
                <a:spcPts val="0"/>
              </a:spcBef>
              <a:spcAft>
                <a:spcPts val="0"/>
              </a:spcAft>
              <a:buClrTx/>
              <a:buSzTx/>
              <a:buFontTx/>
              <a:buNone/>
              <a:defRPr/>
            </a:pPr>
            <a:endPar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endPar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endParaRPr lang="en-US" altLang="zh-CN" sz="2000" kern="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sym typeface="+mn-ea"/>
            </a:endParaRPr>
          </a:p>
          <a:p>
            <a:pPr marL="0" marR="0" lvl="0" indent="0" algn="just" defTabSz="914400" rtl="0" eaLnBrk="1" fontAlgn="auto" latinLnBrk="0" hangingPunct="1">
              <a:lnSpc>
                <a:spcPct val="130000"/>
              </a:lnSpc>
              <a:spcBef>
                <a:spcPts val="0"/>
              </a:spcBef>
              <a:spcAft>
                <a:spcPts val="0"/>
              </a:spcAft>
              <a:buClrTx/>
              <a:buSzTx/>
              <a:buFontTx/>
              <a:buNone/>
              <a:defRPr/>
            </a:pPr>
            <a:endParaRPr kumimoji="0" lang="en-US" altLang="zh-CN"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endPar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endPar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p:txBody>
      </p:sp>
      <p:pic>
        <p:nvPicPr>
          <p:cNvPr id="2" name="图片 1" descr="2"/>
          <p:cNvPicPr>
            <a:picLocks noChangeAspect="1"/>
          </p:cNvPicPr>
          <p:nvPr/>
        </p:nvPicPr>
        <p:blipFill>
          <a:blip r:embed="rId2"/>
          <a:stretch>
            <a:fillRect/>
          </a:stretch>
        </p:blipFill>
        <p:spPr>
          <a:xfrm>
            <a:off x="1498600" y="294640"/>
            <a:ext cx="7324090" cy="1581150"/>
          </a:xfrm>
          <a:prstGeom prst="rect">
            <a:avLst/>
          </a:prstGeom>
        </p:spPr>
      </p:pic>
      <p:pic>
        <p:nvPicPr>
          <p:cNvPr id="3" name="图片 2" descr="3"/>
          <p:cNvPicPr>
            <a:picLocks noChangeAspect="1"/>
          </p:cNvPicPr>
          <p:nvPr/>
        </p:nvPicPr>
        <p:blipFill>
          <a:blip r:embed="rId3"/>
          <a:stretch>
            <a:fillRect/>
          </a:stretch>
        </p:blipFill>
        <p:spPr>
          <a:xfrm>
            <a:off x="876935" y="2086610"/>
            <a:ext cx="6317615" cy="3343910"/>
          </a:xfrm>
          <a:prstGeom prst="rect">
            <a:avLst/>
          </a:prstGeom>
        </p:spPr>
      </p:pic>
      <p:pic>
        <p:nvPicPr>
          <p:cNvPr id="4" name="图片 3" descr="4"/>
          <p:cNvPicPr>
            <a:picLocks noChangeAspect="1"/>
          </p:cNvPicPr>
          <p:nvPr/>
        </p:nvPicPr>
        <p:blipFill>
          <a:blip r:embed="rId4"/>
          <a:stretch>
            <a:fillRect/>
          </a:stretch>
        </p:blipFill>
        <p:spPr>
          <a:xfrm>
            <a:off x="7242175" y="2339340"/>
            <a:ext cx="4315460" cy="2152650"/>
          </a:xfrm>
          <a:prstGeom prst="rect">
            <a:avLst/>
          </a:prstGeom>
        </p:spPr>
      </p:pic>
      <p:sp>
        <p:nvSpPr>
          <p:cNvPr id="5" name="文本框 4"/>
          <p:cNvSpPr txBox="1"/>
          <p:nvPr/>
        </p:nvSpPr>
        <p:spPr>
          <a:xfrm>
            <a:off x="8077835" y="4928235"/>
            <a:ext cx="3395345" cy="1475740"/>
          </a:xfrm>
          <a:prstGeom prst="rect">
            <a:avLst/>
          </a:prstGeom>
          <a:noFill/>
        </p:spPr>
        <p:txBody>
          <a:bodyPr wrap="square" rtlCol="0" anchor="t">
            <a:spAutoFit/>
          </a:bodyPr>
          <a:lstStyle/>
          <a:p>
            <a:pPr>
              <a:lnSpc>
                <a:spcPct val="130000"/>
              </a:lnSpc>
            </a:pPr>
            <a:r>
              <a:rPr lang="zh-CN" altLang="en-US" sz="1400" dirty="0">
                <a:latin typeface="Arial" panose="020B0604020202020204" pitchFamily="34" charset="0"/>
                <a:ea typeface="微软雅黑" panose="020B0503020204020204" pitchFamily="34" charset="-122"/>
              </a:rPr>
              <a:t>js 文件修改 我们可能会自以为是 的认为 webpack-dev-server 监控到变化</a:t>
            </a:r>
            <a:endParaRPr lang="zh-CN" altLang="en-US" sz="1400" dirty="0">
              <a:latin typeface="Arial" panose="020B0604020202020204" pitchFamily="34" charset="0"/>
              <a:ea typeface="微软雅黑" panose="020B0503020204020204" pitchFamily="34" charset="-122"/>
            </a:endParaRPr>
          </a:p>
          <a:p>
            <a:pPr>
              <a:lnSpc>
                <a:spcPct val="130000"/>
              </a:lnSpc>
            </a:pPr>
            <a:endParaRPr lang="zh-CN" altLang="en-US" sz="1400" dirty="0">
              <a:latin typeface="Arial" panose="020B0604020202020204" pitchFamily="34" charset="0"/>
              <a:ea typeface="微软雅黑" panose="020B0503020204020204" pitchFamily="34" charset="-122"/>
            </a:endParaRPr>
          </a:p>
          <a:p>
            <a:pPr>
              <a:lnSpc>
                <a:spcPct val="130000"/>
              </a:lnSpc>
            </a:pPr>
            <a:r>
              <a:rPr lang="zh-CN" altLang="en-US" sz="1400" dirty="0">
                <a:latin typeface="Arial" panose="020B0604020202020204" pitchFamily="34" charset="0"/>
                <a:ea typeface="微软雅黑" panose="020B0503020204020204" pitchFamily="34" charset="-122"/>
              </a:rPr>
              <a:t>但是当webpack重新编译的时候  网站实际上对 文件无动于衷</a:t>
            </a:r>
            <a:endParaRPr lang="zh-CN" altLang="en-US" sz="1400" dirty="0">
              <a:latin typeface="Arial" panose="020B0604020202020204" pitchFamily="34" charset="0"/>
              <a:ea typeface="微软雅黑" panose="020B0503020204020204" pitchFamily="34" charset="-122"/>
            </a:endParaRPr>
          </a:p>
        </p:txBody>
      </p:sp>
    </p:spTree>
    <p:custDataLst>
      <p:tags r:id="rId5"/>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771" name="组合 1"/>
          <p:cNvGrpSpPr/>
          <p:nvPr/>
        </p:nvGrpSpPr>
        <p:grpSpPr>
          <a:xfrm>
            <a:off x="239395" y="172085"/>
            <a:ext cx="11506835" cy="6525895"/>
            <a:chOff x="3160714" y="1830388"/>
            <a:chExt cx="5861049" cy="4249738"/>
          </a:xfrm>
        </p:grpSpPr>
        <p:sp>
          <p:nvSpPr>
            <p:cNvPr id="6" name="MH_Other_1"/>
            <p:cNvSpPr/>
            <p:nvPr>
              <p:custDataLst>
                <p:tags r:id="rId1"/>
              </p:custDataLst>
            </p:nvPr>
          </p:nvSpPr>
          <p:spPr>
            <a:xfrm>
              <a:off x="3397251" y="1830388"/>
              <a:ext cx="3889375" cy="3192462"/>
            </a:xfrm>
            <a:custGeom>
              <a:avLst/>
              <a:gdLst>
                <a:gd name="connsiteX0" fmla="*/ 0 w 3718560"/>
                <a:gd name="connsiteY0" fmla="*/ 0 h 3518262"/>
                <a:gd name="connsiteX1" fmla="*/ 0 w 3718560"/>
                <a:gd name="connsiteY1" fmla="*/ 3509554 h 3518262"/>
                <a:gd name="connsiteX2" fmla="*/ 3718560 w 3718560"/>
                <a:gd name="connsiteY2" fmla="*/ 3518262 h 3518262"/>
                <a:gd name="connsiteX3" fmla="*/ 3718560 w 3718560"/>
                <a:gd name="connsiteY3" fmla="*/ 3518262 h 3518262"/>
              </a:gdLst>
              <a:ahLst/>
              <a:cxnLst>
                <a:cxn ang="0">
                  <a:pos x="connsiteX0" y="connsiteY0"/>
                </a:cxn>
                <a:cxn ang="0">
                  <a:pos x="connsiteX1" y="connsiteY1"/>
                </a:cxn>
                <a:cxn ang="0">
                  <a:pos x="connsiteX2" y="connsiteY2"/>
                </a:cxn>
                <a:cxn ang="0">
                  <a:pos x="connsiteX3" y="connsiteY3"/>
                </a:cxn>
              </a:cxnLst>
              <a:rect l="l" t="t" r="r" b="b"/>
              <a:pathLst>
                <a:path w="3718560" h="3518262">
                  <a:moveTo>
                    <a:pt x="0" y="0"/>
                  </a:moveTo>
                  <a:lnTo>
                    <a:pt x="0" y="3509554"/>
                  </a:lnTo>
                  <a:lnTo>
                    <a:pt x="3718560" y="3518262"/>
                  </a:lnTo>
                  <a:lnTo>
                    <a:pt x="3718560" y="3518262"/>
                  </a:lnTo>
                </a:path>
              </a:pathLst>
            </a:custGeom>
            <a:noFill/>
            <a:ln w="76200" cap="flat" cmpd="sng" algn="ctr">
              <a:solidFill>
                <a:schemeClr val="accent1"/>
              </a:solidFill>
              <a:prstDash val="solid"/>
              <a:miter lim="800000"/>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a:ea typeface="宋体" panose="02010600030101010101" pitchFamily="2" charset="-122"/>
                <a:cs typeface="+mn-cs"/>
              </a:endParaRPr>
            </a:p>
          </p:txBody>
        </p:sp>
        <p:sp>
          <p:nvSpPr>
            <p:cNvPr id="7" name="MH_Desc_1"/>
            <p:cNvSpPr/>
            <p:nvPr>
              <p:custDataLst>
                <p:tags r:id="rId2"/>
              </p:custDataLst>
            </p:nvPr>
          </p:nvSpPr>
          <p:spPr>
            <a:xfrm>
              <a:off x="3160714" y="2117784"/>
              <a:ext cx="5584508" cy="3911479"/>
            </a:xfrm>
            <a:custGeom>
              <a:avLst/>
              <a:gdLst>
                <a:gd name="connsiteX0" fmla="*/ 5320937 w 5320937"/>
                <a:gd name="connsiteY0" fmla="*/ 1837508 h 4188823"/>
                <a:gd name="connsiteX1" fmla="*/ 5320937 w 5320937"/>
                <a:gd name="connsiteY1" fmla="*/ 0 h 4188823"/>
                <a:gd name="connsiteX2" fmla="*/ 0 w 5320937"/>
                <a:gd name="connsiteY2" fmla="*/ 0 h 4188823"/>
                <a:gd name="connsiteX3" fmla="*/ 0 w 5320937"/>
                <a:gd name="connsiteY3" fmla="*/ 3405051 h 4188823"/>
                <a:gd name="connsiteX4" fmla="*/ 2717075 w 5320937"/>
                <a:gd name="connsiteY4" fmla="*/ 3405051 h 4188823"/>
                <a:gd name="connsiteX5" fmla="*/ 3500847 w 5320937"/>
                <a:gd name="connsiteY5" fmla="*/ 4188823 h 4188823"/>
                <a:gd name="connsiteX6" fmla="*/ 3518263 w 5320937"/>
                <a:gd name="connsiteY6" fmla="*/ 4188823 h 4188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20937" h="4188823">
                  <a:moveTo>
                    <a:pt x="5320937" y="1837508"/>
                  </a:moveTo>
                  <a:lnTo>
                    <a:pt x="5320937" y="0"/>
                  </a:lnTo>
                  <a:lnTo>
                    <a:pt x="0" y="0"/>
                  </a:lnTo>
                  <a:lnTo>
                    <a:pt x="0" y="3405051"/>
                  </a:lnTo>
                  <a:lnTo>
                    <a:pt x="2717075" y="3405051"/>
                  </a:lnTo>
                  <a:lnTo>
                    <a:pt x="3500847" y="4188823"/>
                  </a:lnTo>
                  <a:lnTo>
                    <a:pt x="3518263" y="4188823"/>
                  </a:lnTo>
                </a:path>
              </a:pathLst>
            </a:custGeom>
            <a:noFill/>
            <a:ln w="76200" cap="flat" cmpd="sng" algn="ctr">
              <a:solidFill>
                <a:schemeClr val="accent1"/>
              </a:solidFill>
              <a:prstDash val="solid"/>
              <a:miter lim="800000"/>
            </a:ln>
            <a:effectLst/>
          </p:spPr>
          <p:txBody>
            <a:bodyPr lIns="612000" tIns="216000" rIns="324000" bIns="1584000">
              <a:noAutofit/>
            </a:bodyPr>
            <a:lstStyle/>
            <a:p>
              <a:pPr marL="0" marR="0" lvl="0" indent="0" algn="just" defTabSz="914400" rtl="0" eaLnBrk="1" fontAlgn="auto" latinLnBrk="0" hangingPunct="1">
                <a:lnSpc>
                  <a:spcPct val="130000"/>
                </a:lnSpc>
                <a:spcBef>
                  <a:spcPts val="0"/>
                </a:spcBef>
                <a:spcAft>
                  <a:spcPts val="0"/>
                </a:spcAft>
                <a:buClrTx/>
                <a:buSzTx/>
                <a:buFontTx/>
                <a:buNone/>
                <a:defRPr/>
              </a:pPr>
              <a:r>
                <a:rPr kumimoji="0" lang="en-US" altLang="zh-CN" sz="1800" b="0" i="0" u="none" strike="noStrike" kern="0" cap="none" spc="0" normalizeH="0" baseline="0" noProof="0" dirty="0" err="1">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说到构建工具，我往往会在前面加「自动化」三个字，因为构建工具就是用来让我们不再做机械重复的事情，解放我们的双手的</a:t>
              </a:r>
              <a:r>
                <a:rPr kumimoji="0" lang="en-US" altLang="zh-CN" sz="1800" b="0" i="0" u="none" strike="noStrike" kern="0" cap="none" spc="0" normalizeH="0" baseline="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a:t>
              </a:r>
              <a:endParaRPr kumimoji="0" lang="en-US" altLang="zh-CN" sz="1800" b="0" i="0" u="none" strike="noStrike" kern="0" cap="none" spc="0" normalizeH="0" baseline="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endParaRPr kumimoji="0" lang="en-US" altLang="zh-CN" sz="1800" b="0" i="0" u="none" strike="noStrike" kern="0" cap="none" spc="0" normalizeH="0" baseline="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r>
                <a:rPr kumimoji="0" lang="en-US" altLang="zh-CN" sz="1800" b="0" i="0" u="none" strike="noStrike" kern="0" cap="none" spc="0" normalizeH="0" baseline="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要完成前端工程化，少不了工程化工具，requireJS与grunt的出现，改变了业界前端代码的编写习惯，同时他们也是推动前端工程化的一个基础。</a:t>
              </a:r>
              <a:endParaRPr kumimoji="0" lang="en-US" altLang="zh-CN" sz="1800" b="0" i="0" u="none" strike="noStrike" kern="0" cap="none" spc="0" normalizeH="0" baseline="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r>
                <a:rPr kumimoji="0" lang="en-US" altLang="zh-CN" sz="1800" b="0" i="0" u="none" strike="noStrike" kern="0" cap="none" spc="0" normalizeH="0" baseline="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requireJS是一伟大的模块加载器，他的出现让javascript制作多人维护的大型项目变成了事实；grunt是一款javascript构建工具，主要完成</a:t>
              </a:r>
              <a:r>
                <a:rPr kumimoji="0" lang="zh-CN" altLang="en-US" sz="1800" b="0" i="0" u="none" strike="noStrike" kern="0" cap="none" spc="0" normalizeH="0" baseline="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编译、</a:t>
              </a:r>
              <a:r>
                <a:rPr kumimoji="0" lang="en-US" altLang="zh-CN" sz="1800" b="0" i="0" u="none" strike="noStrike" kern="0" cap="none" spc="0" normalizeH="0" baseline="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压缩、合并等一系列工作，后续又出了yeoman、Gulp、webpack等构建工具。</a:t>
              </a:r>
              <a:endParaRPr kumimoji="0" lang="en-US" altLang="zh-CN" sz="1800" b="0" i="0" u="none" strike="noStrike" kern="0" cap="none" spc="0" normalizeH="0" baseline="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endParaRPr kumimoji="0" lang="en-US" altLang="zh-CN" sz="1800" b="0" i="0" u="none" strike="noStrike" kern="0" cap="none" spc="0" normalizeH="0" baseline="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r>
                <a:rPr kumimoji="0" lang="en-US" altLang="zh-CN" sz="1800" b="0" i="0" u="none" strike="noStrike" kern="0" cap="none" spc="0" normalizeH="0" baseline="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Webpack具有Grunt、Gulp对于静态资源自动化构建的能力，但更重要的是，Webpack弥补了requireJS在模块化方面的缺陷，同时兼容AMD与CMD的模块加载规范，具有更强大的JS模块化的功能。</a:t>
              </a:r>
              <a:endParaRPr kumimoji="0" lang="en-US" altLang="zh-CN" sz="1800" b="0" i="0" u="none" strike="noStrike" kern="0" cap="none" spc="0" normalizeH="0" baseline="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p:txBody>
        </p:sp>
        <p:sp>
          <p:nvSpPr>
            <p:cNvPr id="8" name="MH_Other_2"/>
            <p:cNvSpPr/>
            <p:nvPr>
              <p:custDataLst>
                <p:tags r:id="rId3"/>
              </p:custDataLst>
            </p:nvPr>
          </p:nvSpPr>
          <p:spPr bwMode="auto">
            <a:xfrm>
              <a:off x="7309797" y="4999600"/>
              <a:ext cx="1711966" cy="1080526"/>
            </a:xfrm>
            <a:custGeom>
              <a:avLst/>
              <a:gdLst>
                <a:gd name="T0" fmla="*/ 311438 w 1909763"/>
                <a:gd name="T1" fmla="*/ 1234671 h 1912938"/>
                <a:gd name="T2" fmla="*/ 423998 w 1909763"/>
                <a:gd name="T3" fmla="*/ 1256142 h 1912938"/>
                <a:gd name="T4" fmla="*/ 469528 w 1909763"/>
                <a:gd name="T5" fmla="*/ 1335710 h 1912938"/>
                <a:gd name="T6" fmla="*/ 530235 w 1909763"/>
                <a:gd name="T7" fmla="*/ 1396649 h 1912938"/>
                <a:gd name="T8" fmla="*/ 631728 w 1909763"/>
                <a:gd name="T9" fmla="*/ 1456326 h 1912938"/>
                <a:gd name="T10" fmla="*/ 647854 w 1909763"/>
                <a:gd name="T11" fmla="*/ 1533683 h 1912938"/>
                <a:gd name="T12" fmla="*/ 0 w 1909763"/>
                <a:gd name="T13" fmla="*/ 1905000 h 1912938"/>
                <a:gd name="T14" fmla="*/ 990076 w 1909763"/>
                <a:gd name="T15" fmla="*/ 547002 h 1912938"/>
                <a:gd name="T16" fmla="*/ 1084268 w 1909763"/>
                <a:gd name="T17" fmla="*/ 595709 h 1912938"/>
                <a:gd name="T18" fmla="*/ 1176565 w 1909763"/>
                <a:gd name="T19" fmla="*/ 667504 h 1912938"/>
                <a:gd name="T20" fmla="*/ 1294781 w 1909763"/>
                <a:gd name="T21" fmla="*/ 800657 h 1912938"/>
                <a:gd name="T22" fmla="*/ 1351992 w 1909763"/>
                <a:gd name="T23" fmla="*/ 906610 h 1912938"/>
                <a:gd name="T24" fmla="*/ 1367480 w 1909763"/>
                <a:gd name="T25" fmla="*/ 971447 h 1912938"/>
                <a:gd name="T26" fmla="*/ 741633 w 1909763"/>
                <a:gd name="T27" fmla="*/ 1521772 h 1912938"/>
                <a:gd name="T28" fmla="*/ 719507 w 1909763"/>
                <a:gd name="T29" fmla="*/ 1441437 h 1912938"/>
                <a:gd name="T30" fmla="*/ 689163 w 1909763"/>
                <a:gd name="T31" fmla="*/ 1362684 h 1912938"/>
                <a:gd name="T32" fmla="*/ 605717 w 1909763"/>
                <a:gd name="T33" fmla="*/ 1309233 h 1912938"/>
                <a:gd name="T34" fmla="*/ 554511 w 1909763"/>
                <a:gd name="T35" fmla="*/ 1257047 h 1912938"/>
                <a:gd name="T36" fmla="*/ 495403 w 1909763"/>
                <a:gd name="T37" fmla="*/ 1173233 h 1912938"/>
                <a:gd name="T38" fmla="*/ 414485 w 1909763"/>
                <a:gd name="T39" fmla="*/ 1167223 h 1912938"/>
                <a:gd name="T40" fmla="*/ 334200 w 1909763"/>
                <a:gd name="T41" fmla="*/ 1137810 h 1912938"/>
                <a:gd name="T42" fmla="*/ 1102115 w 1909763"/>
                <a:gd name="T43" fmla="*/ 389221 h 1912938"/>
                <a:gd name="T44" fmla="*/ 1182317 w 1909763"/>
                <a:gd name="T45" fmla="*/ 412935 h 1912938"/>
                <a:gd name="T46" fmla="*/ 1278052 w 1909763"/>
                <a:gd name="T47" fmla="*/ 467951 h 1912938"/>
                <a:gd name="T48" fmla="*/ 1390271 w 1909763"/>
                <a:gd name="T49" fmla="*/ 569762 h 1912938"/>
                <a:gd name="T50" fmla="*/ 1465401 w 1909763"/>
                <a:gd name="T51" fmla="*/ 674102 h 1912938"/>
                <a:gd name="T52" fmla="*/ 1496150 w 1909763"/>
                <a:gd name="T53" fmla="*/ 753148 h 1912938"/>
                <a:gd name="T54" fmla="*/ 1438773 w 1909763"/>
                <a:gd name="T55" fmla="*/ 874245 h 1912938"/>
                <a:gd name="T56" fmla="*/ 1394075 w 1909763"/>
                <a:gd name="T57" fmla="*/ 754728 h 1912938"/>
                <a:gd name="T58" fmla="*/ 1286611 w 1909763"/>
                <a:gd name="T59" fmla="*/ 617822 h 1912938"/>
                <a:gd name="T60" fmla="*/ 1182317 w 1909763"/>
                <a:gd name="T61" fmla="*/ 530239 h 1912938"/>
                <a:gd name="T62" fmla="*/ 1095458 w 1909763"/>
                <a:gd name="T63" fmla="*/ 479966 h 1912938"/>
                <a:gd name="T64" fmla="*/ 1079925 w 1909763"/>
                <a:gd name="T65" fmla="*/ 387324 h 1912938"/>
                <a:gd name="T66" fmla="*/ 1274840 w 1909763"/>
                <a:gd name="T67" fmla="*/ 248813 h 1912938"/>
                <a:gd name="T68" fmla="*/ 1361157 w 1909763"/>
                <a:gd name="T69" fmla="*/ 287000 h 1912938"/>
                <a:gd name="T70" fmla="*/ 1471820 w 1909763"/>
                <a:gd name="T71" fmla="*/ 367792 h 1912938"/>
                <a:gd name="T72" fmla="*/ 1577108 w 1909763"/>
                <a:gd name="T73" fmla="*/ 484246 h 1912938"/>
                <a:gd name="T74" fmla="*/ 1629910 w 1909763"/>
                <a:gd name="T75" fmla="*/ 580818 h 1912938"/>
                <a:gd name="T76" fmla="*/ 1646668 w 1909763"/>
                <a:gd name="T77" fmla="*/ 647723 h 1912938"/>
                <a:gd name="T78" fmla="*/ 1571733 w 1909763"/>
                <a:gd name="T79" fmla="*/ 701374 h 1912938"/>
                <a:gd name="T80" fmla="*/ 1500908 w 1909763"/>
                <a:gd name="T81" fmla="*/ 566932 h 1912938"/>
                <a:gd name="T82" fmla="*/ 1381077 w 1909763"/>
                <a:gd name="T83" fmla="*/ 437539 h 1912938"/>
                <a:gd name="T84" fmla="*/ 1277685 w 1909763"/>
                <a:gd name="T85" fmla="*/ 362111 h 1912938"/>
                <a:gd name="T86" fmla="*/ 1174610 w 1909763"/>
                <a:gd name="T87" fmla="*/ 313195 h 1912938"/>
                <a:gd name="T88" fmla="*/ 1571880 w 1909763"/>
                <a:gd name="T89" fmla="*/ 0 h 1912938"/>
                <a:gd name="T90" fmla="*/ 1674374 w 1909763"/>
                <a:gd name="T91" fmla="*/ 27868 h 1912938"/>
                <a:gd name="T92" fmla="*/ 1797116 w 1909763"/>
                <a:gd name="T93" fmla="*/ 110838 h 1912938"/>
                <a:gd name="T94" fmla="*/ 1880946 w 1909763"/>
                <a:gd name="T95" fmla="*/ 216927 h 1912938"/>
                <a:gd name="T96" fmla="*/ 1901825 w 1909763"/>
                <a:gd name="T97" fmla="*/ 315415 h 1912938"/>
                <a:gd name="T98" fmla="*/ 1879681 w 1909763"/>
                <a:gd name="T99" fmla="*/ 399018 h 1912938"/>
                <a:gd name="T100" fmla="*/ 1834128 w 1909763"/>
                <a:gd name="T101" fmla="*/ 461405 h 1912938"/>
                <a:gd name="T102" fmla="*/ 1716764 w 1909763"/>
                <a:gd name="T103" fmla="*/ 551026 h 1912938"/>
                <a:gd name="T104" fmla="*/ 1686079 w 1909763"/>
                <a:gd name="T105" fmla="*/ 466156 h 1912938"/>
                <a:gd name="T106" fmla="*/ 1635148 w 1909763"/>
                <a:gd name="T107" fmla="*/ 386034 h 1912938"/>
                <a:gd name="T108" fmla="*/ 1552899 w 1909763"/>
                <a:gd name="T109" fmla="*/ 297997 h 1912938"/>
                <a:gd name="T110" fmla="*/ 1465272 w 1909763"/>
                <a:gd name="T111" fmla="*/ 231811 h 1912938"/>
                <a:gd name="T112" fmla="*/ 1387135 w 1909763"/>
                <a:gd name="T113" fmla="*/ 193176 h 1912938"/>
                <a:gd name="T114" fmla="*/ 1324816 w 1909763"/>
                <a:gd name="T115" fmla="*/ 138389 h 1912938"/>
                <a:gd name="T116" fmla="*/ 1449455 w 1909763"/>
                <a:gd name="T117" fmla="*/ 33885 h 1912938"/>
                <a:gd name="T118" fmla="*/ 1518102 w 1909763"/>
                <a:gd name="T119" fmla="*/ 4750 h 1912938"/>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1909763" h="1912938">
                  <a:moveTo>
                    <a:pt x="275590" y="1223963"/>
                  </a:moveTo>
                  <a:lnTo>
                    <a:pt x="276860" y="1225231"/>
                  </a:lnTo>
                  <a:lnTo>
                    <a:pt x="281623" y="1228085"/>
                  </a:lnTo>
                  <a:lnTo>
                    <a:pt x="285433" y="1229987"/>
                  </a:lnTo>
                  <a:lnTo>
                    <a:pt x="290513" y="1232207"/>
                  </a:lnTo>
                  <a:lnTo>
                    <a:pt x="296545" y="1235060"/>
                  </a:lnTo>
                  <a:lnTo>
                    <a:pt x="304165" y="1237280"/>
                  </a:lnTo>
                  <a:lnTo>
                    <a:pt x="312738" y="1239816"/>
                  </a:lnTo>
                  <a:lnTo>
                    <a:pt x="323215" y="1242036"/>
                  </a:lnTo>
                  <a:lnTo>
                    <a:pt x="335280" y="1244255"/>
                  </a:lnTo>
                  <a:lnTo>
                    <a:pt x="348933" y="1246157"/>
                  </a:lnTo>
                  <a:lnTo>
                    <a:pt x="364173" y="1248060"/>
                  </a:lnTo>
                  <a:lnTo>
                    <a:pt x="381318" y="1249328"/>
                  </a:lnTo>
                  <a:lnTo>
                    <a:pt x="400368" y="1249962"/>
                  </a:lnTo>
                  <a:lnTo>
                    <a:pt x="421958" y="1250279"/>
                  </a:lnTo>
                  <a:lnTo>
                    <a:pt x="425768" y="1261376"/>
                  </a:lnTo>
                  <a:lnTo>
                    <a:pt x="430213" y="1272474"/>
                  </a:lnTo>
                  <a:lnTo>
                    <a:pt x="434658" y="1282937"/>
                  </a:lnTo>
                  <a:lnTo>
                    <a:pt x="440055" y="1293083"/>
                  </a:lnTo>
                  <a:lnTo>
                    <a:pt x="445453" y="1303229"/>
                  </a:lnTo>
                  <a:lnTo>
                    <a:pt x="451485" y="1313375"/>
                  </a:lnTo>
                  <a:lnTo>
                    <a:pt x="457835" y="1322886"/>
                  </a:lnTo>
                  <a:lnTo>
                    <a:pt x="464185" y="1332081"/>
                  </a:lnTo>
                  <a:lnTo>
                    <a:pt x="471488" y="1341276"/>
                  </a:lnTo>
                  <a:lnTo>
                    <a:pt x="478473" y="1349837"/>
                  </a:lnTo>
                  <a:lnTo>
                    <a:pt x="485775" y="1358080"/>
                  </a:lnTo>
                  <a:lnTo>
                    <a:pt x="493395" y="1366324"/>
                  </a:lnTo>
                  <a:lnTo>
                    <a:pt x="500698" y="1374250"/>
                  </a:lnTo>
                  <a:lnTo>
                    <a:pt x="508635" y="1381860"/>
                  </a:lnTo>
                  <a:lnTo>
                    <a:pt x="516573" y="1388835"/>
                  </a:lnTo>
                  <a:lnTo>
                    <a:pt x="524510" y="1395493"/>
                  </a:lnTo>
                  <a:lnTo>
                    <a:pt x="532448" y="1402469"/>
                  </a:lnTo>
                  <a:lnTo>
                    <a:pt x="540385" y="1408810"/>
                  </a:lnTo>
                  <a:lnTo>
                    <a:pt x="555943" y="1420541"/>
                  </a:lnTo>
                  <a:lnTo>
                    <a:pt x="571500" y="1430687"/>
                  </a:lnTo>
                  <a:lnTo>
                    <a:pt x="586105" y="1439565"/>
                  </a:lnTo>
                  <a:lnTo>
                    <a:pt x="600075" y="1447492"/>
                  </a:lnTo>
                  <a:lnTo>
                    <a:pt x="612775" y="1453833"/>
                  </a:lnTo>
                  <a:lnTo>
                    <a:pt x="624523" y="1458589"/>
                  </a:lnTo>
                  <a:lnTo>
                    <a:pt x="634365" y="1462394"/>
                  </a:lnTo>
                  <a:lnTo>
                    <a:pt x="634365" y="1467784"/>
                  </a:lnTo>
                  <a:lnTo>
                    <a:pt x="634683" y="1473808"/>
                  </a:lnTo>
                  <a:lnTo>
                    <a:pt x="635318" y="1479832"/>
                  </a:lnTo>
                  <a:lnTo>
                    <a:pt x="636270" y="1486173"/>
                  </a:lnTo>
                  <a:lnTo>
                    <a:pt x="638810" y="1499173"/>
                  </a:lnTo>
                  <a:lnTo>
                    <a:pt x="641668" y="1512489"/>
                  </a:lnTo>
                  <a:lnTo>
                    <a:pt x="645795" y="1526440"/>
                  </a:lnTo>
                  <a:lnTo>
                    <a:pt x="650558" y="1540074"/>
                  </a:lnTo>
                  <a:lnTo>
                    <a:pt x="655321" y="1553707"/>
                  </a:lnTo>
                  <a:lnTo>
                    <a:pt x="660083" y="1566707"/>
                  </a:lnTo>
                  <a:lnTo>
                    <a:pt x="665481" y="1579389"/>
                  </a:lnTo>
                  <a:lnTo>
                    <a:pt x="670243" y="1590803"/>
                  </a:lnTo>
                  <a:lnTo>
                    <a:pt x="679133" y="1610144"/>
                  </a:lnTo>
                  <a:lnTo>
                    <a:pt x="685165" y="1623144"/>
                  </a:lnTo>
                  <a:lnTo>
                    <a:pt x="687388" y="1627900"/>
                  </a:lnTo>
                  <a:lnTo>
                    <a:pt x="0" y="1912938"/>
                  </a:lnTo>
                  <a:lnTo>
                    <a:pt x="275590" y="1223963"/>
                  </a:lnTo>
                  <a:close/>
                  <a:moveTo>
                    <a:pt x="923427" y="530225"/>
                  </a:moveTo>
                  <a:lnTo>
                    <a:pt x="931362" y="531813"/>
                  </a:lnTo>
                  <a:lnTo>
                    <a:pt x="941201" y="533401"/>
                  </a:lnTo>
                  <a:lnTo>
                    <a:pt x="951993" y="536259"/>
                  </a:lnTo>
                  <a:lnTo>
                    <a:pt x="965007" y="539435"/>
                  </a:lnTo>
                  <a:lnTo>
                    <a:pt x="978972" y="544199"/>
                  </a:lnTo>
                  <a:lnTo>
                    <a:pt x="994208" y="549281"/>
                  </a:lnTo>
                  <a:lnTo>
                    <a:pt x="1010713" y="555950"/>
                  </a:lnTo>
                  <a:lnTo>
                    <a:pt x="1028805" y="564526"/>
                  </a:lnTo>
                  <a:lnTo>
                    <a:pt x="1038327" y="568972"/>
                  </a:lnTo>
                  <a:lnTo>
                    <a:pt x="1047849" y="574053"/>
                  </a:lnTo>
                  <a:lnTo>
                    <a:pt x="1057689" y="579453"/>
                  </a:lnTo>
                  <a:lnTo>
                    <a:pt x="1067845" y="585487"/>
                  </a:lnTo>
                  <a:lnTo>
                    <a:pt x="1078320" y="591521"/>
                  </a:lnTo>
                  <a:lnTo>
                    <a:pt x="1088794" y="598191"/>
                  </a:lnTo>
                  <a:lnTo>
                    <a:pt x="1099903" y="605495"/>
                  </a:lnTo>
                  <a:lnTo>
                    <a:pt x="1111012" y="613118"/>
                  </a:lnTo>
                  <a:lnTo>
                    <a:pt x="1122439" y="621058"/>
                  </a:lnTo>
                  <a:lnTo>
                    <a:pt x="1133548" y="630268"/>
                  </a:lnTo>
                  <a:lnTo>
                    <a:pt x="1145609" y="639161"/>
                  </a:lnTo>
                  <a:lnTo>
                    <a:pt x="1157353" y="649006"/>
                  </a:lnTo>
                  <a:lnTo>
                    <a:pt x="1169415" y="659487"/>
                  </a:lnTo>
                  <a:lnTo>
                    <a:pt x="1181476" y="670285"/>
                  </a:lnTo>
                  <a:lnTo>
                    <a:pt x="1193855" y="681719"/>
                  </a:lnTo>
                  <a:lnTo>
                    <a:pt x="1206234" y="693787"/>
                  </a:lnTo>
                  <a:lnTo>
                    <a:pt x="1224326" y="712208"/>
                  </a:lnTo>
                  <a:lnTo>
                    <a:pt x="1241148" y="730311"/>
                  </a:lnTo>
                  <a:lnTo>
                    <a:pt x="1257336" y="748731"/>
                  </a:lnTo>
                  <a:lnTo>
                    <a:pt x="1272888" y="767152"/>
                  </a:lnTo>
                  <a:lnTo>
                    <a:pt x="1287172" y="785573"/>
                  </a:lnTo>
                  <a:lnTo>
                    <a:pt x="1300185" y="803993"/>
                  </a:lnTo>
                  <a:lnTo>
                    <a:pt x="1312246" y="822096"/>
                  </a:lnTo>
                  <a:lnTo>
                    <a:pt x="1323356" y="840199"/>
                  </a:lnTo>
                  <a:lnTo>
                    <a:pt x="1333513" y="857984"/>
                  </a:lnTo>
                  <a:lnTo>
                    <a:pt x="1343035" y="875770"/>
                  </a:lnTo>
                  <a:lnTo>
                    <a:pt x="1346843" y="884345"/>
                  </a:lnTo>
                  <a:lnTo>
                    <a:pt x="1350970" y="892920"/>
                  </a:lnTo>
                  <a:lnTo>
                    <a:pt x="1354461" y="901813"/>
                  </a:lnTo>
                  <a:lnTo>
                    <a:pt x="1357635" y="910388"/>
                  </a:lnTo>
                  <a:lnTo>
                    <a:pt x="1360809" y="918963"/>
                  </a:lnTo>
                  <a:lnTo>
                    <a:pt x="1363349" y="927220"/>
                  </a:lnTo>
                  <a:lnTo>
                    <a:pt x="1365570" y="935478"/>
                  </a:lnTo>
                  <a:lnTo>
                    <a:pt x="1367792" y="943735"/>
                  </a:lnTo>
                  <a:lnTo>
                    <a:pt x="1369697" y="951675"/>
                  </a:lnTo>
                  <a:lnTo>
                    <a:pt x="1370966" y="959933"/>
                  </a:lnTo>
                  <a:lnTo>
                    <a:pt x="1372236" y="967873"/>
                  </a:lnTo>
                  <a:lnTo>
                    <a:pt x="1373188" y="975495"/>
                  </a:lnTo>
                  <a:lnTo>
                    <a:pt x="774247" y="1579563"/>
                  </a:lnTo>
                  <a:lnTo>
                    <a:pt x="771708" y="1576387"/>
                  </a:lnTo>
                  <a:lnTo>
                    <a:pt x="768851" y="1572258"/>
                  </a:lnTo>
                  <a:lnTo>
                    <a:pt x="765042" y="1566542"/>
                  </a:lnTo>
                  <a:lnTo>
                    <a:pt x="760281" y="1559237"/>
                  </a:lnTo>
                  <a:lnTo>
                    <a:pt x="755520" y="1550344"/>
                  </a:lnTo>
                  <a:lnTo>
                    <a:pt x="749807" y="1540181"/>
                  </a:lnTo>
                  <a:lnTo>
                    <a:pt x="744728" y="1528113"/>
                  </a:lnTo>
                  <a:lnTo>
                    <a:pt x="739333" y="1515091"/>
                  </a:lnTo>
                  <a:lnTo>
                    <a:pt x="734254" y="1500164"/>
                  </a:lnTo>
                  <a:lnTo>
                    <a:pt x="731715" y="1492224"/>
                  </a:lnTo>
                  <a:lnTo>
                    <a:pt x="729493" y="1483967"/>
                  </a:lnTo>
                  <a:lnTo>
                    <a:pt x="727271" y="1475392"/>
                  </a:lnTo>
                  <a:lnTo>
                    <a:pt x="725367" y="1466181"/>
                  </a:lnTo>
                  <a:lnTo>
                    <a:pt x="724097" y="1457289"/>
                  </a:lnTo>
                  <a:lnTo>
                    <a:pt x="722510" y="1447443"/>
                  </a:lnTo>
                  <a:lnTo>
                    <a:pt x="721241" y="1437280"/>
                  </a:lnTo>
                  <a:lnTo>
                    <a:pt x="720288" y="1427117"/>
                  </a:lnTo>
                  <a:lnTo>
                    <a:pt x="719336" y="1416319"/>
                  </a:lnTo>
                  <a:lnTo>
                    <a:pt x="719336" y="1405203"/>
                  </a:lnTo>
                  <a:lnTo>
                    <a:pt x="719336" y="1394087"/>
                  </a:lnTo>
                  <a:lnTo>
                    <a:pt x="719971" y="1382018"/>
                  </a:lnTo>
                  <a:lnTo>
                    <a:pt x="705688" y="1375349"/>
                  </a:lnTo>
                  <a:lnTo>
                    <a:pt x="692039" y="1368362"/>
                  </a:lnTo>
                  <a:lnTo>
                    <a:pt x="679343" y="1361692"/>
                  </a:lnTo>
                  <a:lnTo>
                    <a:pt x="667282" y="1355023"/>
                  </a:lnTo>
                  <a:lnTo>
                    <a:pt x="655855" y="1348035"/>
                  </a:lnTo>
                  <a:lnTo>
                    <a:pt x="645381" y="1341366"/>
                  </a:lnTo>
                  <a:lnTo>
                    <a:pt x="635224" y="1334696"/>
                  </a:lnTo>
                  <a:lnTo>
                    <a:pt x="625385" y="1327709"/>
                  </a:lnTo>
                  <a:lnTo>
                    <a:pt x="616497" y="1321357"/>
                  </a:lnTo>
                  <a:lnTo>
                    <a:pt x="608245" y="1314688"/>
                  </a:lnTo>
                  <a:lnTo>
                    <a:pt x="599992" y="1308018"/>
                  </a:lnTo>
                  <a:lnTo>
                    <a:pt x="592692" y="1301349"/>
                  </a:lnTo>
                  <a:lnTo>
                    <a:pt x="585709" y="1294679"/>
                  </a:lnTo>
                  <a:lnTo>
                    <a:pt x="579361" y="1288327"/>
                  </a:lnTo>
                  <a:lnTo>
                    <a:pt x="573013" y="1281975"/>
                  </a:lnTo>
                  <a:lnTo>
                    <a:pt x="567300" y="1275306"/>
                  </a:lnTo>
                  <a:lnTo>
                    <a:pt x="561904" y="1268636"/>
                  </a:lnTo>
                  <a:lnTo>
                    <a:pt x="556825" y="1262285"/>
                  </a:lnTo>
                  <a:lnTo>
                    <a:pt x="552064" y="1255933"/>
                  </a:lnTo>
                  <a:lnTo>
                    <a:pt x="547621" y="1249898"/>
                  </a:lnTo>
                  <a:lnTo>
                    <a:pt x="539686" y="1237194"/>
                  </a:lnTo>
                  <a:lnTo>
                    <a:pt x="532703" y="1224808"/>
                  </a:lnTo>
                  <a:lnTo>
                    <a:pt x="526355" y="1212739"/>
                  </a:lnTo>
                  <a:lnTo>
                    <a:pt x="520641" y="1200988"/>
                  </a:lnTo>
                  <a:lnTo>
                    <a:pt x="509850" y="1177804"/>
                  </a:lnTo>
                  <a:lnTo>
                    <a:pt x="497471" y="1178122"/>
                  </a:lnTo>
                  <a:lnTo>
                    <a:pt x="485727" y="1178122"/>
                  </a:lnTo>
                  <a:lnTo>
                    <a:pt x="474300" y="1178122"/>
                  </a:lnTo>
                  <a:lnTo>
                    <a:pt x="463509" y="1177804"/>
                  </a:lnTo>
                  <a:lnTo>
                    <a:pt x="453352" y="1177169"/>
                  </a:lnTo>
                  <a:lnTo>
                    <a:pt x="443512" y="1175898"/>
                  </a:lnTo>
                  <a:lnTo>
                    <a:pt x="433673" y="1174628"/>
                  </a:lnTo>
                  <a:lnTo>
                    <a:pt x="424785" y="1173675"/>
                  </a:lnTo>
                  <a:lnTo>
                    <a:pt x="416215" y="1172087"/>
                  </a:lnTo>
                  <a:lnTo>
                    <a:pt x="408280" y="1170182"/>
                  </a:lnTo>
                  <a:lnTo>
                    <a:pt x="393045" y="1167006"/>
                  </a:lnTo>
                  <a:lnTo>
                    <a:pt x="379714" y="1162877"/>
                  </a:lnTo>
                  <a:lnTo>
                    <a:pt x="367653" y="1158431"/>
                  </a:lnTo>
                  <a:lnTo>
                    <a:pt x="357496" y="1153984"/>
                  </a:lnTo>
                  <a:lnTo>
                    <a:pt x="348926" y="1149855"/>
                  </a:lnTo>
                  <a:lnTo>
                    <a:pt x="341308" y="1146044"/>
                  </a:lnTo>
                  <a:lnTo>
                    <a:pt x="335595" y="1142551"/>
                  </a:lnTo>
                  <a:lnTo>
                    <a:pt x="331151" y="1139375"/>
                  </a:lnTo>
                  <a:lnTo>
                    <a:pt x="327660" y="1137152"/>
                  </a:lnTo>
                  <a:lnTo>
                    <a:pt x="325438" y="1134928"/>
                  </a:lnTo>
                  <a:lnTo>
                    <a:pt x="923427" y="530225"/>
                  </a:lnTo>
                  <a:close/>
                  <a:moveTo>
                    <a:pt x="1084432" y="388938"/>
                  </a:moveTo>
                  <a:lnTo>
                    <a:pt x="1089844" y="389573"/>
                  </a:lnTo>
                  <a:lnTo>
                    <a:pt x="1097165" y="389891"/>
                  </a:lnTo>
                  <a:lnTo>
                    <a:pt x="1106715" y="390843"/>
                  </a:lnTo>
                  <a:lnTo>
                    <a:pt x="1118175" y="392748"/>
                  </a:lnTo>
                  <a:lnTo>
                    <a:pt x="1132499" y="396241"/>
                  </a:lnTo>
                  <a:lnTo>
                    <a:pt x="1140458" y="398146"/>
                  </a:lnTo>
                  <a:lnTo>
                    <a:pt x="1148734" y="400686"/>
                  </a:lnTo>
                  <a:lnTo>
                    <a:pt x="1157329" y="403226"/>
                  </a:lnTo>
                  <a:lnTo>
                    <a:pt x="1166879" y="406718"/>
                  </a:lnTo>
                  <a:lnTo>
                    <a:pt x="1176747" y="410528"/>
                  </a:lnTo>
                  <a:lnTo>
                    <a:pt x="1187252" y="414656"/>
                  </a:lnTo>
                  <a:lnTo>
                    <a:pt x="1197756" y="419418"/>
                  </a:lnTo>
                  <a:lnTo>
                    <a:pt x="1208579" y="424816"/>
                  </a:lnTo>
                  <a:lnTo>
                    <a:pt x="1220358" y="430848"/>
                  </a:lnTo>
                  <a:lnTo>
                    <a:pt x="1232136" y="437198"/>
                  </a:lnTo>
                  <a:lnTo>
                    <a:pt x="1244550" y="444183"/>
                  </a:lnTo>
                  <a:lnTo>
                    <a:pt x="1256965" y="452121"/>
                  </a:lnTo>
                  <a:lnTo>
                    <a:pt x="1270017" y="460376"/>
                  </a:lnTo>
                  <a:lnTo>
                    <a:pt x="1283386" y="469901"/>
                  </a:lnTo>
                  <a:lnTo>
                    <a:pt x="1296438" y="480061"/>
                  </a:lnTo>
                  <a:lnTo>
                    <a:pt x="1310444" y="490856"/>
                  </a:lnTo>
                  <a:lnTo>
                    <a:pt x="1324450" y="502286"/>
                  </a:lnTo>
                  <a:lnTo>
                    <a:pt x="1338775" y="514986"/>
                  </a:lnTo>
                  <a:lnTo>
                    <a:pt x="1353100" y="528003"/>
                  </a:lnTo>
                  <a:lnTo>
                    <a:pt x="1367743" y="542291"/>
                  </a:lnTo>
                  <a:lnTo>
                    <a:pt x="1382386" y="557531"/>
                  </a:lnTo>
                  <a:lnTo>
                    <a:pt x="1396074" y="572136"/>
                  </a:lnTo>
                  <a:lnTo>
                    <a:pt x="1408489" y="586423"/>
                  </a:lnTo>
                  <a:lnTo>
                    <a:pt x="1420267" y="600393"/>
                  </a:lnTo>
                  <a:lnTo>
                    <a:pt x="1430772" y="613728"/>
                  </a:lnTo>
                  <a:lnTo>
                    <a:pt x="1440640" y="627381"/>
                  </a:lnTo>
                  <a:lnTo>
                    <a:pt x="1449235" y="640081"/>
                  </a:lnTo>
                  <a:lnTo>
                    <a:pt x="1457511" y="653098"/>
                  </a:lnTo>
                  <a:lnTo>
                    <a:pt x="1464833" y="665163"/>
                  </a:lnTo>
                  <a:lnTo>
                    <a:pt x="1471517" y="676911"/>
                  </a:lnTo>
                  <a:lnTo>
                    <a:pt x="1477566" y="688341"/>
                  </a:lnTo>
                  <a:lnTo>
                    <a:pt x="1482341" y="699136"/>
                  </a:lnTo>
                  <a:lnTo>
                    <a:pt x="1487434" y="709613"/>
                  </a:lnTo>
                  <a:lnTo>
                    <a:pt x="1490935" y="720408"/>
                  </a:lnTo>
                  <a:lnTo>
                    <a:pt x="1494755" y="729616"/>
                  </a:lnTo>
                  <a:lnTo>
                    <a:pt x="1497939" y="739141"/>
                  </a:lnTo>
                  <a:lnTo>
                    <a:pt x="1500167" y="747713"/>
                  </a:lnTo>
                  <a:lnTo>
                    <a:pt x="1502395" y="756286"/>
                  </a:lnTo>
                  <a:lnTo>
                    <a:pt x="1503987" y="763906"/>
                  </a:lnTo>
                  <a:lnTo>
                    <a:pt x="1505260" y="771526"/>
                  </a:lnTo>
                  <a:lnTo>
                    <a:pt x="1507170" y="784543"/>
                  </a:lnTo>
                  <a:lnTo>
                    <a:pt x="1508125" y="795338"/>
                  </a:lnTo>
                  <a:lnTo>
                    <a:pt x="1508125" y="804228"/>
                  </a:lnTo>
                  <a:lnTo>
                    <a:pt x="1507807" y="810261"/>
                  </a:lnTo>
                  <a:lnTo>
                    <a:pt x="1506852" y="815341"/>
                  </a:lnTo>
                  <a:lnTo>
                    <a:pt x="1444778" y="877888"/>
                  </a:lnTo>
                  <a:lnTo>
                    <a:pt x="1442550" y="864553"/>
                  </a:lnTo>
                  <a:lnTo>
                    <a:pt x="1439048" y="851218"/>
                  </a:lnTo>
                  <a:lnTo>
                    <a:pt x="1435228" y="836296"/>
                  </a:lnTo>
                  <a:lnTo>
                    <a:pt x="1430135" y="821691"/>
                  </a:lnTo>
                  <a:lnTo>
                    <a:pt x="1424087" y="806451"/>
                  </a:lnTo>
                  <a:lnTo>
                    <a:pt x="1416765" y="790576"/>
                  </a:lnTo>
                  <a:lnTo>
                    <a:pt x="1408807" y="774383"/>
                  </a:lnTo>
                  <a:lnTo>
                    <a:pt x="1399894" y="757873"/>
                  </a:lnTo>
                  <a:lnTo>
                    <a:pt x="1390026" y="741363"/>
                  </a:lnTo>
                  <a:lnTo>
                    <a:pt x="1378884" y="724536"/>
                  </a:lnTo>
                  <a:lnTo>
                    <a:pt x="1367106" y="707073"/>
                  </a:lnTo>
                  <a:lnTo>
                    <a:pt x="1353737" y="689928"/>
                  </a:lnTo>
                  <a:lnTo>
                    <a:pt x="1340048" y="672466"/>
                  </a:lnTo>
                  <a:lnTo>
                    <a:pt x="1325087" y="655003"/>
                  </a:lnTo>
                  <a:lnTo>
                    <a:pt x="1308852" y="637541"/>
                  </a:lnTo>
                  <a:lnTo>
                    <a:pt x="1291981" y="620396"/>
                  </a:lnTo>
                  <a:lnTo>
                    <a:pt x="1278611" y="607061"/>
                  </a:lnTo>
                  <a:lnTo>
                    <a:pt x="1264923" y="594361"/>
                  </a:lnTo>
                  <a:lnTo>
                    <a:pt x="1251235" y="582296"/>
                  </a:lnTo>
                  <a:lnTo>
                    <a:pt x="1238184" y="570866"/>
                  </a:lnTo>
                  <a:lnTo>
                    <a:pt x="1224814" y="560388"/>
                  </a:lnTo>
                  <a:lnTo>
                    <a:pt x="1212081" y="550228"/>
                  </a:lnTo>
                  <a:lnTo>
                    <a:pt x="1199348" y="541021"/>
                  </a:lnTo>
                  <a:lnTo>
                    <a:pt x="1187252" y="532448"/>
                  </a:lnTo>
                  <a:lnTo>
                    <a:pt x="1175155" y="524511"/>
                  </a:lnTo>
                  <a:lnTo>
                    <a:pt x="1163059" y="516573"/>
                  </a:lnTo>
                  <a:lnTo>
                    <a:pt x="1151917" y="509588"/>
                  </a:lnTo>
                  <a:lnTo>
                    <a:pt x="1140776" y="502921"/>
                  </a:lnTo>
                  <a:lnTo>
                    <a:pt x="1129953" y="496888"/>
                  </a:lnTo>
                  <a:lnTo>
                    <a:pt x="1119766" y="491808"/>
                  </a:lnTo>
                  <a:lnTo>
                    <a:pt x="1109580" y="486411"/>
                  </a:lnTo>
                  <a:lnTo>
                    <a:pt x="1100030" y="481966"/>
                  </a:lnTo>
                  <a:lnTo>
                    <a:pt x="1082522" y="474028"/>
                  </a:lnTo>
                  <a:lnTo>
                    <a:pt x="1066287" y="467678"/>
                  </a:lnTo>
                  <a:lnTo>
                    <a:pt x="1052599" y="462598"/>
                  </a:lnTo>
                  <a:lnTo>
                    <a:pt x="1040821" y="459106"/>
                  </a:lnTo>
                  <a:lnTo>
                    <a:pt x="1031590" y="456248"/>
                  </a:lnTo>
                  <a:lnTo>
                    <a:pt x="1024905" y="454343"/>
                  </a:lnTo>
                  <a:lnTo>
                    <a:pt x="1019175" y="453391"/>
                  </a:lnTo>
                  <a:lnTo>
                    <a:pt x="1084432" y="388938"/>
                  </a:lnTo>
                  <a:close/>
                  <a:moveTo>
                    <a:pt x="1213168" y="238125"/>
                  </a:moveTo>
                  <a:lnTo>
                    <a:pt x="1218883" y="238125"/>
                  </a:lnTo>
                  <a:lnTo>
                    <a:pt x="1226186" y="238759"/>
                  </a:lnTo>
                  <a:lnTo>
                    <a:pt x="1236028" y="239709"/>
                  </a:lnTo>
                  <a:lnTo>
                    <a:pt x="1248411" y="242245"/>
                  </a:lnTo>
                  <a:lnTo>
                    <a:pt x="1263016" y="245414"/>
                  </a:lnTo>
                  <a:lnTo>
                    <a:pt x="1270953" y="247315"/>
                  </a:lnTo>
                  <a:lnTo>
                    <a:pt x="1280161" y="249850"/>
                  </a:lnTo>
                  <a:lnTo>
                    <a:pt x="1289051" y="253020"/>
                  </a:lnTo>
                  <a:lnTo>
                    <a:pt x="1298893" y="256506"/>
                  </a:lnTo>
                  <a:lnTo>
                    <a:pt x="1309053" y="260625"/>
                  </a:lnTo>
                  <a:lnTo>
                    <a:pt x="1319848" y="264745"/>
                  </a:lnTo>
                  <a:lnTo>
                    <a:pt x="1330961" y="269816"/>
                  </a:lnTo>
                  <a:lnTo>
                    <a:pt x="1342391" y="275203"/>
                  </a:lnTo>
                  <a:lnTo>
                    <a:pt x="1354456" y="281541"/>
                  </a:lnTo>
                  <a:lnTo>
                    <a:pt x="1366838" y="288196"/>
                  </a:lnTo>
                  <a:lnTo>
                    <a:pt x="1379538" y="295802"/>
                  </a:lnTo>
                  <a:lnTo>
                    <a:pt x="1392873" y="303725"/>
                  </a:lnTo>
                  <a:lnTo>
                    <a:pt x="1405891" y="312598"/>
                  </a:lnTo>
                  <a:lnTo>
                    <a:pt x="1419861" y="322422"/>
                  </a:lnTo>
                  <a:lnTo>
                    <a:pt x="1433831" y="332880"/>
                  </a:lnTo>
                  <a:lnTo>
                    <a:pt x="1448436" y="344289"/>
                  </a:lnTo>
                  <a:lnTo>
                    <a:pt x="1463041" y="356332"/>
                  </a:lnTo>
                  <a:lnTo>
                    <a:pt x="1477963" y="369325"/>
                  </a:lnTo>
                  <a:lnTo>
                    <a:pt x="1492886" y="383269"/>
                  </a:lnTo>
                  <a:lnTo>
                    <a:pt x="1508126" y="398164"/>
                  </a:lnTo>
                  <a:lnTo>
                    <a:pt x="1523366" y="413692"/>
                  </a:lnTo>
                  <a:lnTo>
                    <a:pt x="1537653" y="428587"/>
                  </a:lnTo>
                  <a:lnTo>
                    <a:pt x="1550353" y="443481"/>
                  </a:lnTo>
                  <a:lnTo>
                    <a:pt x="1562418" y="458376"/>
                  </a:lnTo>
                  <a:lnTo>
                    <a:pt x="1573848" y="472637"/>
                  </a:lnTo>
                  <a:lnTo>
                    <a:pt x="1583691" y="486264"/>
                  </a:lnTo>
                  <a:lnTo>
                    <a:pt x="1593216" y="499891"/>
                  </a:lnTo>
                  <a:lnTo>
                    <a:pt x="1601471" y="512884"/>
                  </a:lnTo>
                  <a:lnTo>
                    <a:pt x="1609091" y="525878"/>
                  </a:lnTo>
                  <a:lnTo>
                    <a:pt x="1616076" y="538237"/>
                  </a:lnTo>
                  <a:lnTo>
                    <a:pt x="1622108" y="549963"/>
                  </a:lnTo>
                  <a:lnTo>
                    <a:pt x="1627823" y="561371"/>
                  </a:lnTo>
                  <a:lnTo>
                    <a:pt x="1632268" y="572780"/>
                  </a:lnTo>
                  <a:lnTo>
                    <a:pt x="1636713" y="583238"/>
                  </a:lnTo>
                  <a:lnTo>
                    <a:pt x="1640206" y="593379"/>
                  </a:lnTo>
                  <a:lnTo>
                    <a:pt x="1643699" y="603203"/>
                  </a:lnTo>
                  <a:lnTo>
                    <a:pt x="1646239" y="612077"/>
                  </a:lnTo>
                  <a:lnTo>
                    <a:pt x="1648143" y="620633"/>
                  </a:lnTo>
                  <a:lnTo>
                    <a:pt x="1650049" y="628873"/>
                  </a:lnTo>
                  <a:lnTo>
                    <a:pt x="1651636" y="636478"/>
                  </a:lnTo>
                  <a:lnTo>
                    <a:pt x="1652589" y="643767"/>
                  </a:lnTo>
                  <a:lnTo>
                    <a:pt x="1653541" y="650422"/>
                  </a:lnTo>
                  <a:lnTo>
                    <a:pt x="1654176" y="661514"/>
                  </a:lnTo>
                  <a:lnTo>
                    <a:pt x="1654176" y="670705"/>
                  </a:lnTo>
                  <a:lnTo>
                    <a:pt x="1653859" y="677043"/>
                  </a:lnTo>
                  <a:lnTo>
                    <a:pt x="1652906" y="682747"/>
                  </a:lnTo>
                  <a:lnTo>
                    <a:pt x="1588136" y="747713"/>
                  </a:lnTo>
                  <a:lnTo>
                    <a:pt x="1585596" y="733769"/>
                  </a:lnTo>
                  <a:lnTo>
                    <a:pt x="1582421" y="719508"/>
                  </a:lnTo>
                  <a:lnTo>
                    <a:pt x="1578293" y="704297"/>
                  </a:lnTo>
                  <a:lnTo>
                    <a:pt x="1572896" y="689085"/>
                  </a:lnTo>
                  <a:lnTo>
                    <a:pt x="1566546" y="672923"/>
                  </a:lnTo>
                  <a:lnTo>
                    <a:pt x="1559561" y="656761"/>
                  </a:lnTo>
                  <a:lnTo>
                    <a:pt x="1550671" y="639964"/>
                  </a:lnTo>
                  <a:lnTo>
                    <a:pt x="1541463" y="622534"/>
                  </a:lnTo>
                  <a:lnTo>
                    <a:pt x="1531303" y="605105"/>
                  </a:lnTo>
                  <a:lnTo>
                    <a:pt x="1519556" y="587358"/>
                  </a:lnTo>
                  <a:lnTo>
                    <a:pt x="1507173" y="569294"/>
                  </a:lnTo>
                  <a:lnTo>
                    <a:pt x="1493521" y="551230"/>
                  </a:lnTo>
                  <a:lnTo>
                    <a:pt x="1479233" y="533166"/>
                  </a:lnTo>
                  <a:lnTo>
                    <a:pt x="1463676" y="514786"/>
                  </a:lnTo>
                  <a:lnTo>
                    <a:pt x="1446848" y="497039"/>
                  </a:lnTo>
                  <a:lnTo>
                    <a:pt x="1429386" y="478975"/>
                  </a:lnTo>
                  <a:lnTo>
                    <a:pt x="1415098" y="465031"/>
                  </a:lnTo>
                  <a:lnTo>
                    <a:pt x="1400811" y="451721"/>
                  </a:lnTo>
                  <a:lnTo>
                    <a:pt x="1386841" y="439362"/>
                  </a:lnTo>
                  <a:lnTo>
                    <a:pt x="1372871" y="427636"/>
                  </a:lnTo>
                  <a:lnTo>
                    <a:pt x="1359536" y="416544"/>
                  </a:lnTo>
                  <a:lnTo>
                    <a:pt x="1345883" y="406086"/>
                  </a:lnTo>
                  <a:lnTo>
                    <a:pt x="1332548" y="396262"/>
                  </a:lnTo>
                  <a:lnTo>
                    <a:pt x="1319848" y="387389"/>
                  </a:lnTo>
                  <a:lnTo>
                    <a:pt x="1307148" y="378832"/>
                  </a:lnTo>
                  <a:lnTo>
                    <a:pt x="1295083" y="370909"/>
                  </a:lnTo>
                  <a:lnTo>
                    <a:pt x="1283018" y="363620"/>
                  </a:lnTo>
                  <a:lnTo>
                    <a:pt x="1271271" y="356648"/>
                  </a:lnTo>
                  <a:lnTo>
                    <a:pt x="1260158" y="350627"/>
                  </a:lnTo>
                  <a:lnTo>
                    <a:pt x="1249681" y="344606"/>
                  </a:lnTo>
                  <a:lnTo>
                    <a:pt x="1239203" y="339219"/>
                  </a:lnTo>
                  <a:lnTo>
                    <a:pt x="1229361" y="334782"/>
                  </a:lnTo>
                  <a:lnTo>
                    <a:pt x="1210628" y="326542"/>
                  </a:lnTo>
                  <a:lnTo>
                    <a:pt x="1193801" y="319887"/>
                  </a:lnTo>
                  <a:lnTo>
                    <a:pt x="1179513" y="314500"/>
                  </a:lnTo>
                  <a:lnTo>
                    <a:pt x="1167766" y="310697"/>
                  </a:lnTo>
                  <a:lnTo>
                    <a:pt x="1157923" y="307845"/>
                  </a:lnTo>
                  <a:lnTo>
                    <a:pt x="1150621" y="306260"/>
                  </a:lnTo>
                  <a:lnTo>
                    <a:pt x="1144588" y="304992"/>
                  </a:lnTo>
                  <a:lnTo>
                    <a:pt x="1213168" y="238125"/>
                  </a:lnTo>
                  <a:close/>
                  <a:moveTo>
                    <a:pt x="1555569" y="0"/>
                  </a:moveTo>
                  <a:lnTo>
                    <a:pt x="1566687" y="0"/>
                  </a:lnTo>
                  <a:lnTo>
                    <a:pt x="1578441" y="0"/>
                  </a:lnTo>
                  <a:lnTo>
                    <a:pt x="1589876" y="1272"/>
                  </a:lnTo>
                  <a:lnTo>
                    <a:pt x="1601948" y="2862"/>
                  </a:lnTo>
                  <a:lnTo>
                    <a:pt x="1614337" y="5088"/>
                  </a:lnTo>
                  <a:lnTo>
                    <a:pt x="1627043" y="7950"/>
                  </a:lnTo>
                  <a:lnTo>
                    <a:pt x="1640385" y="11766"/>
                  </a:lnTo>
                  <a:lnTo>
                    <a:pt x="1653409" y="16218"/>
                  </a:lnTo>
                  <a:lnTo>
                    <a:pt x="1667386" y="21624"/>
                  </a:lnTo>
                  <a:lnTo>
                    <a:pt x="1681363" y="27984"/>
                  </a:lnTo>
                  <a:lnTo>
                    <a:pt x="1695976" y="35298"/>
                  </a:lnTo>
                  <a:lnTo>
                    <a:pt x="1710588" y="42930"/>
                  </a:lnTo>
                  <a:lnTo>
                    <a:pt x="1725836" y="52152"/>
                  </a:lnTo>
                  <a:lnTo>
                    <a:pt x="1741084" y="62010"/>
                  </a:lnTo>
                  <a:lnTo>
                    <a:pt x="1756649" y="72822"/>
                  </a:lnTo>
                  <a:lnTo>
                    <a:pt x="1772850" y="84588"/>
                  </a:lnTo>
                  <a:lnTo>
                    <a:pt x="1789051" y="97626"/>
                  </a:lnTo>
                  <a:lnTo>
                    <a:pt x="1804617" y="111300"/>
                  </a:lnTo>
                  <a:lnTo>
                    <a:pt x="1819547" y="124656"/>
                  </a:lnTo>
                  <a:lnTo>
                    <a:pt x="1832571" y="138330"/>
                  </a:lnTo>
                  <a:lnTo>
                    <a:pt x="1844642" y="151686"/>
                  </a:lnTo>
                  <a:lnTo>
                    <a:pt x="1856078" y="165042"/>
                  </a:lnTo>
                  <a:lnTo>
                    <a:pt x="1865608" y="178398"/>
                  </a:lnTo>
                  <a:lnTo>
                    <a:pt x="1874502" y="191755"/>
                  </a:lnTo>
                  <a:lnTo>
                    <a:pt x="1881809" y="204475"/>
                  </a:lnTo>
                  <a:lnTo>
                    <a:pt x="1888797" y="217831"/>
                  </a:lnTo>
                  <a:lnTo>
                    <a:pt x="1894197" y="230869"/>
                  </a:lnTo>
                  <a:lnTo>
                    <a:pt x="1898962" y="243907"/>
                  </a:lnTo>
                  <a:lnTo>
                    <a:pt x="1902457" y="256309"/>
                  </a:lnTo>
                  <a:lnTo>
                    <a:pt x="1905633" y="268711"/>
                  </a:lnTo>
                  <a:lnTo>
                    <a:pt x="1907857" y="281113"/>
                  </a:lnTo>
                  <a:lnTo>
                    <a:pt x="1908810" y="293197"/>
                  </a:lnTo>
                  <a:lnTo>
                    <a:pt x="1909763" y="305281"/>
                  </a:lnTo>
                  <a:lnTo>
                    <a:pt x="1909763" y="316729"/>
                  </a:lnTo>
                  <a:lnTo>
                    <a:pt x="1908492" y="328177"/>
                  </a:lnTo>
                  <a:lnTo>
                    <a:pt x="1907539" y="339307"/>
                  </a:lnTo>
                  <a:lnTo>
                    <a:pt x="1905316" y="350437"/>
                  </a:lnTo>
                  <a:lnTo>
                    <a:pt x="1902457" y="360931"/>
                  </a:lnTo>
                  <a:lnTo>
                    <a:pt x="1899598" y="371425"/>
                  </a:lnTo>
                  <a:lnTo>
                    <a:pt x="1895786" y="381601"/>
                  </a:lnTo>
                  <a:lnTo>
                    <a:pt x="1891656" y="391459"/>
                  </a:lnTo>
                  <a:lnTo>
                    <a:pt x="1887527" y="400681"/>
                  </a:lnTo>
                  <a:lnTo>
                    <a:pt x="1882762" y="409903"/>
                  </a:lnTo>
                  <a:lnTo>
                    <a:pt x="1877361" y="418490"/>
                  </a:lnTo>
                  <a:lnTo>
                    <a:pt x="1871643" y="426758"/>
                  </a:lnTo>
                  <a:lnTo>
                    <a:pt x="1865925" y="434708"/>
                  </a:lnTo>
                  <a:lnTo>
                    <a:pt x="1860208" y="442340"/>
                  </a:lnTo>
                  <a:lnTo>
                    <a:pt x="1854172" y="449336"/>
                  </a:lnTo>
                  <a:lnTo>
                    <a:pt x="1847501" y="456014"/>
                  </a:lnTo>
                  <a:lnTo>
                    <a:pt x="1841783" y="463328"/>
                  </a:lnTo>
                  <a:lnTo>
                    <a:pt x="1830983" y="476048"/>
                  </a:lnTo>
                  <a:lnTo>
                    <a:pt x="1801122" y="514208"/>
                  </a:lnTo>
                  <a:lnTo>
                    <a:pt x="1764909" y="560636"/>
                  </a:lnTo>
                  <a:lnTo>
                    <a:pt x="1730283" y="604838"/>
                  </a:lnTo>
                  <a:lnTo>
                    <a:pt x="1729648" y="593708"/>
                  </a:lnTo>
                  <a:lnTo>
                    <a:pt x="1728377" y="581306"/>
                  </a:lnTo>
                  <a:lnTo>
                    <a:pt x="1726471" y="567632"/>
                  </a:lnTo>
                  <a:lnTo>
                    <a:pt x="1723930" y="553322"/>
                  </a:lnTo>
                  <a:lnTo>
                    <a:pt x="1720118" y="537740"/>
                  </a:lnTo>
                  <a:lnTo>
                    <a:pt x="1715353" y="521840"/>
                  </a:lnTo>
                  <a:lnTo>
                    <a:pt x="1712494" y="513254"/>
                  </a:lnTo>
                  <a:lnTo>
                    <a:pt x="1709318" y="504668"/>
                  </a:lnTo>
                  <a:lnTo>
                    <a:pt x="1705823" y="496082"/>
                  </a:lnTo>
                  <a:lnTo>
                    <a:pt x="1702011" y="487178"/>
                  </a:lnTo>
                  <a:lnTo>
                    <a:pt x="1697882" y="477638"/>
                  </a:lnTo>
                  <a:lnTo>
                    <a:pt x="1693117" y="468098"/>
                  </a:lnTo>
                  <a:lnTo>
                    <a:pt x="1688034" y="458876"/>
                  </a:lnTo>
                  <a:lnTo>
                    <a:pt x="1682952" y="449018"/>
                  </a:lnTo>
                  <a:lnTo>
                    <a:pt x="1677234" y="439160"/>
                  </a:lnTo>
                  <a:lnTo>
                    <a:pt x="1670881" y="428984"/>
                  </a:lnTo>
                  <a:lnTo>
                    <a:pt x="1664527" y="418808"/>
                  </a:lnTo>
                  <a:lnTo>
                    <a:pt x="1657221" y="408631"/>
                  </a:lnTo>
                  <a:lnTo>
                    <a:pt x="1649915" y="398137"/>
                  </a:lnTo>
                  <a:lnTo>
                    <a:pt x="1641973" y="387643"/>
                  </a:lnTo>
                  <a:lnTo>
                    <a:pt x="1633079" y="376831"/>
                  </a:lnTo>
                  <a:lnTo>
                    <a:pt x="1624184" y="365701"/>
                  </a:lnTo>
                  <a:lnTo>
                    <a:pt x="1614337" y="354889"/>
                  </a:lnTo>
                  <a:lnTo>
                    <a:pt x="1604489" y="343441"/>
                  </a:lnTo>
                  <a:lnTo>
                    <a:pt x="1593688" y="332311"/>
                  </a:lnTo>
                  <a:lnTo>
                    <a:pt x="1582570" y="320863"/>
                  </a:lnTo>
                  <a:lnTo>
                    <a:pt x="1571134" y="310051"/>
                  </a:lnTo>
                  <a:lnTo>
                    <a:pt x="1559381" y="299239"/>
                  </a:lnTo>
                  <a:lnTo>
                    <a:pt x="1548263" y="289381"/>
                  </a:lnTo>
                  <a:lnTo>
                    <a:pt x="1536827" y="279523"/>
                  </a:lnTo>
                  <a:lnTo>
                    <a:pt x="1525709" y="270619"/>
                  </a:lnTo>
                  <a:lnTo>
                    <a:pt x="1514590" y="262351"/>
                  </a:lnTo>
                  <a:lnTo>
                    <a:pt x="1503472" y="254083"/>
                  </a:lnTo>
                  <a:lnTo>
                    <a:pt x="1492672" y="246451"/>
                  </a:lnTo>
                  <a:lnTo>
                    <a:pt x="1481871" y="239137"/>
                  </a:lnTo>
                  <a:lnTo>
                    <a:pt x="1471388" y="232777"/>
                  </a:lnTo>
                  <a:lnTo>
                    <a:pt x="1460905" y="226417"/>
                  </a:lnTo>
                  <a:lnTo>
                    <a:pt x="1450740" y="220693"/>
                  </a:lnTo>
                  <a:lnTo>
                    <a:pt x="1440575" y="215287"/>
                  </a:lnTo>
                  <a:lnTo>
                    <a:pt x="1430410" y="210199"/>
                  </a:lnTo>
                  <a:lnTo>
                    <a:pt x="1420562" y="205747"/>
                  </a:lnTo>
                  <a:lnTo>
                    <a:pt x="1411350" y="201613"/>
                  </a:lnTo>
                  <a:lnTo>
                    <a:pt x="1401820" y="197479"/>
                  </a:lnTo>
                  <a:lnTo>
                    <a:pt x="1392925" y="193981"/>
                  </a:lnTo>
                  <a:lnTo>
                    <a:pt x="1375136" y="187620"/>
                  </a:lnTo>
                  <a:lnTo>
                    <a:pt x="1358300" y="182850"/>
                  </a:lnTo>
                  <a:lnTo>
                    <a:pt x="1342417" y="178716"/>
                  </a:lnTo>
                  <a:lnTo>
                    <a:pt x="1327805" y="175536"/>
                  </a:lnTo>
                  <a:lnTo>
                    <a:pt x="1314145" y="173310"/>
                  </a:lnTo>
                  <a:lnTo>
                    <a:pt x="1301756" y="171720"/>
                  </a:lnTo>
                  <a:lnTo>
                    <a:pt x="1290638" y="171084"/>
                  </a:lnTo>
                  <a:lnTo>
                    <a:pt x="1330346" y="138966"/>
                  </a:lnTo>
                  <a:lnTo>
                    <a:pt x="1370689" y="105894"/>
                  </a:lnTo>
                  <a:lnTo>
                    <a:pt x="1405950" y="76638"/>
                  </a:lnTo>
                  <a:lnTo>
                    <a:pt x="1419609" y="64554"/>
                  </a:lnTo>
                  <a:lnTo>
                    <a:pt x="1429774" y="55650"/>
                  </a:lnTo>
                  <a:lnTo>
                    <a:pt x="1435810" y="49926"/>
                  </a:lnTo>
                  <a:lnTo>
                    <a:pt x="1442163" y="44520"/>
                  </a:lnTo>
                  <a:lnTo>
                    <a:pt x="1448834" y="39432"/>
                  </a:lnTo>
                  <a:lnTo>
                    <a:pt x="1455505" y="34026"/>
                  </a:lnTo>
                  <a:lnTo>
                    <a:pt x="1463129" y="29256"/>
                  </a:lnTo>
                  <a:lnTo>
                    <a:pt x="1470753" y="24486"/>
                  </a:lnTo>
                  <a:lnTo>
                    <a:pt x="1479012" y="20352"/>
                  </a:lnTo>
                  <a:lnTo>
                    <a:pt x="1487271" y="16218"/>
                  </a:lnTo>
                  <a:lnTo>
                    <a:pt x="1495848" y="13038"/>
                  </a:lnTo>
                  <a:lnTo>
                    <a:pt x="1505378" y="9540"/>
                  </a:lnTo>
                  <a:lnTo>
                    <a:pt x="1514590" y="6996"/>
                  </a:lnTo>
                  <a:lnTo>
                    <a:pt x="1524438" y="4770"/>
                  </a:lnTo>
                  <a:lnTo>
                    <a:pt x="1534285" y="2544"/>
                  </a:lnTo>
                  <a:lnTo>
                    <a:pt x="1544768" y="1272"/>
                  </a:lnTo>
                  <a:lnTo>
                    <a:pt x="1555569" y="0"/>
                  </a:lnTo>
                  <a:close/>
                </a:path>
              </a:pathLst>
            </a:custGeom>
            <a:solidFill>
              <a:schemeClr val="accent1"/>
            </a:solidFill>
            <a:ln>
              <a:noFill/>
            </a:ln>
          </p:spPr>
          <p:txBody>
            <a:bodyPr anchor="ctr">
              <a:scene3d>
                <a:camera prst="orthographicFront"/>
                <a:lightRig rig="threePt" dir="t"/>
              </a:scene3d>
              <a:sp3d contourW="12700">
                <a:contourClr>
                  <a:srgbClr val="FFFFFF"/>
                </a:contourClr>
              </a:sp3d>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a:ea typeface="宋体" panose="02010600030101010101" pitchFamily="2" charset="-122"/>
                <a:cs typeface="+mn-cs"/>
              </a:endParaRPr>
            </a:p>
          </p:txBody>
        </p:sp>
      </p:grpSp>
    </p:spTree>
    <p:custDataLst>
      <p:tags r:id="rId4"/>
    </p:custData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H_Desc_1"/>
          <p:cNvSpPr/>
          <p:nvPr>
            <p:custDataLst>
              <p:tags r:id="rId1"/>
            </p:custDataLst>
          </p:nvPr>
        </p:nvSpPr>
        <p:spPr>
          <a:xfrm>
            <a:off x="239395" y="127000"/>
            <a:ext cx="11807190" cy="6650355"/>
          </a:xfrm>
          <a:custGeom>
            <a:avLst/>
            <a:gdLst>
              <a:gd name="connsiteX0" fmla="*/ 5320937 w 5320937"/>
              <a:gd name="connsiteY0" fmla="*/ 1837508 h 4188823"/>
              <a:gd name="connsiteX1" fmla="*/ 5320937 w 5320937"/>
              <a:gd name="connsiteY1" fmla="*/ 0 h 4188823"/>
              <a:gd name="connsiteX2" fmla="*/ 0 w 5320937"/>
              <a:gd name="connsiteY2" fmla="*/ 0 h 4188823"/>
              <a:gd name="connsiteX3" fmla="*/ 0 w 5320937"/>
              <a:gd name="connsiteY3" fmla="*/ 3405051 h 4188823"/>
              <a:gd name="connsiteX4" fmla="*/ 2717075 w 5320937"/>
              <a:gd name="connsiteY4" fmla="*/ 3405051 h 4188823"/>
              <a:gd name="connsiteX5" fmla="*/ 3500847 w 5320937"/>
              <a:gd name="connsiteY5" fmla="*/ 4188823 h 4188823"/>
              <a:gd name="connsiteX6" fmla="*/ 3518263 w 5320937"/>
              <a:gd name="connsiteY6" fmla="*/ 4188823 h 4188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20937" h="4188823">
                <a:moveTo>
                  <a:pt x="5320937" y="1837508"/>
                </a:moveTo>
                <a:lnTo>
                  <a:pt x="5320937" y="0"/>
                </a:lnTo>
                <a:lnTo>
                  <a:pt x="0" y="0"/>
                </a:lnTo>
                <a:lnTo>
                  <a:pt x="0" y="3405051"/>
                </a:lnTo>
                <a:lnTo>
                  <a:pt x="2717075" y="3405051"/>
                </a:lnTo>
                <a:lnTo>
                  <a:pt x="3500847" y="4188823"/>
                </a:lnTo>
                <a:lnTo>
                  <a:pt x="3518263" y="4188823"/>
                </a:lnTo>
              </a:path>
            </a:pathLst>
          </a:custGeom>
          <a:noFill/>
          <a:ln w="76200" cap="flat" cmpd="sng" algn="ctr">
            <a:solidFill>
              <a:schemeClr val="accent1"/>
            </a:solidFill>
            <a:prstDash val="solid"/>
            <a:miter lim="800000"/>
          </a:ln>
          <a:effectLst/>
        </p:spPr>
        <p:txBody>
          <a:bodyPr lIns="612000" tIns="216000" rIns="324000" bIns="1584000">
            <a:noAutofit/>
          </a:bodyPr>
          <a:lstStyle/>
          <a:p>
            <a:pPr marL="0" marR="0" lvl="0" indent="0" algn="just" defTabSz="914400" rtl="0" eaLnBrk="1" fontAlgn="auto" latinLnBrk="0" hangingPunct="1">
              <a:lnSpc>
                <a:spcPct val="130000"/>
              </a:lnSpc>
              <a:spcBef>
                <a:spcPts val="0"/>
              </a:spcBef>
              <a:spcAft>
                <a:spcPts val="0"/>
              </a:spcAft>
              <a:buClrTx/>
              <a:buSzTx/>
              <a:buFontTx/>
              <a:buNone/>
              <a:defRPr/>
            </a:pPr>
            <a:r>
              <a:rPr lang="en-US" altLang="zh-CN" sz="2000" kern="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sym typeface="+mn-ea"/>
              </a:rPr>
              <a:t>	</a:t>
            </a:r>
            <a:r>
              <a:rPr lang="en-US" altLang="zh-CN" sz="2000" kern="0" noProof="0" dirty="0" err="1">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sym typeface="+mn-ea"/>
              </a:rPr>
              <a:t>我们可以</a:t>
            </a:r>
            <a:r>
              <a:rPr lang="en-US" altLang="zh-CN" sz="2000" kern="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sym typeface="+mn-ea"/>
              </a:rPr>
              <a:t> </a:t>
            </a:r>
            <a:endParaRPr lang="en-US" altLang="zh-CN" sz="2000" kern="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sym typeface="+mn-ea"/>
            </a:endParaRPr>
          </a:p>
          <a:p>
            <a:pPr marL="0" marR="0" lvl="0" indent="0" algn="just" defTabSz="914400" rtl="0" eaLnBrk="1" fontAlgn="auto" latinLnBrk="0" hangingPunct="1">
              <a:lnSpc>
                <a:spcPct val="130000"/>
              </a:lnSpc>
              <a:spcBef>
                <a:spcPts val="0"/>
              </a:spcBef>
              <a:spcAft>
                <a:spcPts val="0"/>
              </a:spcAft>
              <a:buClrTx/>
              <a:buSzTx/>
              <a:buFontTx/>
              <a:buNone/>
              <a:defRPr/>
            </a:pPr>
            <a:r>
              <a:rPr lang="en-US" altLang="zh-CN" sz="2000" kern="0" noProof="0" dirty="0" err="1">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sym typeface="+mn-ea"/>
              </a:rPr>
              <a:t>启用</a:t>
            </a:r>
            <a:r>
              <a:rPr lang="en-US" altLang="zh-CN" sz="2000" kern="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sym typeface="+mn-ea"/>
              </a:rPr>
              <a:t> hot </a:t>
            </a:r>
            <a:r>
              <a:rPr lang="en-US" altLang="zh-CN" sz="2000" kern="0" noProof="0" dirty="0" err="1">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sym typeface="+mn-ea"/>
              </a:rPr>
              <a:t>模式</a:t>
            </a:r>
            <a:r>
              <a:rPr lang="en-US" altLang="zh-CN" sz="2000" kern="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sym typeface="+mn-ea"/>
              </a:rPr>
              <a:t>  </a:t>
            </a:r>
            <a:r>
              <a:rPr lang="en-US" altLang="zh-CN" sz="2000" kern="0" noProof="0" dirty="0" err="1">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sym typeface="+mn-ea"/>
              </a:rPr>
              <a:t>在代码</a:t>
            </a:r>
            <a:r>
              <a:rPr lang="en-US" altLang="zh-CN" sz="2000" kern="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sym typeface="+mn-ea"/>
              </a:rPr>
              <a:t> </a:t>
            </a:r>
            <a:r>
              <a:rPr lang="en-US" altLang="zh-CN" sz="2000" kern="0" noProof="0" dirty="0" err="1">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sym typeface="+mn-ea"/>
              </a:rPr>
              <a:t>中插上一行</a:t>
            </a:r>
            <a:r>
              <a:rPr lang="en-US" altLang="zh-CN" sz="2000" kern="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sym typeface="+mn-ea"/>
              </a:rPr>
              <a:t>          </a:t>
            </a:r>
            <a:r>
              <a:rPr lang="zh-CN" altLang="en-US" sz="2000" kern="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sym typeface="+mn-ea"/>
              </a:rPr>
              <a:t>下载：</a:t>
            </a:r>
            <a:r>
              <a:rPr lang="en-US" altLang="zh-CN" sz="2000" kern="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sym typeface="+mn-ea"/>
              </a:rPr>
              <a:t>npm install webpack-dev-server -g</a:t>
            </a:r>
            <a:endParaRPr lang="en-US" altLang="zh-CN" sz="2000" kern="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sym typeface="+mn-ea"/>
            </a:endParaRPr>
          </a:p>
          <a:p>
            <a:pPr marL="0" marR="0" lvl="0" indent="0" algn="just" defTabSz="914400" rtl="0" eaLnBrk="1" fontAlgn="auto" latinLnBrk="0" hangingPunct="1">
              <a:lnSpc>
                <a:spcPct val="130000"/>
              </a:lnSpc>
              <a:spcBef>
                <a:spcPts val="0"/>
              </a:spcBef>
              <a:spcAft>
                <a:spcPts val="0"/>
              </a:spcAft>
              <a:buClrTx/>
              <a:buSzTx/>
              <a:buFontTx/>
              <a:buNone/>
              <a:defRPr/>
            </a:pPr>
            <a:r>
              <a:rPr lang="en-US" altLang="zh-CN" sz="2000" kern="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sym typeface="+mn-ea"/>
              </a:rPr>
              <a:t>&lt;script </a:t>
            </a:r>
            <a:r>
              <a:rPr lang="en-US" altLang="zh-CN" sz="2000" kern="0" noProof="0" dirty="0" err="1">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sym typeface="+mn-ea"/>
              </a:rPr>
              <a:t>src</a:t>
            </a:r>
            <a:r>
              <a:rPr lang="en-US" altLang="zh-CN" sz="2000" kern="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sym typeface="+mn-ea"/>
              </a:rPr>
              <a:t>="http://localhost:8080/webpack-dev-server.js"&gt;&lt;/script&gt;</a:t>
            </a:r>
            <a:endParaRPr lang="en-US" altLang="zh-CN" sz="2000" kern="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sym typeface="+mn-ea"/>
            </a:endParaRPr>
          </a:p>
          <a:p>
            <a:pPr marL="0" marR="0" lvl="0" indent="0" algn="just" defTabSz="914400" rtl="0" eaLnBrk="1" fontAlgn="auto" latinLnBrk="0" hangingPunct="1">
              <a:lnSpc>
                <a:spcPct val="130000"/>
              </a:lnSpc>
              <a:spcBef>
                <a:spcPts val="0"/>
              </a:spcBef>
              <a:spcAft>
                <a:spcPts val="0"/>
              </a:spcAft>
              <a:buClrTx/>
              <a:buSzTx/>
              <a:buFontTx/>
              <a:buNone/>
              <a:defRPr/>
            </a:pPr>
            <a:r>
              <a:rPr lang="en-US" altLang="zh-CN" sz="2000" kern="0" noProof="0" dirty="0" err="1">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sym typeface="+mn-ea"/>
              </a:rPr>
              <a:t>这样</a:t>
            </a:r>
            <a:r>
              <a:rPr lang="en-US" altLang="zh-CN" sz="2000" kern="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sym typeface="+mn-ea"/>
              </a:rPr>
              <a:t> http://localhost:8080/这个网址就可以根据 </a:t>
            </a:r>
            <a:r>
              <a:rPr lang="en-US" altLang="zh-CN" sz="2000" kern="0" noProof="0" dirty="0" err="1">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sym typeface="+mn-ea"/>
              </a:rPr>
              <a:t>js的变化</a:t>
            </a:r>
            <a:r>
              <a:rPr lang="en-US" altLang="zh-CN" sz="2000" kern="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sym typeface="+mn-ea"/>
              </a:rPr>
              <a:t> </a:t>
            </a:r>
            <a:r>
              <a:rPr lang="en-US" altLang="zh-CN" sz="2000" kern="0" noProof="0" dirty="0" err="1">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sym typeface="+mn-ea"/>
              </a:rPr>
              <a:t>自动刷新了</a:t>
            </a:r>
            <a:r>
              <a:rPr lang="en-US" altLang="zh-CN" sz="2000" kern="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sym typeface="+mn-ea"/>
              </a:rPr>
              <a:t>。（</a:t>
            </a:r>
            <a:r>
              <a:rPr lang="en-US" altLang="zh-CN" sz="2000" kern="0" noProof="0" dirty="0" err="1">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sym typeface="+mn-ea"/>
              </a:rPr>
              <a:t>需要配合</a:t>
            </a:r>
            <a:r>
              <a:rPr lang="en-US" altLang="zh-CN" sz="2000" kern="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sym typeface="+mn-ea"/>
              </a:rPr>
              <a:t> </a:t>
            </a:r>
            <a:r>
              <a:rPr lang="en-US" altLang="zh-CN" sz="2000" kern="0" noProof="0" dirty="0" err="1">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sym typeface="+mn-ea"/>
              </a:rPr>
              <a:t>webpack</a:t>
            </a:r>
            <a:r>
              <a:rPr lang="en-US" altLang="zh-CN" sz="2000" kern="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sym typeface="+mn-ea"/>
              </a:rPr>
              <a:t>  -w </a:t>
            </a:r>
            <a:r>
              <a:rPr lang="en-US" altLang="zh-CN" sz="2000" kern="0" noProof="0" dirty="0" err="1">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sym typeface="+mn-ea"/>
              </a:rPr>
              <a:t>一起用）或者干脆直接</a:t>
            </a:r>
            <a:r>
              <a:rPr lang="en-US" altLang="zh-CN" sz="2000" kern="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sym typeface="+mn-ea"/>
              </a:rPr>
              <a:t> </a:t>
            </a:r>
            <a:r>
              <a:rPr lang="en-US" altLang="zh-CN" sz="2000" kern="0" noProof="0" dirty="0" err="1">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sym typeface="+mn-ea"/>
              </a:rPr>
              <a:t>webpack</a:t>
            </a:r>
            <a:r>
              <a:rPr lang="en-US" altLang="zh-CN" sz="2000" kern="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sym typeface="+mn-ea"/>
              </a:rPr>
              <a:t> --progress --colors  --watch</a:t>
            </a:r>
            <a:endParaRPr lang="en-US" altLang="zh-CN" sz="2000" kern="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sym typeface="+mn-ea"/>
            </a:endParaRPr>
          </a:p>
          <a:p>
            <a:pPr marL="0" marR="0" lvl="0" indent="0" algn="just" defTabSz="914400" rtl="0" eaLnBrk="1" fontAlgn="auto" latinLnBrk="0" hangingPunct="1">
              <a:lnSpc>
                <a:spcPct val="130000"/>
              </a:lnSpc>
              <a:spcBef>
                <a:spcPts val="0"/>
              </a:spcBef>
              <a:spcAft>
                <a:spcPts val="0"/>
              </a:spcAft>
              <a:buClrTx/>
              <a:buSzTx/>
              <a:buFontTx/>
              <a:buNone/>
              <a:defRPr/>
            </a:pPr>
            <a:endParaRPr kumimoji="0" lang="zh-CN" altLang="en-US" sz="2000" b="0" i="0" u="none" strike="noStrike" kern="0" cap="none" spc="0" normalizeH="0" baseline="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endParaRPr kumimoji="0" lang="zh-CN" altLang="en-US" sz="2000" b="0" i="0" u="none" strike="noStrike" kern="0" cap="none" spc="0" normalizeH="0" baseline="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p:txBody>
      </p:sp>
      <p:pic>
        <p:nvPicPr>
          <p:cNvPr id="2" name="图片 1" descr="1"/>
          <p:cNvPicPr>
            <a:picLocks noChangeAspect="1"/>
          </p:cNvPicPr>
          <p:nvPr/>
        </p:nvPicPr>
        <p:blipFill>
          <a:blip r:embed="rId2"/>
          <a:stretch>
            <a:fillRect/>
          </a:stretch>
        </p:blipFill>
        <p:spPr>
          <a:xfrm>
            <a:off x="800100" y="2430780"/>
            <a:ext cx="10591800" cy="4346575"/>
          </a:xfrm>
          <a:prstGeom prst="rect">
            <a:avLst/>
          </a:prstGeom>
        </p:spPr>
      </p:pic>
    </p:spTree>
    <p:custDataLst>
      <p:tags r:id="rId3"/>
    </p:custData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70" name="组合 8"/>
          <p:cNvGrpSpPr/>
          <p:nvPr/>
        </p:nvGrpSpPr>
        <p:grpSpPr>
          <a:xfrm>
            <a:off x="4643755" y="2903220"/>
            <a:ext cx="5646421" cy="784859"/>
            <a:chOff x="4981558" y="1041664"/>
            <a:chExt cx="5309072" cy="785322"/>
          </a:xfrm>
        </p:grpSpPr>
        <p:sp>
          <p:nvSpPr>
            <p:cNvPr id="31" name="MH_Number_1">
              <a:hlinkClick r:id="rId1" action="ppaction://hlinksldjump"/>
            </p:cNvPr>
            <p:cNvSpPr/>
            <p:nvPr>
              <p:custDataLst>
                <p:tags r:id="rId2"/>
              </p:custDataLst>
            </p:nvPr>
          </p:nvSpPr>
          <p:spPr>
            <a:xfrm>
              <a:off x="4981558" y="1041664"/>
              <a:ext cx="694383" cy="751012"/>
            </a:xfrm>
            <a:prstGeom prst="ellipse">
              <a:avLst/>
            </a:prstGeom>
            <a:no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a:ln>
                    <a:noFill/>
                  </a:ln>
                  <a:solidFill>
                    <a:schemeClr val="tx1"/>
                  </a:solidFill>
                  <a:effectLst/>
                  <a:uLnTx/>
                  <a:uFillTx/>
                  <a:latin typeface="Arial" panose="020B0604020202020204" pitchFamily="34" charset="0"/>
                  <a:ea typeface="黑体" panose="02010609060101010101" pitchFamily="49" charset="-122"/>
                  <a:cs typeface="Times New Roman" panose="02020603050405020304" pitchFamily="18" charset="0"/>
                </a:rPr>
                <a:t>11</a:t>
              </a:r>
              <a:endParaRPr kumimoji="0" lang="en-US" altLang="zh-CN" sz="2000" b="0" i="0" u="none" strike="noStrike" kern="1200" cap="none" spc="0" normalizeH="0" baseline="0" noProof="0" dirty="0">
                <a:ln>
                  <a:noFill/>
                </a:ln>
                <a:solidFill>
                  <a:schemeClr val="tx1"/>
                </a:solidFill>
                <a:effectLst/>
                <a:uLnTx/>
                <a:uFillTx/>
                <a:latin typeface="Arial" panose="020B0604020202020204" pitchFamily="34" charset="0"/>
                <a:ea typeface="黑体" panose="02010609060101010101" pitchFamily="49" charset="-122"/>
                <a:cs typeface="Times New Roman" panose="02020603050405020304" pitchFamily="18" charset="0"/>
              </a:endParaRPr>
            </a:p>
          </p:txBody>
        </p:sp>
        <p:sp>
          <p:nvSpPr>
            <p:cNvPr id="2" name="MH_Others_1"/>
            <p:cNvSpPr/>
            <p:nvPr>
              <p:custDataLst>
                <p:tags r:id="rId3"/>
              </p:custDataLst>
            </p:nvPr>
          </p:nvSpPr>
          <p:spPr>
            <a:xfrm>
              <a:off x="5717994" y="1217028"/>
              <a:ext cx="65405" cy="517830"/>
            </a:xfrm>
            <a:prstGeom prst="rect">
              <a:avLst/>
            </a:prstGeom>
            <a:solidFill>
              <a:schemeClr val="accent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a:ln>
                  <a:noFill/>
                </a:ln>
                <a:solidFill>
                  <a:schemeClr val="accent1">
                    <a:lumMod val="75000"/>
                  </a:schemeClr>
                </a:solidFill>
                <a:effectLst/>
                <a:uLnTx/>
                <a:uFillTx/>
                <a:latin typeface="Arial" panose="020B0604020202020204" pitchFamily="34" charset="0"/>
                <a:ea typeface="黑体" panose="02010609060101010101" pitchFamily="49" charset="-122"/>
                <a:cs typeface="+mn-cs"/>
              </a:endParaRPr>
            </a:p>
          </p:txBody>
        </p:sp>
        <p:sp>
          <p:nvSpPr>
            <p:cNvPr id="3" name="MH_Entry_1">
              <a:hlinkClick r:id="rId1" action="ppaction://hlinksldjump"/>
            </p:cNvPr>
            <p:cNvSpPr/>
            <p:nvPr>
              <p:custDataLst>
                <p:tags r:id="rId4"/>
              </p:custDataLst>
            </p:nvPr>
          </p:nvSpPr>
          <p:spPr>
            <a:xfrm>
              <a:off x="5783412" y="1045476"/>
              <a:ext cx="4507218" cy="781510"/>
            </a:xfrm>
            <a:prstGeom prst="rect">
              <a:avLst/>
            </a:prstGeom>
            <a:solidFill>
              <a:schemeClr val="accent1">
                <a:lumMod val="20000"/>
                <a:lumOff val="80000"/>
              </a:schemeClr>
            </a:solidFill>
            <a:ln w="31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180000" tIns="0" rIns="0" bIns="0" rtlCol="0" anchor="ctr">
              <a:norm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schemeClr val="accent1">
                      <a:lumMod val="75000"/>
                    </a:schemeClr>
                  </a:solidFill>
                  <a:effectLst/>
                  <a:uLnTx/>
                  <a:uFillTx/>
                  <a:latin typeface="Arial" panose="020B0604020202020204" pitchFamily="34" charset="0"/>
                  <a:ea typeface="黑体" panose="02010609060101010101" pitchFamily="49" charset="-122"/>
                  <a:cs typeface="+mn-cs"/>
                </a:rPr>
                <a:t>挂载全局库</a:t>
              </a:r>
              <a:endParaRPr kumimoji="0" lang="zh-CN" altLang="en-US" sz="2000" b="0" i="0" u="none" strike="noStrike" kern="1200" cap="none" spc="0" normalizeH="0" baseline="0" noProof="0" dirty="0">
                <a:ln>
                  <a:noFill/>
                </a:ln>
                <a:solidFill>
                  <a:schemeClr val="accent1">
                    <a:lumMod val="75000"/>
                  </a:schemeClr>
                </a:solidFill>
                <a:effectLst/>
                <a:uLnTx/>
                <a:uFillTx/>
                <a:latin typeface="Arial" panose="020B0604020202020204" pitchFamily="34" charset="0"/>
                <a:ea typeface="黑体" panose="02010609060101010101" pitchFamily="49" charset="-122"/>
                <a:cs typeface="+mn-cs"/>
              </a:endParaRPr>
            </a:p>
          </p:txBody>
        </p:sp>
      </p:grpSp>
      <p:sp>
        <p:nvSpPr>
          <p:cNvPr id="7171" name="MH_Others_3"/>
          <p:cNvSpPr txBox="1"/>
          <p:nvPr>
            <p:custDataLst>
              <p:tags r:id="rId5"/>
            </p:custDataLst>
          </p:nvPr>
        </p:nvSpPr>
        <p:spPr>
          <a:xfrm>
            <a:off x="2043113" y="2057400"/>
            <a:ext cx="1435100" cy="2755900"/>
          </a:xfrm>
          <a:prstGeom prst="rect">
            <a:avLst/>
          </a:prstGeom>
          <a:noFill/>
          <a:ln w="9525">
            <a:noFill/>
            <a:miter/>
          </a:ln>
        </p:spPr>
        <p:txBody>
          <a:bodyPr lIns="0" tIns="0" rIns="0" bIns="0" anchor="ctr"/>
          <a:lstStyle/>
          <a:p>
            <a:pPr lvl="0" algn="ctr" eaLnBrk="1" hangingPunct="1"/>
            <a:r>
              <a:rPr lang="zh-CN" altLang="en-US" sz="6600" dirty="0">
                <a:latin typeface="Arial" panose="020B0604020202020204" pitchFamily="34" charset="0"/>
                <a:ea typeface="黑体" panose="02010609060101010101" pitchFamily="49" charset="-122"/>
              </a:rPr>
              <a:t>工程化</a:t>
            </a:r>
            <a:endParaRPr lang="zh-CN" altLang="en-US" sz="6600" dirty="0">
              <a:latin typeface="Arial" panose="020B0604020202020204" pitchFamily="34" charset="0"/>
              <a:ea typeface="黑体" panose="02010609060101010101" pitchFamily="49" charset="-122"/>
            </a:endParaRPr>
          </a:p>
        </p:txBody>
      </p:sp>
      <p:sp>
        <p:nvSpPr>
          <p:cNvPr id="28" name="MH_Others_4"/>
          <p:cNvSpPr txBox="1"/>
          <p:nvPr>
            <p:custDataLst>
              <p:tags r:id="rId6"/>
            </p:custDataLst>
          </p:nvPr>
        </p:nvSpPr>
        <p:spPr>
          <a:xfrm rot="5400000">
            <a:off x="224631" y="3107531"/>
            <a:ext cx="3694113" cy="58420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200" b="0" i="0" u="none" strike="noStrike" kern="1200" cap="none" spc="400" normalizeH="0" baseline="0" noProof="0" dirty="0">
                <a:ln>
                  <a:noFill/>
                </a:ln>
                <a:solidFill>
                  <a:srgbClr val="DDDDDD"/>
                </a:solidFill>
                <a:effectLst/>
                <a:uLnTx/>
                <a:uFillTx/>
                <a:latin typeface="Arial" panose="020B0604020202020204" pitchFamily="34" charset="0"/>
                <a:ea typeface="黑体" panose="02010609060101010101" pitchFamily="49" charset="-122"/>
                <a:cs typeface="+mn-cs"/>
              </a:rPr>
              <a:t>CONTENTS</a:t>
            </a:r>
            <a:endParaRPr kumimoji="0" lang="zh-CN" altLang="en-US" sz="3200" b="0" i="0" u="none" strike="noStrike" kern="1200" cap="none" spc="400" normalizeH="0" baseline="0" noProof="0" dirty="0">
              <a:ln>
                <a:noFill/>
              </a:ln>
              <a:solidFill>
                <a:srgbClr val="DDDDDD"/>
              </a:solidFill>
              <a:effectLst/>
              <a:uLnTx/>
              <a:uFillTx/>
              <a:latin typeface="Arial" panose="020B0604020202020204" pitchFamily="34" charset="0"/>
              <a:ea typeface="黑体" panose="02010609060101010101" pitchFamily="49" charset="-122"/>
              <a:cs typeface="+mn-cs"/>
            </a:endParaRPr>
          </a:p>
        </p:txBody>
      </p:sp>
    </p:spTree>
    <p:custDataLst>
      <p:tags r:id="rId7"/>
    </p:custData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H_Desc_1"/>
          <p:cNvSpPr/>
          <p:nvPr>
            <p:custDataLst>
              <p:tags r:id="rId1"/>
            </p:custDataLst>
          </p:nvPr>
        </p:nvSpPr>
        <p:spPr>
          <a:xfrm>
            <a:off x="239395" y="127000"/>
            <a:ext cx="11807190" cy="6650355"/>
          </a:xfrm>
          <a:custGeom>
            <a:avLst/>
            <a:gdLst>
              <a:gd name="connsiteX0" fmla="*/ 5320937 w 5320937"/>
              <a:gd name="connsiteY0" fmla="*/ 1837508 h 4188823"/>
              <a:gd name="connsiteX1" fmla="*/ 5320937 w 5320937"/>
              <a:gd name="connsiteY1" fmla="*/ 0 h 4188823"/>
              <a:gd name="connsiteX2" fmla="*/ 0 w 5320937"/>
              <a:gd name="connsiteY2" fmla="*/ 0 h 4188823"/>
              <a:gd name="connsiteX3" fmla="*/ 0 w 5320937"/>
              <a:gd name="connsiteY3" fmla="*/ 3405051 h 4188823"/>
              <a:gd name="connsiteX4" fmla="*/ 2717075 w 5320937"/>
              <a:gd name="connsiteY4" fmla="*/ 3405051 h 4188823"/>
              <a:gd name="connsiteX5" fmla="*/ 3500847 w 5320937"/>
              <a:gd name="connsiteY5" fmla="*/ 4188823 h 4188823"/>
              <a:gd name="connsiteX6" fmla="*/ 3518263 w 5320937"/>
              <a:gd name="connsiteY6" fmla="*/ 4188823 h 4188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20937" h="4188823">
                <a:moveTo>
                  <a:pt x="5320937" y="1837508"/>
                </a:moveTo>
                <a:lnTo>
                  <a:pt x="5320937" y="0"/>
                </a:lnTo>
                <a:lnTo>
                  <a:pt x="0" y="0"/>
                </a:lnTo>
                <a:lnTo>
                  <a:pt x="0" y="3405051"/>
                </a:lnTo>
                <a:lnTo>
                  <a:pt x="2717075" y="3405051"/>
                </a:lnTo>
                <a:lnTo>
                  <a:pt x="3500847" y="4188823"/>
                </a:lnTo>
                <a:lnTo>
                  <a:pt x="3518263" y="4188823"/>
                </a:lnTo>
              </a:path>
            </a:pathLst>
          </a:custGeom>
          <a:noFill/>
          <a:ln w="76200" cap="flat" cmpd="sng" algn="ctr">
            <a:solidFill>
              <a:schemeClr val="accent1"/>
            </a:solidFill>
            <a:prstDash val="solid"/>
            <a:miter lim="800000"/>
          </a:ln>
          <a:effectLst/>
        </p:spPr>
        <p:txBody>
          <a:bodyPr lIns="612000" tIns="216000" rIns="324000" bIns="1584000">
            <a:noAutofit/>
          </a:bodyPr>
          <a:lstStyle/>
          <a:p>
            <a:pPr marL="0" marR="0" lvl="0" indent="0" algn="just" defTabSz="914400" rtl="0" eaLnBrk="1" fontAlgn="auto" latinLnBrk="0" hangingPunct="1">
              <a:lnSpc>
                <a:spcPct val="130000"/>
              </a:lnSpc>
              <a:spcBef>
                <a:spcPts val="0"/>
              </a:spcBef>
              <a:spcAft>
                <a:spcPts val="0"/>
              </a:spcAft>
              <a:buClrTx/>
              <a:buSzTx/>
              <a:buFontTx/>
              <a:buNone/>
              <a:defRPr/>
            </a:pPr>
            <a:endPar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endPar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r>
              <a:rPr lang="en-US" altLang="zh-CN" sz="2000" kern="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sym typeface="+mn-ea"/>
              </a:rPr>
              <a:t>             </a:t>
            </a:r>
            <a:r>
              <a:rPr lang="zh-CN" altLang="en-US" sz="2000" kern="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sym typeface="+mn-ea"/>
              </a:rPr>
              <a:t>下载：</a:t>
            </a:r>
            <a:r>
              <a:rPr lang="en-US" altLang="zh-CN" sz="2000" kern="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sym typeface="+mn-ea"/>
              </a:rPr>
              <a:t>npm install jquery</a:t>
            </a:r>
            <a:endParaRPr lang="en-US" altLang="zh-CN" sz="2000" kern="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sym typeface="+mn-ea"/>
            </a:endParaRPr>
          </a:p>
          <a:p>
            <a:pPr marL="0" marR="0" lvl="0" indent="0" algn="just" defTabSz="914400" rtl="0" eaLnBrk="1" fontAlgn="auto" latinLnBrk="0" hangingPunct="1">
              <a:lnSpc>
                <a:spcPct val="130000"/>
              </a:lnSpc>
              <a:spcBef>
                <a:spcPts val="0"/>
              </a:spcBef>
              <a:spcAft>
                <a:spcPts val="0"/>
              </a:spcAft>
              <a:buClrTx/>
              <a:buSzTx/>
              <a:buFontTx/>
              <a:buNone/>
              <a:defRPr/>
            </a:pPr>
            <a:r>
              <a:rPr lang="en-US" altLang="zh-CN" sz="2000" kern="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sym typeface="+mn-ea"/>
              </a:rPr>
              <a:t>	把jquery 挂载到全局 可以用 providePlugin 插件</a:t>
            </a:r>
            <a:r>
              <a:rPr lang="zh-CN" altLang="en-US" sz="2000" kern="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sym typeface="+mn-ea"/>
              </a:rPr>
              <a:t>。</a:t>
            </a:r>
            <a:endParaRPr lang="zh-CN" altLang="en-US" sz="2000" kern="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sym typeface="+mn-ea"/>
            </a:endParaRPr>
          </a:p>
          <a:p>
            <a:pPr marL="0" marR="0" lvl="0" indent="0" algn="just" defTabSz="914400" rtl="0" eaLnBrk="1" fontAlgn="auto" latinLnBrk="0" hangingPunct="1">
              <a:lnSpc>
                <a:spcPct val="130000"/>
              </a:lnSpc>
              <a:spcBef>
                <a:spcPts val="0"/>
              </a:spcBef>
              <a:spcAft>
                <a:spcPts val="0"/>
              </a:spcAft>
              <a:buClrTx/>
              <a:buSzTx/>
              <a:buFontTx/>
              <a:buNone/>
              <a:defRPr/>
            </a:pPr>
            <a:r>
              <a:rPr lang="zh-CN" altLang="en-US" sz="2000" kern="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sym typeface="+mn-ea"/>
              </a:rPr>
              <a:t>var providePlugin = new webpack.ProvidePlugin({$: 'jquery', jQuery: 'jquery', 'window.jQuery': 'jquery'});</a:t>
            </a:r>
            <a:endParaRPr lang="zh-CN" altLang="en-US" sz="2000" kern="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sym typeface="+mn-ea"/>
            </a:endParaRPr>
          </a:p>
          <a:p>
            <a:pPr marL="0" marR="0" lvl="0" indent="0" algn="just" defTabSz="914400" rtl="0" eaLnBrk="1" fontAlgn="auto" latinLnBrk="0" hangingPunct="1">
              <a:lnSpc>
                <a:spcPct val="130000"/>
              </a:lnSpc>
              <a:spcBef>
                <a:spcPts val="0"/>
              </a:spcBef>
              <a:spcAft>
                <a:spcPts val="0"/>
              </a:spcAft>
              <a:buClrTx/>
              <a:buSzTx/>
              <a:buFontTx/>
              <a:buNone/>
              <a:defRPr/>
            </a:pPr>
            <a:endParaRPr lang="zh-CN" altLang="en-US" sz="2000" kern="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sym typeface="+mn-ea"/>
            </a:endParaRPr>
          </a:p>
          <a:p>
            <a:pPr marL="0" marR="0" lvl="0" indent="0" algn="just" defTabSz="914400" rtl="0" eaLnBrk="1" fontAlgn="auto" latinLnBrk="0" hangingPunct="1">
              <a:lnSpc>
                <a:spcPct val="130000"/>
              </a:lnSpc>
              <a:spcBef>
                <a:spcPts val="0"/>
              </a:spcBef>
              <a:spcAft>
                <a:spcPts val="0"/>
              </a:spcAft>
              <a:buClrTx/>
              <a:buSzTx/>
              <a:buFontTx/>
              <a:buNone/>
              <a:defRPr/>
            </a:pPr>
            <a:endPar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endPar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p:txBody>
      </p:sp>
      <p:pic>
        <p:nvPicPr>
          <p:cNvPr id="3" name="图片 2" descr="4"/>
          <p:cNvPicPr>
            <a:picLocks noChangeAspect="1"/>
          </p:cNvPicPr>
          <p:nvPr/>
        </p:nvPicPr>
        <p:blipFill>
          <a:blip r:embed="rId2"/>
          <a:stretch>
            <a:fillRect/>
          </a:stretch>
        </p:blipFill>
        <p:spPr>
          <a:xfrm>
            <a:off x="1763395" y="2931795"/>
            <a:ext cx="5770880" cy="993775"/>
          </a:xfrm>
          <a:prstGeom prst="rect">
            <a:avLst/>
          </a:prstGeom>
        </p:spPr>
      </p:pic>
      <p:pic>
        <p:nvPicPr>
          <p:cNvPr id="5" name="图片 4" descr="A3C"/>
          <p:cNvPicPr>
            <a:picLocks noChangeAspect="1"/>
          </p:cNvPicPr>
          <p:nvPr/>
        </p:nvPicPr>
        <p:blipFill>
          <a:blip r:embed="rId3"/>
          <a:stretch>
            <a:fillRect/>
          </a:stretch>
        </p:blipFill>
        <p:spPr>
          <a:xfrm>
            <a:off x="1763395" y="4131945"/>
            <a:ext cx="8164195" cy="1066800"/>
          </a:xfrm>
          <a:prstGeom prst="rect">
            <a:avLst/>
          </a:prstGeom>
        </p:spPr>
      </p:pic>
      <p:pic>
        <p:nvPicPr>
          <p:cNvPr id="6" name="图片 5" descr="10"/>
          <p:cNvPicPr>
            <a:picLocks noChangeAspect="1"/>
          </p:cNvPicPr>
          <p:nvPr/>
        </p:nvPicPr>
        <p:blipFill>
          <a:blip r:embed="rId4"/>
          <a:stretch>
            <a:fillRect/>
          </a:stretch>
        </p:blipFill>
        <p:spPr>
          <a:xfrm>
            <a:off x="1763395" y="5438140"/>
            <a:ext cx="5429885" cy="800100"/>
          </a:xfrm>
          <a:prstGeom prst="rect">
            <a:avLst/>
          </a:prstGeom>
        </p:spPr>
      </p:pic>
    </p:spTree>
    <p:custDataLst>
      <p:tags r:id="rId5"/>
    </p:custData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H_Desc_1"/>
          <p:cNvSpPr/>
          <p:nvPr>
            <p:custDataLst>
              <p:tags r:id="rId1"/>
            </p:custDataLst>
          </p:nvPr>
        </p:nvSpPr>
        <p:spPr>
          <a:xfrm>
            <a:off x="239395" y="127000"/>
            <a:ext cx="11807190" cy="6650355"/>
          </a:xfrm>
          <a:custGeom>
            <a:avLst/>
            <a:gdLst>
              <a:gd name="connsiteX0" fmla="*/ 5320937 w 5320937"/>
              <a:gd name="connsiteY0" fmla="*/ 1837508 h 4188823"/>
              <a:gd name="connsiteX1" fmla="*/ 5320937 w 5320937"/>
              <a:gd name="connsiteY1" fmla="*/ 0 h 4188823"/>
              <a:gd name="connsiteX2" fmla="*/ 0 w 5320937"/>
              <a:gd name="connsiteY2" fmla="*/ 0 h 4188823"/>
              <a:gd name="connsiteX3" fmla="*/ 0 w 5320937"/>
              <a:gd name="connsiteY3" fmla="*/ 3405051 h 4188823"/>
              <a:gd name="connsiteX4" fmla="*/ 2717075 w 5320937"/>
              <a:gd name="connsiteY4" fmla="*/ 3405051 h 4188823"/>
              <a:gd name="connsiteX5" fmla="*/ 3500847 w 5320937"/>
              <a:gd name="connsiteY5" fmla="*/ 4188823 h 4188823"/>
              <a:gd name="connsiteX6" fmla="*/ 3518263 w 5320937"/>
              <a:gd name="connsiteY6" fmla="*/ 4188823 h 4188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20937" h="4188823">
                <a:moveTo>
                  <a:pt x="5320937" y="1837508"/>
                </a:moveTo>
                <a:lnTo>
                  <a:pt x="5320937" y="0"/>
                </a:lnTo>
                <a:lnTo>
                  <a:pt x="0" y="0"/>
                </a:lnTo>
                <a:lnTo>
                  <a:pt x="0" y="3405051"/>
                </a:lnTo>
                <a:lnTo>
                  <a:pt x="2717075" y="3405051"/>
                </a:lnTo>
                <a:lnTo>
                  <a:pt x="3500847" y="4188823"/>
                </a:lnTo>
                <a:lnTo>
                  <a:pt x="3518263" y="4188823"/>
                </a:lnTo>
              </a:path>
            </a:pathLst>
          </a:custGeom>
          <a:noFill/>
          <a:ln w="76200" cap="flat" cmpd="sng" algn="ctr">
            <a:solidFill>
              <a:schemeClr val="accent1"/>
            </a:solidFill>
            <a:prstDash val="solid"/>
            <a:miter lim="800000"/>
          </a:ln>
          <a:effectLst/>
        </p:spPr>
        <p:txBody>
          <a:bodyPr lIns="612000" tIns="216000" rIns="324000" bIns="1584000">
            <a:noAutofit/>
          </a:bodyPr>
          <a:lstStyle/>
          <a:p>
            <a:pPr marL="0" marR="0" lvl="0" indent="0" algn="just" defTabSz="914400" rtl="0" eaLnBrk="1" fontAlgn="auto" latinLnBrk="0" hangingPunct="1">
              <a:lnSpc>
                <a:spcPct val="130000"/>
              </a:lnSpc>
              <a:spcBef>
                <a:spcPts val="0"/>
              </a:spcBef>
              <a:spcAft>
                <a:spcPts val="0"/>
              </a:spcAft>
              <a:buClrTx/>
              <a:buSzTx/>
              <a:buFontTx/>
              <a:buNone/>
              <a:defRPr/>
            </a:pPr>
            <a:endPar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r>
              <a:rPr lang="en-US" altLang="zh-CN" sz="2000" kern="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sym typeface="+mn-ea"/>
              </a:rPr>
              <a:t>	</a:t>
            </a:r>
            <a:r>
              <a:rPr lang="zh-CN" altLang="en-US" sz="2000" kern="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sym typeface="+mn-ea"/>
              </a:rPr>
              <a:t>这时就可以用了</a:t>
            </a:r>
            <a:endParaRPr lang="zh-CN" altLang="en-US" sz="2000" kern="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sym typeface="+mn-ea"/>
            </a:endParaRPr>
          </a:p>
          <a:p>
            <a:pPr marL="0" marR="0" lvl="0" indent="0" algn="just" defTabSz="914400" rtl="0" eaLnBrk="1" fontAlgn="auto" latinLnBrk="0" hangingPunct="1">
              <a:lnSpc>
                <a:spcPct val="130000"/>
              </a:lnSpc>
              <a:spcBef>
                <a:spcPts val="0"/>
              </a:spcBef>
              <a:spcAft>
                <a:spcPts val="0"/>
              </a:spcAft>
              <a:buClrTx/>
              <a:buSzTx/>
              <a:buFontTx/>
              <a:buNone/>
              <a:defRPr/>
            </a:pPr>
            <a:endPar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endPar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p:txBody>
      </p:sp>
      <p:pic>
        <p:nvPicPr>
          <p:cNvPr id="4" name="图片 3" descr="11"/>
          <p:cNvPicPr>
            <a:picLocks noChangeAspect="1"/>
          </p:cNvPicPr>
          <p:nvPr/>
        </p:nvPicPr>
        <p:blipFill>
          <a:blip r:embed="rId2"/>
          <a:stretch>
            <a:fillRect/>
          </a:stretch>
        </p:blipFill>
        <p:spPr>
          <a:xfrm>
            <a:off x="1511935" y="1358900"/>
            <a:ext cx="5877560" cy="1981200"/>
          </a:xfrm>
          <a:prstGeom prst="rect">
            <a:avLst/>
          </a:prstGeom>
        </p:spPr>
      </p:pic>
      <p:pic>
        <p:nvPicPr>
          <p:cNvPr id="6" name="图片 5" descr="12"/>
          <p:cNvPicPr>
            <a:picLocks noChangeAspect="1"/>
          </p:cNvPicPr>
          <p:nvPr/>
        </p:nvPicPr>
        <p:blipFill>
          <a:blip r:embed="rId3"/>
          <a:stretch>
            <a:fillRect/>
          </a:stretch>
        </p:blipFill>
        <p:spPr>
          <a:xfrm>
            <a:off x="1491615" y="3782060"/>
            <a:ext cx="3153410" cy="1057275"/>
          </a:xfrm>
          <a:prstGeom prst="rect">
            <a:avLst/>
          </a:prstGeom>
        </p:spPr>
      </p:pic>
      <p:pic>
        <p:nvPicPr>
          <p:cNvPr id="8" name="图片 7" descr="13"/>
          <p:cNvPicPr>
            <a:picLocks noChangeAspect="1"/>
          </p:cNvPicPr>
          <p:nvPr/>
        </p:nvPicPr>
        <p:blipFill>
          <a:blip r:embed="rId4"/>
          <a:stretch>
            <a:fillRect/>
          </a:stretch>
        </p:blipFill>
        <p:spPr>
          <a:xfrm>
            <a:off x="5735320" y="3691890"/>
            <a:ext cx="5382260" cy="1552575"/>
          </a:xfrm>
          <a:prstGeom prst="rect">
            <a:avLst/>
          </a:prstGeom>
        </p:spPr>
      </p:pic>
    </p:spTree>
    <p:custDataLst>
      <p:tags r:id="rId5"/>
    </p:custData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1285240" y="911225"/>
            <a:ext cx="9872663" cy="838200"/>
          </a:xfrm>
        </p:spPr>
        <p:txBody>
          <a:bodyPr/>
          <a:p>
            <a:r>
              <a:rPr lang="en-US" altLang="zh-CN"/>
              <a:t>webpack </a:t>
            </a:r>
            <a:r>
              <a:rPr lang="zh-CN" altLang="en-US"/>
              <a:t>工具</a:t>
            </a:r>
            <a:endParaRPr lang="zh-CN" altLang="en-US"/>
          </a:p>
        </p:txBody>
      </p:sp>
      <p:pic>
        <p:nvPicPr>
          <p:cNvPr id="3" name="图片 2"/>
          <p:cNvPicPr>
            <a:picLocks noChangeAspect="1"/>
          </p:cNvPicPr>
          <p:nvPr/>
        </p:nvPicPr>
        <p:blipFill>
          <a:blip r:embed="rId1"/>
          <a:stretch>
            <a:fillRect/>
          </a:stretch>
        </p:blipFill>
        <p:spPr>
          <a:xfrm>
            <a:off x="1032510" y="2085975"/>
            <a:ext cx="10379075" cy="1276985"/>
          </a:xfrm>
          <a:prstGeom prst="rect">
            <a:avLst/>
          </a:prstGeom>
        </p:spPr>
      </p:pic>
      <p:sp>
        <p:nvSpPr>
          <p:cNvPr id="4" name="文本框 3"/>
          <p:cNvSpPr txBox="1"/>
          <p:nvPr/>
        </p:nvSpPr>
        <p:spPr>
          <a:xfrm>
            <a:off x="1032510" y="4255770"/>
            <a:ext cx="10751185" cy="1991360"/>
          </a:xfrm>
          <a:prstGeom prst="rect">
            <a:avLst/>
          </a:prstGeom>
          <a:noFill/>
        </p:spPr>
        <p:txBody>
          <a:bodyPr wrap="square" rtlCol="0" anchor="t">
            <a:spAutoFit/>
          </a:bodyPr>
          <a:p>
            <a:pPr>
              <a:lnSpc>
                <a:spcPct val="130000"/>
              </a:lnSpc>
            </a:pPr>
            <a:endParaRPr lang="zh-CN" altLang="en-US" sz="2400" dirty="0" smtClean="0">
              <a:latin typeface="Arial" panose="020B0604020202020204" pitchFamily="34" charset="0"/>
              <a:ea typeface="微软雅黑" panose="020B0503020204020204" pitchFamily="34" charset="-122"/>
            </a:endParaRPr>
          </a:p>
          <a:p>
            <a:pPr>
              <a:lnSpc>
                <a:spcPct val="130000"/>
              </a:lnSpc>
            </a:pPr>
            <a:r>
              <a:rPr lang="zh-CN" altLang="en-US" sz="2400" dirty="0" smtClean="0">
                <a:latin typeface="Arial" panose="020B0604020202020204" pitchFamily="34" charset="0"/>
                <a:ea typeface="微软雅黑" panose="020B0503020204020204" pitchFamily="34" charset="-122"/>
              </a:rPr>
              <a:t>webpac</a:t>
            </a:r>
            <a:r>
              <a:rPr lang="en-US" altLang="zh-CN" sz="2400" dirty="0" smtClean="0">
                <a:latin typeface="Arial" panose="020B0604020202020204" pitchFamily="34" charset="0"/>
                <a:ea typeface="微软雅黑" panose="020B0503020204020204" pitchFamily="34" charset="-122"/>
              </a:rPr>
              <a:t>k</a:t>
            </a:r>
            <a:r>
              <a:rPr lang="zh-CN" altLang="en-US" sz="2400" dirty="0" smtClean="0">
                <a:latin typeface="Arial" panose="020B0604020202020204" pitchFamily="34" charset="0"/>
                <a:ea typeface="微软雅黑" panose="020B0503020204020204" pitchFamily="34" charset="-122"/>
              </a:rPr>
              <a:t>-dev-server --devtool eval-source-map --prog</a:t>
            </a:r>
            <a:r>
              <a:rPr lang="en-US" altLang="zh-CN" sz="2400" dirty="0" smtClean="0">
                <a:latin typeface="Arial" panose="020B0604020202020204" pitchFamily="34" charset="0"/>
                <a:ea typeface="微软雅黑" panose="020B0503020204020204" pitchFamily="34" charset="-122"/>
              </a:rPr>
              <a:t>r</a:t>
            </a:r>
            <a:r>
              <a:rPr lang="zh-CN" altLang="en-US" sz="2400" dirty="0" smtClean="0">
                <a:latin typeface="Arial" panose="020B0604020202020204" pitchFamily="34" charset="0"/>
                <a:ea typeface="微软雅黑" panose="020B0503020204020204" pitchFamily="34" charset="-122"/>
              </a:rPr>
              <a:t>ess --colors</a:t>
            </a:r>
            <a:endParaRPr lang="zh-CN" altLang="en-US" sz="2400" dirty="0" smtClean="0">
              <a:latin typeface="Arial" panose="020B0604020202020204" pitchFamily="34" charset="0"/>
              <a:ea typeface="微软雅黑" panose="020B0503020204020204" pitchFamily="34" charset="-122"/>
            </a:endParaRPr>
          </a:p>
          <a:p>
            <a:pPr>
              <a:lnSpc>
                <a:spcPct val="130000"/>
              </a:lnSpc>
            </a:pPr>
            <a:endParaRPr lang="zh-CN" altLang="en-US" sz="2400" dirty="0" smtClean="0">
              <a:latin typeface="Arial" panose="020B0604020202020204" pitchFamily="34" charset="0"/>
              <a:ea typeface="微软雅黑" panose="020B0503020204020204" pitchFamily="34" charset="-122"/>
            </a:endParaRPr>
          </a:p>
          <a:p>
            <a:pPr>
              <a:lnSpc>
                <a:spcPct val="130000"/>
              </a:lnSpc>
            </a:pPr>
            <a:r>
              <a:rPr lang="en-US" altLang="zh-CN" sz="2400" dirty="0" smtClean="0">
                <a:latin typeface="Arial" panose="020B0604020202020204" pitchFamily="34" charset="0"/>
                <a:ea typeface="微软雅黑" panose="020B0503020204020204" pitchFamily="34" charset="-122"/>
              </a:rPr>
              <a:t>npm run duyi</a:t>
            </a:r>
            <a:endParaRPr lang="en-US" altLang="zh-CN" sz="2400" dirty="0" smtClean="0">
              <a:latin typeface="Arial" panose="020B0604020202020204" pitchFamily="34" charset="0"/>
              <a:ea typeface="微软雅黑" panose="020B0503020204020204" pitchFamily="34"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70" name="组合 8"/>
          <p:cNvGrpSpPr/>
          <p:nvPr/>
        </p:nvGrpSpPr>
        <p:grpSpPr>
          <a:xfrm>
            <a:off x="5129213" y="3170238"/>
            <a:ext cx="5160962" cy="517525"/>
            <a:chOff x="5129032" y="1309157"/>
            <a:chExt cx="5161597" cy="517830"/>
          </a:xfrm>
        </p:grpSpPr>
        <p:sp>
          <p:nvSpPr>
            <p:cNvPr id="31" name="MH_Number_1">
              <a:hlinkClick r:id="rId1" action="ppaction://hlinksldjump"/>
            </p:cNvPr>
            <p:cNvSpPr/>
            <p:nvPr>
              <p:custDataLst>
                <p:tags r:id="rId2"/>
              </p:custDataLst>
            </p:nvPr>
          </p:nvSpPr>
          <p:spPr>
            <a:xfrm>
              <a:off x="5129032" y="1343917"/>
              <a:ext cx="448310" cy="448310"/>
            </a:xfrm>
            <a:prstGeom prst="ellipse">
              <a:avLst/>
            </a:prstGeom>
            <a:no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a:ln>
                    <a:noFill/>
                  </a:ln>
                  <a:solidFill>
                    <a:schemeClr val="tx1"/>
                  </a:solidFill>
                  <a:effectLst/>
                  <a:uLnTx/>
                  <a:uFillTx/>
                  <a:latin typeface="Arial" panose="020B0604020202020204" pitchFamily="34" charset="0"/>
                  <a:ea typeface="黑体" panose="02010609060101010101" pitchFamily="49" charset="-122"/>
                  <a:cs typeface="Times New Roman" panose="02020603050405020304" pitchFamily="18" charset="0"/>
                </a:rPr>
                <a:t>3</a:t>
              </a:r>
              <a:endParaRPr kumimoji="0" lang="en-US" altLang="zh-CN" sz="2000" b="0" i="0" u="none" strike="noStrike" kern="1200" cap="none" spc="0" normalizeH="0" baseline="0" noProof="0" dirty="0">
                <a:ln>
                  <a:noFill/>
                </a:ln>
                <a:solidFill>
                  <a:schemeClr val="tx1"/>
                </a:solidFill>
                <a:effectLst/>
                <a:uLnTx/>
                <a:uFillTx/>
                <a:latin typeface="Arial" panose="020B0604020202020204" pitchFamily="34" charset="0"/>
                <a:ea typeface="黑体" panose="02010609060101010101" pitchFamily="49" charset="-122"/>
                <a:cs typeface="Times New Roman" panose="02020603050405020304" pitchFamily="18" charset="0"/>
              </a:endParaRPr>
            </a:p>
          </p:txBody>
        </p:sp>
        <p:sp>
          <p:nvSpPr>
            <p:cNvPr id="2" name="MH_Others_1"/>
            <p:cNvSpPr/>
            <p:nvPr>
              <p:custDataLst>
                <p:tags r:id="rId3"/>
              </p:custDataLst>
            </p:nvPr>
          </p:nvSpPr>
          <p:spPr>
            <a:xfrm>
              <a:off x="5717994" y="1309157"/>
              <a:ext cx="65405" cy="517830"/>
            </a:xfrm>
            <a:prstGeom prst="rect">
              <a:avLst/>
            </a:prstGeom>
            <a:solidFill>
              <a:schemeClr val="accent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a:ln>
                  <a:noFill/>
                </a:ln>
                <a:solidFill>
                  <a:schemeClr val="accent1">
                    <a:lumMod val="75000"/>
                  </a:schemeClr>
                </a:solidFill>
                <a:effectLst/>
                <a:uLnTx/>
                <a:uFillTx/>
                <a:latin typeface="Arial" panose="020B0604020202020204" pitchFamily="34" charset="0"/>
                <a:ea typeface="黑体" panose="02010609060101010101" pitchFamily="49" charset="-122"/>
                <a:cs typeface="+mn-cs"/>
              </a:endParaRPr>
            </a:p>
          </p:txBody>
        </p:sp>
        <p:sp>
          <p:nvSpPr>
            <p:cNvPr id="3" name="MH_Entry_1">
              <a:hlinkClick r:id="rId1" action="ppaction://hlinksldjump"/>
            </p:cNvPr>
            <p:cNvSpPr/>
            <p:nvPr>
              <p:custDataLst>
                <p:tags r:id="rId4"/>
              </p:custDataLst>
            </p:nvPr>
          </p:nvSpPr>
          <p:spPr>
            <a:xfrm>
              <a:off x="5783398" y="1309157"/>
              <a:ext cx="4507231" cy="517830"/>
            </a:xfrm>
            <a:prstGeom prst="rect">
              <a:avLst/>
            </a:prstGeom>
            <a:solidFill>
              <a:schemeClr val="accent1">
                <a:lumMod val="20000"/>
                <a:lumOff val="80000"/>
              </a:schemeClr>
            </a:solidFill>
            <a:ln w="31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180000" tIns="0" rIns="0" bIns="0" rtlCol="0" anchor="ctr">
              <a:norm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schemeClr val="accent1">
                      <a:lumMod val="75000"/>
                    </a:schemeClr>
                  </a:solidFill>
                  <a:effectLst/>
                  <a:uLnTx/>
                  <a:uFillTx/>
                  <a:latin typeface="Arial" panose="020B0604020202020204" pitchFamily="34" charset="0"/>
                  <a:ea typeface="黑体" panose="02010609060101010101" pitchFamily="49" charset="-122"/>
                  <a:cs typeface="+mn-cs"/>
                </a:rPr>
                <a:t>自动化构建工具的两种模式</a:t>
              </a:r>
              <a:endParaRPr kumimoji="0" lang="zh-CN" altLang="en-US" sz="2000" b="0" i="0" u="none" strike="noStrike" kern="1200" cap="none" spc="0" normalizeH="0" baseline="0" noProof="0" dirty="0">
                <a:ln>
                  <a:noFill/>
                </a:ln>
                <a:solidFill>
                  <a:schemeClr val="accent1">
                    <a:lumMod val="75000"/>
                  </a:schemeClr>
                </a:solidFill>
                <a:effectLst/>
                <a:uLnTx/>
                <a:uFillTx/>
                <a:latin typeface="Arial" panose="020B0604020202020204" pitchFamily="34" charset="0"/>
                <a:ea typeface="黑体" panose="02010609060101010101" pitchFamily="49" charset="-122"/>
                <a:cs typeface="+mn-cs"/>
              </a:endParaRPr>
            </a:p>
          </p:txBody>
        </p:sp>
      </p:grpSp>
      <p:sp>
        <p:nvSpPr>
          <p:cNvPr id="7171" name="MH_Others_3"/>
          <p:cNvSpPr txBox="1"/>
          <p:nvPr>
            <p:custDataLst>
              <p:tags r:id="rId5"/>
            </p:custDataLst>
          </p:nvPr>
        </p:nvSpPr>
        <p:spPr>
          <a:xfrm>
            <a:off x="2043113" y="2057400"/>
            <a:ext cx="1435100" cy="2755900"/>
          </a:xfrm>
          <a:prstGeom prst="rect">
            <a:avLst/>
          </a:prstGeom>
          <a:noFill/>
          <a:ln w="9525">
            <a:noFill/>
            <a:miter/>
          </a:ln>
        </p:spPr>
        <p:txBody>
          <a:bodyPr lIns="0" tIns="0" rIns="0" bIns="0" anchor="ctr"/>
          <a:lstStyle/>
          <a:p>
            <a:pPr lvl="0" algn="ctr" eaLnBrk="1" hangingPunct="1"/>
            <a:r>
              <a:rPr lang="zh-CN" altLang="en-US" sz="6600" dirty="0">
                <a:latin typeface="Arial" panose="020B0604020202020204" pitchFamily="34" charset="0"/>
                <a:ea typeface="黑体" panose="02010609060101010101" pitchFamily="49" charset="-122"/>
              </a:rPr>
              <a:t>工程化</a:t>
            </a:r>
            <a:endParaRPr lang="zh-CN" altLang="en-US" sz="6600" dirty="0">
              <a:latin typeface="Arial" panose="020B0604020202020204" pitchFamily="34" charset="0"/>
              <a:ea typeface="黑体" panose="02010609060101010101" pitchFamily="49" charset="-122"/>
            </a:endParaRPr>
          </a:p>
        </p:txBody>
      </p:sp>
      <p:sp>
        <p:nvSpPr>
          <p:cNvPr id="28" name="MH_Others_4"/>
          <p:cNvSpPr txBox="1"/>
          <p:nvPr>
            <p:custDataLst>
              <p:tags r:id="rId6"/>
            </p:custDataLst>
          </p:nvPr>
        </p:nvSpPr>
        <p:spPr>
          <a:xfrm rot="5400000">
            <a:off x="224631" y="3107531"/>
            <a:ext cx="3694113" cy="58420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200" b="0" i="0" u="none" strike="noStrike" kern="1200" cap="none" spc="400" normalizeH="0" baseline="0" noProof="0" dirty="0">
                <a:ln>
                  <a:noFill/>
                </a:ln>
                <a:solidFill>
                  <a:srgbClr val="DDDDDD"/>
                </a:solidFill>
                <a:effectLst/>
                <a:uLnTx/>
                <a:uFillTx/>
                <a:latin typeface="Arial" panose="020B0604020202020204" pitchFamily="34" charset="0"/>
                <a:ea typeface="黑体" panose="02010609060101010101" pitchFamily="49" charset="-122"/>
                <a:cs typeface="+mn-cs"/>
              </a:rPr>
              <a:t>CONTENTS</a:t>
            </a:r>
            <a:endParaRPr kumimoji="0" lang="zh-CN" altLang="en-US" sz="3200" b="0" i="0" u="none" strike="noStrike" kern="1200" cap="none" spc="400" normalizeH="0" baseline="0" noProof="0" dirty="0">
              <a:ln>
                <a:noFill/>
              </a:ln>
              <a:solidFill>
                <a:srgbClr val="DDDDDD"/>
              </a:solidFill>
              <a:effectLst/>
              <a:uLnTx/>
              <a:uFillTx/>
              <a:latin typeface="Arial" panose="020B0604020202020204" pitchFamily="34" charset="0"/>
              <a:ea typeface="黑体" panose="02010609060101010101" pitchFamily="49" charset="-122"/>
              <a:cs typeface="+mn-cs"/>
            </a:endParaRPr>
          </a:p>
        </p:txBody>
      </p:sp>
    </p:spTree>
    <p:custDataLst>
      <p:tags r:id="rId7"/>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771" name="组合 1"/>
          <p:cNvGrpSpPr/>
          <p:nvPr/>
        </p:nvGrpSpPr>
        <p:grpSpPr>
          <a:xfrm>
            <a:off x="239395" y="172085"/>
            <a:ext cx="11506835" cy="6525895"/>
            <a:chOff x="3160714" y="1830388"/>
            <a:chExt cx="5861049" cy="4249738"/>
          </a:xfrm>
        </p:grpSpPr>
        <p:sp>
          <p:nvSpPr>
            <p:cNvPr id="6" name="MH_Other_1"/>
            <p:cNvSpPr/>
            <p:nvPr>
              <p:custDataLst>
                <p:tags r:id="rId1"/>
              </p:custDataLst>
            </p:nvPr>
          </p:nvSpPr>
          <p:spPr>
            <a:xfrm>
              <a:off x="3397251" y="1830388"/>
              <a:ext cx="3889375" cy="3192462"/>
            </a:xfrm>
            <a:custGeom>
              <a:avLst/>
              <a:gdLst>
                <a:gd name="connsiteX0" fmla="*/ 0 w 3718560"/>
                <a:gd name="connsiteY0" fmla="*/ 0 h 3518262"/>
                <a:gd name="connsiteX1" fmla="*/ 0 w 3718560"/>
                <a:gd name="connsiteY1" fmla="*/ 3509554 h 3518262"/>
                <a:gd name="connsiteX2" fmla="*/ 3718560 w 3718560"/>
                <a:gd name="connsiteY2" fmla="*/ 3518262 h 3518262"/>
                <a:gd name="connsiteX3" fmla="*/ 3718560 w 3718560"/>
                <a:gd name="connsiteY3" fmla="*/ 3518262 h 3518262"/>
              </a:gdLst>
              <a:ahLst/>
              <a:cxnLst>
                <a:cxn ang="0">
                  <a:pos x="connsiteX0" y="connsiteY0"/>
                </a:cxn>
                <a:cxn ang="0">
                  <a:pos x="connsiteX1" y="connsiteY1"/>
                </a:cxn>
                <a:cxn ang="0">
                  <a:pos x="connsiteX2" y="connsiteY2"/>
                </a:cxn>
                <a:cxn ang="0">
                  <a:pos x="connsiteX3" y="connsiteY3"/>
                </a:cxn>
              </a:cxnLst>
              <a:rect l="l" t="t" r="r" b="b"/>
              <a:pathLst>
                <a:path w="3718560" h="3518262">
                  <a:moveTo>
                    <a:pt x="0" y="0"/>
                  </a:moveTo>
                  <a:lnTo>
                    <a:pt x="0" y="3509554"/>
                  </a:lnTo>
                  <a:lnTo>
                    <a:pt x="3718560" y="3518262"/>
                  </a:lnTo>
                  <a:lnTo>
                    <a:pt x="3718560" y="3518262"/>
                  </a:lnTo>
                </a:path>
              </a:pathLst>
            </a:custGeom>
            <a:noFill/>
            <a:ln w="76200" cap="flat" cmpd="sng" algn="ctr">
              <a:solidFill>
                <a:schemeClr val="accent1"/>
              </a:solidFill>
              <a:prstDash val="solid"/>
              <a:miter lim="800000"/>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a:ea typeface="宋体" panose="02010600030101010101" pitchFamily="2" charset="-122"/>
                <a:cs typeface="+mn-cs"/>
              </a:endParaRPr>
            </a:p>
          </p:txBody>
        </p:sp>
        <p:sp>
          <p:nvSpPr>
            <p:cNvPr id="7" name="MH_Desc_1"/>
            <p:cNvSpPr/>
            <p:nvPr>
              <p:custDataLst>
                <p:tags r:id="rId2"/>
              </p:custDataLst>
            </p:nvPr>
          </p:nvSpPr>
          <p:spPr>
            <a:xfrm>
              <a:off x="3160714" y="2117784"/>
              <a:ext cx="5584508" cy="3911479"/>
            </a:xfrm>
            <a:custGeom>
              <a:avLst/>
              <a:gdLst>
                <a:gd name="connsiteX0" fmla="*/ 5320937 w 5320937"/>
                <a:gd name="connsiteY0" fmla="*/ 1837508 h 4188823"/>
                <a:gd name="connsiteX1" fmla="*/ 5320937 w 5320937"/>
                <a:gd name="connsiteY1" fmla="*/ 0 h 4188823"/>
                <a:gd name="connsiteX2" fmla="*/ 0 w 5320937"/>
                <a:gd name="connsiteY2" fmla="*/ 0 h 4188823"/>
                <a:gd name="connsiteX3" fmla="*/ 0 w 5320937"/>
                <a:gd name="connsiteY3" fmla="*/ 3405051 h 4188823"/>
                <a:gd name="connsiteX4" fmla="*/ 2717075 w 5320937"/>
                <a:gd name="connsiteY4" fmla="*/ 3405051 h 4188823"/>
                <a:gd name="connsiteX5" fmla="*/ 3500847 w 5320937"/>
                <a:gd name="connsiteY5" fmla="*/ 4188823 h 4188823"/>
                <a:gd name="connsiteX6" fmla="*/ 3518263 w 5320937"/>
                <a:gd name="connsiteY6" fmla="*/ 4188823 h 4188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20937" h="4188823">
                  <a:moveTo>
                    <a:pt x="5320937" y="1837508"/>
                  </a:moveTo>
                  <a:lnTo>
                    <a:pt x="5320937" y="0"/>
                  </a:lnTo>
                  <a:lnTo>
                    <a:pt x="0" y="0"/>
                  </a:lnTo>
                  <a:lnTo>
                    <a:pt x="0" y="3405051"/>
                  </a:lnTo>
                  <a:lnTo>
                    <a:pt x="2717075" y="3405051"/>
                  </a:lnTo>
                  <a:lnTo>
                    <a:pt x="3500847" y="4188823"/>
                  </a:lnTo>
                  <a:lnTo>
                    <a:pt x="3518263" y="4188823"/>
                  </a:lnTo>
                </a:path>
              </a:pathLst>
            </a:custGeom>
            <a:noFill/>
            <a:ln w="76200" cap="flat" cmpd="sng" algn="ctr">
              <a:solidFill>
                <a:schemeClr val="accent1"/>
              </a:solidFill>
              <a:prstDash val="solid"/>
              <a:miter lim="800000"/>
            </a:ln>
            <a:effectLst/>
          </p:spPr>
          <p:txBody>
            <a:bodyPr lIns="612000" tIns="216000" rIns="324000" bIns="1584000">
              <a:noAutofit/>
            </a:bodyPr>
            <a:lstStyle/>
            <a:p>
              <a:pPr marL="0" marR="0" lvl="0" indent="0" algn="just" defTabSz="914400" rtl="0" eaLnBrk="1" fontAlgn="auto" latinLnBrk="0" hangingPunct="1">
                <a:lnSpc>
                  <a:spcPct val="130000"/>
                </a:lnSpc>
                <a:spcBef>
                  <a:spcPts val="0"/>
                </a:spcBef>
                <a:spcAft>
                  <a:spcPts val="0"/>
                </a:spcAft>
                <a:buClrTx/>
                <a:buSzTx/>
                <a:buFontTx/>
                <a:buNone/>
                <a:defRPr/>
              </a:pPr>
              <a:r>
                <a:rPr kumimoji="0" lang="en-US" altLang="zh-CN" sz="1800" b="0" i="0" u="none" strike="noStrike" kern="0" cap="none" spc="0" normalizeH="0" baseline="0" noProof="0" dirty="0" err="1">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开发模式</a:t>
              </a:r>
              <a:endParaRPr kumimoji="0" lang="en-US" altLang="zh-CN" sz="1800" b="0" i="0" u="none" strike="noStrike" kern="0" cap="none" spc="0" normalizeH="0" baseline="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endParaRPr kumimoji="0" lang="en-US" altLang="zh-CN" sz="1800" b="0" i="0" u="none" strike="noStrike" kern="0" cap="none" spc="0" normalizeH="0" baseline="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r>
                <a:rPr kumimoji="0" lang="en-US" altLang="zh-CN" sz="1800" b="0" i="0" u="none" strike="noStrike" kern="0" cap="none" spc="0" normalizeH="0" baseline="0" noProof="0" dirty="0" err="1">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开发模式比较简单，主要就是监听文件变化，自动进行打包、合并的操作</a:t>
              </a:r>
              <a:r>
                <a:rPr kumimoji="0" lang="en-US" altLang="zh-CN" sz="1800" b="0" i="0" u="none" strike="noStrike" kern="0" cap="none" spc="0" normalizeH="0" baseline="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a:t>
              </a:r>
              <a:endParaRPr kumimoji="0" lang="en-US" altLang="zh-CN" sz="1800" b="0" i="0" u="none" strike="noStrike" kern="0" cap="none" spc="0" normalizeH="0" baseline="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endParaRPr kumimoji="0" lang="en-US" altLang="zh-CN" sz="1800" b="0" i="0" u="none" strike="noStrike" kern="0" cap="none" spc="0" normalizeH="0" baseline="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r>
                <a:rPr kumimoji="0" lang="en-US" altLang="zh-CN" sz="1800" b="0" i="0" u="none" strike="noStrike" kern="0" cap="none" spc="0" normalizeH="0" baseline="0" noProof="0" dirty="0" err="1">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生产模式</a:t>
              </a:r>
              <a:endParaRPr kumimoji="0" lang="en-US" altLang="zh-CN" sz="1800" b="0" i="0" u="none" strike="noStrike" kern="0" cap="none" spc="0" normalizeH="0" baseline="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endParaRPr kumimoji="0" lang="en-US" altLang="zh-CN" sz="1800" b="0" i="0" u="none" strike="noStrike" kern="0" cap="none" spc="0" normalizeH="0" baseline="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r>
                <a:rPr kumimoji="0" lang="en-US" altLang="zh-CN" sz="1800" b="0" i="0" u="none" strike="noStrike" kern="0" cap="none" spc="0" normalizeH="0" baseline="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参考我们的技术栈与需求，我们的静态文件都要发布到cdn上，而且必须有md5版本号，方便快速发布(</a:t>
              </a:r>
              <a:r>
                <a:rPr kumimoji="0" lang="en-US" altLang="zh-CN" sz="1800" b="0" i="0" u="none" strike="noStrike" kern="0" cap="none" spc="0" normalizeH="0" baseline="0" noProof="0" dirty="0" err="1">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cdn更新极其缓慢，所以更新必须使用新的文件名</a:t>
              </a:r>
              <a:r>
                <a:rPr kumimoji="0" lang="en-US" altLang="zh-CN" sz="1800" b="0" i="0" u="none" strike="noStrike" kern="0" cap="none" spc="0" normalizeH="0" baseline="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a:t>
              </a:r>
              <a:endParaRPr kumimoji="0" lang="en-US" altLang="zh-CN" sz="1800" b="0" i="0" u="none" strike="noStrike" kern="0" cap="none" spc="0" normalizeH="0" baseline="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r>
                <a:rPr kumimoji="0" lang="en-US" altLang="zh-CN" sz="1800" b="0" i="0" u="none" strike="noStrike" kern="0" cap="none" spc="0" normalizeH="0" baseline="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生产模式主要增加了文件压缩、文件md5名修改、替换html等操作</a:t>
              </a:r>
              <a:endParaRPr kumimoji="0" lang="en-US" altLang="zh-CN" sz="1800" b="0" i="0" u="none" strike="noStrike" kern="0" cap="none" spc="0" normalizeH="0" baseline="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r>
                <a:rPr kumimoji="0" lang="en-US" altLang="zh-CN" sz="1800" b="0" i="0" u="none" strike="noStrike" kern="0" cap="none" spc="0" normalizeH="0" baseline="0" noProof="0" dirty="0" err="1">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这样的好处就是上线非常方便，一个命令即可更新线上，而且不存在缓存问题</a:t>
              </a:r>
              <a:r>
                <a:rPr kumimoji="0" lang="en-US" altLang="zh-CN" sz="1800" b="0" i="0" u="none" strike="noStrike" kern="0" cap="none" spc="0" normalizeH="0" baseline="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a:t>
              </a:r>
              <a:endParaRPr kumimoji="0" lang="en-US" altLang="zh-CN" sz="1800" b="0" i="0" u="none" strike="noStrike" kern="0" cap="none" spc="0" normalizeH="0" baseline="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p:txBody>
        </p:sp>
        <p:sp>
          <p:nvSpPr>
            <p:cNvPr id="8" name="MH_Other_2"/>
            <p:cNvSpPr/>
            <p:nvPr>
              <p:custDataLst>
                <p:tags r:id="rId3"/>
              </p:custDataLst>
            </p:nvPr>
          </p:nvSpPr>
          <p:spPr bwMode="auto">
            <a:xfrm>
              <a:off x="7309797" y="4999600"/>
              <a:ext cx="1711966" cy="1080526"/>
            </a:xfrm>
            <a:custGeom>
              <a:avLst/>
              <a:gdLst>
                <a:gd name="T0" fmla="*/ 311438 w 1909763"/>
                <a:gd name="T1" fmla="*/ 1234671 h 1912938"/>
                <a:gd name="T2" fmla="*/ 423998 w 1909763"/>
                <a:gd name="T3" fmla="*/ 1256142 h 1912938"/>
                <a:gd name="T4" fmla="*/ 469528 w 1909763"/>
                <a:gd name="T5" fmla="*/ 1335710 h 1912938"/>
                <a:gd name="T6" fmla="*/ 530235 w 1909763"/>
                <a:gd name="T7" fmla="*/ 1396649 h 1912938"/>
                <a:gd name="T8" fmla="*/ 631728 w 1909763"/>
                <a:gd name="T9" fmla="*/ 1456326 h 1912938"/>
                <a:gd name="T10" fmla="*/ 647854 w 1909763"/>
                <a:gd name="T11" fmla="*/ 1533683 h 1912938"/>
                <a:gd name="T12" fmla="*/ 0 w 1909763"/>
                <a:gd name="T13" fmla="*/ 1905000 h 1912938"/>
                <a:gd name="T14" fmla="*/ 990076 w 1909763"/>
                <a:gd name="T15" fmla="*/ 547002 h 1912938"/>
                <a:gd name="T16" fmla="*/ 1084268 w 1909763"/>
                <a:gd name="T17" fmla="*/ 595709 h 1912938"/>
                <a:gd name="T18" fmla="*/ 1176565 w 1909763"/>
                <a:gd name="T19" fmla="*/ 667504 h 1912938"/>
                <a:gd name="T20" fmla="*/ 1294781 w 1909763"/>
                <a:gd name="T21" fmla="*/ 800657 h 1912938"/>
                <a:gd name="T22" fmla="*/ 1351992 w 1909763"/>
                <a:gd name="T23" fmla="*/ 906610 h 1912938"/>
                <a:gd name="T24" fmla="*/ 1367480 w 1909763"/>
                <a:gd name="T25" fmla="*/ 971447 h 1912938"/>
                <a:gd name="T26" fmla="*/ 741633 w 1909763"/>
                <a:gd name="T27" fmla="*/ 1521772 h 1912938"/>
                <a:gd name="T28" fmla="*/ 719507 w 1909763"/>
                <a:gd name="T29" fmla="*/ 1441437 h 1912938"/>
                <a:gd name="T30" fmla="*/ 689163 w 1909763"/>
                <a:gd name="T31" fmla="*/ 1362684 h 1912938"/>
                <a:gd name="T32" fmla="*/ 605717 w 1909763"/>
                <a:gd name="T33" fmla="*/ 1309233 h 1912938"/>
                <a:gd name="T34" fmla="*/ 554511 w 1909763"/>
                <a:gd name="T35" fmla="*/ 1257047 h 1912938"/>
                <a:gd name="T36" fmla="*/ 495403 w 1909763"/>
                <a:gd name="T37" fmla="*/ 1173233 h 1912938"/>
                <a:gd name="T38" fmla="*/ 414485 w 1909763"/>
                <a:gd name="T39" fmla="*/ 1167223 h 1912938"/>
                <a:gd name="T40" fmla="*/ 334200 w 1909763"/>
                <a:gd name="T41" fmla="*/ 1137810 h 1912938"/>
                <a:gd name="T42" fmla="*/ 1102115 w 1909763"/>
                <a:gd name="T43" fmla="*/ 389221 h 1912938"/>
                <a:gd name="T44" fmla="*/ 1182317 w 1909763"/>
                <a:gd name="T45" fmla="*/ 412935 h 1912938"/>
                <a:gd name="T46" fmla="*/ 1278052 w 1909763"/>
                <a:gd name="T47" fmla="*/ 467951 h 1912938"/>
                <a:gd name="T48" fmla="*/ 1390271 w 1909763"/>
                <a:gd name="T49" fmla="*/ 569762 h 1912938"/>
                <a:gd name="T50" fmla="*/ 1465401 w 1909763"/>
                <a:gd name="T51" fmla="*/ 674102 h 1912938"/>
                <a:gd name="T52" fmla="*/ 1496150 w 1909763"/>
                <a:gd name="T53" fmla="*/ 753148 h 1912938"/>
                <a:gd name="T54" fmla="*/ 1438773 w 1909763"/>
                <a:gd name="T55" fmla="*/ 874245 h 1912938"/>
                <a:gd name="T56" fmla="*/ 1394075 w 1909763"/>
                <a:gd name="T57" fmla="*/ 754728 h 1912938"/>
                <a:gd name="T58" fmla="*/ 1286611 w 1909763"/>
                <a:gd name="T59" fmla="*/ 617822 h 1912938"/>
                <a:gd name="T60" fmla="*/ 1182317 w 1909763"/>
                <a:gd name="T61" fmla="*/ 530239 h 1912938"/>
                <a:gd name="T62" fmla="*/ 1095458 w 1909763"/>
                <a:gd name="T63" fmla="*/ 479966 h 1912938"/>
                <a:gd name="T64" fmla="*/ 1079925 w 1909763"/>
                <a:gd name="T65" fmla="*/ 387324 h 1912938"/>
                <a:gd name="T66" fmla="*/ 1274840 w 1909763"/>
                <a:gd name="T67" fmla="*/ 248813 h 1912938"/>
                <a:gd name="T68" fmla="*/ 1361157 w 1909763"/>
                <a:gd name="T69" fmla="*/ 287000 h 1912938"/>
                <a:gd name="T70" fmla="*/ 1471820 w 1909763"/>
                <a:gd name="T71" fmla="*/ 367792 h 1912938"/>
                <a:gd name="T72" fmla="*/ 1577108 w 1909763"/>
                <a:gd name="T73" fmla="*/ 484246 h 1912938"/>
                <a:gd name="T74" fmla="*/ 1629910 w 1909763"/>
                <a:gd name="T75" fmla="*/ 580818 h 1912938"/>
                <a:gd name="T76" fmla="*/ 1646668 w 1909763"/>
                <a:gd name="T77" fmla="*/ 647723 h 1912938"/>
                <a:gd name="T78" fmla="*/ 1571733 w 1909763"/>
                <a:gd name="T79" fmla="*/ 701374 h 1912938"/>
                <a:gd name="T80" fmla="*/ 1500908 w 1909763"/>
                <a:gd name="T81" fmla="*/ 566932 h 1912938"/>
                <a:gd name="T82" fmla="*/ 1381077 w 1909763"/>
                <a:gd name="T83" fmla="*/ 437539 h 1912938"/>
                <a:gd name="T84" fmla="*/ 1277685 w 1909763"/>
                <a:gd name="T85" fmla="*/ 362111 h 1912938"/>
                <a:gd name="T86" fmla="*/ 1174610 w 1909763"/>
                <a:gd name="T87" fmla="*/ 313195 h 1912938"/>
                <a:gd name="T88" fmla="*/ 1571880 w 1909763"/>
                <a:gd name="T89" fmla="*/ 0 h 1912938"/>
                <a:gd name="T90" fmla="*/ 1674374 w 1909763"/>
                <a:gd name="T91" fmla="*/ 27868 h 1912938"/>
                <a:gd name="T92" fmla="*/ 1797116 w 1909763"/>
                <a:gd name="T93" fmla="*/ 110838 h 1912938"/>
                <a:gd name="T94" fmla="*/ 1880946 w 1909763"/>
                <a:gd name="T95" fmla="*/ 216927 h 1912938"/>
                <a:gd name="T96" fmla="*/ 1901825 w 1909763"/>
                <a:gd name="T97" fmla="*/ 315415 h 1912938"/>
                <a:gd name="T98" fmla="*/ 1879681 w 1909763"/>
                <a:gd name="T99" fmla="*/ 399018 h 1912938"/>
                <a:gd name="T100" fmla="*/ 1834128 w 1909763"/>
                <a:gd name="T101" fmla="*/ 461405 h 1912938"/>
                <a:gd name="T102" fmla="*/ 1716764 w 1909763"/>
                <a:gd name="T103" fmla="*/ 551026 h 1912938"/>
                <a:gd name="T104" fmla="*/ 1686079 w 1909763"/>
                <a:gd name="T105" fmla="*/ 466156 h 1912938"/>
                <a:gd name="T106" fmla="*/ 1635148 w 1909763"/>
                <a:gd name="T107" fmla="*/ 386034 h 1912938"/>
                <a:gd name="T108" fmla="*/ 1552899 w 1909763"/>
                <a:gd name="T109" fmla="*/ 297997 h 1912938"/>
                <a:gd name="T110" fmla="*/ 1465272 w 1909763"/>
                <a:gd name="T111" fmla="*/ 231811 h 1912938"/>
                <a:gd name="T112" fmla="*/ 1387135 w 1909763"/>
                <a:gd name="T113" fmla="*/ 193176 h 1912938"/>
                <a:gd name="T114" fmla="*/ 1324816 w 1909763"/>
                <a:gd name="T115" fmla="*/ 138389 h 1912938"/>
                <a:gd name="T116" fmla="*/ 1449455 w 1909763"/>
                <a:gd name="T117" fmla="*/ 33885 h 1912938"/>
                <a:gd name="T118" fmla="*/ 1518102 w 1909763"/>
                <a:gd name="T119" fmla="*/ 4750 h 1912938"/>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1909763" h="1912938">
                  <a:moveTo>
                    <a:pt x="275590" y="1223963"/>
                  </a:moveTo>
                  <a:lnTo>
                    <a:pt x="276860" y="1225231"/>
                  </a:lnTo>
                  <a:lnTo>
                    <a:pt x="281623" y="1228085"/>
                  </a:lnTo>
                  <a:lnTo>
                    <a:pt x="285433" y="1229987"/>
                  </a:lnTo>
                  <a:lnTo>
                    <a:pt x="290513" y="1232207"/>
                  </a:lnTo>
                  <a:lnTo>
                    <a:pt x="296545" y="1235060"/>
                  </a:lnTo>
                  <a:lnTo>
                    <a:pt x="304165" y="1237280"/>
                  </a:lnTo>
                  <a:lnTo>
                    <a:pt x="312738" y="1239816"/>
                  </a:lnTo>
                  <a:lnTo>
                    <a:pt x="323215" y="1242036"/>
                  </a:lnTo>
                  <a:lnTo>
                    <a:pt x="335280" y="1244255"/>
                  </a:lnTo>
                  <a:lnTo>
                    <a:pt x="348933" y="1246157"/>
                  </a:lnTo>
                  <a:lnTo>
                    <a:pt x="364173" y="1248060"/>
                  </a:lnTo>
                  <a:lnTo>
                    <a:pt x="381318" y="1249328"/>
                  </a:lnTo>
                  <a:lnTo>
                    <a:pt x="400368" y="1249962"/>
                  </a:lnTo>
                  <a:lnTo>
                    <a:pt x="421958" y="1250279"/>
                  </a:lnTo>
                  <a:lnTo>
                    <a:pt x="425768" y="1261376"/>
                  </a:lnTo>
                  <a:lnTo>
                    <a:pt x="430213" y="1272474"/>
                  </a:lnTo>
                  <a:lnTo>
                    <a:pt x="434658" y="1282937"/>
                  </a:lnTo>
                  <a:lnTo>
                    <a:pt x="440055" y="1293083"/>
                  </a:lnTo>
                  <a:lnTo>
                    <a:pt x="445453" y="1303229"/>
                  </a:lnTo>
                  <a:lnTo>
                    <a:pt x="451485" y="1313375"/>
                  </a:lnTo>
                  <a:lnTo>
                    <a:pt x="457835" y="1322886"/>
                  </a:lnTo>
                  <a:lnTo>
                    <a:pt x="464185" y="1332081"/>
                  </a:lnTo>
                  <a:lnTo>
                    <a:pt x="471488" y="1341276"/>
                  </a:lnTo>
                  <a:lnTo>
                    <a:pt x="478473" y="1349837"/>
                  </a:lnTo>
                  <a:lnTo>
                    <a:pt x="485775" y="1358080"/>
                  </a:lnTo>
                  <a:lnTo>
                    <a:pt x="493395" y="1366324"/>
                  </a:lnTo>
                  <a:lnTo>
                    <a:pt x="500698" y="1374250"/>
                  </a:lnTo>
                  <a:lnTo>
                    <a:pt x="508635" y="1381860"/>
                  </a:lnTo>
                  <a:lnTo>
                    <a:pt x="516573" y="1388835"/>
                  </a:lnTo>
                  <a:lnTo>
                    <a:pt x="524510" y="1395493"/>
                  </a:lnTo>
                  <a:lnTo>
                    <a:pt x="532448" y="1402469"/>
                  </a:lnTo>
                  <a:lnTo>
                    <a:pt x="540385" y="1408810"/>
                  </a:lnTo>
                  <a:lnTo>
                    <a:pt x="555943" y="1420541"/>
                  </a:lnTo>
                  <a:lnTo>
                    <a:pt x="571500" y="1430687"/>
                  </a:lnTo>
                  <a:lnTo>
                    <a:pt x="586105" y="1439565"/>
                  </a:lnTo>
                  <a:lnTo>
                    <a:pt x="600075" y="1447492"/>
                  </a:lnTo>
                  <a:lnTo>
                    <a:pt x="612775" y="1453833"/>
                  </a:lnTo>
                  <a:lnTo>
                    <a:pt x="624523" y="1458589"/>
                  </a:lnTo>
                  <a:lnTo>
                    <a:pt x="634365" y="1462394"/>
                  </a:lnTo>
                  <a:lnTo>
                    <a:pt x="634365" y="1467784"/>
                  </a:lnTo>
                  <a:lnTo>
                    <a:pt x="634683" y="1473808"/>
                  </a:lnTo>
                  <a:lnTo>
                    <a:pt x="635318" y="1479832"/>
                  </a:lnTo>
                  <a:lnTo>
                    <a:pt x="636270" y="1486173"/>
                  </a:lnTo>
                  <a:lnTo>
                    <a:pt x="638810" y="1499173"/>
                  </a:lnTo>
                  <a:lnTo>
                    <a:pt x="641668" y="1512489"/>
                  </a:lnTo>
                  <a:lnTo>
                    <a:pt x="645795" y="1526440"/>
                  </a:lnTo>
                  <a:lnTo>
                    <a:pt x="650558" y="1540074"/>
                  </a:lnTo>
                  <a:lnTo>
                    <a:pt x="655321" y="1553707"/>
                  </a:lnTo>
                  <a:lnTo>
                    <a:pt x="660083" y="1566707"/>
                  </a:lnTo>
                  <a:lnTo>
                    <a:pt x="665481" y="1579389"/>
                  </a:lnTo>
                  <a:lnTo>
                    <a:pt x="670243" y="1590803"/>
                  </a:lnTo>
                  <a:lnTo>
                    <a:pt x="679133" y="1610144"/>
                  </a:lnTo>
                  <a:lnTo>
                    <a:pt x="685165" y="1623144"/>
                  </a:lnTo>
                  <a:lnTo>
                    <a:pt x="687388" y="1627900"/>
                  </a:lnTo>
                  <a:lnTo>
                    <a:pt x="0" y="1912938"/>
                  </a:lnTo>
                  <a:lnTo>
                    <a:pt x="275590" y="1223963"/>
                  </a:lnTo>
                  <a:close/>
                  <a:moveTo>
                    <a:pt x="923427" y="530225"/>
                  </a:moveTo>
                  <a:lnTo>
                    <a:pt x="931362" y="531813"/>
                  </a:lnTo>
                  <a:lnTo>
                    <a:pt x="941201" y="533401"/>
                  </a:lnTo>
                  <a:lnTo>
                    <a:pt x="951993" y="536259"/>
                  </a:lnTo>
                  <a:lnTo>
                    <a:pt x="965007" y="539435"/>
                  </a:lnTo>
                  <a:lnTo>
                    <a:pt x="978972" y="544199"/>
                  </a:lnTo>
                  <a:lnTo>
                    <a:pt x="994208" y="549281"/>
                  </a:lnTo>
                  <a:lnTo>
                    <a:pt x="1010713" y="555950"/>
                  </a:lnTo>
                  <a:lnTo>
                    <a:pt x="1028805" y="564526"/>
                  </a:lnTo>
                  <a:lnTo>
                    <a:pt x="1038327" y="568972"/>
                  </a:lnTo>
                  <a:lnTo>
                    <a:pt x="1047849" y="574053"/>
                  </a:lnTo>
                  <a:lnTo>
                    <a:pt x="1057689" y="579453"/>
                  </a:lnTo>
                  <a:lnTo>
                    <a:pt x="1067845" y="585487"/>
                  </a:lnTo>
                  <a:lnTo>
                    <a:pt x="1078320" y="591521"/>
                  </a:lnTo>
                  <a:lnTo>
                    <a:pt x="1088794" y="598191"/>
                  </a:lnTo>
                  <a:lnTo>
                    <a:pt x="1099903" y="605495"/>
                  </a:lnTo>
                  <a:lnTo>
                    <a:pt x="1111012" y="613118"/>
                  </a:lnTo>
                  <a:lnTo>
                    <a:pt x="1122439" y="621058"/>
                  </a:lnTo>
                  <a:lnTo>
                    <a:pt x="1133548" y="630268"/>
                  </a:lnTo>
                  <a:lnTo>
                    <a:pt x="1145609" y="639161"/>
                  </a:lnTo>
                  <a:lnTo>
                    <a:pt x="1157353" y="649006"/>
                  </a:lnTo>
                  <a:lnTo>
                    <a:pt x="1169415" y="659487"/>
                  </a:lnTo>
                  <a:lnTo>
                    <a:pt x="1181476" y="670285"/>
                  </a:lnTo>
                  <a:lnTo>
                    <a:pt x="1193855" y="681719"/>
                  </a:lnTo>
                  <a:lnTo>
                    <a:pt x="1206234" y="693787"/>
                  </a:lnTo>
                  <a:lnTo>
                    <a:pt x="1224326" y="712208"/>
                  </a:lnTo>
                  <a:lnTo>
                    <a:pt x="1241148" y="730311"/>
                  </a:lnTo>
                  <a:lnTo>
                    <a:pt x="1257336" y="748731"/>
                  </a:lnTo>
                  <a:lnTo>
                    <a:pt x="1272888" y="767152"/>
                  </a:lnTo>
                  <a:lnTo>
                    <a:pt x="1287172" y="785573"/>
                  </a:lnTo>
                  <a:lnTo>
                    <a:pt x="1300185" y="803993"/>
                  </a:lnTo>
                  <a:lnTo>
                    <a:pt x="1312246" y="822096"/>
                  </a:lnTo>
                  <a:lnTo>
                    <a:pt x="1323356" y="840199"/>
                  </a:lnTo>
                  <a:lnTo>
                    <a:pt x="1333513" y="857984"/>
                  </a:lnTo>
                  <a:lnTo>
                    <a:pt x="1343035" y="875770"/>
                  </a:lnTo>
                  <a:lnTo>
                    <a:pt x="1346843" y="884345"/>
                  </a:lnTo>
                  <a:lnTo>
                    <a:pt x="1350970" y="892920"/>
                  </a:lnTo>
                  <a:lnTo>
                    <a:pt x="1354461" y="901813"/>
                  </a:lnTo>
                  <a:lnTo>
                    <a:pt x="1357635" y="910388"/>
                  </a:lnTo>
                  <a:lnTo>
                    <a:pt x="1360809" y="918963"/>
                  </a:lnTo>
                  <a:lnTo>
                    <a:pt x="1363349" y="927220"/>
                  </a:lnTo>
                  <a:lnTo>
                    <a:pt x="1365570" y="935478"/>
                  </a:lnTo>
                  <a:lnTo>
                    <a:pt x="1367792" y="943735"/>
                  </a:lnTo>
                  <a:lnTo>
                    <a:pt x="1369697" y="951675"/>
                  </a:lnTo>
                  <a:lnTo>
                    <a:pt x="1370966" y="959933"/>
                  </a:lnTo>
                  <a:lnTo>
                    <a:pt x="1372236" y="967873"/>
                  </a:lnTo>
                  <a:lnTo>
                    <a:pt x="1373188" y="975495"/>
                  </a:lnTo>
                  <a:lnTo>
                    <a:pt x="774247" y="1579563"/>
                  </a:lnTo>
                  <a:lnTo>
                    <a:pt x="771708" y="1576387"/>
                  </a:lnTo>
                  <a:lnTo>
                    <a:pt x="768851" y="1572258"/>
                  </a:lnTo>
                  <a:lnTo>
                    <a:pt x="765042" y="1566542"/>
                  </a:lnTo>
                  <a:lnTo>
                    <a:pt x="760281" y="1559237"/>
                  </a:lnTo>
                  <a:lnTo>
                    <a:pt x="755520" y="1550344"/>
                  </a:lnTo>
                  <a:lnTo>
                    <a:pt x="749807" y="1540181"/>
                  </a:lnTo>
                  <a:lnTo>
                    <a:pt x="744728" y="1528113"/>
                  </a:lnTo>
                  <a:lnTo>
                    <a:pt x="739333" y="1515091"/>
                  </a:lnTo>
                  <a:lnTo>
                    <a:pt x="734254" y="1500164"/>
                  </a:lnTo>
                  <a:lnTo>
                    <a:pt x="731715" y="1492224"/>
                  </a:lnTo>
                  <a:lnTo>
                    <a:pt x="729493" y="1483967"/>
                  </a:lnTo>
                  <a:lnTo>
                    <a:pt x="727271" y="1475392"/>
                  </a:lnTo>
                  <a:lnTo>
                    <a:pt x="725367" y="1466181"/>
                  </a:lnTo>
                  <a:lnTo>
                    <a:pt x="724097" y="1457289"/>
                  </a:lnTo>
                  <a:lnTo>
                    <a:pt x="722510" y="1447443"/>
                  </a:lnTo>
                  <a:lnTo>
                    <a:pt x="721241" y="1437280"/>
                  </a:lnTo>
                  <a:lnTo>
                    <a:pt x="720288" y="1427117"/>
                  </a:lnTo>
                  <a:lnTo>
                    <a:pt x="719336" y="1416319"/>
                  </a:lnTo>
                  <a:lnTo>
                    <a:pt x="719336" y="1405203"/>
                  </a:lnTo>
                  <a:lnTo>
                    <a:pt x="719336" y="1394087"/>
                  </a:lnTo>
                  <a:lnTo>
                    <a:pt x="719971" y="1382018"/>
                  </a:lnTo>
                  <a:lnTo>
                    <a:pt x="705688" y="1375349"/>
                  </a:lnTo>
                  <a:lnTo>
                    <a:pt x="692039" y="1368362"/>
                  </a:lnTo>
                  <a:lnTo>
                    <a:pt x="679343" y="1361692"/>
                  </a:lnTo>
                  <a:lnTo>
                    <a:pt x="667282" y="1355023"/>
                  </a:lnTo>
                  <a:lnTo>
                    <a:pt x="655855" y="1348035"/>
                  </a:lnTo>
                  <a:lnTo>
                    <a:pt x="645381" y="1341366"/>
                  </a:lnTo>
                  <a:lnTo>
                    <a:pt x="635224" y="1334696"/>
                  </a:lnTo>
                  <a:lnTo>
                    <a:pt x="625385" y="1327709"/>
                  </a:lnTo>
                  <a:lnTo>
                    <a:pt x="616497" y="1321357"/>
                  </a:lnTo>
                  <a:lnTo>
                    <a:pt x="608245" y="1314688"/>
                  </a:lnTo>
                  <a:lnTo>
                    <a:pt x="599992" y="1308018"/>
                  </a:lnTo>
                  <a:lnTo>
                    <a:pt x="592692" y="1301349"/>
                  </a:lnTo>
                  <a:lnTo>
                    <a:pt x="585709" y="1294679"/>
                  </a:lnTo>
                  <a:lnTo>
                    <a:pt x="579361" y="1288327"/>
                  </a:lnTo>
                  <a:lnTo>
                    <a:pt x="573013" y="1281975"/>
                  </a:lnTo>
                  <a:lnTo>
                    <a:pt x="567300" y="1275306"/>
                  </a:lnTo>
                  <a:lnTo>
                    <a:pt x="561904" y="1268636"/>
                  </a:lnTo>
                  <a:lnTo>
                    <a:pt x="556825" y="1262285"/>
                  </a:lnTo>
                  <a:lnTo>
                    <a:pt x="552064" y="1255933"/>
                  </a:lnTo>
                  <a:lnTo>
                    <a:pt x="547621" y="1249898"/>
                  </a:lnTo>
                  <a:lnTo>
                    <a:pt x="539686" y="1237194"/>
                  </a:lnTo>
                  <a:lnTo>
                    <a:pt x="532703" y="1224808"/>
                  </a:lnTo>
                  <a:lnTo>
                    <a:pt x="526355" y="1212739"/>
                  </a:lnTo>
                  <a:lnTo>
                    <a:pt x="520641" y="1200988"/>
                  </a:lnTo>
                  <a:lnTo>
                    <a:pt x="509850" y="1177804"/>
                  </a:lnTo>
                  <a:lnTo>
                    <a:pt x="497471" y="1178122"/>
                  </a:lnTo>
                  <a:lnTo>
                    <a:pt x="485727" y="1178122"/>
                  </a:lnTo>
                  <a:lnTo>
                    <a:pt x="474300" y="1178122"/>
                  </a:lnTo>
                  <a:lnTo>
                    <a:pt x="463509" y="1177804"/>
                  </a:lnTo>
                  <a:lnTo>
                    <a:pt x="453352" y="1177169"/>
                  </a:lnTo>
                  <a:lnTo>
                    <a:pt x="443512" y="1175898"/>
                  </a:lnTo>
                  <a:lnTo>
                    <a:pt x="433673" y="1174628"/>
                  </a:lnTo>
                  <a:lnTo>
                    <a:pt x="424785" y="1173675"/>
                  </a:lnTo>
                  <a:lnTo>
                    <a:pt x="416215" y="1172087"/>
                  </a:lnTo>
                  <a:lnTo>
                    <a:pt x="408280" y="1170182"/>
                  </a:lnTo>
                  <a:lnTo>
                    <a:pt x="393045" y="1167006"/>
                  </a:lnTo>
                  <a:lnTo>
                    <a:pt x="379714" y="1162877"/>
                  </a:lnTo>
                  <a:lnTo>
                    <a:pt x="367653" y="1158431"/>
                  </a:lnTo>
                  <a:lnTo>
                    <a:pt x="357496" y="1153984"/>
                  </a:lnTo>
                  <a:lnTo>
                    <a:pt x="348926" y="1149855"/>
                  </a:lnTo>
                  <a:lnTo>
                    <a:pt x="341308" y="1146044"/>
                  </a:lnTo>
                  <a:lnTo>
                    <a:pt x="335595" y="1142551"/>
                  </a:lnTo>
                  <a:lnTo>
                    <a:pt x="331151" y="1139375"/>
                  </a:lnTo>
                  <a:lnTo>
                    <a:pt x="327660" y="1137152"/>
                  </a:lnTo>
                  <a:lnTo>
                    <a:pt x="325438" y="1134928"/>
                  </a:lnTo>
                  <a:lnTo>
                    <a:pt x="923427" y="530225"/>
                  </a:lnTo>
                  <a:close/>
                  <a:moveTo>
                    <a:pt x="1084432" y="388938"/>
                  </a:moveTo>
                  <a:lnTo>
                    <a:pt x="1089844" y="389573"/>
                  </a:lnTo>
                  <a:lnTo>
                    <a:pt x="1097165" y="389891"/>
                  </a:lnTo>
                  <a:lnTo>
                    <a:pt x="1106715" y="390843"/>
                  </a:lnTo>
                  <a:lnTo>
                    <a:pt x="1118175" y="392748"/>
                  </a:lnTo>
                  <a:lnTo>
                    <a:pt x="1132499" y="396241"/>
                  </a:lnTo>
                  <a:lnTo>
                    <a:pt x="1140458" y="398146"/>
                  </a:lnTo>
                  <a:lnTo>
                    <a:pt x="1148734" y="400686"/>
                  </a:lnTo>
                  <a:lnTo>
                    <a:pt x="1157329" y="403226"/>
                  </a:lnTo>
                  <a:lnTo>
                    <a:pt x="1166879" y="406718"/>
                  </a:lnTo>
                  <a:lnTo>
                    <a:pt x="1176747" y="410528"/>
                  </a:lnTo>
                  <a:lnTo>
                    <a:pt x="1187252" y="414656"/>
                  </a:lnTo>
                  <a:lnTo>
                    <a:pt x="1197756" y="419418"/>
                  </a:lnTo>
                  <a:lnTo>
                    <a:pt x="1208579" y="424816"/>
                  </a:lnTo>
                  <a:lnTo>
                    <a:pt x="1220358" y="430848"/>
                  </a:lnTo>
                  <a:lnTo>
                    <a:pt x="1232136" y="437198"/>
                  </a:lnTo>
                  <a:lnTo>
                    <a:pt x="1244550" y="444183"/>
                  </a:lnTo>
                  <a:lnTo>
                    <a:pt x="1256965" y="452121"/>
                  </a:lnTo>
                  <a:lnTo>
                    <a:pt x="1270017" y="460376"/>
                  </a:lnTo>
                  <a:lnTo>
                    <a:pt x="1283386" y="469901"/>
                  </a:lnTo>
                  <a:lnTo>
                    <a:pt x="1296438" y="480061"/>
                  </a:lnTo>
                  <a:lnTo>
                    <a:pt x="1310444" y="490856"/>
                  </a:lnTo>
                  <a:lnTo>
                    <a:pt x="1324450" y="502286"/>
                  </a:lnTo>
                  <a:lnTo>
                    <a:pt x="1338775" y="514986"/>
                  </a:lnTo>
                  <a:lnTo>
                    <a:pt x="1353100" y="528003"/>
                  </a:lnTo>
                  <a:lnTo>
                    <a:pt x="1367743" y="542291"/>
                  </a:lnTo>
                  <a:lnTo>
                    <a:pt x="1382386" y="557531"/>
                  </a:lnTo>
                  <a:lnTo>
                    <a:pt x="1396074" y="572136"/>
                  </a:lnTo>
                  <a:lnTo>
                    <a:pt x="1408489" y="586423"/>
                  </a:lnTo>
                  <a:lnTo>
                    <a:pt x="1420267" y="600393"/>
                  </a:lnTo>
                  <a:lnTo>
                    <a:pt x="1430772" y="613728"/>
                  </a:lnTo>
                  <a:lnTo>
                    <a:pt x="1440640" y="627381"/>
                  </a:lnTo>
                  <a:lnTo>
                    <a:pt x="1449235" y="640081"/>
                  </a:lnTo>
                  <a:lnTo>
                    <a:pt x="1457511" y="653098"/>
                  </a:lnTo>
                  <a:lnTo>
                    <a:pt x="1464833" y="665163"/>
                  </a:lnTo>
                  <a:lnTo>
                    <a:pt x="1471517" y="676911"/>
                  </a:lnTo>
                  <a:lnTo>
                    <a:pt x="1477566" y="688341"/>
                  </a:lnTo>
                  <a:lnTo>
                    <a:pt x="1482341" y="699136"/>
                  </a:lnTo>
                  <a:lnTo>
                    <a:pt x="1487434" y="709613"/>
                  </a:lnTo>
                  <a:lnTo>
                    <a:pt x="1490935" y="720408"/>
                  </a:lnTo>
                  <a:lnTo>
                    <a:pt x="1494755" y="729616"/>
                  </a:lnTo>
                  <a:lnTo>
                    <a:pt x="1497939" y="739141"/>
                  </a:lnTo>
                  <a:lnTo>
                    <a:pt x="1500167" y="747713"/>
                  </a:lnTo>
                  <a:lnTo>
                    <a:pt x="1502395" y="756286"/>
                  </a:lnTo>
                  <a:lnTo>
                    <a:pt x="1503987" y="763906"/>
                  </a:lnTo>
                  <a:lnTo>
                    <a:pt x="1505260" y="771526"/>
                  </a:lnTo>
                  <a:lnTo>
                    <a:pt x="1507170" y="784543"/>
                  </a:lnTo>
                  <a:lnTo>
                    <a:pt x="1508125" y="795338"/>
                  </a:lnTo>
                  <a:lnTo>
                    <a:pt x="1508125" y="804228"/>
                  </a:lnTo>
                  <a:lnTo>
                    <a:pt x="1507807" y="810261"/>
                  </a:lnTo>
                  <a:lnTo>
                    <a:pt x="1506852" y="815341"/>
                  </a:lnTo>
                  <a:lnTo>
                    <a:pt x="1444778" y="877888"/>
                  </a:lnTo>
                  <a:lnTo>
                    <a:pt x="1442550" y="864553"/>
                  </a:lnTo>
                  <a:lnTo>
                    <a:pt x="1439048" y="851218"/>
                  </a:lnTo>
                  <a:lnTo>
                    <a:pt x="1435228" y="836296"/>
                  </a:lnTo>
                  <a:lnTo>
                    <a:pt x="1430135" y="821691"/>
                  </a:lnTo>
                  <a:lnTo>
                    <a:pt x="1424087" y="806451"/>
                  </a:lnTo>
                  <a:lnTo>
                    <a:pt x="1416765" y="790576"/>
                  </a:lnTo>
                  <a:lnTo>
                    <a:pt x="1408807" y="774383"/>
                  </a:lnTo>
                  <a:lnTo>
                    <a:pt x="1399894" y="757873"/>
                  </a:lnTo>
                  <a:lnTo>
                    <a:pt x="1390026" y="741363"/>
                  </a:lnTo>
                  <a:lnTo>
                    <a:pt x="1378884" y="724536"/>
                  </a:lnTo>
                  <a:lnTo>
                    <a:pt x="1367106" y="707073"/>
                  </a:lnTo>
                  <a:lnTo>
                    <a:pt x="1353737" y="689928"/>
                  </a:lnTo>
                  <a:lnTo>
                    <a:pt x="1340048" y="672466"/>
                  </a:lnTo>
                  <a:lnTo>
                    <a:pt x="1325087" y="655003"/>
                  </a:lnTo>
                  <a:lnTo>
                    <a:pt x="1308852" y="637541"/>
                  </a:lnTo>
                  <a:lnTo>
                    <a:pt x="1291981" y="620396"/>
                  </a:lnTo>
                  <a:lnTo>
                    <a:pt x="1278611" y="607061"/>
                  </a:lnTo>
                  <a:lnTo>
                    <a:pt x="1264923" y="594361"/>
                  </a:lnTo>
                  <a:lnTo>
                    <a:pt x="1251235" y="582296"/>
                  </a:lnTo>
                  <a:lnTo>
                    <a:pt x="1238184" y="570866"/>
                  </a:lnTo>
                  <a:lnTo>
                    <a:pt x="1224814" y="560388"/>
                  </a:lnTo>
                  <a:lnTo>
                    <a:pt x="1212081" y="550228"/>
                  </a:lnTo>
                  <a:lnTo>
                    <a:pt x="1199348" y="541021"/>
                  </a:lnTo>
                  <a:lnTo>
                    <a:pt x="1187252" y="532448"/>
                  </a:lnTo>
                  <a:lnTo>
                    <a:pt x="1175155" y="524511"/>
                  </a:lnTo>
                  <a:lnTo>
                    <a:pt x="1163059" y="516573"/>
                  </a:lnTo>
                  <a:lnTo>
                    <a:pt x="1151917" y="509588"/>
                  </a:lnTo>
                  <a:lnTo>
                    <a:pt x="1140776" y="502921"/>
                  </a:lnTo>
                  <a:lnTo>
                    <a:pt x="1129953" y="496888"/>
                  </a:lnTo>
                  <a:lnTo>
                    <a:pt x="1119766" y="491808"/>
                  </a:lnTo>
                  <a:lnTo>
                    <a:pt x="1109580" y="486411"/>
                  </a:lnTo>
                  <a:lnTo>
                    <a:pt x="1100030" y="481966"/>
                  </a:lnTo>
                  <a:lnTo>
                    <a:pt x="1082522" y="474028"/>
                  </a:lnTo>
                  <a:lnTo>
                    <a:pt x="1066287" y="467678"/>
                  </a:lnTo>
                  <a:lnTo>
                    <a:pt x="1052599" y="462598"/>
                  </a:lnTo>
                  <a:lnTo>
                    <a:pt x="1040821" y="459106"/>
                  </a:lnTo>
                  <a:lnTo>
                    <a:pt x="1031590" y="456248"/>
                  </a:lnTo>
                  <a:lnTo>
                    <a:pt x="1024905" y="454343"/>
                  </a:lnTo>
                  <a:lnTo>
                    <a:pt x="1019175" y="453391"/>
                  </a:lnTo>
                  <a:lnTo>
                    <a:pt x="1084432" y="388938"/>
                  </a:lnTo>
                  <a:close/>
                  <a:moveTo>
                    <a:pt x="1213168" y="238125"/>
                  </a:moveTo>
                  <a:lnTo>
                    <a:pt x="1218883" y="238125"/>
                  </a:lnTo>
                  <a:lnTo>
                    <a:pt x="1226186" y="238759"/>
                  </a:lnTo>
                  <a:lnTo>
                    <a:pt x="1236028" y="239709"/>
                  </a:lnTo>
                  <a:lnTo>
                    <a:pt x="1248411" y="242245"/>
                  </a:lnTo>
                  <a:lnTo>
                    <a:pt x="1263016" y="245414"/>
                  </a:lnTo>
                  <a:lnTo>
                    <a:pt x="1270953" y="247315"/>
                  </a:lnTo>
                  <a:lnTo>
                    <a:pt x="1280161" y="249850"/>
                  </a:lnTo>
                  <a:lnTo>
                    <a:pt x="1289051" y="253020"/>
                  </a:lnTo>
                  <a:lnTo>
                    <a:pt x="1298893" y="256506"/>
                  </a:lnTo>
                  <a:lnTo>
                    <a:pt x="1309053" y="260625"/>
                  </a:lnTo>
                  <a:lnTo>
                    <a:pt x="1319848" y="264745"/>
                  </a:lnTo>
                  <a:lnTo>
                    <a:pt x="1330961" y="269816"/>
                  </a:lnTo>
                  <a:lnTo>
                    <a:pt x="1342391" y="275203"/>
                  </a:lnTo>
                  <a:lnTo>
                    <a:pt x="1354456" y="281541"/>
                  </a:lnTo>
                  <a:lnTo>
                    <a:pt x="1366838" y="288196"/>
                  </a:lnTo>
                  <a:lnTo>
                    <a:pt x="1379538" y="295802"/>
                  </a:lnTo>
                  <a:lnTo>
                    <a:pt x="1392873" y="303725"/>
                  </a:lnTo>
                  <a:lnTo>
                    <a:pt x="1405891" y="312598"/>
                  </a:lnTo>
                  <a:lnTo>
                    <a:pt x="1419861" y="322422"/>
                  </a:lnTo>
                  <a:lnTo>
                    <a:pt x="1433831" y="332880"/>
                  </a:lnTo>
                  <a:lnTo>
                    <a:pt x="1448436" y="344289"/>
                  </a:lnTo>
                  <a:lnTo>
                    <a:pt x="1463041" y="356332"/>
                  </a:lnTo>
                  <a:lnTo>
                    <a:pt x="1477963" y="369325"/>
                  </a:lnTo>
                  <a:lnTo>
                    <a:pt x="1492886" y="383269"/>
                  </a:lnTo>
                  <a:lnTo>
                    <a:pt x="1508126" y="398164"/>
                  </a:lnTo>
                  <a:lnTo>
                    <a:pt x="1523366" y="413692"/>
                  </a:lnTo>
                  <a:lnTo>
                    <a:pt x="1537653" y="428587"/>
                  </a:lnTo>
                  <a:lnTo>
                    <a:pt x="1550353" y="443481"/>
                  </a:lnTo>
                  <a:lnTo>
                    <a:pt x="1562418" y="458376"/>
                  </a:lnTo>
                  <a:lnTo>
                    <a:pt x="1573848" y="472637"/>
                  </a:lnTo>
                  <a:lnTo>
                    <a:pt x="1583691" y="486264"/>
                  </a:lnTo>
                  <a:lnTo>
                    <a:pt x="1593216" y="499891"/>
                  </a:lnTo>
                  <a:lnTo>
                    <a:pt x="1601471" y="512884"/>
                  </a:lnTo>
                  <a:lnTo>
                    <a:pt x="1609091" y="525878"/>
                  </a:lnTo>
                  <a:lnTo>
                    <a:pt x="1616076" y="538237"/>
                  </a:lnTo>
                  <a:lnTo>
                    <a:pt x="1622108" y="549963"/>
                  </a:lnTo>
                  <a:lnTo>
                    <a:pt x="1627823" y="561371"/>
                  </a:lnTo>
                  <a:lnTo>
                    <a:pt x="1632268" y="572780"/>
                  </a:lnTo>
                  <a:lnTo>
                    <a:pt x="1636713" y="583238"/>
                  </a:lnTo>
                  <a:lnTo>
                    <a:pt x="1640206" y="593379"/>
                  </a:lnTo>
                  <a:lnTo>
                    <a:pt x="1643699" y="603203"/>
                  </a:lnTo>
                  <a:lnTo>
                    <a:pt x="1646239" y="612077"/>
                  </a:lnTo>
                  <a:lnTo>
                    <a:pt x="1648143" y="620633"/>
                  </a:lnTo>
                  <a:lnTo>
                    <a:pt x="1650049" y="628873"/>
                  </a:lnTo>
                  <a:lnTo>
                    <a:pt x="1651636" y="636478"/>
                  </a:lnTo>
                  <a:lnTo>
                    <a:pt x="1652589" y="643767"/>
                  </a:lnTo>
                  <a:lnTo>
                    <a:pt x="1653541" y="650422"/>
                  </a:lnTo>
                  <a:lnTo>
                    <a:pt x="1654176" y="661514"/>
                  </a:lnTo>
                  <a:lnTo>
                    <a:pt x="1654176" y="670705"/>
                  </a:lnTo>
                  <a:lnTo>
                    <a:pt x="1653859" y="677043"/>
                  </a:lnTo>
                  <a:lnTo>
                    <a:pt x="1652906" y="682747"/>
                  </a:lnTo>
                  <a:lnTo>
                    <a:pt x="1588136" y="747713"/>
                  </a:lnTo>
                  <a:lnTo>
                    <a:pt x="1585596" y="733769"/>
                  </a:lnTo>
                  <a:lnTo>
                    <a:pt x="1582421" y="719508"/>
                  </a:lnTo>
                  <a:lnTo>
                    <a:pt x="1578293" y="704297"/>
                  </a:lnTo>
                  <a:lnTo>
                    <a:pt x="1572896" y="689085"/>
                  </a:lnTo>
                  <a:lnTo>
                    <a:pt x="1566546" y="672923"/>
                  </a:lnTo>
                  <a:lnTo>
                    <a:pt x="1559561" y="656761"/>
                  </a:lnTo>
                  <a:lnTo>
                    <a:pt x="1550671" y="639964"/>
                  </a:lnTo>
                  <a:lnTo>
                    <a:pt x="1541463" y="622534"/>
                  </a:lnTo>
                  <a:lnTo>
                    <a:pt x="1531303" y="605105"/>
                  </a:lnTo>
                  <a:lnTo>
                    <a:pt x="1519556" y="587358"/>
                  </a:lnTo>
                  <a:lnTo>
                    <a:pt x="1507173" y="569294"/>
                  </a:lnTo>
                  <a:lnTo>
                    <a:pt x="1493521" y="551230"/>
                  </a:lnTo>
                  <a:lnTo>
                    <a:pt x="1479233" y="533166"/>
                  </a:lnTo>
                  <a:lnTo>
                    <a:pt x="1463676" y="514786"/>
                  </a:lnTo>
                  <a:lnTo>
                    <a:pt x="1446848" y="497039"/>
                  </a:lnTo>
                  <a:lnTo>
                    <a:pt x="1429386" y="478975"/>
                  </a:lnTo>
                  <a:lnTo>
                    <a:pt x="1415098" y="465031"/>
                  </a:lnTo>
                  <a:lnTo>
                    <a:pt x="1400811" y="451721"/>
                  </a:lnTo>
                  <a:lnTo>
                    <a:pt x="1386841" y="439362"/>
                  </a:lnTo>
                  <a:lnTo>
                    <a:pt x="1372871" y="427636"/>
                  </a:lnTo>
                  <a:lnTo>
                    <a:pt x="1359536" y="416544"/>
                  </a:lnTo>
                  <a:lnTo>
                    <a:pt x="1345883" y="406086"/>
                  </a:lnTo>
                  <a:lnTo>
                    <a:pt x="1332548" y="396262"/>
                  </a:lnTo>
                  <a:lnTo>
                    <a:pt x="1319848" y="387389"/>
                  </a:lnTo>
                  <a:lnTo>
                    <a:pt x="1307148" y="378832"/>
                  </a:lnTo>
                  <a:lnTo>
                    <a:pt x="1295083" y="370909"/>
                  </a:lnTo>
                  <a:lnTo>
                    <a:pt x="1283018" y="363620"/>
                  </a:lnTo>
                  <a:lnTo>
                    <a:pt x="1271271" y="356648"/>
                  </a:lnTo>
                  <a:lnTo>
                    <a:pt x="1260158" y="350627"/>
                  </a:lnTo>
                  <a:lnTo>
                    <a:pt x="1249681" y="344606"/>
                  </a:lnTo>
                  <a:lnTo>
                    <a:pt x="1239203" y="339219"/>
                  </a:lnTo>
                  <a:lnTo>
                    <a:pt x="1229361" y="334782"/>
                  </a:lnTo>
                  <a:lnTo>
                    <a:pt x="1210628" y="326542"/>
                  </a:lnTo>
                  <a:lnTo>
                    <a:pt x="1193801" y="319887"/>
                  </a:lnTo>
                  <a:lnTo>
                    <a:pt x="1179513" y="314500"/>
                  </a:lnTo>
                  <a:lnTo>
                    <a:pt x="1167766" y="310697"/>
                  </a:lnTo>
                  <a:lnTo>
                    <a:pt x="1157923" y="307845"/>
                  </a:lnTo>
                  <a:lnTo>
                    <a:pt x="1150621" y="306260"/>
                  </a:lnTo>
                  <a:lnTo>
                    <a:pt x="1144588" y="304992"/>
                  </a:lnTo>
                  <a:lnTo>
                    <a:pt x="1213168" y="238125"/>
                  </a:lnTo>
                  <a:close/>
                  <a:moveTo>
                    <a:pt x="1555569" y="0"/>
                  </a:moveTo>
                  <a:lnTo>
                    <a:pt x="1566687" y="0"/>
                  </a:lnTo>
                  <a:lnTo>
                    <a:pt x="1578441" y="0"/>
                  </a:lnTo>
                  <a:lnTo>
                    <a:pt x="1589876" y="1272"/>
                  </a:lnTo>
                  <a:lnTo>
                    <a:pt x="1601948" y="2862"/>
                  </a:lnTo>
                  <a:lnTo>
                    <a:pt x="1614337" y="5088"/>
                  </a:lnTo>
                  <a:lnTo>
                    <a:pt x="1627043" y="7950"/>
                  </a:lnTo>
                  <a:lnTo>
                    <a:pt x="1640385" y="11766"/>
                  </a:lnTo>
                  <a:lnTo>
                    <a:pt x="1653409" y="16218"/>
                  </a:lnTo>
                  <a:lnTo>
                    <a:pt x="1667386" y="21624"/>
                  </a:lnTo>
                  <a:lnTo>
                    <a:pt x="1681363" y="27984"/>
                  </a:lnTo>
                  <a:lnTo>
                    <a:pt x="1695976" y="35298"/>
                  </a:lnTo>
                  <a:lnTo>
                    <a:pt x="1710588" y="42930"/>
                  </a:lnTo>
                  <a:lnTo>
                    <a:pt x="1725836" y="52152"/>
                  </a:lnTo>
                  <a:lnTo>
                    <a:pt x="1741084" y="62010"/>
                  </a:lnTo>
                  <a:lnTo>
                    <a:pt x="1756649" y="72822"/>
                  </a:lnTo>
                  <a:lnTo>
                    <a:pt x="1772850" y="84588"/>
                  </a:lnTo>
                  <a:lnTo>
                    <a:pt x="1789051" y="97626"/>
                  </a:lnTo>
                  <a:lnTo>
                    <a:pt x="1804617" y="111300"/>
                  </a:lnTo>
                  <a:lnTo>
                    <a:pt x="1819547" y="124656"/>
                  </a:lnTo>
                  <a:lnTo>
                    <a:pt x="1832571" y="138330"/>
                  </a:lnTo>
                  <a:lnTo>
                    <a:pt x="1844642" y="151686"/>
                  </a:lnTo>
                  <a:lnTo>
                    <a:pt x="1856078" y="165042"/>
                  </a:lnTo>
                  <a:lnTo>
                    <a:pt x="1865608" y="178398"/>
                  </a:lnTo>
                  <a:lnTo>
                    <a:pt x="1874502" y="191755"/>
                  </a:lnTo>
                  <a:lnTo>
                    <a:pt x="1881809" y="204475"/>
                  </a:lnTo>
                  <a:lnTo>
                    <a:pt x="1888797" y="217831"/>
                  </a:lnTo>
                  <a:lnTo>
                    <a:pt x="1894197" y="230869"/>
                  </a:lnTo>
                  <a:lnTo>
                    <a:pt x="1898962" y="243907"/>
                  </a:lnTo>
                  <a:lnTo>
                    <a:pt x="1902457" y="256309"/>
                  </a:lnTo>
                  <a:lnTo>
                    <a:pt x="1905633" y="268711"/>
                  </a:lnTo>
                  <a:lnTo>
                    <a:pt x="1907857" y="281113"/>
                  </a:lnTo>
                  <a:lnTo>
                    <a:pt x="1908810" y="293197"/>
                  </a:lnTo>
                  <a:lnTo>
                    <a:pt x="1909763" y="305281"/>
                  </a:lnTo>
                  <a:lnTo>
                    <a:pt x="1909763" y="316729"/>
                  </a:lnTo>
                  <a:lnTo>
                    <a:pt x="1908492" y="328177"/>
                  </a:lnTo>
                  <a:lnTo>
                    <a:pt x="1907539" y="339307"/>
                  </a:lnTo>
                  <a:lnTo>
                    <a:pt x="1905316" y="350437"/>
                  </a:lnTo>
                  <a:lnTo>
                    <a:pt x="1902457" y="360931"/>
                  </a:lnTo>
                  <a:lnTo>
                    <a:pt x="1899598" y="371425"/>
                  </a:lnTo>
                  <a:lnTo>
                    <a:pt x="1895786" y="381601"/>
                  </a:lnTo>
                  <a:lnTo>
                    <a:pt x="1891656" y="391459"/>
                  </a:lnTo>
                  <a:lnTo>
                    <a:pt x="1887527" y="400681"/>
                  </a:lnTo>
                  <a:lnTo>
                    <a:pt x="1882762" y="409903"/>
                  </a:lnTo>
                  <a:lnTo>
                    <a:pt x="1877361" y="418490"/>
                  </a:lnTo>
                  <a:lnTo>
                    <a:pt x="1871643" y="426758"/>
                  </a:lnTo>
                  <a:lnTo>
                    <a:pt x="1865925" y="434708"/>
                  </a:lnTo>
                  <a:lnTo>
                    <a:pt x="1860208" y="442340"/>
                  </a:lnTo>
                  <a:lnTo>
                    <a:pt x="1854172" y="449336"/>
                  </a:lnTo>
                  <a:lnTo>
                    <a:pt x="1847501" y="456014"/>
                  </a:lnTo>
                  <a:lnTo>
                    <a:pt x="1841783" y="463328"/>
                  </a:lnTo>
                  <a:lnTo>
                    <a:pt x="1830983" y="476048"/>
                  </a:lnTo>
                  <a:lnTo>
                    <a:pt x="1801122" y="514208"/>
                  </a:lnTo>
                  <a:lnTo>
                    <a:pt x="1764909" y="560636"/>
                  </a:lnTo>
                  <a:lnTo>
                    <a:pt x="1730283" y="604838"/>
                  </a:lnTo>
                  <a:lnTo>
                    <a:pt x="1729648" y="593708"/>
                  </a:lnTo>
                  <a:lnTo>
                    <a:pt x="1728377" y="581306"/>
                  </a:lnTo>
                  <a:lnTo>
                    <a:pt x="1726471" y="567632"/>
                  </a:lnTo>
                  <a:lnTo>
                    <a:pt x="1723930" y="553322"/>
                  </a:lnTo>
                  <a:lnTo>
                    <a:pt x="1720118" y="537740"/>
                  </a:lnTo>
                  <a:lnTo>
                    <a:pt x="1715353" y="521840"/>
                  </a:lnTo>
                  <a:lnTo>
                    <a:pt x="1712494" y="513254"/>
                  </a:lnTo>
                  <a:lnTo>
                    <a:pt x="1709318" y="504668"/>
                  </a:lnTo>
                  <a:lnTo>
                    <a:pt x="1705823" y="496082"/>
                  </a:lnTo>
                  <a:lnTo>
                    <a:pt x="1702011" y="487178"/>
                  </a:lnTo>
                  <a:lnTo>
                    <a:pt x="1697882" y="477638"/>
                  </a:lnTo>
                  <a:lnTo>
                    <a:pt x="1693117" y="468098"/>
                  </a:lnTo>
                  <a:lnTo>
                    <a:pt x="1688034" y="458876"/>
                  </a:lnTo>
                  <a:lnTo>
                    <a:pt x="1682952" y="449018"/>
                  </a:lnTo>
                  <a:lnTo>
                    <a:pt x="1677234" y="439160"/>
                  </a:lnTo>
                  <a:lnTo>
                    <a:pt x="1670881" y="428984"/>
                  </a:lnTo>
                  <a:lnTo>
                    <a:pt x="1664527" y="418808"/>
                  </a:lnTo>
                  <a:lnTo>
                    <a:pt x="1657221" y="408631"/>
                  </a:lnTo>
                  <a:lnTo>
                    <a:pt x="1649915" y="398137"/>
                  </a:lnTo>
                  <a:lnTo>
                    <a:pt x="1641973" y="387643"/>
                  </a:lnTo>
                  <a:lnTo>
                    <a:pt x="1633079" y="376831"/>
                  </a:lnTo>
                  <a:lnTo>
                    <a:pt x="1624184" y="365701"/>
                  </a:lnTo>
                  <a:lnTo>
                    <a:pt x="1614337" y="354889"/>
                  </a:lnTo>
                  <a:lnTo>
                    <a:pt x="1604489" y="343441"/>
                  </a:lnTo>
                  <a:lnTo>
                    <a:pt x="1593688" y="332311"/>
                  </a:lnTo>
                  <a:lnTo>
                    <a:pt x="1582570" y="320863"/>
                  </a:lnTo>
                  <a:lnTo>
                    <a:pt x="1571134" y="310051"/>
                  </a:lnTo>
                  <a:lnTo>
                    <a:pt x="1559381" y="299239"/>
                  </a:lnTo>
                  <a:lnTo>
                    <a:pt x="1548263" y="289381"/>
                  </a:lnTo>
                  <a:lnTo>
                    <a:pt x="1536827" y="279523"/>
                  </a:lnTo>
                  <a:lnTo>
                    <a:pt x="1525709" y="270619"/>
                  </a:lnTo>
                  <a:lnTo>
                    <a:pt x="1514590" y="262351"/>
                  </a:lnTo>
                  <a:lnTo>
                    <a:pt x="1503472" y="254083"/>
                  </a:lnTo>
                  <a:lnTo>
                    <a:pt x="1492672" y="246451"/>
                  </a:lnTo>
                  <a:lnTo>
                    <a:pt x="1481871" y="239137"/>
                  </a:lnTo>
                  <a:lnTo>
                    <a:pt x="1471388" y="232777"/>
                  </a:lnTo>
                  <a:lnTo>
                    <a:pt x="1460905" y="226417"/>
                  </a:lnTo>
                  <a:lnTo>
                    <a:pt x="1450740" y="220693"/>
                  </a:lnTo>
                  <a:lnTo>
                    <a:pt x="1440575" y="215287"/>
                  </a:lnTo>
                  <a:lnTo>
                    <a:pt x="1430410" y="210199"/>
                  </a:lnTo>
                  <a:lnTo>
                    <a:pt x="1420562" y="205747"/>
                  </a:lnTo>
                  <a:lnTo>
                    <a:pt x="1411350" y="201613"/>
                  </a:lnTo>
                  <a:lnTo>
                    <a:pt x="1401820" y="197479"/>
                  </a:lnTo>
                  <a:lnTo>
                    <a:pt x="1392925" y="193981"/>
                  </a:lnTo>
                  <a:lnTo>
                    <a:pt x="1375136" y="187620"/>
                  </a:lnTo>
                  <a:lnTo>
                    <a:pt x="1358300" y="182850"/>
                  </a:lnTo>
                  <a:lnTo>
                    <a:pt x="1342417" y="178716"/>
                  </a:lnTo>
                  <a:lnTo>
                    <a:pt x="1327805" y="175536"/>
                  </a:lnTo>
                  <a:lnTo>
                    <a:pt x="1314145" y="173310"/>
                  </a:lnTo>
                  <a:lnTo>
                    <a:pt x="1301756" y="171720"/>
                  </a:lnTo>
                  <a:lnTo>
                    <a:pt x="1290638" y="171084"/>
                  </a:lnTo>
                  <a:lnTo>
                    <a:pt x="1330346" y="138966"/>
                  </a:lnTo>
                  <a:lnTo>
                    <a:pt x="1370689" y="105894"/>
                  </a:lnTo>
                  <a:lnTo>
                    <a:pt x="1405950" y="76638"/>
                  </a:lnTo>
                  <a:lnTo>
                    <a:pt x="1419609" y="64554"/>
                  </a:lnTo>
                  <a:lnTo>
                    <a:pt x="1429774" y="55650"/>
                  </a:lnTo>
                  <a:lnTo>
                    <a:pt x="1435810" y="49926"/>
                  </a:lnTo>
                  <a:lnTo>
                    <a:pt x="1442163" y="44520"/>
                  </a:lnTo>
                  <a:lnTo>
                    <a:pt x="1448834" y="39432"/>
                  </a:lnTo>
                  <a:lnTo>
                    <a:pt x="1455505" y="34026"/>
                  </a:lnTo>
                  <a:lnTo>
                    <a:pt x="1463129" y="29256"/>
                  </a:lnTo>
                  <a:lnTo>
                    <a:pt x="1470753" y="24486"/>
                  </a:lnTo>
                  <a:lnTo>
                    <a:pt x="1479012" y="20352"/>
                  </a:lnTo>
                  <a:lnTo>
                    <a:pt x="1487271" y="16218"/>
                  </a:lnTo>
                  <a:lnTo>
                    <a:pt x="1495848" y="13038"/>
                  </a:lnTo>
                  <a:lnTo>
                    <a:pt x="1505378" y="9540"/>
                  </a:lnTo>
                  <a:lnTo>
                    <a:pt x="1514590" y="6996"/>
                  </a:lnTo>
                  <a:lnTo>
                    <a:pt x="1524438" y="4770"/>
                  </a:lnTo>
                  <a:lnTo>
                    <a:pt x="1534285" y="2544"/>
                  </a:lnTo>
                  <a:lnTo>
                    <a:pt x="1544768" y="1272"/>
                  </a:lnTo>
                  <a:lnTo>
                    <a:pt x="1555569" y="0"/>
                  </a:lnTo>
                  <a:close/>
                </a:path>
              </a:pathLst>
            </a:custGeom>
            <a:solidFill>
              <a:schemeClr val="accent1"/>
            </a:solidFill>
            <a:ln>
              <a:noFill/>
            </a:ln>
          </p:spPr>
          <p:txBody>
            <a:bodyPr anchor="ctr">
              <a:scene3d>
                <a:camera prst="orthographicFront"/>
                <a:lightRig rig="threePt" dir="t"/>
              </a:scene3d>
              <a:sp3d contourW="12700">
                <a:contourClr>
                  <a:srgbClr val="FFFFFF"/>
                </a:contourClr>
              </a:sp3d>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a:ea typeface="宋体" panose="02010600030101010101" pitchFamily="2" charset="-122"/>
                <a:cs typeface="+mn-cs"/>
              </a:endParaRPr>
            </a:p>
          </p:txBody>
        </p:sp>
      </p:grpSp>
    </p:spTree>
    <p:custDataLst>
      <p:tags r:id="rId4"/>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70" name="组合 8"/>
          <p:cNvGrpSpPr/>
          <p:nvPr/>
        </p:nvGrpSpPr>
        <p:grpSpPr>
          <a:xfrm>
            <a:off x="5129213" y="3170238"/>
            <a:ext cx="5160962" cy="517525"/>
            <a:chOff x="5129032" y="1309157"/>
            <a:chExt cx="5161597" cy="517830"/>
          </a:xfrm>
        </p:grpSpPr>
        <p:sp>
          <p:nvSpPr>
            <p:cNvPr id="31" name="MH_Number_1">
              <a:hlinkClick r:id="rId1" action="ppaction://hlinksldjump"/>
            </p:cNvPr>
            <p:cNvSpPr/>
            <p:nvPr>
              <p:custDataLst>
                <p:tags r:id="rId2"/>
              </p:custDataLst>
            </p:nvPr>
          </p:nvSpPr>
          <p:spPr>
            <a:xfrm>
              <a:off x="5129032" y="1343917"/>
              <a:ext cx="448310" cy="448310"/>
            </a:xfrm>
            <a:prstGeom prst="ellipse">
              <a:avLst/>
            </a:prstGeom>
            <a:no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a:ln>
                    <a:noFill/>
                  </a:ln>
                  <a:solidFill>
                    <a:schemeClr val="tx1"/>
                  </a:solidFill>
                  <a:effectLst/>
                  <a:uLnTx/>
                  <a:uFillTx/>
                  <a:latin typeface="Arial" panose="020B0604020202020204" pitchFamily="34" charset="0"/>
                  <a:ea typeface="黑体" panose="02010609060101010101" pitchFamily="49" charset="-122"/>
                  <a:cs typeface="Times New Roman" panose="02020603050405020304" pitchFamily="18" charset="0"/>
                </a:rPr>
                <a:t>3</a:t>
              </a:r>
              <a:endParaRPr kumimoji="0" lang="en-US" altLang="zh-CN" sz="2000" b="0" i="0" u="none" strike="noStrike" kern="1200" cap="none" spc="0" normalizeH="0" baseline="0" noProof="0" dirty="0">
                <a:ln>
                  <a:noFill/>
                </a:ln>
                <a:solidFill>
                  <a:schemeClr val="tx1"/>
                </a:solidFill>
                <a:effectLst/>
                <a:uLnTx/>
                <a:uFillTx/>
                <a:latin typeface="Arial" panose="020B0604020202020204" pitchFamily="34" charset="0"/>
                <a:ea typeface="黑体" panose="02010609060101010101" pitchFamily="49" charset="-122"/>
                <a:cs typeface="Times New Roman" panose="02020603050405020304" pitchFamily="18" charset="0"/>
              </a:endParaRPr>
            </a:p>
          </p:txBody>
        </p:sp>
        <p:sp>
          <p:nvSpPr>
            <p:cNvPr id="2" name="MH_Others_1"/>
            <p:cNvSpPr/>
            <p:nvPr>
              <p:custDataLst>
                <p:tags r:id="rId3"/>
              </p:custDataLst>
            </p:nvPr>
          </p:nvSpPr>
          <p:spPr>
            <a:xfrm>
              <a:off x="5717994" y="1309157"/>
              <a:ext cx="65405" cy="517830"/>
            </a:xfrm>
            <a:prstGeom prst="rect">
              <a:avLst/>
            </a:prstGeom>
            <a:solidFill>
              <a:schemeClr val="accent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a:ln>
                  <a:noFill/>
                </a:ln>
                <a:solidFill>
                  <a:schemeClr val="accent1">
                    <a:lumMod val="75000"/>
                  </a:schemeClr>
                </a:solidFill>
                <a:effectLst/>
                <a:uLnTx/>
                <a:uFillTx/>
                <a:latin typeface="Arial" panose="020B0604020202020204" pitchFamily="34" charset="0"/>
                <a:ea typeface="黑体" panose="02010609060101010101" pitchFamily="49" charset="-122"/>
                <a:cs typeface="+mn-cs"/>
              </a:endParaRPr>
            </a:p>
          </p:txBody>
        </p:sp>
        <p:sp>
          <p:nvSpPr>
            <p:cNvPr id="3" name="MH_Entry_1">
              <a:hlinkClick r:id="rId1" action="ppaction://hlinksldjump"/>
            </p:cNvPr>
            <p:cNvSpPr/>
            <p:nvPr>
              <p:custDataLst>
                <p:tags r:id="rId4"/>
              </p:custDataLst>
            </p:nvPr>
          </p:nvSpPr>
          <p:spPr>
            <a:xfrm>
              <a:off x="5783398" y="1309157"/>
              <a:ext cx="4507231" cy="517830"/>
            </a:xfrm>
            <a:prstGeom prst="rect">
              <a:avLst/>
            </a:prstGeom>
            <a:solidFill>
              <a:schemeClr val="accent1">
                <a:lumMod val="20000"/>
                <a:lumOff val="80000"/>
              </a:schemeClr>
            </a:solidFill>
            <a:ln w="31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180000" tIns="0" rIns="0" bIns="0" rtlCol="0" anchor="ctr">
              <a:norm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a:ln>
                    <a:noFill/>
                  </a:ln>
                  <a:solidFill>
                    <a:schemeClr val="accent1">
                      <a:lumMod val="75000"/>
                    </a:schemeClr>
                  </a:solidFill>
                  <a:effectLst/>
                  <a:uLnTx/>
                  <a:uFillTx/>
                  <a:latin typeface="Arial" panose="020B0604020202020204" pitchFamily="34" charset="0"/>
                  <a:ea typeface="黑体" panose="02010609060101010101" pitchFamily="49" charset="-122"/>
                  <a:cs typeface="+mn-cs"/>
                </a:rPr>
                <a:t>cdn</a:t>
              </a:r>
              <a:endParaRPr kumimoji="0" lang="en-US" altLang="zh-CN" sz="2000" b="0" i="0" u="none" strike="noStrike" kern="1200" cap="none" spc="0" normalizeH="0" baseline="0" noProof="0" dirty="0">
                <a:ln>
                  <a:noFill/>
                </a:ln>
                <a:solidFill>
                  <a:schemeClr val="accent1">
                    <a:lumMod val="75000"/>
                  </a:schemeClr>
                </a:solidFill>
                <a:effectLst/>
                <a:uLnTx/>
                <a:uFillTx/>
                <a:latin typeface="Arial" panose="020B0604020202020204" pitchFamily="34" charset="0"/>
                <a:ea typeface="黑体" panose="02010609060101010101" pitchFamily="49" charset="-122"/>
                <a:cs typeface="+mn-cs"/>
              </a:endParaRPr>
            </a:p>
          </p:txBody>
        </p:sp>
      </p:grpSp>
      <p:sp>
        <p:nvSpPr>
          <p:cNvPr id="7171" name="MH_Others_3"/>
          <p:cNvSpPr txBox="1"/>
          <p:nvPr>
            <p:custDataLst>
              <p:tags r:id="rId5"/>
            </p:custDataLst>
          </p:nvPr>
        </p:nvSpPr>
        <p:spPr>
          <a:xfrm>
            <a:off x="2043113" y="2057400"/>
            <a:ext cx="1435100" cy="2755900"/>
          </a:xfrm>
          <a:prstGeom prst="rect">
            <a:avLst/>
          </a:prstGeom>
          <a:noFill/>
          <a:ln w="9525">
            <a:noFill/>
            <a:miter/>
          </a:ln>
        </p:spPr>
        <p:txBody>
          <a:bodyPr lIns="0" tIns="0" rIns="0" bIns="0" anchor="ctr"/>
          <a:lstStyle/>
          <a:p>
            <a:pPr lvl="0" algn="ctr" eaLnBrk="1" hangingPunct="1"/>
            <a:r>
              <a:rPr lang="zh-CN" altLang="en-US" sz="6600" dirty="0">
                <a:latin typeface="Arial" panose="020B0604020202020204" pitchFamily="34" charset="0"/>
                <a:ea typeface="黑体" panose="02010609060101010101" pitchFamily="49" charset="-122"/>
              </a:rPr>
              <a:t>工程化</a:t>
            </a:r>
            <a:endParaRPr lang="zh-CN" altLang="en-US" sz="6600" dirty="0">
              <a:latin typeface="Arial" panose="020B0604020202020204" pitchFamily="34" charset="0"/>
              <a:ea typeface="黑体" panose="02010609060101010101" pitchFamily="49" charset="-122"/>
            </a:endParaRPr>
          </a:p>
        </p:txBody>
      </p:sp>
      <p:sp>
        <p:nvSpPr>
          <p:cNvPr id="28" name="MH_Others_4"/>
          <p:cNvSpPr txBox="1"/>
          <p:nvPr>
            <p:custDataLst>
              <p:tags r:id="rId6"/>
            </p:custDataLst>
          </p:nvPr>
        </p:nvSpPr>
        <p:spPr>
          <a:xfrm rot="5400000">
            <a:off x="224631" y="3107531"/>
            <a:ext cx="3694113" cy="58420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200" b="0" i="0" u="none" strike="noStrike" kern="1200" cap="none" spc="400" normalizeH="0" baseline="0" noProof="0" dirty="0">
                <a:ln>
                  <a:noFill/>
                </a:ln>
                <a:solidFill>
                  <a:srgbClr val="DDDDDD"/>
                </a:solidFill>
                <a:effectLst/>
                <a:uLnTx/>
                <a:uFillTx/>
                <a:latin typeface="Arial" panose="020B0604020202020204" pitchFamily="34" charset="0"/>
                <a:ea typeface="黑体" panose="02010609060101010101" pitchFamily="49" charset="-122"/>
                <a:cs typeface="+mn-cs"/>
              </a:rPr>
              <a:t>CONTENTS</a:t>
            </a:r>
            <a:endParaRPr kumimoji="0" lang="zh-CN" altLang="en-US" sz="3200" b="0" i="0" u="none" strike="noStrike" kern="1200" cap="none" spc="400" normalizeH="0" baseline="0" noProof="0" dirty="0">
              <a:ln>
                <a:noFill/>
              </a:ln>
              <a:solidFill>
                <a:srgbClr val="DDDDDD"/>
              </a:solidFill>
              <a:effectLst/>
              <a:uLnTx/>
              <a:uFillTx/>
              <a:latin typeface="Arial" panose="020B0604020202020204" pitchFamily="34" charset="0"/>
              <a:ea typeface="黑体" panose="02010609060101010101" pitchFamily="49" charset="-122"/>
              <a:cs typeface="+mn-cs"/>
            </a:endParaRPr>
          </a:p>
        </p:txBody>
      </p:sp>
    </p:spTree>
    <p:custDataLst>
      <p:tags r:id="rId7"/>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771" name="组合 1"/>
          <p:cNvGrpSpPr/>
          <p:nvPr/>
        </p:nvGrpSpPr>
        <p:grpSpPr>
          <a:xfrm>
            <a:off x="239395" y="172085"/>
            <a:ext cx="11506835" cy="6525895"/>
            <a:chOff x="3160714" y="1830388"/>
            <a:chExt cx="5861049" cy="4249738"/>
          </a:xfrm>
        </p:grpSpPr>
        <p:sp>
          <p:nvSpPr>
            <p:cNvPr id="6" name="MH_Other_1"/>
            <p:cNvSpPr/>
            <p:nvPr>
              <p:custDataLst>
                <p:tags r:id="rId1"/>
              </p:custDataLst>
            </p:nvPr>
          </p:nvSpPr>
          <p:spPr>
            <a:xfrm>
              <a:off x="3397148" y="1830388"/>
              <a:ext cx="3889361" cy="3346198"/>
            </a:xfrm>
            <a:custGeom>
              <a:avLst/>
              <a:gdLst>
                <a:gd name="connsiteX0" fmla="*/ 0 w 3718560"/>
                <a:gd name="connsiteY0" fmla="*/ 0 h 3518262"/>
                <a:gd name="connsiteX1" fmla="*/ 0 w 3718560"/>
                <a:gd name="connsiteY1" fmla="*/ 3509554 h 3518262"/>
                <a:gd name="connsiteX2" fmla="*/ 3718560 w 3718560"/>
                <a:gd name="connsiteY2" fmla="*/ 3518262 h 3518262"/>
                <a:gd name="connsiteX3" fmla="*/ 3718560 w 3718560"/>
                <a:gd name="connsiteY3" fmla="*/ 3518262 h 3518262"/>
              </a:gdLst>
              <a:ahLst/>
              <a:cxnLst>
                <a:cxn ang="0">
                  <a:pos x="connsiteX0" y="connsiteY0"/>
                </a:cxn>
                <a:cxn ang="0">
                  <a:pos x="connsiteX1" y="connsiteY1"/>
                </a:cxn>
                <a:cxn ang="0">
                  <a:pos x="connsiteX2" y="connsiteY2"/>
                </a:cxn>
                <a:cxn ang="0">
                  <a:pos x="connsiteX3" y="connsiteY3"/>
                </a:cxn>
              </a:cxnLst>
              <a:rect l="l" t="t" r="r" b="b"/>
              <a:pathLst>
                <a:path w="3718560" h="3518262">
                  <a:moveTo>
                    <a:pt x="0" y="0"/>
                  </a:moveTo>
                  <a:lnTo>
                    <a:pt x="0" y="3509554"/>
                  </a:lnTo>
                  <a:lnTo>
                    <a:pt x="3718560" y="3518262"/>
                  </a:lnTo>
                  <a:lnTo>
                    <a:pt x="3718560" y="3518262"/>
                  </a:lnTo>
                </a:path>
              </a:pathLst>
            </a:custGeom>
            <a:noFill/>
            <a:ln w="76200" cap="flat" cmpd="sng" algn="ctr">
              <a:solidFill>
                <a:schemeClr val="accent1"/>
              </a:solidFill>
              <a:prstDash val="solid"/>
              <a:miter lim="800000"/>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a:ea typeface="宋体" panose="02010600030101010101" pitchFamily="2" charset="-122"/>
                <a:cs typeface="+mn-cs"/>
              </a:endParaRPr>
            </a:p>
          </p:txBody>
        </p:sp>
        <p:sp>
          <p:nvSpPr>
            <p:cNvPr id="7" name="MH_Desc_1"/>
            <p:cNvSpPr/>
            <p:nvPr>
              <p:custDataLst>
                <p:tags r:id="rId2"/>
              </p:custDataLst>
            </p:nvPr>
          </p:nvSpPr>
          <p:spPr>
            <a:xfrm>
              <a:off x="3160714" y="2117784"/>
              <a:ext cx="5584508" cy="3911479"/>
            </a:xfrm>
            <a:custGeom>
              <a:avLst/>
              <a:gdLst>
                <a:gd name="connsiteX0" fmla="*/ 5320937 w 5320937"/>
                <a:gd name="connsiteY0" fmla="*/ 1837508 h 4188823"/>
                <a:gd name="connsiteX1" fmla="*/ 5320937 w 5320937"/>
                <a:gd name="connsiteY1" fmla="*/ 0 h 4188823"/>
                <a:gd name="connsiteX2" fmla="*/ 0 w 5320937"/>
                <a:gd name="connsiteY2" fmla="*/ 0 h 4188823"/>
                <a:gd name="connsiteX3" fmla="*/ 0 w 5320937"/>
                <a:gd name="connsiteY3" fmla="*/ 3405051 h 4188823"/>
                <a:gd name="connsiteX4" fmla="*/ 2717075 w 5320937"/>
                <a:gd name="connsiteY4" fmla="*/ 3405051 h 4188823"/>
                <a:gd name="connsiteX5" fmla="*/ 3500847 w 5320937"/>
                <a:gd name="connsiteY5" fmla="*/ 4188823 h 4188823"/>
                <a:gd name="connsiteX6" fmla="*/ 3518263 w 5320937"/>
                <a:gd name="connsiteY6" fmla="*/ 4188823 h 4188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20937" h="4188823">
                  <a:moveTo>
                    <a:pt x="5320937" y="1837508"/>
                  </a:moveTo>
                  <a:lnTo>
                    <a:pt x="5320937" y="0"/>
                  </a:lnTo>
                  <a:lnTo>
                    <a:pt x="0" y="0"/>
                  </a:lnTo>
                  <a:lnTo>
                    <a:pt x="0" y="3405051"/>
                  </a:lnTo>
                  <a:lnTo>
                    <a:pt x="2717075" y="3405051"/>
                  </a:lnTo>
                  <a:lnTo>
                    <a:pt x="3500847" y="4188823"/>
                  </a:lnTo>
                  <a:lnTo>
                    <a:pt x="3518263" y="4188823"/>
                  </a:lnTo>
                </a:path>
              </a:pathLst>
            </a:custGeom>
            <a:noFill/>
            <a:ln w="76200" cap="flat" cmpd="sng" algn="ctr">
              <a:solidFill>
                <a:schemeClr val="accent1"/>
              </a:solidFill>
              <a:prstDash val="solid"/>
              <a:miter lim="800000"/>
            </a:ln>
            <a:effectLst/>
          </p:spPr>
          <p:txBody>
            <a:bodyPr lIns="612000" tIns="216000" rIns="324000" bIns="1584000">
              <a:noAutofit/>
            </a:bodyPr>
            <a:lstStyle/>
            <a:p>
              <a:pPr marL="0" marR="0" lvl="0" indent="0" algn="just" defTabSz="914400" rtl="0" eaLnBrk="1" fontAlgn="auto" latinLnBrk="0" hangingPunct="1">
                <a:lnSpc>
                  <a:spcPct val="130000"/>
                </a:lnSpc>
                <a:spcBef>
                  <a:spcPts val="0"/>
                </a:spcBef>
                <a:spcAft>
                  <a:spcPts val="0"/>
                </a:spcAft>
                <a:buClrTx/>
                <a:buSzTx/>
                <a:buFontTx/>
                <a:buNone/>
                <a:defRPr/>
              </a:pPr>
              <a:endParaRPr kumimoji="0" lang="en-US" altLang="zh-CN" sz="18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endParaRPr kumimoji="0" lang="en-US" altLang="zh-CN" sz="18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r>
                <a:rPr kumimoji="0" lang="en-US" altLang="zh-CN" sz="18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CDN是构建在网络之上的内容分发网络，依靠部署在各地的边缘服务器，通过中心平台的负载均衡、内容分发、调度等功能模块，使用户就近获取所需内容，降低网络拥塞，提高用户访问响应速度和命中率。CDN的关键技术主要有内容存储和分发技术。</a:t>
              </a:r>
              <a:endParaRPr kumimoji="0" lang="en-US" altLang="zh-CN" sz="18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endParaRPr kumimoji="0" lang="en-US" altLang="zh-CN" sz="18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r>
                <a:rPr kumimoji="0" lang="en-US" altLang="zh-CN" sz="18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CDN的基本原理是广泛采用各种缓存服务器，将这些缓存服务器分布到用户访问相对集中的地区或网络中，在用户访问网站时，利用全局负载技术将用户的访问指向距离最近的工作正常的缓存服务器上，由缓存服务器直接响应用户请求。</a:t>
              </a:r>
              <a:endParaRPr kumimoji="0" lang="en-US" altLang="zh-CN" sz="18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endParaRPr kumimoji="0" lang="en-US" altLang="zh-CN" sz="18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r>
                <a:rPr kumimoji="0" lang="en-US" altLang="zh-CN" sz="18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CDN网络是在用户和服务器之间增加Cache层，如何将用户的请求引导到Cache上获得源服务器的数据，主要是通过接管DNS实现，这就是CDN的最基本的原理</a:t>
              </a:r>
              <a:endParaRPr kumimoji="0" lang="en-US" altLang="zh-CN" sz="18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p:txBody>
        </p:sp>
        <p:sp>
          <p:nvSpPr>
            <p:cNvPr id="8" name="MH_Other_2"/>
            <p:cNvSpPr/>
            <p:nvPr>
              <p:custDataLst>
                <p:tags r:id="rId3"/>
              </p:custDataLst>
            </p:nvPr>
          </p:nvSpPr>
          <p:spPr bwMode="auto">
            <a:xfrm>
              <a:off x="7309797" y="4999600"/>
              <a:ext cx="1711966" cy="1080526"/>
            </a:xfrm>
            <a:custGeom>
              <a:avLst/>
              <a:gdLst>
                <a:gd name="T0" fmla="*/ 311438 w 1909763"/>
                <a:gd name="T1" fmla="*/ 1234671 h 1912938"/>
                <a:gd name="T2" fmla="*/ 423998 w 1909763"/>
                <a:gd name="T3" fmla="*/ 1256142 h 1912938"/>
                <a:gd name="T4" fmla="*/ 469528 w 1909763"/>
                <a:gd name="T5" fmla="*/ 1335710 h 1912938"/>
                <a:gd name="T6" fmla="*/ 530235 w 1909763"/>
                <a:gd name="T7" fmla="*/ 1396649 h 1912938"/>
                <a:gd name="T8" fmla="*/ 631728 w 1909763"/>
                <a:gd name="T9" fmla="*/ 1456326 h 1912938"/>
                <a:gd name="T10" fmla="*/ 647854 w 1909763"/>
                <a:gd name="T11" fmla="*/ 1533683 h 1912938"/>
                <a:gd name="T12" fmla="*/ 0 w 1909763"/>
                <a:gd name="T13" fmla="*/ 1905000 h 1912938"/>
                <a:gd name="T14" fmla="*/ 990076 w 1909763"/>
                <a:gd name="T15" fmla="*/ 547002 h 1912938"/>
                <a:gd name="T16" fmla="*/ 1084268 w 1909763"/>
                <a:gd name="T17" fmla="*/ 595709 h 1912938"/>
                <a:gd name="T18" fmla="*/ 1176565 w 1909763"/>
                <a:gd name="T19" fmla="*/ 667504 h 1912938"/>
                <a:gd name="T20" fmla="*/ 1294781 w 1909763"/>
                <a:gd name="T21" fmla="*/ 800657 h 1912938"/>
                <a:gd name="T22" fmla="*/ 1351992 w 1909763"/>
                <a:gd name="T23" fmla="*/ 906610 h 1912938"/>
                <a:gd name="T24" fmla="*/ 1367480 w 1909763"/>
                <a:gd name="T25" fmla="*/ 971447 h 1912938"/>
                <a:gd name="T26" fmla="*/ 741633 w 1909763"/>
                <a:gd name="T27" fmla="*/ 1521772 h 1912938"/>
                <a:gd name="T28" fmla="*/ 719507 w 1909763"/>
                <a:gd name="T29" fmla="*/ 1441437 h 1912938"/>
                <a:gd name="T30" fmla="*/ 689163 w 1909763"/>
                <a:gd name="T31" fmla="*/ 1362684 h 1912938"/>
                <a:gd name="T32" fmla="*/ 605717 w 1909763"/>
                <a:gd name="T33" fmla="*/ 1309233 h 1912938"/>
                <a:gd name="T34" fmla="*/ 554511 w 1909763"/>
                <a:gd name="T35" fmla="*/ 1257047 h 1912938"/>
                <a:gd name="T36" fmla="*/ 495403 w 1909763"/>
                <a:gd name="T37" fmla="*/ 1173233 h 1912938"/>
                <a:gd name="T38" fmla="*/ 414485 w 1909763"/>
                <a:gd name="T39" fmla="*/ 1167223 h 1912938"/>
                <a:gd name="T40" fmla="*/ 334200 w 1909763"/>
                <a:gd name="T41" fmla="*/ 1137810 h 1912938"/>
                <a:gd name="T42" fmla="*/ 1102115 w 1909763"/>
                <a:gd name="T43" fmla="*/ 389221 h 1912938"/>
                <a:gd name="T44" fmla="*/ 1182317 w 1909763"/>
                <a:gd name="T45" fmla="*/ 412935 h 1912938"/>
                <a:gd name="T46" fmla="*/ 1278052 w 1909763"/>
                <a:gd name="T47" fmla="*/ 467951 h 1912938"/>
                <a:gd name="T48" fmla="*/ 1390271 w 1909763"/>
                <a:gd name="T49" fmla="*/ 569762 h 1912938"/>
                <a:gd name="T50" fmla="*/ 1465401 w 1909763"/>
                <a:gd name="T51" fmla="*/ 674102 h 1912938"/>
                <a:gd name="T52" fmla="*/ 1496150 w 1909763"/>
                <a:gd name="T53" fmla="*/ 753148 h 1912938"/>
                <a:gd name="T54" fmla="*/ 1438773 w 1909763"/>
                <a:gd name="T55" fmla="*/ 874245 h 1912938"/>
                <a:gd name="T56" fmla="*/ 1394075 w 1909763"/>
                <a:gd name="T57" fmla="*/ 754728 h 1912938"/>
                <a:gd name="T58" fmla="*/ 1286611 w 1909763"/>
                <a:gd name="T59" fmla="*/ 617822 h 1912938"/>
                <a:gd name="T60" fmla="*/ 1182317 w 1909763"/>
                <a:gd name="T61" fmla="*/ 530239 h 1912938"/>
                <a:gd name="T62" fmla="*/ 1095458 w 1909763"/>
                <a:gd name="T63" fmla="*/ 479966 h 1912938"/>
                <a:gd name="T64" fmla="*/ 1079925 w 1909763"/>
                <a:gd name="T65" fmla="*/ 387324 h 1912938"/>
                <a:gd name="T66" fmla="*/ 1274840 w 1909763"/>
                <a:gd name="T67" fmla="*/ 248813 h 1912938"/>
                <a:gd name="T68" fmla="*/ 1361157 w 1909763"/>
                <a:gd name="T69" fmla="*/ 287000 h 1912938"/>
                <a:gd name="T70" fmla="*/ 1471820 w 1909763"/>
                <a:gd name="T71" fmla="*/ 367792 h 1912938"/>
                <a:gd name="T72" fmla="*/ 1577108 w 1909763"/>
                <a:gd name="T73" fmla="*/ 484246 h 1912938"/>
                <a:gd name="T74" fmla="*/ 1629910 w 1909763"/>
                <a:gd name="T75" fmla="*/ 580818 h 1912938"/>
                <a:gd name="T76" fmla="*/ 1646668 w 1909763"/>
                <a:gd name="T77" fmla="*/ 647723 h 1912938"/>
                <a:gd name="T78" fmla="*/ 1571733 w 1909763"/>
                <a:gd name="T79" fmla="*/ 701374 h 1912938"/>
                <a:gd name="T80" fmla="*/ 1500908 w 1909763"/>
                <a:gd name="T81" fmla="*/ 566932 h 1912938"/>
                <a:gd name="T82" fmla="*/ 1381077 w 1909763"/>
                <a:gd name="T83" fmla="*/ 437539 h 1912938"/>
                <a:gd name="T84" fmla="*/ 1277685 w 1909763"/>
                <a:gd name="T85" fmla="*/ 362111 h 1912938"/>
                <a:gd name="T86" fmla="*/ 1174610 w 1909763"/>
                <a:gd name="T87" fmla="*/ 313195 h 1912938"/>
                <a:gd name="T88" fmla="*/ 1571880 w 1909763"/>
                <a:gd name="T89" fmla="*/ 0 h 1912938"/>
                <a:gd name="T90" fmla="*/ 1674374 w 1909763"/>
                <a:gd name="T91" fmla="*/ 27868 h 1912938"/>
                <a:gd name="T92" fmla="*/ 1797116 w 1909763"/>
                <a:gd name="T93" fmla="*/ 110838 h 1912938"/>
                <a:gd name="T94" fmla="*/ 1880946 w 1909763"/>
                <a:gd name="T95" fmla="*/ 216927 h 1912938"/>
                <a:gd name="T96" fmla="*/ 1901825 w 1909763"/>
                <a:gd name="T97" fmla="*/ 315415 h 1912938"/>
                <a:gd name="T98" fmla="*/ 1879681 w 1909763"/>
                <a:gd name="T99" fmla="*/ 399018 h 1912938"/>
                <a:gd name="T100" fmla="*/ 1834128 w 1909763"/>
                <a:gd name="T101" fmla="*/ 461405 h 1912938"/>
                <a:gd name="T102" fmla="*/ 1716764 w 1909763"/>
                <a:gd name="T103" fmla="*/ 551026 h 1912938"/>
                <a:gd name="T104" fmla="*/ 1686079 w 1909763"/>
                <a:gd name="T105" fmla="*/ 466156 h 1912938"/>
                <a:gd name="T106" fmla="*/ 1635148 w 1909763"/>
                <a:gd name="T107" fmla="*/ 386034 h 1912938"/>
                <a:gd name="T108" fmla="*/ 1552899 w 1909763"/>
                <a:gd name="T109" fmla="*/ 297997 h 1912938"/>
                <a:gd name="T110" fmla="*/ 1465272 w 1909763"/>
                <a:gd name="T111" fmla="*/ 231811 h 1912938"/>
                <a:gd name="T112" fmla="*/ 1387135 w 1909763"/>
                <a:gd name="T113" fmla="*/ 193176 h 1912938"/>
                <a:gd name="T114" fmla="*/ 1324816 w 1909763"/>
                <a:gd name="T115" fmla="*/ 138389 h 1912938"/>
                <a:gd name="T116" fmla="*/ 1449455 w 1909763"/>
                <a:gd name="T117" fmla="*/ 33885 h 1912938"/>
                <a:gd name="T118" fmla="*/ 1518102 w 1909763"/>
                <a:gd name="T119" fmla="*/ 4750 h 1912938"/>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1909763" h="1912938">
                  <a:moveTo>
                    <a:pt x="275590" y="1223963"/>
                  </a:moveTo>
                  <a:lnTo>
                    <a:pt x="276860" y="1225231"/>
                  </a:lnTo>
                  <a:lnTo>
                    <a:pt x="281623" y="1228085"/>
                  </a:lnTo>
                  <a:lnTo>
                    <a:pt x="285433" y="1229987"/>
                  </a:lnTo>
                  <a:lnTo>
                    <a:pt x="290513" y="1232207"/>
                  </a:lnTo>
                  <a:lnTo>
                    <a:pt x="296545" y="1235060"/>
                  </a:lnTo>
                  <a:lnTo>
                    <a:pt x="304165" y="1237280"/>
                  </a:lnTo>
                  <a:lnTo>
                    <a:pt x="312738" y="1239816"/>
                  </a:lnTo>
                  <a:lnTo>
                    <a:pt x="323215" y="1242036"/>
                  </a:lnTo>
                  <a:lnTo>
                    <a:pt x="335280" y="1244255"/>
                  </a:lnTo>
                  <a:lnTo>
                    <a:pt x="348933" y="1246157"/>
                  </a:lnTo>
                  <a:lnTo>
                    <a:pt x="364173" y="1248060"/>
                  </a:lnTo>
                  <a:lnTo>
                    <a:pt x="381318" y="1249328"/>
                  </a:lnTo>
                  <a:lnTo>
                    <a:pt x="400368" y="1249962"/>
                  </a:lnTo>
                  <a:lnTo>
                    <a:pt x="421958" y="1250279"/>
                  </a:lnTo>
                  <a:lnTo>
                    <a:pt x="425768" y="1261376"/>
                  </a:lnTo>
                  <a:lnTo>
                    <a:pt x="430213" y="1272474"/>
                  </a:lnTo>
                  <a:lnTo>
                    <a:pt x="434658" y="1282937"/>
                  </a:lnTo>
                  <a:lnTo>
                    <a:pt x="440055" y="1293083"/>
                  </a:lnTo>
                  <a:lnTo>
                    <a:pt x="445453" y="1303229"/>
                  </a:lnTo>
                  <a:lnTo>
                    <a:pt x="451485" y="1313375"/>
                  </a:lnTo>
                  <a:lnTo>
                    <a:pt x="457835" y="1322886"/>
                  </a:lnTo>
                  <a:lnTo>
                    <a:pt x="464185" y="1332081"/>
                  </a:lnTo>
                  <a:lnTo>
                    <a:pt x="471488" y="1341276"/>
                  </a:lnTo>
                  <a:lnTo>
                    <a:pt x="478473" y="1349837"/>
                  </a:lnTo>
                  <a:lnTo>
                    <a:pt x="485775" y="1358080"/>
                  </a:lnTo>
                  <a:lnTo>
                    <a:pt x="493395" y="1366324"/>
                  </a:lnTo>
                  <a:lnTo>
                    <a:pt x="500698" y="1374250"/>
                  </a:lnTo>
                  <a:lnTo>
                    <a:pt x="508635" y="1381860"/>
                  </a:lnTo>
                  <a:lnTo>
                    <a:pt x="516573" y="1388835"/>
                  </a:lnTo>
                  <a:lnTo>
                    <a:pt x="524510" y="1395493"/>
                  </a:lnTo>
                  <a:lnTo>
                    <a:pt x="532448" y="1402469"/>
                  </a:lnTo>
                  <a:lnTo>
                    <a:pt x="540385" y="1408810"/>
                  </a:lnTo>
                  <a:lnTo>
                    <a:pt x="555943" y="1420541"/>
                  </a:lnTo>
                  <a:lnTo>
                    <a:pt x="571500" y="1430687"/>
                  </a:lnTo>
                  <a:lnTo>
                    <a:pt x="586105" y="1439565"/>
                  </a:lnTo>
                  <a:lnTo>
                    <a:pt x="600075" y="1447492"/>
                  </a:lnTo>
                  <a:lnTo>
                    <a:pt x="612775" y="1453833"/>
                  </a:lnTo>
                  <a:lnTo>
                    <a:pt x="624523" y="1458589"/>
                  </a:lnTo>
                  <a:lnTo>
                    <a:pt x="634365" y="1462394"/>
                  </a:lnTo>
                  <a:lnTo>
                    <a:pt x="634365" y="1467784"/>
                  </a:lnTo>
                  <a:lnTo>
                    <a:pt x="634683" y="1473808"/>
                  </a:lnTo>
                  <a:lnTo>
                    <a:pt x="635318" y="1479832"/>
                  </a:lnTo>
                  <a:lnTo>
                    <a:pt x="636270" y="1486173"/>
                  </a:lnTo>
                  <a:lnTo>
                    <a:pt x="638810" y="1499173"/>
                  </a:lnTo>
                  <a:lnTo>
                    <a:pt x="641668" y="1512489"/>
                  </a:lnTo>
                  <a:lnTo>
                    <a:pt x="645795" y="1526440"/>
                  </a:lnTo>
                  <a:lnTo>
                    <a:pt x="650558" y="1540074"/>
                  </a:lnTo>
                  <a:lnTo>
                    <a:pt x="655321" y="1553707"/>
                  </a:lnTo>
                  <a:lnTo>
                    <a:pt x="660083" y="1566707"/>
                  </a:lnTo>
                  <a:lnTo>
                    <a:pt x="665481" y="1579389"/>
                  </a:lnTo>
                  <a:lnTo>
                    <a:pt x="670243" y="1590803"/>
                  </a:lnTo>
                  <a:lnTo>
                    <a:pt x="679133" y="1610144"/>
                  </a:lnTo>
                  <a:lnTo>
                    <a:pt x="685165" y="1623144"/>
                  </a:lnTo>
                  <a:lnTo>
                    <a:pt x="687388" y="1627900"/>
                  </a:lnTo>
                  <a:lnTo>
                    <a:pt x="0" y="1912938"/>
                  </a:lnTo>
                  <a:lnTo>
                    <a:pt x="275590" y="1223963"/>
                  </a:lnTo>
                  <a:close/>
                  <a:moveTo>
                    <a:pt x="923427" y="530225"/>
                  </a:moveTo>
                  <a:lnTo>
                    <a:pt x="931362" y="531813"/>
                  </a:lnTo>
                  <a:lnTo>
                    <a:pt x="941201" y="533401"/>
                  </a:lnTo>
                  <a:lnTo>
                    <a:pt x="951993" y="536259"/>
                  </a:lnTo>
                  <a:lnTo>
                    <a:pt x="965007" y="539435"/>
                  </a:lnTo>
                  <a:lnTo>
                    <a:pt x="978972" y="544199"/>
                  </a:lnTo>
                  <a:lnTo>
                    <a:pt x="994208" y="549281"/>
                  </a:lnTo>
                  <a:lnTo>
                    <a:pt x="1010713" y="555950"/>
                  </a:lnTo>
                  <a:lnTo>
                    <a:pt x="1028805" y="564526"/>
                  </a:lnTo>
                  <a:lnTo>
                    <a:pt x="1038327" y="568972"/>
                  </a:lnTo>
                  <a:lnTo>
                    <a:pt x="1047849" y="574053"/>
                  </a:lnTo>
                  <a:lnTo>
                    <a:pt x="1057689" y="579453"/>
                  </a:lnTo>
                  <a:lnTo>
                    <a:pt x="1067845" y="585487"/>
                  </a:lnTo>
                  <a:lnTo>
                    <a:pt x="1078320" y="591521"/>
                  </a:lnTo>
                  <a:lnTo>
                    <a:pt x="1088794" y="598191"/>
                  </a:lnTo>
                  <a:lnTo>
                    <a:pt x="1099903" y="605495"/>
                  </a:lnTo>
                  <a:lnTo>
                    <a:pt x="1111012" y="613118"/>
                  </a:lnTo>
                  <a:lnTo>
                    <a:pt x="1122439" y="621058"/>
                  </a:lnTo>
                  <a:lnTo>
                    <a:pt x="1133548" y="630268"/>
                  </a:lnTo>
                  <a:lnTo>
                    <a:pt x="1145609" y="639161"/>
                  </a:lnTo>
                  <a:lnTo>
                    <a:pt x="1157353" y="649006"/>
                  </a:lnTo>
                  <a:lnTo>
                    <a:pt x="1169415" y="659487"/>
                  </a:lnTo>
                  <a:lnTo>
                    <a:pt x="1181476" y="670285"/>
                  </a:lnTo>
                  <a:lnTo>
                    <a:pt x="1193855" y="681719"/>
                  </a:lnTo>
                  <a:lnTo>
                    <a:pt x="1206234" y="693787"/>
                  </a:lnTo>
                  <a:lnTo>
                    <a:pt x="1224326" y="712208"/>
                  </a:lnTo>
                  <a:lnTo>
                    <a:pt x="1241148" y="730311"/>
                  </a:lnTo>
                  <a:lnTo>
                    <a:pt x="1257336" y="748731"/>
                  </a:lnTo>
                  <a:lnTo>
                    <a:pt x="1272888" y="767152"/>
                  </a:lnTo>
                  <a:lnTo>
                    <a:pt x="1287172" y="785573"/>
                  </a:lnTo>
                  <a:lnTo>
                    <a:pt x="1300185" y="803993"/>
                  </a:lnTo>
                  <a:lnTo>
                    <a:pt x="1312246" y="822096"/>
                  </a:lnTo>
                  <a:lnTo>
                    <a:pt x="1323356" y="840199"/>
                  </a:lnTo>
                  <a:lnTo>
                    <a:pt x="1333513" y="857984"/>
                  </a:lnTo>
                  <a:lnTo>
                    <a:pt x="1343035" y="875770"/>
                  </a:lnTo>
                  <a:lnTo>
                    <a:pt x="1346843" y="884345"/>
                  </a:lnTo>
                  <a:lnTo>
                    <a:pt x="1350970" y="892920"/>
                  </a:lnTo>
                  <a:lnTo>
                    <a:pt x="1354461" y="901813"/>
                  </a:lnTo>
                  <a:lnTo>
                    <a:pt x="1357635" y="910388"/>
                  </a:lnTo>
                  <a:lnTo>
                    <a:pt x="1360809" y="918963"/>
                  </a:lnTo>
                  <a:lnTo>
                    <a:pt x="1363349" y="927220"/>
                  </a:lnTo>
                  <a:lnTo>
                    <a:pt x="1365570" y="935478"/>
                  </a:lnTo>
                  <a:lnTo>
                    <a:pt x="1367792" y="943735"/>
                  </a:lnTo>
                  <a:lnTo>
                    <a:pt x="1369697" y="951675"/>
                  </a:lnTo>
                  <a:lnTo>
                    <a:pt x="1370966" y="959933"/>
                  </a:lnTo>
                  <a:lnTo>
                    <a:pt x="1372236" y="967873"/>
                  </a:lnTo>
                  <a:lnTo>
                    <a:pt x="1373188" y="975495"/>
                  </a:lnTo>
                  <a:lnTo>
                    <a:pt x="774247" y="1579563"/>
                  </a:lnTo>
                  <a:lnTo>
                    <a:pt x="771708" y="1576387"/>
                  </a:lnTo>
                  <a:lnTo>
                    <a:pt x="768851" y="1572258"/>
                  </a:lnTo>
                  <a:lnTo>
                    <a:pt x="765042" y="1566542"/>
                  </a:lnTo>
                  <a:lnTo>
                    <a:pt x="760281" y="1559237"/>
                  </a:lnTo>
                  <a:lnTo>
                    <a:pt x="755520" y="1550344"/>
                  </a:lnTo>
                  <a:lnTo>
                    <a:pt x="749807" y="1540181"/>
                  </a:lnTo>
                  <a:lnTo>
                    <a:pt x="744728" y="1528113"/>
                  </a:lnTo>
                  <a:lnTo>
                    <a:pt x="739333" y="1515091"/>
                  </a:lnTo>
                  <a:lnTo>
                    <a:pt x="734254" y="1500164"/>
                  </a:lnTo>
                  <a:lnTo>
                    <a:pt x="731715" y="1492224"/>
                  </a:lnTo>
                  <a:lnTo>
                    <a:pt x="729493" y="1483967"/>
                  </a:lnTo>
                  <a:lnTo>
                    <a:pt x="727271" y="1475392"/>
                  </a:lnTo>
                  <a:lnTo>
                    <a:pt x="725367" y="1466181"/>
                  </a:lnTo>
                  <a:lnTo>
                    <a:pt x="724097" y="1457289"/>
                  </a:lnTo>
                  <a:lnTo>
                    <a:pt x="722510" y="1447443"/>
                  </a:lnTo>
                  <a:lnTo>
                    <a:pt x="721241" y="1437280"/>
                  </a:lnTo>
                  <a:lnTo>
                    <a:pt x="720288" y="1427117"/>
                  </a:lnTo>
                  <a:lnTo>
                    <a:pt x="719336" y="1416319"/>
                  </a:lnTo>
                  <a:lnTo>
                    <a:pt x="719336" y="1405203"/>
                  </a:lnTo>
                  <a:lnTo>
                    <a:pt x="719336" y="1394087"/>
                  </a:lnTo>
                  <a:lnTo>
                    <a:pt x="719971" y="1382018"/>
                  </a:lnTo>
                  <a:lnTo>
                    <a:pt x="705688" y="1375349"/>
                  </a:lnTo>
                  <a:lnTo>
                    <a:pt x="692039" y="1368362"/>
                  </a:lnTo>
                  <a:lnTo>
                    <a:pt x="679343" y="1361692"/>
                  </a:lnTo>
                  <a:lnTo>
                    <a:pt x="667282" y="1355023"/>
                  </a:lnTo>
                  <a:lnTo>
                    <a:pt x="655855" y="1348035"/>
                  </a:lnTo>
                  <a:lnTo>
                    <a:pt x="645381" y="1341366"/>
                  </a:lnTo>
                  <a:lnTo>
                    <a:pt x="635224" y="1334696"/>
                  </a:lnTo>
                  <a:lnTo>
                    <a:pt x="625385" y="1327709"/>
                  </a:lnTo>
                  <a:lnTo>
                    <a:pt x="616497" y="1321357"/>
                  </a:lnTo>
                  <a:lnTo>
                    <a:pt x="608245" y="1314688"/>
                  </a:lnTo>
                  <a:lnTo>
                    <a:pt x="599992" y="1308018"/>
                  </a:lnTo>
                  <a:lnTo>
                    <a:pt x="592692" y="1301349"/>
                  </a:lnTo>
                  <a:lnTo>
                    <a:pt x="585709" y="1294679"/>
                  </a:lnTo>
                  <a:lnTo>
                    <a:pt x="579361" y="1288327"/>
                  </a:lnTo>
                  <a:lnTo>
                    <a:pt x="573013" y="1281975"/>
                  </a:lnTo>
                  <a:lnTo>
                    <a:pt x="567300" y="1275306"/>
                  </a:lnTo>
                  <a:lnTo>
                    <a:pt x="561904" y="1268636"/>
                  </a:lnTo>
                  <a:lnTo>
                    <a:pt x="556825" y="1262285"/>
                  </a:lnTo>
                  <a:lnTo>
                    <a:pt x="552064" y="1255933"/>
                  </a:lnTo>
                  <a:lnTo>
                    <a:pt x="547621" y="1249898"/>
                  </a:lnTo>
                  <a:lnTo>
                    <a:pt x="539686" y="1237194"/>
                  </a:lnTo>
                  <a:lnTo>
                    <a:pt x="532703" y="1224808"/>
                  </a:lnTo>
                  <a:lnTo>
                    <a:pt x="526355" y="1212739"/>
                  </a:lnTo>
                  <a:lnTo>
                    <a:pt x="520641" y="1200988"/>
                  </a:lnTo>
                  <a:lnTo>
                    <a:pt x="509850" y="1177804"/>
                  </a:lnTo>
                  <a:lnTo>
                    <a:pt x="497471" y="1178122"/>
                  </a:lnTo>
                  <a:lnTo>
                    <a:pt x="485727" y="1178122"/>
                  </a:lnTo>
                  <a:lnTo>
                    <a:pt x="474300" y="1178122"/>
                  </a:lnTo>
                  <a:lnTo>
                    <a:pt x="463509" y="1177804"/>
                  </a:lnTo>
                  <a:lnTo>
                    <a:pt x="453352" y="1177169"/>
                  </a:lnTo>
                  <a:lnTo>
                    <a:pt x="443512" y="1175898"/>
                  </a:lnTo>
                  <a:lnTo>
                    <a:pt x="433673" y="1174628"/>
                  </a:lnTo>
                  <a:lnTo>
                    <a:pt x="424785" y="1173675"/>
                  </a:lnTo>
                  <a:lnTo>
                    <a:pt x="416215" y="1172087"/>
                  </a:lnTo>
                  <a:lnTo>
                    <a:pt x="408280" y="1170182"/>
                  </a:lnTo>
                  <a:lnTo>
                    <a:pt x="393045" y="1167006"/>
                  </a:lnTo>
                  <a:lnTo>
                    <a:pt x="379714" y="1162877"/>
                  </a:lnTo>
                  <a:lnTo>
                    <a:pt x="367653" y="1158431"/>
                  </a:lnTo>
                  <a:lnTo>
                    <a:pt x="357496" y="1153984"/>
                  </a:lnTo>
                  <a:lnTo>
                    <a:pt x="348926" y="1149855"/>
                  </a:lnTo>
                  <a:lnTo>
                    <a:pt x="341308" y="1146044"/>
                  </a:lnTo>
                  <a:lnTo>
                    <a:pt x="335595" y="1142551"/>
                  </a:lnTo>
                  <a:lnTo>
                    <a:pt x="331151" y="1139375"/>
                  </a:lnTo>
                  <a:lnTo>
                    <a:pt x="327660" y="1137152"/>
                  </a:lnTo>
                  <a:lnTo>
                    <a:pt x="325438" y="1134928"/>
                  </a:lnTo>
                  <a:lnTo>
                    <a:pt x="923427" y="530225"/>
                  </a:lnTo>
                  <a:close/>
                  <a:moveTo>
                    <a:pt x="1084432" y="388938"/>
                  </a:moveTo>
                  <a:lnTo>
                    <a:pt x="1089844" y="389573"/>
                  </a:lnTo>
                  <a:lnTo>
                    <a:pt x="1097165" y="389891"/>
                  </a:lnTo>
                  <a:lnTo>
                    <a:pt x="1106715" y="390843"/>
                  </a:lnTo>
                  <a:lnTo>
                    <a:pt x="1118175" y="392748"/>
                  </a:lnTo>
                  <a:lnTo>
                    <a:pt x="1132499" y="396241"/>
                  </a:lnTo>
                  <a:lnTo>
                    <a:pt x="1140458" y="398146"/>
                  </a:lnTo>
                  <a:lnTo>
                    <a:pt x="1148734" y="400686"/>
                  </a:lnTo>
                  <a:lnTo>
                    <a:pt x="1157329" y="403226"/>
                  </a:lnTo>
                  <a:lnTo>
                    <a:pt x="1166879" y="406718"/>
                  </a:lnTo>
                  <a:lnTo>
                    <a:pt x="1176747" y="410528"/>
                  </a:lnTo>
                  <a:lnTo>
                    <a:pt x="1187252" y="414656"/>
                  </a:lnTo>
                  <a:lnTo>
                    <a:pt x="1197756" y="419418"/>
                  </a:lnTo>
                  <a:lnTo>
                    <a:pt x="1208579" y="424816"/>
                  </a:lnTo>
                  <a:lnTo>
                    <a:pt x="1220358" y="430848"/>
                  </a:lnTo>
                  <a:lnTo>
                    <a:pt x="1232136" y="437198"/>
                  </a:lnTo>
                  <a:lnTo>
                    <a:pt x="1244550" y="444183"/>
                  </a:lnTo>
                  <a:lnTo>
                    <a:pt x="1256965" y="452121"/>
                  </a:lnTo>
                  <a:lnTo>
                    <a:pt x="1270017" y="460376"/>
                  </a:lnTo>
                  <a:lnTo>
                    <a:pt x="1283386" y="469901"/>
                  </a:lnTo>
                  <a:lnTo>
                    <a:pt x="1296438" y="480061"/>
                  </a:lnTo>
                  <a:lnTo>
                    <a:pt x="1310444" y="490856"/>
                  </a:lnTo>
                  <a:lnTo>
                    <a:pt x="1324450" y="502286"/>
                  </a:lnTo>
                  <a:lnTo>
                    <a:pt x="1338775" y="514986"/>
                  </a:lnTo>
                  <a:lnTo>
                    <a:pt x="1353100" y="528003"/>
                  </a:lnTo>
                  <a:lnTo>
                    <a:pt x="1367743" y="542291"/>
                  </a:lnTo>
                  <a:lnTo>
                    <a:pt x="1382386" y="557531"/>
                  </a:lnTo>
                  <a:lnTo>
                    <a:pt x="1396074" y="572136"/>
                  </a:lnTo>
                  <a:lnTo>
                    <a:pt x="1408489" y="586423"/>
                  </a:lnTo>
                  <a:lnTo>
                    <a:pt x="1420267" y="600393"/>
                  </a:lnTo>
                  <a:lnTo>
                    <a:pt x="1430772" y="613728"/>
                  </a:lnTo>
                  <a:lnTo>
                    <a:pt x="1440640" y="627381"/>
                  </a:lnTo>
                  <a:lnTo>
                    <a:pt x="1449235" y="640081"/>
                  </a:lnTo>
                  <a:lnTo>
                    <a:pt x="1457511" y="653098"/>
                  </a:lnTo>
                  <a:lnTo>
                    <a:pt x="1464833" y="665163"/>
                  </a:lnTo>
                  <a:lnTo>
                    <a:pt x="1471517" y="676911"/>
                  </a:lnTo>
                  <a:lnTo>
                    <a:pt x="1477566" y="688341"/>
                  </a:lnTo>
                  <a:lnTo>
                    <a:pt x="1482341" y="699136"/>
                  </a:lnTo>
                  <a:lnTo>
                    <a:pt x="1487434" y="709613"/>
                  </a:lnTo>
                  <a:lnTo>
                    <a:pt x="1490935" y="720408"/>
                  </a:lnTo>
                  <a:lnTo>
                    <a:pt x="1494755" y="729616"/>
                  </a:lnTo>
                  <a:lnTo>
                    <a:pt x="1497939" y="739141"/>
                  </a:lnTo>
                  <a:lnTo>
                    <a:pt x="1500167" y="747713"/>
                  </a:lnTo>
                  <a:lnTo>
                    <a:pt x="1502395" y="756286"/>
                  </a:lnTo>
                  <a:lnTo>
                    <a:pt x="1503987" y="763906"/>
                  </a:lnTo>
                  <a:lnTo>
                    <a:pt x="1505260" y="771526"/>
                  </a:lnTo>
                  <a:lnTo>
                    <a:pt x="1507170" y="784543"/>
                  </a:lnTo>
                  <a:lnTo>
                    <a:pt x="1508125" y="795338"/>
                  </a:lnTo>
                  <a:lnTo>
                    <a:pt x="1508125" y="804228"/>
                  </a:lnTo>
                  <a:lnTo>
                    <a:pt x="1507807" y="810261"/>
                  </a:lnTo>
                  <a:lnTo>
                    <a:pt x="1506852" y="815341"/>
                  </a:lnTo>
                  <a:lnTo>
                    <a:pt x="1444778" y="877888"/>
                  </a:lnTo>
                  <a:lnTo>
                    <a:pt x="1442550" y="864553"/>
                  </a:lnTo>
                  <a:lnTo>
                    <a:pt x="1439048" y="851218"/>
                  </a:lnTo>
                  <a:lnTo>
                    <a:pt x="1435228" y="836296"/>
                  </a:lnTo>
                  <a:lnTo>
                    <a:pt x="1430135" y="821691"/>
                  </a:lnTo>
                  <a:lnTo>
                    <a:pt x="1424087" y="806451"/>
                  </a:lnTo>
                  <a:lnTo>
                    <a:pt x="1416765" y="790576"/>
                  </a:lnTo>
                  <a:lnTo>
                    <a:pt x="1408807" y="774383"/>
                  </a:lnTo>
                  <a:lnTo>
                    <a:pt x="1399894" y="757873"/>
                  </a:lnTo>
                  <a:lnTo>
                    <a:pt x="1390026" y="741363"/>
                  </a:lnTo>
                  <a:lnTo>
                    <a:pt x="1378884" y="724536"/>
                  </a:lnTo>
                  <a:lnTo>
                    <a:pt x="1367106" y="707073"/>
                  </a:lnTo>
                  <a:lnTo>
                    <a:pt x="1353737" y="689928"/>
                  </a:lnTo>
                  <a:lnTo>
                    <a:pt x="1340048" y="672466"/>
                  </a:lnTo>
                  <a:lnTo>
                    <a:pt x="1325087" y="655003"/>
                  </a:lnTo>
                  <a:lnTo>
                    <a:pt x="1308852" y="637541"/>
                  </a:lnTo>
                  <a:lnTo>
                    <a:pt x="1291981" y="620396"/>
                  </a:lnTo>
                  <a:lnTo>
                    <a:pt x="1278611" y="607061"/>
                  </a:lnTo>
                  <a:lnTo>
                    <a:pt x="1264923" y="594361"/>
                  </a:lnTo>
                  <a:lnTo>
                    <a:pt x="1251235" y="582296"/>
                  </a:lnTo>
                  <a:lnTo>
                    <a:pt x="1238184" y="570866"/>
                  </a:lnTo>
                  <a:lnTo>
                    <a:pt x="1224814" y="560388"/>
                  </a:lnTo>
                  <a:lnTo>
                    <a:pt x="1212081" y="550228"/>
                  </a:lnTo>
                  <a:lnTo>
                    <a:pt x="1199348" y="541021"/>
                  </a:lnTo>
                  <a:lnTo>
                    <a:pt x="1187252" y="532448"/>
                  </a:lnTo>
                  <a:lnTo>
                    <a:pt x="1175155" y="524511"/>
                  </a:lnTo>
                  <a:lnTo>
                    <a:pt x="1163059" y="516573"/>
                  </a:lnTo>
                  <a:lnTo>
                    <a:pt x="1151917" y="509588"/>
                  </a:lnTo>
                  <a:lnTo>
                    <a:pt x="1140776" y="502921"/>
                  </a:lnTo>
                  <a:lnTo>
                    <a:pt x="1129953" y="496888"/>
                  </a:lnTo>
                  <a:lnTo>
                    <a:pt x="1119766" y="491808"/>
                  </a:lnTo>
                  <a:lnTo>
                    <a:pt x="1109580" y="486411"/>
                  </a:lnTo>
                  <a:lnTo>
                    <a:pt x="1100030" y="481966"/>
                  </a:lnTo>
                  <a:lnTo>
                    <a:pt x="1082522" y="474028"/>
                  </a:lnTo>
                  <a:lnTo>
                    <a:pt x="1066287" y="467678"/>
                  </a:lnTo>
                  <a:lnTo>
                    <a:pt x="1052599" y="462598"/>
                  </a:lnTo>
                  <a:lnTo>
                    <a:pt x="1040821" y="459106"/>
                  </a:lnTo>
                  <a:lnTo>
                    <a:pt x="1031590" y="456248"/>
                  </a:lnTo>
                  <a:lnTo>
                    <a:pt x="1024905" y="454343"/>
                  </a:lnTo>
                  <a:lnTo>
                    <a:pt x="1019175" y="453391"/>
                  </a:lnTo>
                  <a:lnTo>
                    <a:pt x="1084432" y="388938"/>
                  </a:lnTo>
                  <a:close/>
                  <a:moveTo>
                    <a:pt x="1213168" y="238125"/>
                  </a:moveTo>
                  <a:lnTo>
                    <a:pt x="1218883" y="238125"/>
                  </a:lnTo>
                  <a:lnTo>
                    <a:pt x="1226186" y="238759"/>
                  </a:lnTo>
                  <a:lnTo>
                    <a:pt x="1236028" y="239709"/>
                  </a:lnTo>
                  <a:lnTo>
                    <a:pt x="1248411" y="242245"/>
                  </a:lnTo>
                  <a:lnTo>
                    <a:pt x="1263016" y="245414"/>
                  </a:lnTo>
                  <a:lnTo>
                    <a:pt x="1270953" y="247315"/>
                  </a:lnTo>
                  <a:lnTo>
                    <a:pt x="1280161" y="249850"/>
                  </a:lnTo>
                  <a:lnTo>
                    <a:pt x="1289051" y="253020"/>
                  </a:lnTo>
                  <a:lnTo>
                    <a:pt x="1298893" y="256506"/>
                  </a:lnTo>
                  <a:lnTo>
                    <a:pt x="1309053" y="260625"/>
                  </a:lnTo>
                  <a:lnTo>
                    <a:pt x="1319848" y="264745"/>
                  </a:lnTo>
                  <a:lnTo>
                    <a:pt x="1330961" y="269816"/>
                  </a:lnTo>
                  <a:lnTo>
                    <a:pt x="1342391" y="275203"/>
                  </a:lnTo>
                  <a:lnTo>
                    <a:pt x="1354456" y="281541"/>
                  </a:lnTo>
                  <a:lnTo>
                    <a:pt x="1366838" y="288196"/>
                  </a:lnTo>
                  <a:lnTo>
                    <a:pt x="1379538" y="295802"/>
                  </a:lnTo>
                  <a:lnTo>
                    <a:pt x="1392873" y="303725"/>
                  </a:lnTo>
                  <a:lnTo>
                    <a:pt x="1405891" y="312598"/>
                  </a:lnTo>
                  <a:lnTo>
                    <a:pt x="1419861" y="322422"/>
                  </a:lnTo>
                  <a:lnTo>
                    <a:pt x="1433831" y="332880"/>
                  </a:lnTo>
                  <a:lnTo>
                    <a:pt x="1448436" y="344289"/>
                  </a:lnTo>
                  <a:lnTo>
                    <a:pt x="1463041" y="356332"/>
                  </a:lnTo>
                  <a:lnTo>
                    <a:pt x="1477963" y="369325"/>
                  </a:lnTo>
                  <a:lnTo>
                    <a:pt x="1492886" y="383269"/>
                  </a:lnTo>
                  <a:lnTo>
                    <a:pt x="1508126" y="398164"/>
                  </a:lnTo>
                  <a:lnTo>
                    <a:pt x="1523366" y="413692"/>
                  </a:lnTo>
                  <a:lnTo>
                    <a:pt x="1537653" y="428587"/>
                  </a:lnTo>
                  <a:lnTo>
                    <a:pt x="1550353" y="443481"/>
                  </a:lnTo>
                  <a:lnTo>
                    <a:pt x="1562418" y="458376"/>
                  </a:lnTo>
                  <a:lnTo>
                    <a:pt x="1573848" y="472637"/>
                  </a:lnTo>
                  <a:lnTo>
                    <a:pt x="1583691" y="486264"/>
                  </a:lnTo>
                  <a:lnTo>
                    <a:pt x="1593216" y="499891"/>
                  </a:lnTo>
                  <a:lnTo>
                    <a:pt x="1601471" y="512884"/>
                  </a:lnTo>
                  <a:lnTo>
                    <a:pt x="1609091" y="525878"/>
                  </a:lnTo>
                  <a:lnTo>
                    <a:pt x="1616076" y="538237"/>
                  </a:lnTo>
                  <a:lnTo>
                    <a:pt x="1622108" y="549963"/>
                  </a:lnTo>
                  <a:lnTo>
                    <a:pt x="1627823" y="561371"/>
                  </a:lnTo>
                  <a:lnTo>
                    <a:pt x="1632268" y="572780"/>
                  </a:lnTo>
                  <a:lnTo>
                    <a:pt x="1636713" y="583238"/>
                  </a:lnTo>
                  <a:lnTo>
                    <a:pt x="1640206" y="593379"/>
                  </a:lnTo>
                  <a:lnTo>
                    <a:pt x="1643699" y="603203"/>
                  </a:lnTo>
                  <a:lnTo>
                    <a:pt x="1646239" y="612077"/>
                  </a:lnTo>
                  <a:lnTo>
                    <a:pt x="1648143" y="620633"/>
                  </a:lnTo>
                  <a:lnTo>
                    <a:pt x="1650049" y="628873"/>
                  </a:lnTo>
                  <a:lnTo>
                    <a:pt x="1651636" y="636478"/>
                  </a:lnTo>
                  <a:lnTo>
                    <a:pt x="1652589" y="643767"/>
                  </a:lnTo>
                  <a:lnTo>
                    <a:pt x="1653541" y="650422"/>
                  </a:lnTo>
                  <a:lnTo>
                    <a:pt x="1654176" y="661514"/>
                  </a:lnTo>
                  <a:lnTo>
                    <a:pt x="1654176" y="670705"/>
                  </a:lnTo>
                  <a:lnTo>
                    <a:pt x="1653859" y="677043"/>
                  </a:lnTo>
                  <a:lnTo>
                    <a:pt x="1652906" y="682747"/>
                  </a:lnTo>
                  <a:lnTo>
                    <a:pt x="1588136" y="747713"/>
                  </a:lnTo>
                  <a:lnTo>
                    <a:pt x="1585596" y="733769"/>
                  </a:lnTo>
                  <a:lnTo>
                    <a:pt x="1582421" y="719508"/>
                  </a:lnTo>
                  <a:lnTo>
                    <a:pt x="1578293" y="704297"/>
                  </a:lnTo>
                  <a:lnTo>
                    <a:pt x="1572896" y="689085"/>
                  </a:lnTo>
                  <a:lnTo>
                    <a:pt x="1566546" y="672923"/>
                  </a:lnTo>
                  <a:lnTo>
                    <a:pt x="1559561" y="656761"/>
                  </a:lnTo>
                  <a:lnTo>
                    <a:pt x="1550671" y="639964"/>
                  </a:lnTo>
                  <a:lnTo>
                    <a:pt x="1541463" y="622534"/>
                  </a:lnTo>
                  <a:lnTo>
                    <a:pt x="1531303" y="605105"/>
                  </a:lnTo>
                  <a:lnTo>
                    <a:pt x="1519556" y="587358"/>
                  </a:lnTo>
                  <a:lnTo>
                    <a:pt x="1507173" y="569294"/>
                  </a:lnTo>
                  <a:lnTo>
                    <a:pt x="1493521" y="551230"/>
                  </a:lnTo>
                  <a:lnTo>
                    <a:pt x="1479233" y="533166"/>
                  </a:lnTo>
                  <a:lnTo>
                    <a:pt x="1463676" y="514786"/>
                  </a:lnTo>
                  <a:lnTo>
                    <a:pt x="1446848" y="497039"/>
                  </a:lnTo>
                  <a:lnTo>
                    <a:pt x="1429386" y="478975"/>
                  </a:lnTo>
                  <a:lnTo>
                    <a:pt x="1415098" y="465031"/>
                  </a:lnTo>
                  <a:lnTo>
                    <a:pt x="1400811" y="451721"/>
                  </a:lnTo>
                  <a:lnTo>
                    <a:pt x="1386841" y="439362"/>
                  </a:lnTo>
                  <a:lnTo>
                    <a:pt x="1372871" y="427636"/>
                  </a:lnTo>
                  <a:lnTo>
                    <a:pt x="1359536" y="416544"/>
                  </a:lnTo>
                  <a:lnTo>
                    <a:pt x="1345883" y="406086"/>
                  </a:lnTo>
                  <a:lnTo>
                    <a:pt x="1332548" y="396262"/>
                  </a:lnTo>
                  <a:lnTo>
                    <a:pt x="1319848" y="387389"/>
                  </a:lnTo>
                  <a:lnTo>
                    <a:pt x="1307148" y="378832"/>
                  </a:lnTo>
                  <a:lnTo>
                    <a:pt x="1295083" y="370909"/>
                  </a:lnTo>
                  <a:lnTo>
                    <a:pt x="1283018" y="363620"/>
                  </a:lnTo>
                  <a:lnTo>
                    <a:pt x="1271271" y="356648"/>
                  </a:lnTo>
                  <a:lnTo>
                    <a:pt x="1260158" y="350627"/>
                  </a:lnTo>
                  <a:lnTo>
                    <a:pt x="1249681" y="344606"/>
                  </a:lnTo>
                  <a:lnTo>
                    <a:pt x="1239203" y="339219"/>
                  </a:lnTo>
                  <a:lnTo>
                    <a:pt x="1229361" y="334782"/>
                  </a:lnTo>
                  <a:lnTo>
                    <a:pt x="1210628" y="326542"/>
                  </a:lnTo>
                  <a:lnTo>
                    <a:pt x="1193801" y="319887"/>
                  </a:lnTo>
                  <a:lnTo>
                    <a:pt x="1179513" y="314500"/>
                  </a:lnTo>
                  <a:lnTo>
                    <a:pt x="1167766" y="310697"/>
                  </a:lnTo>
                  <a:lnTo>
                    <a:pt x="1157923" y="307845"/>
                  </a:lnTo>
                  <a:lnTo>
                    <a:pt x="1150621" y="306260"/>
                  </a:lnTo>
                  <a:lnTo>
                    <a:pt x="1144588" y="304992"/>
                  </a:lnTo>
                  <a:lnTo>
                    <a:pt x="1213168" y="238125"/>
                  </a:lnTo>
                  <a:close/>
                  <a:moveTo>
                    <a:pt x="1555569" y="0"/>
                  </a:moveTo>
                  <a:lnTo>
                    <a:pt x="1566687" y="0"/>
                  </a:lnTo>
                  <a:lnTo>
                    <a:pt x="1578441" y="0"/>
                  </a:lnTo>
                  <a:lnTo>
                    <a:pt x="1589876" y="1272"/>
                  </a:lnTo>
                  <a:lnTo>
                    <a:pt x="1601948" y="2862"/>
                  </a:lnTo>
                  <a:lnTo>
                    <a:pt x="1614337" y="5088"/>
                  </a:lnTo>
                  <a:lnTo>
                    <a:pt x="1627043" y="7950"/>
                  </a:lnTo>
                  <a:lnTo>
                    <a:pt x="1640385" y="11766"/>
                  </a:lnTo>
                  <a:lnTo>
                    <a:pt x="1653409" y="16218"/>
                  </a:lnTo>
                  <a:lnTo>
                    <a:pt x="1667386" y="21624"/>
                  </a:lnTo>
                  <a:lnTo>
                    <a:pt x="1681363" y="27984"/>
                  </a:lnTo>
                  <a:lnTo>
                    <a:pt x="1695976" y="35298"/>
                  </a:lnTo>
                  <a:lnTo>
                    <a:pt x="1710588" y="42930"/>
                  </a:lnTo>
                  <a:lnTo>
                    <a:pt x="1725836" y="52152"/>
                  </a:lnTo>
                  <a:lnTo>
                    <a:pt x="1741084" y="62010"/>
                  </a:lnTo>
                  <a:lnTo>
                    <a:pt x="1756649" y="72822"/>
                  </a:lnTo>
                  <a:lnTo>
                    <a:pt x="1772850" y="84588"/>
                  </a:lnTo>
                  <a:lnTo>
                    <a:pt x="1789051" y="97626"/>
                  </a:lnTo>
                  <a:lnTo>
                    <a:pt x="1804617" y="111300"/>
                  </a:lnTo>
                  <a:lnTo>
                    <a:pt x="1819547" y="124656"/>
                  </a:lnTo>
                  <a:lnTo>
                    <a:pt x="1832571" y="138330"/>
                  </a:lnTo>
                  <a:lnTo>
                    <a:pt x="1844642" y="151686"/>
                  </a:lnTo>
                  <a:lnTo>
                    <a:pt x="1856078" y="165042"/>
                  </a:lnTo>
                  <a:lnTo>
                    <a:pt x="1865608" y="178398"/>
                  </a:lnTo>
                  <a:lnTo>
                    <a:pt x="1874502" y="191755"/>
                  </a:lnTo>
                  <a:lnTo>
                    <a:pt x="1881809" y="204475"/>
                  </a:lnTo>
                  <a:lnTo>
                    <a:pt x="1888797" y="217831"/>
                  </a:lnTo>
                  <a:lnTo>
                    <a:pt x="1894197" y="230869"/>
                  </a:lnTo>
                  <a:lnTo>
                    <a:pt x="1898962" y="243907"/>
                  </a:lnTo>
                  <a:lnTo>
                    <a:pt x="1902457" y="256309"/>
                  </a:lnTo>
                  <a:lnTo>
                    <a:pt x="1905633" y="268711"/>
                  </a:lnTo>
                  <a:lnTo>
                    <a:pt x="1907857" y="281113"/>
                  </a:lnTo>
                  <a:lnTo>
                    <a:pt x="1908810" y="293197"/>
                  </a:lnTo>
                  <a:lnTo>
                    <a:pt x="1909763" y="305281"/>
                  </a:lnTo>
                  <a:lnTo>
                    <a:pt x="1909763" y="316729"/>
                  </a:lnTo>
                  <a:lnTo>
                    <a:pt x="1908492" y="328177"/>
                  </a:lnTo>
                  <a:lnTo>
                    <a:pt x="1907539" y="339307"/>
                  </a:lnTo>
                  <a:lnTo>
                    <a:pt x="1905316" y="350437"/>
                  </a:lnTo>
                  <a:lnTo>
                    <a:pt x="1902457" y="360931"/>
                  </a:lnTo>
                  <a:lnTo>
                    <a:pt x="1899598" y="371425"/>
                  </a:lnTo>
                  <a:lnTo>
                    <a:pt x="1895786" y="381601"/>
                  </a:lnTo>
                  <a:lnTo>
                    <a:pt x="1891656" y="391459"/>
                  </a:lnTo>
                  <a:lnTo>
                    <a:pt x="1887527" y="400681"/>
                  </a:lnTo>
                  <a:lnTo>
                    <a:pt x="1882762" y="409903"/>
                  </a:lnTo>
                  <a:lnTo>
                    <a:pt x="1877361" y="418490"/>
                  </a:lnTo>
                  <a:lnTo>
                    <a:pt x="1871643" y="426758"/>
                  </a:lnTo>
                  <a:lnTo>
                    <a:pt x="1865925" y="434708"/>
                  </a:lnTo>
                  <a:lnTo>
                    <a:pt x="1860208" y="442340"/>
                  </a:lnTo>
                  <a:lnTo>
                    <a:pt x="1854172" y="449336"/>
                  </a:lnTo>
                  <a:lnTo>
                    <a:pt x="1847501" y="456014"/>
                  </a:lnTo>
                  <a:lnTo>
                    <a:pt x="1841783" y="463328"/>
                  </a:lnTo>
                  <a:lnTo>
                    <a:pt x="1830983" y="476048"/>
                  </a:lnTo>
                  <a:lnTo>
                    <a:pt x="1801122" y="514208"/>
                  </a:lnTo>
                  <a:lnTo>
                    <a:pt x="1764909" y="560636"/>
                  </a:lnTo>
                  <a:lnTo>
                    <a:pt x="1730283" y="604838"/>
                  </a:lnTo>
                  <a:lnTo>
                    <a:pt x="1729648" y="593708"/>
                  </a:lnTo>
                  <a:lnTo>
                    <a:pt x="1728377" y="581306"/>
                  </a:lnTo>
                  <a:lnTo>
                    <a:pt x="1726471" y="567632"/>
                  </a:lnTo>
                  <a:lnTo>
                    <a:pt x="1723930" y="553322"/>
                  </a:lnTo>
                  <a:lnTo>
                    <a:pt x="1720118" y="537740"/>
                  </a:lnTo>
                  <a:lnTo>
                    <a:pt x="1715353" y="521840"/>
                  </a:lnTo>
                  <a:lnTo>
                    <a:pt x="1712494" y="513254"/>
                  </a:lnTo>
                  <a:lnTo>
                    <a:pt x="1709318" y="504668"/>
                  </a:lnTo>
                  <a:lnTo>
                    <a:pt x="1705823" y="496082"/>
                  </a:lnTo>
                  <a:lnTo>
                    <a:pt x="1702011" y="487178"/>
                  </a:lnTo>
                  <a:lnTo>
                    <a:pt x="1697882" y="477638"/>
                  </a:lnTo>
                  <a:lnTo>
                    <a:pt x="1693117" y="468098"/>
                  </a:lnTo>
                  <a:lnTo>
                    <a:pt x="1688034" y="458876"/>
                  </a:lnTo>
                  <a:lnTo>
                    <a:pt x="1682952" y="449018"/>
                  </a:lnTo>
                  <a:lnTo>
                    <a:pt x="1677234" y="439160"/>
                  </a:lnTo>
                  <a:lnTo>
                    <a:pt x="1670881" y="428984"/>
                  </a:lnTo>
                  <a:lnTo>
                    <a:pt x="1664527" y="418808"/>
                  </a:lnTo>
                  <a:lnTo>
                    <a:pt x="1657221" y="408631"/>
                  </a:lnTo>
                  <a:lnTo>
                    <a:pt x="1649915" y="398137"/>
                  </a:lnTo>
                  <a:lnTo>
                    <a:pt x="1641973" y="387643"/>
                  </a:lnTo>
                  <a:lnTo>
                    <a:pt x="1633079" y="376831"/>
                  </a:lnTo>
                  <a:lnTo>
                    <a:pt x="1624184" y="365701"/>
                  </a:lnTo>
                  <a:lnTo>
                    <a:pt x="1614337" y="354889"/>
                  </a:lnTo>
                  <a:lnTo>
                    <a:pt x="1604489" y="343441"/>
                  </a:lnTo>
                  <a:lnTo>
                    <a:pt x="1593688" y="332311"/>
                  </a:lnTo>
                  <a:lnTo>
                    <a:pt x="1582570" y="320863"/>
                  </a:lnTo>
                  <a:lnTo>
                    <a:pt x="1571134" y="310051"/>
                  </a:lnTo>
                  <a:lnTo>
                    <a:pt x="1559381" y="299239"/>
                  </a:lnTo>
                  <a:lnTo>
                    <a:pt x="1548263" y="289381"/>
                  </a:lnTo>
                  <a:lnTo>
                    <a:pt x="1536827" y="279523"/>
                  </a:lnTo>
                  <a:lnTo>
                    <a:pt x="1525709" y="270619"/>
                  </a:lnTo>
                  <a:lnTo>
                    <a:pt x="1514590" y="262351"/>
                  </a:lnTo>
                  <a:lnTo>
                    <a:pt x="1503472" y="254083"/>
                  </a:lnTo>
                  <a:lnTo>
                    <a:pt x="1492672" y="246451"/>
                  </a:lnTo>
                  <a:lnTo>
                    <a:pt x="1481871" y="239137"/>
                  </a:lnTo>
                  <a:lnTo>
                    <a:pt x="1471388" y="232777"/>
                  </a:lnTo>
                  <a:lnTo>
                    <a:pt x="1460905" y="226417"/>
                  </a:lnTo>
                  <a:lnTo>
                    <a:pt x="1450740" y="220693"/>
                  </a:lnTo>
                  <a:lnTo>
                    <a:pt x="1440575" y="215287"/>
                  </a:lnTo>
                  <a:lnTo>
                    <a:pt x="1430410" y="210199"/>
                  </a:lnTo>
                  <a:lnTo>
                    <a:pt x="1420562" y="205747"/>
                  </a:lnTo>
                  <a:lnTo>
                    <a:pt x="1411350" y="201613"/>
                  </a:lnTo>
                  <a:lnTo>
                    <a:pt x="1401820" y="197479"/>
                  </a:lnTo>
                  <a:lnTo>
                    <a:pt x="1392925" y="193981"/>
                  </a:lnTo>
                  <a:lnTo>
                    <a:pt x="1375136" y="187620"/>
                  </a:lnTo>
                  <a:lnTo>
                    <a:pt x="1358300" y="182850"/>
                  </a:lnTo>
                  <a:lnTo>
                    <a:pt x="1342417" y="178716"/>
                  </a:lnTo>
                  <a:lnTo>
                    <a:pt x="1327805" y="175536"/>
                  </a:lnTo>
                  <a:lnTo>
                    <a:pt x="1314145" y="173310"/>
                  </a:lnTo>
                  <a:lnTo>
                    <a:pt x="1301756" y="171720"/>
                  </a:lnTo>
                  <a:lnTo>
                    <a:pt x="1290638" y="171084"/>
                  </a:lnTo>
                  <a:lnTo>
                    <a:pt x="1330346" y="138966"/>
                  </a:lnTo>
                  <a:lnTo>
                    <a:pt x="1370689" y="105894"/>
                  </a:lnTo>
                  <a:lnTo>
                    <a:pt x="1405950" y="76638"/>
                  </a:lnTo>
                  <a:lnTo>
                    <a:pt x="1419609" y="64554"/>
                  </a:lnTo>
                  <a:lnTo>
                    <a:pt x="1429774" y="55650"/>
                  </a:lnTo>
                  <a:lnTo>
                    <a:pt x="1435810" y="49926"/>
                  </a:lnTo>
                  <a:lnTo>
                    <a:pt x="1442163" y="44520"/>
                  </a:lnTo>
                  <a:lnTo>
                    <a:pt x="1448834" y="39432"/>
                  </a:lnTo>
                  <a:lnTo>
                    <a:pt x="1455505" y="34026"/>
                  </a:lnTo>
                  <a:lnTo>
                    <a:pt x="1463129" y="29256"/>
                  </a:lnTo>
                  <a:lnTo>
                    <a:pt x="1470753" y="24486"/>
                  </a:lnTo>
                  <a:lnTo>
                    <a:pt x="1479012" y="20352"/>
                  </a:lnTo>
                  <a:lnTo>
                    <a:pt x="1487271" y="16218"/>
                  </a:lnTo>
                  <a:lnTo>
                    <a:pt x="1495848" y="13038"/>
                  </a:lnTo>
                  <a:lnTo>
                    <a:pt x="1505378" y="9540"/>
                  </a:lnTo>
                  <a:lnTo>
                    <a:pt x="1514590" y="6996"/>
                  </a:lnTo>
                  <a:lnTo>
                    <a:pt x="1524438" y="4770"/>
                  </a:lnTo>
                  <a:lnTo>
                    <a:pt x="1534285" y="2544"/>
                  </a:lnTo>
                  <a:lnTo>
                    <a:pt x="1544768" y="1272"/>
                  </a:lnTo>
                  <a:lnTo>
                    <a:pt x="1555569" y="0"/>
                  </a:lnTo>
                  <a:close/>
                </a:path>
              </a:pathLst>
            </a:custGeom>
            <a:solidFill>
              <a:schemeClr val="accent1"/>
            </a:solidFill>
            <a:ln>
              <a:noFill/>
            </a:ln>
          </p:spPr>
          <p:txBody>
            <a:bodyPr anchor="ctr">
              <a:scene3d>
                <a:camera prst="orthographicFront"/>
                <a:lightRig rig="threePt" dir="t"/>
              </a:scene3d>
              <a:sp3d contourW="12700">
                <a:contourClr>
                  <a:srgbClr val="FFFFFF"/>
                </a:contourClr>
              </a:sp3d>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a:ea typeface="宋体" panose="02010600030101010101" pitchFamily="2" charset="-122"/>
                <a:cs typeface="+mn-cs"/>
              </a:endParaRPr>
            </a:p>
          </p:txBody>
        </p:sp>
      </p:grpSp>
    </p:spTree>
    <p:custDataLst>
      <p:tags r:id="rId4"/>
    </p:custDataLst>
  </p:cSld>
  <p:clrMapOvr>
    <a:masterClrMapping/>
  </p:clrMapOvr>
</p:sld>
</file>

<file path=ppt/tags/tag1.xml><?xml version="1.0" encoding="utf-8"?>
<p:tagLst xmlns:p="http://schemas.openxmlformats.org/presentationml/2006/main">
  <p:tag name="MH" val="20150924103342"/>
  <p:tag name="MH_LIBRARY" val="CONTENTS"/>
  <p:tag name="MH_TYPE" val="NUMBER"/>
  <p:tag name="ID" val="553516"/>
  <p:tag name="MH_ORDER" val="1"/>
</p:tagLst>
</file>

<file path=ppt/tags/tag10.xml><?xml version="1.0" encoding="utf-8"?>
<p:tagLst xmlns:p="http://schemas.openxmlformats.org/presentationml/2006/main">
  <p:tag name="MH_TYPE" val="#NeiR#"/>
  <p:tag name="MH_NUMBER" val="1"/>
  <p:tag name="MH_CATEGORY" val="#QiTTB#"/>
  <p:tag name="MH_LAYOUT" val="Desc"/>
  <p:tag name="MH" val="20150924104424"/>
  <p:tag name="MH_LIBRARY" val="GRAPHIC"/>
</p:tagLst>
</file>

<file path=ppt/tags/tag100.xml><?xml version="1.0" encoding="utf-8"?>
<p:tagLst xmlns:p="http://schemas.openxmlformats.org/presentationml/2006/main">
  <p:tag name="MH" val="20150924104424"/>
  <p:tag name="MH_LIBRARY" val="GRAPHIC"/>
  <p:tag name="MH_TYPE" val="Other"/>
  <p:tag name="MH_ORDER" val="2"/>
</p:tagLst>
</file>

<file path=ppt/tags/tag101.xml><?xml version="1.0" encoding="utf-8"?>
<p:tagLst xmlns:p="http://schemas.openxmlformats.org/presentationml/2006/main">
  <p:tag name="MH_TYPE" val="#NeiR#"/>
  <p:tag name="MH_NUMBER" val="1"/>
  <p:tag name="MH_CATEGORY" val="#QiTTB#"/>
  <p:tag name="MH_LAYOUT" val="Desc"/>
  <p:tag name="MH" val="20150924104424"/>
  <p:tag name="MH_LIBRARY" val="GRAPHIC"/>
</p:tagLst>
</file>

<file path=ppt/tags/tag102.xml><?xml version="1.0" encoding="utf-8"?>
<p:tagLst xmlns:p="http://schemas.openxmlformats.org/presentationml/2006/main">
  <p:tag name="MH" val="20150924104424"/>
  <p:tag name="MH_LIBRARY" val="GRAPHIC"/>
  <p:tag name="MH_TYPE" val="Desc"/>
  <p:tag name="MH_ORDER" val="1"/>
</p:tagLst>
</file>

<file path=ppt/tags/tag103.xml><?xml version="1.0" encoding="utf-8"?>
<p:tagLst xmlns:p="http://schemas.openxmlformats.org/presentationml/2006/main">
  <p:tag name="MH" val="20150924104424"/>
  <p:tag name="MH_LIBRARY" val="GRAPHIC"/>
  <p:tag name="MH_TYPE" val="Other"/>
  <p:tag name="MH_ORDER" val="2"/>
</p:tagLst>
</file>

<file path=ppt/tags/tag104.xml><?xml version="1.0" encoding="utf-8"?>
<p:tagLst xmlns:p="http://schemas.openxmlformats.org/presentationml/2006/main">
  <p:tag name="MH_TYPE" val="#NeiR#"/>
  <p:tag name="MH_NUMBER" val="1"/>
  <p:tag name="MH_CATEGORY" val="#QiTTB#"/>
  <p:tag name="MH_LAYOUT" val="Desc"/>
  <p:tag name="MH" val="20150924104424"/>
  <p:tag name="MH_LIBRARY" val="GRAPHIC"/>
</p:tagLst>
</file>

<file path=ppt/tags/tag105.xml><?xml version="1.0" encoding="utf-8"?>
<p:tagLst xmlns:p="http://schemas.openxmlformats.org/presentationml/2006/main">
  <p:tag name="MH" val="20150924104424"/>
  <p:tag name="MH_LIBRARY" val="GRAPHIC"/>
  <p:tag name="MH_TYPE" val="Desc"/>
  <p:tag name="MH_ORDER" val="1"/>
</p:tagLst>
</file>

<file path=ppt/tags/tag106.xml><?xml version="1.0" encoding="utf-8"?>
<p:tagLst xmlns:p="http://schemas.openxmlformats.org/presentationml/2006/main">
  <p:tag name="MH_TYPE" val="#NeiR#"/>
  <p:tag name="MH_NUMBER" val="1"/>
  <p:tag name="MH_CATEGORY" val="#QiTTB#"/>
  <p:tag name="MH_LAYOUT" val="Desc"/>
  <p:tag name="MH" val="20150924104424"/>
  <p:tag name="MH_LIBRARY" val="GRAPHIC"/>
</p:tagLst>
</file>

<file path=ppt/tags/tag107.xml><?xml version="1.0" encoding="utf-8"?>
<p:tagLst xmlns:p="http://schemas.openxmlformats.org/presentationml/2006/main">
  <p:tag name="MH" val="20150924103342"/>
  <p:tag name="MH_LIBRARY" val="CONTENTS"/>
  <p:tag name="MH_TYPE" val="NUMBER"/>
  <p:tag name="ID" val="553516"/>
  <p:tag name="MH_ORDER" val="1"/>
</p:tagLst>
</file>

<file path=ppt/tags/tag108.xml><?xml version="1.0" encoding="utf-8"?>
<p:tagLst xmlns:p="http://schemas.openxmlformats.org/presentationml/2006/main">
  <p:tag name="MH" val="20150924103342"/>
  <p:tag name="MH_LIBRARY" val="CONTENTS"/>
  <p:tag name="MH_TYPE" val="OTHERS"/>
  <p:tag name="ID" val="553516"/>
</p:tagLst>
</file>

<file path=ppt/tags/tag109.xml><?xml version="1.0" encoding="utf-8"?>
<p:tagLst xmlns:p="http://schemas.openxmlformats.org/presentationml/2006/main">
  <p:tag name="MH" val="20150924103342"/>
  <p:tag name="MH_LIBRARY" val="CONTENTS"/>
  <p:tag name="MH_TYPE" val="ENTRY"/>
  <p:tag name="ID" val="553516"/>
  <p:tag name="MH_ORDER" val="1"/>
</p:tagLst>
</file>

<file path=ppt/tags/tag11.xml><?xml version="1.0" encoding="utf-8"?>
<p:tagLst xmlns:p="http://schemas.openxmlformats.org/presentationml/2006/main">
  <p:tag name="MH" val="20150924103342"/>
  <p:tag name="MH_LIBRARY" val="CONTENTS"/>
  <p:tag name="MH_TYPE" val="NUMBER"/>
  <p:tag name="ID" val="553516"/>
  <p:tag name="MH_ORDER" val="1"/>
</p:tagLst>
</file>

<file path=ppt/tags/tag110.xml><?xml version="1.0" encoding="utf-8"?>
<p:tagLst xmlns:p="http://schemas.openxmlformats.org/presentationml/2006/main">
  <p:tag name="MH" val="20150924103342"/>
  <p:tag name="MH_LIBRARY" val="CONTENTS"/>
  <p:tag name="MH_TYPE" val="OTHERS"/>
  <p:tag name="ID" val="553516"/>
</p:tagLst>
</file>

<file path=ppt/tags/tag111.xml><?xml version="1.0" encoding="utf-8"?>
<p:tagLst xmlns:p="http://schemas.openxmlformats.org/presentationml/2006/main">
  <p:tag name="MH" val="20150924103342"/>
  <p:tag name="MH_LIBRARY" val="CONTENTS"/>
  <p:tag name="MH_TYPE" val="OTHERS"/>
  <p:tag name="ID" val="553516"/>
</p:tagLst>
</file>

<file path=ppt/tags/tag112.xml><?xml version="1.0" encoding="utf-8"?>
<p:tagLst xmlns:p="http://schemas.openxmlformats.org/presentationml/2006/main">
  <p:tag name="MH" val="20150924103342"/>
  <p:tag name="MH_LIBRARY" val="CONTENTS"/>
  <p:tag name="MH_AUTOCOLOR" val="TRUE"/>
  <p:tag name="MH_TYPE" val="CONTENTS"/>
  <p:tag name="ID" val="553516"/>
</p:tagLst>
</file>

<file path=ppt/tags/tag113.xml><?xml version="1.0" encoding="utf-8"?>
<p:tagLst xmlns:p="http://schemas.openxmlformats.org/presentationml/2006/main">
  <p:tag name="MH_TYPE" val="#NeiR#"/>
  <p:tag name="MH_NUMBER" val="1"/>
  <p:tag name="MH_CATEGORY" val="#QiTTB#"/>
  <p:tag name="MH_LAYOUT" val="Desc"/>
  <p:tag name="MH" val="20150924104424"/>
  <p:tag name="MH_LIBRARY" val="GRAPHIC"/>
</p:tagLst>
</file>

<file path=ppt/tags/tag114.xml><?xml version="1.0" encoding="utf-8"?>
<p:tagLst xmlns:p="http://schemas.openxmlformats.org/presentationml/2006/main">
  <p:tag name="MH" val="20150924104424"/>
  <p:tag name="MH_LIBRARY" val="GRAPHIC"/>
  <p:tag name="MH_TYPE" val="Desc"/>
  <p:tag name="MH_ORDER" val="1"/>
</p:tagLst>
</file>

<file path=ppt/tags/tag115.xml><?xml version="1.0" encoding="utf-8"?>
<p:tagLst xmlns:p="http://schemas.openxmlformats.org/presentationml/2006/main">
  <p:tag name="MH_TYPE" val="#NeiR#"/>
  <p:tag name="MH_NUMBER" val="1"/>
  <p:tag name="MH_CATEGORY" val="#QiTTB#"/>
  <p:tag name="MH_LAYOUT" val="Desc"/>
  <p:tag name="MH" val="20150924104424"/>
  <p:tag name="MH_LIBRARY" val="GRAPHIC"/>
</p:tagLst>
</file>

<file path=ppt/tags/tag116.xml><?xml version="1.0" encoding="utf-8"?>
<p:tagLst xmlns:p="http://schemas.openxmlformats.org/presentationml/2006/main">
  <p:tag name="MH" val="20150924103342"/>
  <p:tag name="MH_LIBRARY" val="CONTENTS"/>
  <p:tag name="MH_TYPE" val="NUMBER"/>
  <p:tag name="ID" val="553516"/>
  <p:tag name="MH_ORDER" val="1"/>
</p:tagLst>
</file>

<file path=ppt/tags/tag117.xml><?xml version="1.0" encoding="utf-8"?>
<p:tagLst xmlns:p="http://schemas.openxmlformats.org/presentationml/2006/main">
  <p:tag name="MH" val="20150924103342"/>
  <p:tag name="MH_LIBRARY" val="CONTENTS"/>
  <p:tag name="MH_TYPE" val="OTHERS"/>
  <p:tag name="ID" val="553516"/>
</p:tagLst>
</file>

<file path=ppt/tags/tag118.xml><?xml version="1.0" encoding="utf-8"?>
<p:tagLst xmlns:p="http://schemas.openxmlformats.org/presentationml/2006/main">
  <p:tag name="MH" val="20150924103342"/>
  <p:tag name="MH_LIBRARY" val="CONTENTS"/>
  <p:tag name="MH_TYPE" val="ENTRY"/>
  <p:tag name="ID" val="553516"/>
  <p:tag name="MH_ORDER" val="1"/>
</p:tagLst>
</file>

<file path=ppt/tags/tag119.xml><?xml version="1.0" encoding="utf-8"?>
<p:tagLst xmlns:p="http://schemas.openxmlformats.org/presentationml/2006/main">
  <p:tag name="MH" val="20150924103342"/>
  <p:tag name="MH_LIBRARY" val="CONTENTS"/>
  <p:tag name="MH_TYPE" val="OTHERS"/>
  <p:tag name="ID" val="553516"/>
</p:tagLst>
</file>

<file path=ppt/tags/tag12.xml><?xml version="1.0" encoding="utf-8"?>
<p:tagLst xmlns:p="http://schemas.openxmlformats.org/presentationml/2006/main">
  <p:tag name="MH" val="20150924103342"/>
  <p:tag name="MH_LIBRARY" val="CONTENTS"/>
  <p:tag name="MH_TYPE" val="OTHERS"/>
  <p:tag name="ID" val="553516"/>
</p:tagLst>
</file>

<file path=ppt/tags/tag120.xml><?xml version="1.0" encoding="utf-8"?>
<p:tagLst xmlns:p="http://schemas.openxmlformats.org/presentationml/2006/main">
  <p:tag name="MH" val="20150924103342"/>
  <p:tag name="MH_LIBRARY" val="CONTENTS"/>
  <p:tag name="MH_TYPE" val="OTHERS"/>
  <p:tag name="ID" val="553516"/>
</p:tagLst>
</file>

<file path=ppt/tags/tag121.xml><?xml version="1.0" encoding="utf-8"?>
<p:tagLst xmlns:p="http://schemas.openxmlformats.org/presentationml/2006/main">
  <p:tag name="MH" val="20150924103342"/>
  <p:tag name="MH_LIBRARY" val="CONTENTS"/>
  <p:tag name="MH_AUTOCOLOR" val="TRUE"/>
  <p:tag name="MH_TYPE" val="CONTENTS"/>
  <p:tag name="ID" val="553516"/>
</p:tagLst>
</file>

<file path=ppt/tags/tag122.xml><?xml version="1.0" encoding="utf-8"?>
<p:tagLst xmlns:p="http://schemas.openxmlformats.org/presentationml/2006/main">
  <p:tag name="MH" val="20150924104424"/>
  <p:tag name="MH_LIBRARY" val="GRAPHIC"/>
  <p:tag name="MH_TYPE" val="Desc"/>
  <p:tag name="MH_ORDER" val="1"/>
</p:tagLst>
</file>

<file path=ppt/tags/tag123.xml><?xml version="1.0" encoding="utf-8"?>
<p:tagLst xmlns:p="http://schemas.openxmlformats.org/presentationml/2006/main">
  <p:tag name="MH_TYPE" val="#NeiR#"/>
  <p:tag name="MH_NUMBER" val="1"/>
  <p:tag name="MH_CATEGORY" val="#QiTTB#"/>
  <p:tag name="MH_LAYOUT" val="Desc"/>
  <p:tag name="MH" val="20150924104424"/>
  <p:tag name="MH_LIBRARY" val="GRAPHIC"/>
</p:tagLst>
</file>

<file path=ppt/tags/tag124.xml><?xml version="1.0" encoding="utf-8"?>
<p:tagLst xmlns:p="http://schemas.openxmlformats.org/presentationml/2006/main">
  <p:tag name="MH" val="20150924104424"/>
  <p:tag name="MH_LIBRARY" val="GRAPHIC"/>
  <p:tag name="MH_TYPE" val="Desc"/>
  <p:tag name="MH_ORDER" val="1"/>
</p:tagLst>
</file>

<file path=ppt/tags/tag125.xml><?xml version="1.0" encoding="utf-8"?>
<p:tagLst xmlns:p="http://schemas.openxmlformats.org/presentationml/2006/main">
  <p:tag name="MH_TYPE" val="#NeiR#"/>
  <p:tag name="MH_NUMBER" val="1"/>
  <p:tag name="MH_CATEGORY" val="#QiTTB#"/>
  <p:tag name="MH_LAYOUT" val="Desc"/>
  <p:tag name="MH" val="20150924104424"/>
  <p:tag name="MH_LIBRARY" val="GRAPHIC"/>
</p:tagLst>
</file>

<file path=ppt/tags/tag126.xml><?xml version="1.0" encoding="utf-8"?>
<p:tagLst xmlns:p="http://schemas.openxmlformats.org/presentationml/2006/main">
  <p:tag name="MH" val="20150924104424"/>
  <p:tag name="MH_LIBRARY" val="GRAPHIC"/>
  <p:tag name="MH_TYPE" val="Desc"/>
  <p:tag name="MH_ORDER" val="1"/>
</p:tagLst>
</file>

<file path=ppt/tags/tag127.xml><?xml version="1.0" encoding="utf-8"?>
<p:tagLst xmlns:p="http://schemas.openxmlformats.org/presentationml/2006/main">
  <p:tag name="MH_TYPE" val="#NeiR#"/>
  <p:tag name="MH_NUMBER" val="1"/>
  <p:tag name="MH_CATEGORY" val="#QiTTB#"/>
  <p:tag name="MH_LAYOUT" val="Desc"/>
  <p:tag name="MH" val="20150924104424"/>
  <p:tag name="MH_LIBRARY" val="GRAPHIC"/>
</p:tagLst>
</file>

<file path=ppt/tags/tag128.xml><?xml version="1.0" encoding="utf-8"?>
<p:tagLst xmlns:p="http://schemas.openxmlformats.org/presentationml/2006/main">
  <p:tag name="MH" val="20150924104424"/>
  <p:tag name="MH_LIBRARY" val="GRAPHIC"/>
  <p:tag name="MH_TYPE" val="Desc"/>
  <p:tag name="MH_ORDER" val="1"/>
</p:tagLst>
</file>

<file path=ppt/tags/tag129.xml><?xml version="1.0" encoding="utf-8"?>
<p:tagLst xmlns:p="http://schemas.openxmlformats.org/presentationml/2006/main">
  <p:tag name="MH_TYPE" val="#NeiR#"/>
  <p:tag name="MH_NUMBER" val="1"/>
  <p:tag name="MH_CATEGORY" val="#QiTTB#"/>
  <p:tag name="MH_LAYOUT" val="Desc"/>
  <p:tag name="MH" val="20150924104424"/>
  <p:tag name="MH_LIBRARY" val="GRAPHIC"/>
</p:tagLst>
</file>

<file path=ppt/tags/tag13.xml><?xml version="1.0" encoding="utf-8"?>
<p:tagLst xmlns:p="http://schemas.openxmlformats.org/presentationml/2006/main">
  <p:tag name="MH" val="20150924103342"/>
  <p:tag name="MH_LIBRARY" val="CONTENTS"/>
  <p:tag name="MH_TYPE" val="ENTRY"/>
  <p:tag name="ID" val="553516"/>
  <p:tag name="MH_ORDER" val="1"/>
</p:tagLst>
</file>

<file path=ppt/tags/tag130.xml><?xml version="1.0" encoding="utf-8"?>
<p:tagLst xmlns:p="http://schemas.openxmlformats.org/presentationml/2006/main">
  <p:tag name="MH" val="20150924104424"/>
  <p:tag name="MH_LIBRARY" val="GRAPHIC"/>
  <p:tag name="MH_TYPE" val="Desc"/>
  <p:tag name="MH_ORDER" val="1"/>
</p:tagLst>
</file>

<file path=ppt/tags/tag131.xml><?xml version="1.0" encoding="utf-8"?>
<p:tagLst xmlns:p="http://schemas.openxmlformats.org/presentationml/2006/main">
  <p:tag name="MH_TYPE" val="#NeiR#"/>
  <p:tag name="MH_NUMBER" val="1"/>
  <p:tag name="MH_CATEGORY" val="#QiTTB#"/>
  <p:tag name="MH_LAYOUT" val="Desc"/>
  <p:tag name="MH" val="20150924104424"/>
  <p:tag name="MH_LIBRARY" val="GRAPHIC"/>
</p:tagLst>
</file>

<file path=ppt/tags/tag132.xml><?xml version="1.0" encoding="utf-8"?>
<p:tagLst xmlns:p="http://schemas.openxmlformats.org/presentationml/2006/main">
  <p:tag name="MH" val="20150924104424"/>
  <p:tag name="MH_LIBRARY" val="GRAPHIC"/>
  <p:tag name="MH_TYPE" val="Desc"/>
  <p:tag name="MH_ORDER" val="1"/>
</p:tagLst>
</file>

<file path=ppt/tags/tag133.xml><?xml version="1.0" encoding="utf-8"?>
<p:tagLst xmlns:p="http://schemas.openxmlformats.org/presentationml/2006/main">
  <p:tag name="MH_TYPE" val="#NeiR#"/>
  <p:tag name="MH_NUMBER" val="1"/>
  <p:tag name="MH_CATEGORY" val="#QiTTB#"/>
  <p:tag name="MH_LAYOUT" val="Desc"/>
  <p:tag name="MH" val="20150924104424"/>
  <p:tag name="MH_LIBRARY" val="GRAPHIC"/>
</p:tagLst>
</file>

<file path=ppt/tags/tag134.xml><?xml version="1.0" encoding="utf-8"?>
<p:tagLst xmlns:p="http://schemas.openxmlformats.org/presentationml/2006/main">
  <p:tag name="MH" val="20150924104424"/>
  <p:tag name="MH_LIBRARY" val="GRAPHIC"/>
  <p:tag name="MH_TYPE" val="Desc"/>
  <p:tag name="MH_ORDER" val="1"/>
</p:tagLst>
</file>

<file path=ppt/tags/tag135.xml><?xml version="1.0" encoding="utf-8"?>
<p:tagLst xmlns:p="http://schemas.openxmlformats.org/presentationml/2006/main">
  <p:tag name="MH_TYPE" val="#NeiR#"/>
  <p:tag name="MH_NUMBER" val="1"/>
  <p:tag name="MH_CATEGORY" val="#QiTTB#"/>
  <p:tag name="MH_LAYOUT" val="Desc"/>
  <p:tag name="MH" val="20150924104424"/>
  <p:tag name="MH_LIBRARY" val="GRAPHIC"/>
</p:tagLst>
</file>

<file path=ppt/tags/tag136.xml><?xml version="1.0" encoding="utf-8"?>
<p:tagLst xmlns:p="http://schemas.openxmlformats.org/presentationml/2006/main">
  <p:tag name="MH" val="20150924103342"/>
  <p:tag name="MH_LIBRARY" val="CONTENTS"/>
  <p:tag name="MH_TYPE" val="NUMBER"/>
  <p:tag name="ID" val="553516"/>
  <p:tag name="MH_ORDER" val="1"/>
</p:tagLst>
</file>

<file path=ppt/tags/tag137.xml><?xml version="1.0" encoding="utf-8"?>
<p:tagLst xmlns:p="http://schemas.openxmlformats.org/presentationml/2006/main">
  <p:tag name="MH" val="20150924103342"/>
  <p:tag name="MH_LIBRARY" val="CONTENTS"/>
  <p:tag name="MH_TYPE" val="OTHERS"/>
  <p:tag name="ID" val="553516"/>
</p:tagLst>
</file>

<file path=ppt/tags/tag138.xml><?xml version="1.0" encoding="utf-8"?>
<p:tagLst xmlns:p="http://schemas.openxmlformats.org/presentationml/2006/main">
  <p:tag name="MH" val="20150924103342"/>
  <p:tag name="MH_LIBRARY" val="CONTENTS"/>
  <p:tag name="MH_TYPE" val="ENTRY"/>
  <p:tag name="ID" val="553516"/>
  <p:tag name="MH_ORDER" val="1"/>
</p:tagLst>
</file>

<file path=ppt/tags/tag139.xml><?xml version="1.0" encoding="utf-8"?>
<p:tagLst xmlns:p="http://schemas.openxmlformats.org/presentationml/2006/main">
  <p:tag name="MH" val="20150924103342"/>
  <p:tag name="MH_LIBRARY" val="CONTENTS"/>
  <p:tag name="MH_TYPE" val="OTHERS"/>
  <p:tag name="ID" val="553516"/>
</p:tagLst>
</file>

<file path=ppt/tags/tag14.xml><?xml version="1.0" encoding="utf-8"?>
<p:tagLst xmlns:p="http://schemas.openxmlformats.org/presentationml/2006/main">
  <p:tag name="MH" val="20150924103342"/>
  <p:tag name="MH_LIBRARY" val="CONTENTS"/>
  <p:tag name="MH_TYPE" val="OTHERS"/>
  <p:tag name="ID" val="553516"/>
</p:tagLst>
</file>

<file path=ppt/tags/tag140.xml><?xml version="1.0" encoding="utf-8"?>
<p:tagLst xmlns:p="http://schemas.openxmlformats.org/presentationml/2006/main">
  <p:tag name="MH" val="20150924103342"/>
  <p:tag name="MH_LIBRARY" val="CONTENTS"/>
  <p:tag name="MH_TYPE" val="OTHERS"/>
  <p:tag name="ID" val="553516"/>
</p:tagLst>
</file>

<file path=ppt/tags/tag141.xml><?xml version="1.0" encoding="utf-8"?>
<p:tagLst xmlns:p="http://schemas.openxmlformats.org/presentationml/2006/main">
  <p:tag name="MH" val="20150924103342"/>
  <p:tag name="MH_LIBRARY" val="CONTENTS"/>
  <p:tag name="MH_AUTOCOLOR" val="TRUE"/>
  <p:tag name="MH_TYPE" val="CONTENTS"/>
  <p:tag name="ID" val="553516"/>
</p:tagLst>
</file>

<file path=ppt/tags/tag142.xml><?xml version="1.0" encoding="utf-8"?>
<p:tagLst xmlns:p="http://schemas.openxmlformats.org/presentationml/2006/main">
  <p:tag name="MH" val="20150924104424"/>
  <p:tag name="MH_LIBRARY" val="GRAPHIC"/>
  <p:tag name="MH_TYPE" val="Desc"/>
  <p:tag name="MH_ORDER" val="1"/>
</p:tagLst>
</file>

<file path=ppt/tags/tag143.xml><?xml version="1.0" encoding="utf-8"?>
<p:tagLst xmlns:p="http://schemas.openxmlformats.org/presentationml/2006/main">
  <p:tag name="MH_TYPE" val="#NeiR#"/>
  <p:tag name="MH_NUMBER" val="1"/>
  <p:tag name="MH_CATEGORY" val="#QiTTB#"/>
  <p:tag name="MH_LAYOUT" val="Desc"/>
  <p:tag name="MH" val="20150924104424"/>
  <p:tag name="MH_LIBRARY" val="GRAPHIC"/>
</p:tagLst>
</file>

<file path=ppt/tags/tag144.xml><?xml version="1.0" encoding="utf-8"?>
<p:tagLst xmlns:p="http://schemas.openxmlformats.org/presentationml/2006/main">
  <p:tag name="MH" val="20150924104424"/>
  <p:tag name="MH_LIBRARY" val="GRAPHIC"/>
  <p:tag name="MH_TYPE" val="Desc"/>
  <p:tag name="MH_ORDER" val="1"/>
</p:tagLst>
</file>

<file path=ppt/tags/tag145.xml><?xml version="1.0" encoding="utf-8"?>
<p:tagLst xmlns:p="http://schemas.openxmlformats.org/presentationml/2006/main">
  <p:tag name="MH_TYPE" val="#NeiR#"/>
  <p:tag name="MH_NUMBER" val="1"/>
  <p:tag name="MH_CATEGORY" val="#QiTTB#"/>
  <p:tag name="MH_LAYOUT" val="Desc"/>
  <p:tag name="MH" val="20150924104424"/>
  <p:tag name="MH_LIBRARY" val="GRAPHIC"/>
</p:tagLst>
</file>

<file path=ppt/tags/tag146.xml><?xml version="1.0" encoding="utf-8"?>
<p:tagLst xmlns:p="http://schemas.openxmlformats.org/presentationml/2006/main">
  <p:tag name="MH" val="20150924104424"/>
  <p:tag name="MH_LIBRARY" val="GRAPHIC"/>
  <p:tag name="MH_TYPE" val="Desc"/>
  <p:tag name="MH_ORDER" val="1"/>
</p:tagLst>
</file>

<file path=ppt/tags/tag147.xml><?xml version="1.0" encoding="utf-8"?>
<p:tagLst xmlns:p="http://schemas.openxmlformats.org/presentationml/2006/main">
  <p:tag name="MH_TYPE" val="#NeiR#"/>
  <p:tag name="MH_NUMBER" val="1"/>
  <p:tag name="MH_CATEGORY" val="#QiTTB#"/>
  <p:tag name="MH_LAYOUT" val="Desc"/>
  <p:tag name="MH" val="20150924104424"/>
  <p:tag name="MH_LIBRARY" val="GRAPHIC"/>
</p:tagLst>
</file>

<file path=ppt/tags/tag148.xml><?xml version="1.0" encoding="utf-8"?>
<p:tagLst xmlns:p="http://schemas.openxmlformats.org/presentationml/2006/main">
  <p:tag name="MH" val="20150924104424"/>
  <p:tag name="MH_LIBRARY" val="GRAPHIC"/>
  <p:tag name="MH_TYPE" val="Desc"/>
  <p:tag name="MH_ORDER" val="1"/>
</p:tagLst>
</file>

<file path=ppt/tags/tag149.xml><?xml version="1.0" encoding="utf-8"?>
<p:tagLst xmlns:p="http://schemas.openxmlformats.org/presentationml/2006/main">
  <p:tag name="MH_TYPE" val="#NeiR#"/>
  <p:tag name="MH_NUMBER" val="1"/>
  <p:tag name="MH_CATEGORY" val="#QiTTB#"/>
  <p:tag name="MH_LAYOUT" val="Desc"/>
  <p:tag name="MH" val="20150924104424"/>
  <p:tag name="MH_LIBRARY" val="GRAPHIC"/>
</p:tagLst>
</file>

<file path=ppt/tags/tag15.xml><?xml version="1.0" encoding="utf-8"?>
<p:tagLst xmlns:p="http://schemas.openxmlformats.org/presentationml/2006/main">
  <p:tag name="MH" val="20150924103342"/>
  <p:tag name="MH_LIBRARY" val="CONTENTS"/>
  <p:tag name="MH_TYPE" val="OTHERS"/>
  <p:tag name="ID" val="553516"/>
</p:tagLst>
</file>

<file path=ppt/tags/tag150.xml><?xml version="1.0" encoding="utf-8"?>
<p:tagLst xmlns:p="http://schemas.openxmlformats.org/presentationml/2006/main">
  <p:tag name="MH" val="20150924103342"/>
  <p:tag name="MH_LIBRARY" val="CONTENTS"/>
  <p:tag name="MH_TYPE" val="NUMBER"/>
  <p:tag name="ID" val="553516"/>
  <p:tag name="MH_ORDER" val="1"/>
</p:tagLst>
</file>

<file path=ppt/tags/tag151.xml><?xml version="1.0" encoding="utf-8"?>
<p:tagLst xmlns:p="http://schemas.openxmlformats.org/presentationml/2006/main">
  <p:tag name="MH" val="20150924103342"/>
  <p:tag name="MH_LIBRARY" val="CONTENTS"/>
  <p:tag name="MH_TYPE" val="OTHERS"/>
  <p:tag name="ID" val="553516"/>
</p:tagLst>
</file>

<file path=ppt/tags/tag152.xml><?xml version="1.0" encoding="utf-8"?>
<p:tagLst xmlns:p="http://schemas.openxmlformats.org/presentationml/2006/main">
  <p:tag name="MH" val="20150924103342"/>
  <p:tag name="MH_LIBRARY" val="CONTENTS"/>
  <p:tag name="MH_TYPE" val="ENTRY"/>
  <p:tag name="ID" val="553516"/>
  <p:tag name="MH_ORDER" val="1"/>
</p:tagLst>
</file>

<file path=ppt/tags/tag153.xml><?xml version="1.0" encoding="utf-8"?>
<p:tagLst xmlns:p="http://schemas.openxmlformats.org/presentationml/2006/main">
  <p:tag name="MH" val="20150924103342"/>
  <p:tag name="MH_LIBRARY" val="CONTENTS"/>
  <p:tag name="MH_TYPE" val="OTHERS"/>
  <p:tag name="ID" val="553516"/>
</p:tagLst>
</file>

<file path=ppt/tags/tag154.xml><?xml version="1.0" encoding="utf-8"?>
<p:tagLst xmlns:p="http://schemas.openxmlformats.org/presentationml/2006/main">
  <p:tag name="MH" val="20150924103342"/>
  <p:tag name="MH_LIBRARY" val="CONTENTS"/>
  <p:tag name="MH_TYPE" val="OTHERS"/>
  <p:tag name="ID" val="553516"/>
</p:tagLst>
</file>

<file path=ppt/tags/tag155.xml><?xml version="1.0" encoding="utf-8"?>
<p:tagLst xmlns:p="http://schemas.openxmlformats.org/presentationml/2006/main">
  <p:tag name="MH" val="20150924103342"/>
  <p:tag name="MH_LIBRARY" val="CONTENTS"/>
  <p:tag name="MH_AUTOCOLOR" val="TRUE"/>
  <p:tag name="MH_TYPE" val="CONTENTS"/>
  <p:tag name="ID" val="553516"/>
</p:tagLst>
</file>

<file path=ppt/tags/tag156.xml><?xml version="1.0" encoding="utf-8"?>
<p:tagLst xmlns:p="http://schemas.openxmlformats.org/presentationml/2006/main">
  <p:tag name="MH" val="20150924104424"/>
  <p:tag name="MH_LIBRARY" val="GRAPHIC"/>
  <p:tag name="MH_TYPE" val="Desc"/>
  <p:tag name="MH_ORDER" val="1"/>
</p:tagLst>
</file>

<file path=ppt/tags/tag157.xml><?xml version="1.0" encoding="utf-8"?>
<p:tagLst xmlns:p="http://schemas.openxmlformats.org/presentationml/2006/main">
  <p:tag name="MH_TYPE" val="#NeiR#"/>
  <p:tag name="MH_NUMBER" val="1"/>
  <p:tag name="MH_CATEGORY" val="#QiTTB#"/>
  <p:tag name="MH_LAYOUT" val="Desc"/>
  <p:tag name="MH" val="20150924104424"/>
  <p:tag name="MH_LIBRARY" val="GRAPHIC"/>
</p:tagLst>
</file>

<file path=ppt/tags/tag158.xml><?xml version="1.0" encoding="utf-8"?>
<p:tagLst xmlns:p="http://schemas.openxmlformats.org/presentationml/2006/main">
  <p:tag name="MH" val="20150924104424"/>
  <p:tag name="MH_LIBRARY" val="GRAPHIC"/>
  <p:tag name="MH_TYPE" val="Desc"/>
  <p:tag name="MH_ORDER" val="1"/>
</p:tagLst>
</file>

<file path=ppt/tags/tag159.xml><?xml version="1.0" encoding="utf-8"?>
<p:tagLst xmlns:p="http://schemas.openxmlformats.org/presentationml/2006/main">
  <p:tag name="MH_TYPE" val="#NeiR#"/>
  <p:tag name="MH_NUMBER" val="1"/>
  <p:tag name="MH_CATEGORY" val="#QiTTB#"/>
  <p:tag name="MH_LAYOUT" val="Desc"/>
  <p:tag name="MH" val="20150924104424"/>
  <p:tag name="MH_LIBRARY" val="GRAPHIC"/>
</p:tagLst>
</file>

<file path=ppt/tags/tag16.xml><?xml version="1.0" encoding="utf-8"?>
<p:tagLst xmlns:p="http://schemas.openxmlformats.org/presentationml/2006/main">
  <p:tag name="MH" val="20150924103342"/>
  <p:tag name="MH_LIBRARY" val="CONTENTS"/>
  <p:tag name="MH_AUTOCOLOR" val="TRUE"/>
  <p:tag name="MH_TYPE" val="CONTENTS"/>
  <p:tag name="ID" val="553516"/>
</p:tagLst>
</file>

<file path=ppt/tags/tag160.xml><?xml version="1.0" encoding="utf-8"?>
<p:tagLst xmlns:p="http://schemas.openxmlformats.org/presentationml/2006/main">
  <p:tag name="MH" val="20150924103342"/>
  <p:tag name="MH_LIBRARY" val="CONTENTS"/>
  <p:tag name="MH_TYPE" val="NUMBER"/>
  <p:tag name="ID" val="553516"/>
  <p:tag name="MH_ORDER" val="1"/>
</p:tagLst>
</file>

<file path=ppt/tags/tag161.xml><?xml version="1.0" encoding="utf-8"?>
<p:tagLst xmlns:p="http://schemas.openxmlformats.org/presentationml/2006/main">
  <p:tag name="MH" val="20150924103342"/>
  <p:tag name="MH_LIBRARY" val="CONTENTS"/>
  <p:tag name="MH_TYPE" val="OTHERS"/>
  <p:tag name="ID" val="553516"/>
</p:tagLst>
</file>

<file path=ppt/tags/tag162.xml><?xml version="1.0" encoding="utf-8"?>
<p:tagLst xmlns:p="http://schemas.openxmlformats.org/presentationml/2006/main">
  <p:tag name="MH" val="20150924103342"/>
  <p:tag name="MH_LIBRARY" val="CONTENTS"/>
  <p:tag name="MH_TYPE" val="ENTRY"/>
  <p:tag name="ID" val="553516"/>
  <p:tag name="MH_ORDER" val="1"/>
</p:tagLst>
</file>

<file path=ppt/tags/tag163.xml><?xml version="1.0" encoding="utf-8"?>
<p:tagLst xmlns:p="http://schemas.openxmlformats.org/presentationml/2006/main">
  <p:tag name="MH" val="20150924103342"/>
  <p:tag name="MH_LIBRARY" val="CONTENTS"/>
  <p:tag name="MH_TYPE" val="OTHERS"/>
  <p:tag name="ID" val="553516"/>
</p:tagLst>
</file>

<file path=ppt/tags/tag164.xml><?xml version="1.0" encoding="utf-8"?>
<p:tagLst xmlns:p="http://schemas.openxmlformats.org/presentationml/2006/main">
  <p:tag name="MH" val="20150924103342"/>
  <p:tag name="MH_LIBRARY" val="CONTENTS"/>
  <p:tag name="MH_TYPE" val="OTHERS"/>
  <p:tag name="ID" val="553516"/>
</p:tagLst>
</file>

<file path=ppt/tags/tag165.xml><?xml version="1.0" encoding="utf-8"?>
<p:tagLst xmlns:p="http://schemas.openxmlformats.org/presentationml/2006/main">
  <p:tag name="MH" val="20150924103342"/>
  <p:tag name="MH_LIBRARY" val="CONTENTS"/>
  <p:tag name="MH_AUTOCOLOR" val="TRUE"/>
  <p:tag name="MH_TYPE" val="CONTENTS"/>
  <p:tag name="ID" val="553516"/>
</p:tagLst>
</file>

<file path=ppt/tags/tag166.xml><?xml version="1.0" encoding="utf-8"?>
<p:tagLst xmlns:p="http://schemas.openxmlformats.org/presentationml/2006/main">
  <p:tag name="MH" val="20150924104424"/>
  <p:tag name="MH_LIBRARY" val="GRAPHIC"/>
  <p:tag name="MH_TYPE" val="Desc"/>
  <p:tag name="MH_ORDER" val="1"/>
</p:tagLst>
</file>

<file path=ppt/tags/tag167.xml><?xml version="1.0" encoding="utf-8"?>
<p:tagLst xmlns:p="http://schemas.openxmlformats.org/presentationml/2006/main">
  <p:tag name="MH_TYPE" val="#NeiR#"/>
  <p:tag name="MH_NUMBER" val="1"/>
  <p:tag name="MH_CATEGORY" val="#QiTTB#"/>
  <p:tag name="MH_LAYOUT" val="Desc"/>
  <p:tag name="MH" val="20150924104424"/>
  <p:tag name="MH_LIBRARY" val="GRAPHIC"/>
</p:tagLst>
</file>

<file path=ppt/tags/tag168.xml><?xml version="1.0" encoding="utf-8"?>
<p:tagLst xmlns:p="http://schemas.openxmlformats.org/presentationml/2006/main">
  <p:tag name="MH" val="20150924104424"/>
  <p:tag name="MH_LIBRARY" val="GRAPHIC"/>
  <p:tag name="MH_TYPE" val="Desc"/>
  <p:tag name="MH_ORDER" val="1"/>
</p:tagLst>
</file>

<file path=ppt/tags/tag169.xml><?xml version="1.0" encoding="utf-8"?>
<p:tagLst xmlns:p="http://schemas.openxmlformats.org/presentationml/2006/main">
  <p:tag name="MH_TYPE" val="#NeiR#"/>
  <p:tag name="MH_NUMBER" val="1"/>
  <p:tag name="MH_CATEGORY" val="#QiTTB#"/>
  <p:tag name="MH_LAYOUT" val="Desc"/>
  <p:tag name="MH" val="20150924104424"/>
  <p:tag name="MH_LIBRARY" val="GRAPHIC"/>
</p:tagLst>
</file>

<file path=ppt/tags/tag17.xml><?xml version="1.0" encoding="utf-8"?>
<p:tagLst xmlns:p="http://schemas.openxmlformats.org/presentationml/2006/main">
  <p:tag name="MH" val="20150924104424"/>
  <p:tag name="MH_LIBRARY" val="GRAPHIC"/>
  <p:tag name="MH_TYPE" val="Other"/>
  <p:tag name="MH_ORDER" val="1"/>
</p:tagLst>
</file>

<file path=ppt/tags/tag18.xml><?xml version="1.0" encoding="utf-8"?>
<p:tagLst xmlns:p="http://schemas.openxmlformats.org/presentationml/2006/main">
  <p:tag name="MH" val="20150924104424"/>
  <p:tag name="MH_LIBRARY" val="GRAPHIC"/>
  <p:tag name="MH_TYPE" val="Desc"/>
  <p:tag name="MH_ORDER" val="1"/>
</p:tagLst>
</file>

<file path=ppt/tags/tag19.xml><?xml version="1.0" encoding="utf-8"?>
<p:tagLst xmlns:p="http://schemas.openxmlformats.org/presentationml/2006/main">
  <p:tag name="MH" val="20150924104424"/>
  <p:tag name="MH_LIBRARY" val="GRAPHIC"/>
  <p:tag name="MH_TYPE" val="Other"/>
  <p:tag name="MH_ORDER" val="2"/>
</p:tagLst>
</file>

<file path=ppt/tags/tag2.xml><?xml version="1.0" encoding="utf-8"?>
<p:tagLst xmlns:p="http://schemas.openxmlformats.org/presentationml/2006/main">
  <p:tag name="MH" val="20150924103342"/>
  <p:tag name="MH_LIBRARY" val="CONTENTS"/>
  <p:tag name="MH_TYPE" val="OTHERS"/>
  <p:tag name="ID" val="553516"/>
</p:tagLst>
</file>

<file path=ppt/tags/tag20.xml><?xml version="1.0" encoding="utf-8"?>
<p:tagLst xmlns:p="http://schemas.openxmlformats.org/presentationml/2006/main">
  <p:tag name="MH_TYPE" val="#NeiR#"/>
  <p:tag name="MH_NUMBER" val="1"/>
  <p:tag name="MH_CATEGORY" val="#QiTTB#"/>
  <p:tag name="MH_LAYOUT" val="Desc"/>
  <p:tag name="MH" val="20150924104424"/>
  <p:tag name="MH_LIBRARY" val="GRAPHIC"/>
</p:tagLst>
</file>

<file path=ppt/tags/tag21.xml><?xml version="1.0" encoding="utf-8"?>
<p:tagLst xmlns:p="http://schemas.openxmlformats.org/presentationml/2006/main">
  <p:tag name="MH" val="20150924103342"/>
  <p:tag name="MH_LIBRARY" val="CONTENTS"/>
  <p:tag name="MH_TYPE" val="NUMBER"/>
  <p:tag name="ID" val="553516"/>
  <p:tag name="MH_ORDER" val="1"/>
</p:tagLst>
</file>

<file path=ppt/tags/tag22.xml><?xml version="1.0" encoding="utf-8"?>
<p:tagLst xmlns:p="http://schemas.openxmlformats.org/presentationml/2006/main">
  <p:tag name="MH" val="20150924103342"/>
  <p:tag name="MH_LIBRARY" val="CONTENTS"/>
  <p:tag name="MH_TYPE" val="OTHERS"/>
  <p:tag name="ID" val="553516"/>
</p:tagLst>
</file>

<file path=ppt/tags/tag23.xml><?xml version="1.0" encoding="utf-8"?>
<p:tagLst xmlns:p="http://schemas.openxmlformats.org/presentationml/2006/main">
  <p:tag name="MH" val="20150924103342"/>
  <p:tag name="MH_LIBRARY" val="CONTENTS"/>
  <p:tag name="MH_TYPE" val="ENTRY"/>
  <p:tag name="ID" val="553516"/>
  <p:tag name="MH_ORDER" val="1"/>
</p:tagLst>
</file>

<file path=ppt/tags/tag24.xml><?xml version="1.0" encoding="utf-8"?>
<p:tagLst xmlns:p="http://schemas.openxmlformats.org/presentationml/2006/main">
  <p:tag name="MH" val="20150924103342"/>
  <p:tag name="MH_LIBRARY" val="CONTENTS"/>
  <p:tag name="MH_TYPE" val="OTHERS"/>
  <p:tag name="ID" val="553516"/>
</p:tagLst>
</file>

<file path=ppt/tags/tag25.xml><?xml version="1.0" encoding="utf-8"?>
<p:tagLst xmlns:p="http://schemas.openxmlformats.org/presentationml/2006/main">
  <p:tag name="MH" val="20150924103342"/>
  <p:tag name="MH_LIBRARY" val="CONTENTS"/>
  <p:tag name="MH_TYPE" val="OTHERS"/>
  <p:tag name="ID" val="553516"/>
</p:tagLst>
</file>

<file path=ppt/tags/tag26.xml><?xml version="1.0" encoding="utf-8"?>
<p:tagLst xmlns:p="http://schemas.openxmlformats.org/presentationml/2006/main">
  <p:tag name="MH" val="20150924103342"/>
  <p:tag name="MH_LIBRARY" val="CONTENTS"/>
  <p:tag name="MH_AUTOCOLOR" val="TRUE"/>
  <p:tag name="MH_TYPE" val="CONTENTS"/>
  <p:tag name="ID" val="553516"/>
</p:tagLst>
</file>

<file path=ppt/tags/tag27.xml><?xml version="1.0" encoding="utf-8"?>
<p:tagLst xmlns:p="http://schemas.openxmlformats.org/presentationml/2006/main">
  <p:tag name="MH" val="20150924104424"/>
  <p:tag name="MH_LIBRARY" val="GRAPHIC"/>
  <p:tag name="MH_TYPE" val="Other"/>
  <p:tag name="MH_ORDER" val="1"/>
</p:tagLst>
</file>

<file path=ppt/tags/tag28.xml><?xml version="1.0" encoding="utf-8"?>
<p:tagLst xmlns:p="http://schemas.openxmlformats.org/presentationml/2006/main">
  <p:tag name="MH" val="20150924104424"/>
  <p:tag name="MH_LIBRARY" val="GRAPHIC"/>
  <p:tag name="MH_TYPE" val="Desc"/>
  <p:tag name="MH_ORDER" val="1"/>
</p:tagLst>
</file>

<file path=ppt/tags/tag29.xml><?xml version="1.0" encoding="utf-8"?>
<p:tagLst xmlns:p="http://schemas.openxmlformats.org/presentationml/2006/main">
  <p:tag name="MH" val="20150924104424"/>
  <p:tag name="MH_LIBRARY" val="GRAPHIC"/>
  <p:tag name="MH_TYPE" val="Other"/>
  <p:tag name="MH_ORDER" val="2"/>
</p:tagLst>
</file>

<file path=ppt/tags/tag3.xml><?xml version="1.0" encoding="utf-8"?>
<p:tagLst xmlns:p="http://schemas.openxmlformats.org/presentationml/2006/main">
  <p:tag name="MH" val="20150924103342"/>
  <p:tag name="MH_LIBRARY" val="CONTENTS"/>
  <p:tag name="MH_TYPE" val="ENTRY"/>
  <p:tag name="ID" val="553516"/>
  <p:tag name="MH_ORDER" val="1"/>
</p:tagLst>
</file>

<file path=ppt/tags/tag30.xml><?xml version="1.0" encoding="utf-8"?>
<p:tagLst xmlns:p="http://schemas.openxmlformats.org/presentationml/2006/main">
  <p:tag name="MH_TYPE" val="#NeiR#"/>
  <p:tag name="MH_NUMBER" val="1"/>
  <p:tag name="MH_CATEGORY" val="#QiTTB#"/>
  <p:tag name="MH_LAYOUT" val="Desc"/>
  <p:tag name="MH" val="20150924104424"/>
  <p:tag name="MH_LIBRARY" val="GRAPHIC"/>
</p:tagLst>
</file>

<file path=ppt/tags/tag31.xml><?xml version="1.0" encoding="utf-8"?>
<p:tagLst xmlns:p="http://schemas.openxmlformats.org/presentationml/2006/main">
  <p:tag name="MH" val="20150924103342"/>
  <p:tag name="MH_LIBRARY" val="CONTENTS"/>
  <p:tag name="MH_TYPE" val="NUMBER"/>
  <p:tag name="ID" val="553516"/>
  <p:tag name="MH_ORDER" val="1"/>
</p:tagLst>
</file>

<file path=ppt/tags/tag32.xml><?xml version="1.0" encoding="utf-8"?>
<p:tagLst xmlns:p="http://schemas.openxmlformats.org/presentationml/2006/main">
  <p:tag name="MH" val="20150924103342"/>
  <p:tag name="MH_LIBRARY" val="CONTENTS"/>
  <p:tag name="MH_TYPE" val="OTHERS"/>
  <p:tag name="ID" val="553516"/>
</p:tagLst>
</file>

<file path=ppt/tags/tag33.xml><?xml version="1.0" encoding="utf-8"?>
<p:tagLst xmlns:p="http://schemas.openxmlformats.org/presentationml/2006/main">
  <p:tag name="MH" val="20150924103342"/>
  <p:tag name="MH_LIBRARY" val="CONTENTS"/>
  <p:tag name="MH_TYPE" val="ENTRY"/>
  <p:tag name="ID" val="553516"/>
  <p:tag name="MH_ORDER" val="1"/>
</p:tagLst>
</file>

<file path=ppt/tags/tag34.xml><?xml version="1.0" encoding="utf-8"?>
<p:tagLst xmlns:p="http://schemas.openxmlformats.org/presentationml/2006/main">
  <p:tag name="MH" val="20150924103342"/>
  <p:tag name="MH_LIBRARY" val="CONTENTS"/>
  <p:tag name="MH_TYPE" val="OTHERS"/>
  <p:tag name="ID" val="553516"/>
</p:tagLst>
</file>

<file path=ppt/tags/tag35.xml><?xml version="1.0" encoding="utf-8"?>
<p:tagLst xmlns:p="http://schemas.openxmlformats.org/presentationml/2006/main">
  <p:tag name="MH" val="20150924103342"/>
  <p:tag name="MH_LIBRARY" val="CONTENTS"/>
  <p:tag name="MH_TYPE" val="OTHERS"/>
  <p:tag name="ID" val="553516"/>
</p:tagLst>
</file>

<file path=ppt/tags/tag36.xml><?xml version="1.0" encoding="utf-8"?>
<p:tagLst xmlns:p="http://schemas.openxmlformats.org/presentationml/2006/main">
  <p:tag name="MH" val="20150924103342"/>
  <p:tag name="MH_LIBRARY" val="CONTENTS"/>
  <p:tag name="MH_AUTOCOLOR" val="TRUE"/>
  <p:tag name="MH_TYPE" val="CONTENTS"/>
  <p:tag name="ID" val="553516"/>
</p:tagLst>
</file>

<file path=ppt/tags/tag37.xml><?xml version="1.0" encoding="utf-8"?>
<p:tagLst xmlns:p="http://schemas.openxmlformats.org/presentationml/2006/main">
  <p:tag name="MH" val="20150924104424"/>
  <p:tag name="MH_LIBRARY" val="GRAPHIC"/>
  <p:tag name="MH_TYPE" val="Other"/>
  <p:tag name="MH_ORDER" val="1"/>
</p:tagLst>
</file>

<file path=ppt/tags/tag38.xml><?xml version="1.0" encoding="utf-8"?>
<p:tagLst xmlns:p="http://schemas.openxmlformats.org/presentationml/2006/main">
  <p:tag name="MH" val="20150924104424"/>
  <p:tag name="MH_LIBRARY" val="GRAPHIC"/>
  <p:tag name="MH_TYPE" val="Desc"/>
  <p:tag name="MH_ORDER" val="1"/>
</p:tagLst>
</file>

<file path=ppt/tags/tag39.xml><?xml version="1.0" encoding="utf-8"?>
<p:tagLst xmlns:p="http://schemas.openxmlformats.org/presentationml/2006/main">
  <p:tag name="MH" val="20150924104424"/>
  <p:tag name="MH_LIBRARY" val="GRAPHIC"/>
  <p:tag name="MH_TYPE" val="Other"/>
  <p:tag name="MH_ORDER" val="2"/>
</p:tagLst>
</file>

<file path=ppt/tags/tag4.xml><?xml version="1.0" encoding="utf-8"?>
<p:tagLst xmlns:p="http://schemas.openxmlformats.org/presentationml/2006/main">
  <p:tag name="MH" val="20150924103342"/>
  <p:tag name="MH_LIBRARY" val="CONTENTS"/>
  <p:tag name="MH_TYPE" val="OTHERS"/>
  <p:tag name="ID" val="553516"/>
</p:tagLst>
</file>

<file path=ppt/tags/tag40.xml><?xml version="1.0" encoding="utf-8"?>
<p:tagLst xmlns:p="http://schemas.openxmlformats.org/presentationml/2006/main">
  <p:tag name="MH_TYPE" val="#NeiR#"/>
  <p:tag name="MH_NUMBER" val="1"/>
  <p:tag name="MH_CATEGORY" val="#QiTTB#"/>
  <p:tag name="MH_LAYOUT" val="Desc"/>
  <p:tag name="MH" val="20150924104424"/>
  <p:tag name="MH_LIBRARY" val="GRAPHIC"/>
</p:tagLst>
</file>

<file path=ppt/tags/tag41.xml><?xml version="1.0" encoding="utf-8"?>
<p:tagLst xmlns:p="http://schemas.openxmlformats.org/presentationml/2006/main">
  <p:tag name="MH" val="20150924112211"/>
  <p:tag name="MH_LIBRARY" val="GRAPHIC"/>
  <p:tag name="MH_TYPE" val="SubTitle"/>
  <p:tag name="MH_ORDER" val="1"/>
</p:tagLst>
</file>

<file path=ppt/tags/tag42.xml><?xml version="1.0" encoding="utf-8"?>
<p:tagLst xmlns:p="http://schemas.openxmlformats.org/presentationml/2006/main">
  <p:tag name="MH_TYPE" val="#NeiR#"/>
  <p:tag name="MH_NUMBER" val="3"/>
  <p:tag name="MH_CATEGORY" val="#TuWHP#"/>
  <p:tag name="MH_LAYOUT" val="SubTitle"/>
  <p:tag name="MH" val="20150924112211"/>
  <p:tag name="MH_LIBRARY" val="GRAPHIC"/>
</p:tagLst>
</file>

<file path=ppt/tags/tag43.xml><?xml version="1.0" encoding="utf-8"?>
<p:tagLst xmlns:p="http://schemas.openxmlformats.org/presentationml/2006/main">
  <p:tag name="MH" val="20150924103342"/>
  <p:tag name="MH_LIBRARY" val="CONTENTS"/>
  <p:tag name="MH_TYPE" val="NUMBER"/>
  <p:tag name="ID" val="553516"/>
  <p:tag name="MH_ORDER" val="1"/>
</p:tagLst>
</file>

<file path=ppt/tags/tag44.xml><?xml version="1.0" encoding="utf-8"?>
<p:tagLst xmlns:p="http://schemas.openxmlformats.org/presentationml/2006/main">
  <p:tag name="MH" val="20150924103342"/>
  <p:tag name="MH_LIBRARY" val="CONTENTS"/>
  <p:tag name="MH_TYPE" val="OTHERS"/>
  <p:tag name="ID" val="553516"/>
</p:tagLst>
</file>

<file path=ppt/tags/tag45.xml><?xml version="1.0" encoding="utf-8"?>
<p:tagLst xmlns:p="http://schemas.openxmlformats.org/presentationml/2006/main">
  <p:tag name="MH" val="20150924103342"/>
  <p:tag name="MH_LIBRARY" val="CONTENTS"/>
  <p:tag name="MH_TYPE" val="ENTRY"/>
  <p:tag name="ID" val="553516"/>
  <p:tag name="MH_ORDER" val="1"/>
</p:tagLst>
</file>

<file path=ppt/tags/tag46.xml><?xml version="1.0" encoding="utf-8"?>
<p:tagLst xmlns:p="http://schemas.openxmlformats.org/presentationml/2006/main">
  <p:tag name="MH" val="20150924103342"/>
  <p:tag name="MH_LIBRARY" val="CONTENTS"/>
  <p:tag name="MH_TYPE" val="OTHERS"/>
  <p:tag name="ID" val="553516"/>
</p:tagLst>
</file>

<file path=ppt/tags/tag47.xml><?xml version="1.0" encoding="utf-8"?>
<p:tagLst xmlns:p="http://schemas.openxmlformats.org/presentationml/2006/main">
  <p:tag name="MH" val="20150924103342"/>
  <p:tag name="MH_LIBRARY" val="CONTENTS"/>
  <p:tag name="MH_TYPE" val="OTHERS"/>
  <p:tag name="ID" val="553516"/>
</p:tagLst>
</file>

<file path=ppt/tags/tag48.xml><?xml version="1.0" encoding="utf-8"?>
<p:tagLst xmlns:p="http://schemas.openxmlformats.org/presentationml/2006/main">
  <p:tag name="MH" val="20150924103342"/>
  <p:tag name="MH_LIBRARY" val="CONTENTS"/>
  <p:tag name="MH_AUTOCOLOR" val="TRUE"/>
  <p:tag name="MH_TYPE" val="CONTENTS"/>
  <p:tag name="ID" val="553516"/>
</p:tagLst>
</file>

<file path=ppt/tags/tag49.xml><?xml version="1.0" encoding="utf-8"?>
<p:tagLst xmlns:p="http://schemas.openxmlformats.org/presentationml/2006/main">
  <p:tag name="MH_TYPE" val="#NeiR#"/>
  <p:tag name="MH_NUMBER" val="1"/>
  <p:tag name="MH_CATEGORY" val="#QiTTB#"/>
  <p:tag name="MH_LAYOUT" val="Desc"/>
  <p:tag name="MH" val="20150924104424"/>
  <p:tag name="MH_LIBRARY" val="GRAPHIC"/>
</p:tagLst>
</file>

<file path=ppt/tags/tag5.xml><?xml version="1.0" encoding="utf-8"?>
<p:tagLst xmlns:p="http://schemas.openxmlformats.org/presentationml/2006/main">
  <p:tag name="MH" val="20150924103342"/>
  <p:tag name="MH_LIBRARY" val="CONTENTS"/>
  <p:tag name="MH_TYPE" val="OTHERS"/>
  <p:tag name="ID" val="553516"/>
</p:tagLst>
</file>

<file path=ppt/tags/tag50.xml><?xml version="1.0" encoding="utf-8"?>
<p:tagLst xmlns:p="http://schemas.openxmlformats.org/presentationml/2006/main">
  <p:tag name="MH" val="20150924104424"/>
  <p:tag name="MH_LIBRARY" val="GRAPHIC"/>
  <p:tag name="MH_TYPE" val="Other"/>
  <p:tag name="MH_ORDER" val="1"/>
</p:tagLst>
</file>

<file path=ppt/tags/tag51.xml><?xml version="1.0" encoding="utf-8"?>
<p:tagLst xmlns:p="http://schemas.openxmlformats.org/presentationml/2006/main">
  <p:tag name="MH" val="20150924104424"/>
  <p:tag name="MH_LIBRARY" val="GRAPHIC"/>
  <p:tag name="MH_TYPE" val="Desc"/>
  <p:tag name="MH_ORDER" val="1"/>
</p:tagLst>
</file>

<file path=ppt/tags/tag52.xml><?xml version="1.0" encoding="utf-8"?>
<p:tagLst xmlns:p="http://schemas.openxmlformats.org/presentationml/2006/main">
  <p:tag name="MH" val="20150924104424"/>
  <p:tag name="MH_LIBRARY" val="GRAPHIC"/>
  <p:tag name="MH_TYPE" val="Other"/>
  <p:tag name="MH_ORDER" val="2"/>
</p:tagLst>
</file>

<file path=ppt/tags/tag53.xml><?xml version="1.0" encoding="utf-8"?>
<p:tagLst xmlns:p="http://schemas.openxmlformats.org/presentationml/2006/main">
  <p:tag name="MH_TYPE" val="#NeiR#"/>
  <p:tag name="MH_NUMBER" val="1"/>
  <p:tag name="MH_CATEGORY" val="#QiTTB#"/>
  <p:tag name="MH_LAYOUT" val="Desc"/>
  <p:tag name="MH" val="20150924104424"/>
  <p:tag name="MH_LIBRARY" val="GRAPHIC"/>
</p:tagLst>
</file>

<file path=ppt/tags/tag54.xml><?xml version="1.0" encoding="utf-8"?>
<p:tagLst xmlns:p="http://schemas.openxmlformats.org/presentationml/2006/main">
  <p:tag name="MH" val="20150924104424"/>
  <p:tag name="MH_LIBRARY" val="GRAPHIC"/>
  <p:tag name="MH_TYPE" val="Other"/>
  <p:tag name="MH_ORDER" val="1"/>
</p:tagLst>
</file>

<file path=ppt/tags/tag55.xml><?xml version="1.0" encoding="utf-8"?>
<p:tagLst xmlns:p="http://schemas.openxmlformats.org/presentationml/2006/main">
  <p:tag name="MH" val="20150924104424"/>
  <p:tag name="MH_LIBRARY" val="GRAPHIC"/>
  <p:tag name="MH_TYPE" val="Desc"/>
  <p:tag name="MH_ORDER" val="1"/>
</p:tagLst>
</file>

<file path=ppt/tags/tag56.xml><?xml version="1.0" encoding="utf-8"?>
<p:tagLst xmlns:p="http://schemas.openxmlformats.org/presentationml/2006/main">
  <p:tag name="MH" val="20150924104424"/>
  <p:tag name="MH_LIBRARY" val="GRAPHIC"/>
  <p:tag name="MH_TYPE" val="Other"/>
  <p:tag name="MH_ORDER" val="2"/>
</p:tagLst>
</file>

<file path=ppt/tags/tag57.xml><?xml version="1.0" encoding="utf-8"?>
<p:tagLst xmlns:p="http://schemas.openxmlformats.org/presentationml/2006/main">
  <p:tag name="MH_TYPE" val="#NeiR#"/>
  <p:tag name="MH_NUMBER" val="1"/>
  <p:tag name="MH_CATEGORY" val="#QiTTB#"/>
  <p:tag name="MH_LAYOUT" val="Desc"/>
  <p:tag name="MH" val="20150924104424"/>
  <p:tag name="MH_LIBRARY" val="GRAPHIC"/>
</p:tagLst>
</file>

<file path=ppt/tags/tag58.xml><?xml version="1.0" encoding="utf-8"?>
<p:tagLst xmlns:p="http://schemas.openxmlformats.org/presentationml/2006/main">
  <p:tag name="MH" val="20150924103342"/>
  <p:tag name="MH_LIBRARY" val="CONTENTS"/>
  <p:tag name="MH_TYPE" val="NUMBER"/>
  <p:tag name="ID" val="553516"/>
  <p:tag name="MH_ORDER" val="1"/>
</p:tagLst>
</file>

<file path=ppt/tags/tag59.xml><?xml version="1.0" encoding="utf-8"?>
<p:tagLst xmlns:p="http://schemas.openxmlformats.org/presentationml/2006/main">
  <p:tag name="MH" val="20150924103342"/>
  <p:tag name="MH_LIBRARY" val="CONTENTS"/>
  <p:tag name="MH_TYPE" val="OTHERS"/>
  <p:tag name="ID" val="553516"/>
</p:tagLst>
</file>

<file path=ppt/tags/tag6.xml><?xml version="1.0" encoding="utf-8"?>
<p:tagLst xmlns:p="http://schemas.openxmlformats.org/presentationml/2006/main">
  <p:tag name="MH" val="20150924103342"/>
  <p:tag name="MH_LIBRARY" val="CONTENTS"/>
  <p:tag name="MH_AUTOCOLOR" val="TRUE"/>
  <p:tag name="MH_TYPE" val="CONTENTS"/>
  <p:tag name="ID" val="553516"/>
</p:tagLst>
</file>

<file path=ppt/tags/tag60.xml><?xml version="1.0" encoding="utf-8"?>
<p:tagLst xmlns:p="http://schemas.openxmlformats.org/presentationml/2006/main">
  <p:tag name="MH" val="20150924103342"/>
  <p:tag name="MH_LIBRARY" val="CONTENTS"/>
  <p:tag name="MH_TYPE" val="ENTRY"/>
  <p:tag name="ID" val="553516"/>
  <p:tag name="MH_ORDER" val="1"/>
</p:tagLst>
</file>

<file path=ppt/tags/tag61.xml><?xml version="1.0" encoding="utf-8"?>
<p:tagLst xmlns:p="http://schemas.openxmlformats.org/presentationml/2006/main">
  <p:tag name="MH" val="20150924103342"/>
  <p:tag name="MH_LIBRARY" val="CONTENTS"/>
  <p:tag name="MH_TYPE" val="OTHERS"/>
  <p:tag name="ID" val="553516"/>
</p:tagLst>
</file>

<file path=ppt/tags/tag62.xml><?xml version="1.0" encoding="utf-8"?>
<p:tagLst xmlns:p="http://schemas.openxmlformats.org/presentationml/2006/main">
  <p:tag name="MH" val="20150924103342"/>
  <p:tag name="MH_LIBRARY" val="CONTENTS"/>
  <p:tag name="MH_TYPE" val="OTHERS"/>
  <p:tag name="ID" val="553516"/>
</p:tagLst>
</file>

<file path=ppt/tags/tag63.xml><?xml version="1.0" encoding="utf-8"?>
<p:tagLst xmlns:p="http://schemas.openxmlformats.org/presentationml/2006/main">
  <p:tag name="MH" val="20150924103342"/>
  <p:tag name="MH_LIBRARY" val="CONTENTS"/>
  <p:tag name="MH_AUTOCOLOR" val="TRUE"/>
  <p:tag name="MH_TYPE" val="CONTENTS"/>
  <p:tag name="ID" val="553516"/>
</p:tagLst>
</file>

<file path=ppt/tags/tag64.xml><?xml version="1.0" encoding="utf-8"?>
<p:tagLst xmlns:p="http://schemas.openxmlformats.org/presentationml/2006/main">
  <p:tag name="MH_TYPE" val="#NeiR#"/>
  <p:tag name="MH_NUMBER" val="1"/>
  <p:tag name="MH_CATEGORY" val="#QiTTB#"/>
  <p:tag name="MH_LAYOUT" val="Desc"/>
  <p:tag name="MH" val="20150924104424"/>
  <p:tag name="MH_LIBRARY" val="GRAPHIC"/>
</p:tagLst>
</file>

<file path=ppt/tags/tag65.xml><?xml version="1.0" encoding="utf-8"?>
<p:tagLst xmlns:p="http://schemas.openxmlformats.org/presentationml/2006/main">
  <p:tag name="MH" val="20150924104424"/>
  <p:tag name="MH_LIBRARY" val="GRAPHIC"/>
  <p:tag name="MH_TYPE" val="Other"/>
  <p:tag name="MH_ORDER" val="1"/>
</p:tagLst>
</file>

<file path=ppt/tags/tag66.xml><?xml version="1.0" encoding="utf-8"?>
<p:tagLst xmlns:p="http://schemas.openxmlformats.org/presentationml/2006/main">
  <p:tag name="MH" val="20150924104424"/>
  <p:tag name="MH_LIBRARY" val="GRAPHIC"/>
  <p:tag name="MH_TYPE" val="Desc"/>
  <p:tag name="MH_ORDER" val="1"/>
</p:tagLst>
</file>

<file path=ppt/tags/tag67.xml><?xml version="1.0" encoding="utf-8"?>
<p:tagLst xmlns:p="http://schemas.openxmlformats.org/presentationml/2006/main">
  <p:tag name="MH" val="20150924104424"/>
  <p:tag name="MH_LIBRARY" val="GRAPHIC"/>
  <p:tag name="MH_TYPE" val="Other"/>
  <p:tag name="MH_ORDER" val="2"/>
</p:tagLst>
</file>

<file path=ppt/tags/tag68.xml><?xml version="1.0" encoding="utf-8"?>
<p:tagLst xmlns:p="http://schemas.openxmlformats.org/presentationml/2006/main">
  <p:tag name="MH_TYPE" val="#NeiR#"/>
  <p:tag name="MH_NUMBER" val="1"/>
  <p:tag name="MH_CATEGORY" val="#QiTTB#"/>
  <p:tag name="MH_LAYOUT" val="Desc"/>
  <p:tag name="MH" val="20150924104424"/>
  <p:tag name="MH_LIBRARY" val="GRAPHIC"/>
</p:tagLst>
</file>

<file path=ppt/tags/tag69.xml><?xml version="1.0" encoding="utf-8"?>
<p:tagLst xmlns:p="http://schemas.openxmlformats.org/presentationml/2006/main">
  <p:tag name="MH" val="20150924104424"/>
  <p:tag name="MH_LIBRARY" val="GRAPHIC"/>
  <p:tag name="MH_TYPE" val="Desc"/>
  <p:tag name="MH_ORDER" val="1"/>
</p:tagLst>
</file>

<file path=ppt/tags/tag7.xml><?xml version="1.0" encoding="utf-8"?>
<p:tagLst xmlns:p="http://schemas.openxmlformats.org/presentationml/2006/main">
  <p:tag name="MH" val="20150924104424"/>
  <p:tag name="MH_LIBRARY" val="GRAPHIC"/>
  <p:tag name="MH_TYPE" val="Other"/>
  <p:tag name="MH_ORDER" val="1"/>
</p:tagLst>
</file>

<file path=ppt/tags/tag70.xml><?xml version="1.0" encoding="utf-8"?>
<p:tagLst xmlns:p="http://schemas.openxmlformats.org/presentationml/2006/main">
  <p:tag name="MH_TYPE" val="#NeiR#"/>
  <p:tag name="MH_NUMBER" val="1"/>
  <p:tag name="MH_CATEGORY" val="#QiTTB#"/>
  <p:tag name="MH_LAYOUT" val="Desc"/>
  <p:tag name="MH" val="20150924104424"/>
  <p:tag name="MH_LIBRARY" val="GRAPHIC"/>
</p:tagLst>
</file>

<file path=ppt/tags/tag71.xml><?xml version="1.0" encoding="utf-8"?>
<p:tagLst xmlns:p="http://schemas.openxmlformats.org/presentationml/2006/main">
  <p:tag name="MH" val="20150924104424"/>
  <p:tag name="MH_LIBRARY" val="GRAPHIC"/>
  <p:tag name="MH_TYPE" val="Other"/>
  <p:tag name="MH_ORDER" val="1"/>
</p:tagLst>
</file>

<file path=ppt/tags/tag72.xml><?xml version="1.0" encoding="utf-8"?>
<p:tagLst xmlns:p="http://schemas.openxmlformats.org/presentationml/2006/main">
  <p:tag name="MH" val="20150924104424"/>
  <p:tag name="MH_LIBRARY" val="GRAPHIC"/>
  <p:tag name="MH_TYPE" val="Desc"/>
  <p:tag name="MH_ORDER" val="1"/>
</p:tagLst>
</file>

<file path=ppt/tags/tag73.xml><?xml version="1.0" encoding="utf-8"?>
<p:tagLst xmlns:p="http://schemas.openxmlformats.org/presentationml/2006/main">
  <p:tag name="MH" val="20150924104424"/>
  <p:tag name="MH_LIBRARY" val="GRAPHIC"/>
  <p:tag name="MH_TYPE" val="Other"/>
  <p:tag name="MH_ORDER" val="2"/>
</p:tagLst>
</file>

<file path=ppt/tags/tag74.xml><?xml version="1.0" encoding="utf-8"?>
<p:tagLst xmlns:p="http://schemas.openxmlformats.org/presentationml/2006/main">
  <p:tag name="MH_TYPE" val="#NeiR#"/>
  <p:tag name="MH_NUMBER" val="1"/>
  <p:tag name="MH_CATEGORY" val="#QiTTB#"/>
  <p:tag name="MH_LAYOUT" val="Desc"/>
  <p:tag name="MH" val="20150924104424"/>
  <p:tag name="MH_LIBRARY" val="GRAPHIC"/>
</p:tagLst>
</file>

<file path=ppt/tags/tag75.xml><?xml version="1.0" encoding="utf-8"?>
<p:tagLst xmlns:p="http://schemas.openxmlformats.org/presentationml/2006/main">
  <p:tag name="MH" val="20150924103342"/>
  <p:tag name="MH_LIBRARY" val="CONTENTS"/>
  <p:tag name="MH_TYPE" val="NUMBER"/>
  <p:tag name="ID" val="553516"/>
  <p:tag name="MH_ORDER" val="1"/>
</p:tagLst>
</file>

<file path=ppt/tags/tag76.xml><?xml version="1.0" encoding="utf-8"?>
<p:tagLst xmlns:p="http://schemas.openxmlformats.org/presentationml/2006/main">
  <p:tag name="MH" val="20150924103342"/>
  <p:tag name="MH_LIBRARY" val="CONTENTS"/>
  <p:tag name="MH_TYPE" val="OTHERS"/>
  <p:tag name="ID" val="553516"/>
</p:tagLst>
</file>

<file path=ppt/tags/tag77.xml><?xml version="1.0" encoding="utf-8"?>
<p:tagLst xmlns:p="http://schemas.openxmlformats.org/presentationml/2006/main">
  <p:tag name="MH" val="20150924103342"/>
  <p:tag name="MH_LIBRARY" val="CONTENTS"/>
  <p:tag name="MH_TYPE" val="ENTRY"/>
  <p:tag name="ID" val="553516"/>
  <p:tag name="MH_ORDER" val="1"/>
</p:tagLst>
</file>

<file path=ppt/tags/tag78.xml><?xml version="1.0" encoding="utf-8"?>
<p:tagLst xmlns:p="http://schemas.openxmlformats.org/presentationml/2006/main">
  <p:tag name="MH" val="20150924103342"/>
  <p:tag name="MH_LIBRARY" val="CONTENTS"/>
  <p:tag name="MH_TYPE" val="OTHERS"/>
  <p:tag name="ID" val="553516"/>
</p:tagLst>
</file>

<file path=ppt/tags/tag79.xml><?xml version="1.0" encoding="utf-8"?>
<p:tagLst xmlns:p="http://schemas.openxmlformats.org/presentationml/2006/main">
  <p:tag name="MH" val="20150924103342"/>
  <p:tag name="MH_LIBRARY" val="CONTENTS"/>
  <p:tag name="MH_TYPE" val="OTHERS"/>
  <p:tag name="ID" val="553516"/>
</p:tagLst>
</file>

<file path=ppt/tags/tag8.xml><?xml version="1.0" encoding="utf-8"?>
<p:tagLst xmlns:p="http://schemas.openxmlformats.org/presentationml/2006/main">
  <p:tag name="MH" val="20150924104424"/>
  <p:tag name="MH_LIBRARY" val="GRAPHIC"/>
  <p:tag name="MH_TYPE" val="Desc"/>
  <p:tag name="MH_ORDER" val="1"/>
</p:tagLst>
</file>

<file path=ppt/tags/tag80.xml><?xml version="1.0" encoding="utf-8"?>
<p:tagLst xmlns:p="http://schemas.openxmlformats.org/presentationml/2006/main">
  <p:tag name="MH" val="20150924103342"/>
  <p:tag name="MH_LIBRARY" val="CONTENTS"/>
  <p:tag name="MH_AUTOCOLOR" val="TRUE"/>
  <p:tag name="MH_TYPE" val="CONTENTS"/>
  <p:tag name="ID" val="553516"/>
</p:tagLst>
</file>

<file path=ppt/tags/tag81.xml><?xml version="1.0" encoding="utf-8"?>
<p:tagLst xmlns:p="http://schemas.openxmlformats.org/presentationml/2006/main">
  <p:tag name="MH" val="20150924104424"/>
  <p:tag name="MH_LIBRARY" val="GRAPHIC"/>
  <p:tag name="MH_TYPE" val="Desc"/>
  <p:tag name="MH_ORDER" val="1"/>
</p:tagLst>
</file>

<file path=ppt/tags/tag82.xml><?xml version="1.0" encoding="utf-8"?>
<p:tagLst xmlns:p="http://schemas.openxmlformats.org/presentationml/2006/main">
  <p:tag name="MH_TYPE" val="#NeiR#"/>
  <p:tag name="MH_NUMBER" val="1"/>
  <p:tag name="MH_CATEGORY" val="#QiTTB#"/>
  <p:tag name="MH_LAYOUT" val="Desc"/>
  <p:tag name="MH" val="20150924104424"/>
  <p:tag name="MH_LIBRARY" val="GRAPHIC"/>
</p:tagLst>
</file>

<file path=ppt/tags/tag83.xml><?xml version="1.0" encoding="utf-8"?>
<p:tagLst xmlns:p="http://schemas.openxmlformats.org/presentationml/2006/main">
  <p:tag name="MH" val="20150924104424"/>
  <p:tag name="MH_LIBRARY" val="GRAPHIC"/>
  <p:tag name="MH_TYPE" val="Desc"/>
  <p:tag name="MH_ORDER" val="1"/>
</p:tagLst>
</file>

<file path=ppt/tags/tag84.xml><?xml version="1.0" encoding="utf-8"?>
<p:tagLst xmlns:p="http://schemas.openxmlformats.org/presentationml/2006/main">
  <p:tag name="MH_TYPE" val="#NeiR#"/>
  <p:tag name="MH_NUMBER" val="1"/>
  <p:tag name="MH_CATEGORY" val="#QiTTB#"/>
  <p:tag name="MH_LAYOUT" val="Desc"/>
  <p:tag name="MH" val="20150924104424"/>
  <p:tag name="MH_LIBRARY" val="GRAPHIC"/>
</p:tagLst>
</file>

<file path=ppt/tags/tag85.xml><?xml version="1.0" encoding="utf-8"?>
<p:tagLst xmlns:p="http://schemas.openxmlformats.org/presentationml/2006/main">
  <p:tag name="MH" val="20150924104424"/>
  <p:tag name="MH_LIBRARY" val="GRAPHIC"/>
  <p:tag name="MH_TYPE" val="Desc"/>
  <p:tag name="MH_ORDER" val="1"/>
</p:tagLst>
</file>

<file path=ppt/tags/tag86.xml><?xml version="1.0" encoding="utf-8"?>
<p:tagLst xmlns:p="http://schemas.openxmlformats.org/presentationml/2006/main">
  <p:tag name="MH_TYPE" val="#NeiR#"/>
  <p:tag name="MH_NUMBER" val="1"/>
  <p:tag name="MH_CATEGORY" val="#QiTTB#"/>
  <p:tag name="MH_LAYOUT" val="Desc"/>
  <p:tag name="MH" val="20150924104424"/>
  <p:tag name="MH_LIBRARY" val="GRAPHIC"/>
</p:tagLst>
</file>

<file path=ppt/tags/tag87.xml><?xml version="1.0" encoding="utf-8"?>
<p:tagLst xmlns:p="http://schemas.openxmlformats.org/presentationml/2006/main">
  <p:tag name="MH" val="20150924104424"/>
  <p:tag name="MH_LIBRARY" val="GRAPHIC"/>
  <p:tag name="MH_TYPE" val="Desc"/>
  <p:tag name="MH_ORDER" val="1"/>
</p:tagLst>
</file>

<file path=ppt/tags/tag88.xml><?xml version="1.0" encoding="utf-8"?>
<p:tagLst xmlns:p="http://schemas.openxmlformats.org/presentationml/2006/main">
  <p:tag name="MH_TYPE" val="#NeiR#"/>
  <p:tag name="MH_NUMBER" val="1"/>
  <p:tag name="MH_CATEGORY" val="#QiTTB#"/>
  <p:tag name="MH_LAYOUT" val="Desc"/>
  <p:tag name="MH" val="20150924104424"/>
  <p:tag name="MH_LIBRARY" val="GRAPHIC"/>
</p:tagLst>
</file>

<file path=ppt/tags/tag89.xml><?xml version="1.0" encoding="utf-8"?>
<p:tagLst xmlns:p="http://schemas.openxmlformats.org/presentationml/2006/main">
  <p:tag name="MH" val="20150924104424"/>
  <p:tag name="MH_LIBRARY" val="GRAPHIC"/>
  <p:tag name="MH_TYPE" val="Desc"/>
  <p:tag name="MH_ORDER" val="1"/>
</p:tagLst>
</file>

<file path=ppt/tags/tag9.xml><?xml version="1.0" encoding="utf-8"?>
<p:tagLst xmlns:p="http://schemas.openxmlformats.org/presentationml/2006/main">
  <p:tag name="MH" val="20150924104424"/>
  <p:tag name="MH_LIBRARY" val="GRAPHIC"/>
  <p:tag name="MH_TYPE" val="Other"/>
  <p:tag name="MH_ORDER" val="2"/>
</p:tagLst>
</file>

<file path=ppt/tags/tag90.xml><?xml version="1.0" encoding="utf-8"?>
<p:tagLst xmlns:p="http://schemas.openxmlformats.org/presentationml/2006/main">
  <p:tag name="MH_TYPE" val="#NeiR#"/>
  <p:tag name="MH_NUMBER" val="1"/>
  <p:tag name="MH_CATEGORY" val="#QiTTB#"/>
  <p:tag name="MH_LAYOUT" val="Desc"/>
  <p:tag name="MH" val="20150924104424"/>
  <p:tag name="MH_LIBRARY" val="GRAPHIC"/>
</p:tagLst>
</file>

<file path=ppt/tags/tag91.xml><?xml version="1.0" encoding="utf-8"?>
<p:tagLst xmlns:p="http://schemas.openxmlformats.org/presentationml/2006/main">
  <p:tag name="MH" val="20150924104424"/>
  <p:tag name="MH_LIBRARY" val="GRAPHIC"/>
  <p:tag name="MH_TYPE" val="Desc"/>
  <p:tag name="MH_ORDER" val="1"/>
</p:tagLst>
</file>

<file path=ppt/tags/tag92.xml><?xml version="1.0" encoding="utf-8"?>
<p:tagLst xmlns:p="http://schemas.openxmlformats.org/presentationml/2006/main">
  <p:tag name="MH_TYPE" val="#NeiR#"/>
  <p:tag name="MH_NUMBER" val="1"/>
  <p:tag name="MH_CATEGORY" val="#QiTTB#"/>
  <p:tag name="MH_LAYOUT" val="Desc"/>
  <p:tag name="MH" val="20150924104424"/>
  <p:tag name="MH_LIBRARY" val="GRAPHIC"/>
</p:tagLst>
</file>

<file path=ppt/tags/tag93.xml><?xml version="1.0" encoding="utf-8"?>
<p:tagLst xmlns:p="http://schemas.openxmlformats.org/presentationml/2006/main">
  <p:tag name="MH" val="20150924103342"/>
  <p:tag name="MH_LIBRARY" val="CONTENTS"/>
  <p:tag name="MH_TYPE" val="NUMBER"/>
  <p:tag name="ID" val="553516"/>
  <p:tag name="MH_ORDER" val="1"/>
</p:tagLst>
</file>

<file path=ppt/tags/tag94.xml><?xml version="1.0" encoding="utf-8"?>
<p:tagLst xmlns:p="http://schemas.openxmlformats.org/presentationml/2006/main">
  <p:tag name="MH" val="20150924103342"/>
  <p:tag name="MH_LIBRARY" val="CONTENTS"/>
  <p:tag name="MH_TYPE" val="OTHERS"/>
  <p:tag name="ID" val="553516"/>
</p:tagLst>
</file>

<file path=ppt/tags/tag95.xml><?xml version="1.0" encoding="utf-8"?>
<p:tagLst xmlns:p="http://schemas.openxmlformats.org/presentationml/2006/main">
  <p:tag name="MH" val="20150924103342"/>
  <p:tag name="MH_LIBRARY" val="CONTENTS"/>
  <p:tag name="MH_TYPE" val="ENTRY"/>
  <p:tag name="ID" val="553516"/>
  <p:tag name="MH_ORDER" val="1"/>
</p:tagLst>
</file>

<file path=ppt/tags/tag96.xml><?xml version="1.0" encoding="utf-8"?>
<p:tagLst xmlns:p="http://schemas.openxmlformats.org/presentationml/2006/main">
  <p:tag name="MH" val="20150924103342"/>
  <p:tag name="MH_LIBRARY" val="CONTENTS"/>
  <p:tag name="MH_TYPE" val="OTHERS"/>
  <p:tag name="ID" val="553516"/>
</p:tagLst>
</file>

<file path=ppt/tags/tag97.xml><?xml version="1.0" encoding="utf-8"?>
<p:tagLst xmlns:p="http://schemas.openxmlformats.org/presentationml/2006/main">
  <p:tag name="MH" val="20150924103342"/>
  <p:tag name="MH_LIBRARY" val="CONTENTS"/>
  <p:tag name="MH_TYPE" val="OTHERS"/>
  <p:tag name="ID" val="553516"/>
</p:tagLst>
</file>

<file path=ppt/tags/tag98.xml><?xml version="1.0" encoding="utf-8"?>
<p:tagLst xmlns:p="http://schemas.openxmlformats.org/presentationml/2006/main">
  <p:tag name="MH" val="20150924103342"/>
  <p:tag name="MH_LIBRARY" val="CONTENTS"/>
  <p:tag name="MH_AUTOCOLOR" val="TRUE"/>
  <p:tag name="MH_TYPE" val="CONTENTS"/>
  <p:tag name="ID" val="553516"/>
</p:tagLst>
</file>

<file path=ppt/tags/tag99.xml><?xml version="1.0" encoding="utf-8"?>
<p:tagLst xmlns:p="http://schemas.openxmlformats.org/presentationml/2006/main">
  <p:tag name="MH" val="20150924104424"/>
  <p:tag name="MH_LIBRARY" val="GRAPHIC"/>
  <p:tag name="MH_TYPE" val="Desc"/>
  <p:tag name="MH_ORDER" val="1"/>
</p:tagLst>
</file>

<file path=ppt/theme/theme1.xml><?xml version="1.0" encoding="utf-8"?>
<a:theme xmlns:a="http://schemas.openxmlformats.org/drawingml/2006/main" name="A000120140530A99PPBG">
  <a:themeElements>
    <a:clrScheme name="自定义 22">
      <a:dk1>
        <a:srgbClr val="FFFFFF"/>
      </a:dk1>
      <a:lt1>
        <a:srgbClr val="434547"/>
      </a:lt1>
      <a:dk2>
        <a:srgbClr val="FFFFFF"/>
      </a:dk2>
      <a:lt2>
        <a:srgbClr val="434547"/>
      </a:lt2>
      <a:accent1>
        <a:srgbClr val="FF9800"/>
      </a:accent1>
      <a:accent2>
        <a:srgbClr val="FFC200"/>
      </a:accent2>
      <a:accent3>
        <a:srgbClr val="C9C11D"/>
      </a:accent3>
      <a:accent4>
        <a:srgbClr val="77AF3F"/>
      </a:accent4>
      <a:accent5>
        <a:srgbClr val="55B5D3"/>
      </a:accent5>
      <a:accent6>
        <a:srgbClr val="C00000"/>
      </a:accent6>
      <a:hlink>
        <a:srgbClr val="00B0F0"/>
      </a:hlink>
      <a:folHlink>
        <a:srgbClr val="AFB2B4"/>
      </a:folHlink>
    </a:clrScheme>
    <a:fontScheme name="自定义 9">
      <a:majorFont>
        <a:latin typeface="Baskerville Old Face"/>
        <a:ea typeface="微软雅黑"/>
        <a:cs typeface=""/>
      </a:majorFont>
      <a:minorFont>
        <a:latin typeface="Calibri"/>
        <a:ea typeface="宋体"/>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lnSpc>
            <a:spcPct val="130000"/>
          </a:lnSpc>
          <a:defRPr sz="1400" dirty="0" smtClean="0">
            <a:latin typeface="Arial" panose="020B0604020202020204" pitchFamily="34" charset="0"/>
            <a:ea typeface="微软雅黑" panose="020B0503020204020204" pitchFamily="34" charset="-122"/>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A000120150822A21KPBG</Template>
  <TotalTime>0</TotalTime>
  <Words>6405</Words>
  <Application>WPS 演示</Application>
  <PresentationFormat>宽屏</PresentationFormat>
  <Paragraphs>413</Paragraphs>
  <Slides>54</Slides>
  <Notes>14</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54</vt:i4>
      </vt:variant>
    </vt:vector>
  </HeadingPairs>
  <TitlesOfParts>
    <vt:vector size="68" baseType="lpstr">
      <vt:lpstr>Arial</vt:lpstr>
      <vt:lpstr>宋体</vt:lpstr>
      <vt:lpstr>Wingdings</vt:lpstr>
      <vt:lpstr>Calibri</vt:lpstr>
      <vt:lpstr>微软雅黑</vt:lpstr>
      <vt:lpstr>黑体</vt:lpstr>
      <vt:lpstr>Wingdings 2</vt:lpstr>
      <vt:lpstr>等线</vt:lpstr>
      <vt:lpstr>Times New Roman</vt:lpstr>
      <vt:lpstr>Arial</vt:lpstr>
      <vt:lpstr>Arial Unicode MS</vt:lpstr>
      <vt:lpstr>Wingdings</vt:lpstr>
      <vt:lpstr>仿宋</vt:lpstr>
      <vt:lpstr>A000120140530A99PPBG</vt:lpstr>
      <vt:lpstr>前端工程化</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webpack 工具</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dc:creator>
  <cp:lastModifiedBy>   ICE </cp:lastModifiedBy>
  <cp:revision>148</cp:revision>
  <dcterms:created xsi:type="dcterms:W3CDTF">2015-09-21T02:28:00Z</dcterms:created>
  <dcterms:modified xsi:type="dcterms:W3CDTF">2018-02-26T10:03:14Z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ame">
    <vt:lpwstr>黑色徒步剪影模板.ppt</vt:lpwstr>
  </property>
  <property fmtid="{D5CDD505-2E9C-101B-9397-08002B2CF9AE}" pid="3" name="fileid">
    <vt:lpwstr>644073</vt:lpwstr>
  </property>
  <property fmtid="{D5CDD505-2E9C-101B-9397-08002B2CF9AE}" pid="4" name="KSOProductBuildVer">
    <vt:lpwstr>2052-10.1.0.6929</vt:lpwstr>
  </property>
</Properties>
</file>