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12874-8533-49CC-B92B-FDD0BADCE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7A3C1F-A1A2-429A-B22B-D4A2D61C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E7ED1-BB98-4D73-9153-01DE0236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8FA-EA46-4E76-A9F9-55D35067F327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B76B5-B1B3-4AA6-9B23-1BABC1CC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5AC6C-C829-4FD8-9DA7-A28B79BB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19B-0FA5-4DF6-8E5D-B8E0C5C58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8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D4826-8A68-46B4-B338-777ADD0A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945FC-8C88-4047-8181-8C2977A0E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33F5B-9616-48EA-80A5-BE13A60A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8FA-EA46-4E76-A9F9-55D35067F327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60C1B-47FF-4ED9-9AB1-51D28410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26AC5-0556-40AE-B2EF-812C9B1E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19B-0FA5-4DF6-8E5D-B8E0C5C58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58FADB-B31E-4F01-949A-38D7130D2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7D4003-F290-48C4-966B-1AF6485C1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4EA52-1403-48DB-A4CC-75B65D22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8FA-EA46-4E76-A9F9-55D35067F327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CEBCA-05AE-4B97-856D-5BCAD873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12505-405F-4160-A366-AC408C9E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19B-0FA5-4DF6-8E5D-B8E0C5C58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C0A82-BB11-4B58-BB6E-19599E1C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CDCB1-42E4-4211-BD70-CF40115BD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B668D-1DAB-46DE-B1EA-02145C87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8FA-EA46-4E76-A9F9-55D35067F327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0AA3B-06F8-4F2D-B70B-9D3EFD88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9F557-AC1D-4341-8E29-30FB4B42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19B-0FA5-4DF6-8E5D-B8E0C5C58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3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4BA26-5BBB-4292-97F1-6968E9C4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E43511-37F3-43EF-B080-83F2B589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B4DCF-6AE0-4511-88BB-3C2333E8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8FA-EA46-4E76-A9F9-55D35067F327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FCDE83-7C1B-485A-9455-9ECFD55B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8411A-CA78-47F9-B56D-BC311EAB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19B-0FA5-4DF6-8E5D-B8E0C5C58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7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40A9A-E17C-45C2-9E67-4300DEFE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563D3-DB21-43D2-B1CA-9007E59EB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AC813B-615E-4ADF-B4BE-837DB3E49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A5C28-CA43-45E4-9EBC-2AB37C47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8FA-EA46-4E76-A9F9-55D35067F327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02F23-0119-4D88-A43F-EFF9781B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F5F5E-9B5B-4B74-A4DF-B2C003A5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19B-0FA5-4DF6-8E5D-B8E0C5C58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0A548-9492-4344-BCAC-276E5BDC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D440F-3636-4BCB-88FF-DC5FD9D1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CF8BB5-9989-434F-B817-4B9EBC8E4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C8101B-82D7-447E-BB6C-4D26E0FE4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28D81D-0119-4EBD-B700-CC3400627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63E0D-1435-4D26-B063-ABB2CD5B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8FA-EA46-4E76-A9F9-55D35067F327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46ED43-B84A-4E2A-8602-B7C6A9BE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4C63DD-0F4B-4B61-B43C-04EBEE72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19B-0FA5-4DF6-8E5D-B8E0C5C58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0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142E9-1437-42AF-939C-7135B277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6A5C62-FA8B-445B-B088-85A4B88C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8FA-EA46-4E76-A9F9-55D35067F327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D85072-8A32-42AD-AFD9-22A79546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DE2C4A-2B8D-48C2-A542-D9E0F1A7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19B-0FA5-4DF6-8E5D-B8E0C5C58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0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836082-12EF-4038-B5E5-5D58557C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8FA-EA46-4E76-A9F9-55D35067F327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B76D16-F0FD-4E31-9A9F-F9883C0E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26E4D5-781D-428A-92B1-3FB2CB6F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19B-0FA5-4DF6-8E5D-B8E0C5C58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0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F75D9-FB6E-414E-89BC-0F3513BA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37838-3F06-4E29-92A1-4018E644F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AD22A1-F510-4B7D-A879-22B4BEF35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CB1A1-4FC9-493D-A404-863CE21C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8FA-EA46-4E76-A9F9-55D35067F327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1EF22-48FC-4D4A-AF5C-CC96143F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28E13-BBD3-41FF-929E-0993BEEE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19B-0FA5-4DF6-8E5D-B8E0C5C58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0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B92F8-B975-4CDC-B489-75BBA952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E19305-5D8C-43D7-AE5E-A33733160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BEDCF2-8573-4127-AF9B-B56957CA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98F9D-CD48-4715-9B9E-A9A43C67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8FA-EA46-4E76-A9F9-55D35067F327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2E3C4-2944-4779-905E-8031BBDF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2A32B-6526-4BCB-926C-A57ADF96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F19B-0FA5-4DF6-8E5D-B8E0C5C58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5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31D0EE-38D4-4A3B-BC2D-3B004681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28EBD-E306-4ED8-A3C2-6DB04551E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67B73-7B54-4ED8-9832-D06219008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A8FA-EA46-4E76-A9F9-55D35067F327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FA64D-013A-4163-BB0D-74FDCB571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5BDC3-ADCE-46DA-8BA1-FE2342C04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F19B-0FA5-4DF6-8E5D-B8E0C5C58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14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DDD23F-9EE2-4034-B05B-0CCE14360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B364EA3-9772-4822-AB3A-2C41465295AE}"/>
              </a:ext>
            </a:extLst>
          </p:cNvPr>
          <p:cNvSpPr txBox="1"/>
          <p:nvPr/>
        </p:nvSpPr>
        <p:spPr>
          <a:xfrm>
            <a:off x="7372350" y="3695700"/>
            <a:ext cx="431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点击详情页，出现这种样式 </a:t>
            </a:r>
          </a:p>
        </p:txBody>
      </p:sp>
    </p:spTree>
    <p:extLst>
      <p:ext uri="{BB962C8B-B14F-4D97-AF65-F5344CB8AC3E}">
        <p14:creationId xmlns:p14="http://schemas.microsoft.com/office/powerpoint/2010/main" val="954631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78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19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72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73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2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20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43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559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238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03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05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508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10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313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57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888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401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81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806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673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71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918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383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968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507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128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560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526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827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038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02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06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22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14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16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46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52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宽屏</PresentationFormat>
  <Paragraphs>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q1506</dc:creator>
  <cp:lastModifiedBy>q1506</cp:lastModifiedBy>
  <cp:revision>4</cp:revision>
  <dcterms:created xsi:type="dcterms:W3CDTF">2022-11-26T09:27:39Z</dcterms:created>
  <dcterms:modified xsi:type="dcterms:W3CDTF">2022-11-26T09:29:13Z</dcterms:modified>
</cp:coreProperties>
</file>