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0B732-22AB-45CC-A053-458731F92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D29E1-79F1-4E66-8980-FC8C14A80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3957E-FE95-4E43-A7EC-60B667DE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7C12B-5599-4E0F-A7FF-ED476516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40EAD-3F53-452B-BAAA-454172C6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3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F22F8-E601-46D4-87A7-741A2EF5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6B39F-F62C-4624-B25B-7F436B0C9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32D2C-25FE-4B3E-85E1-325CA069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C9D3E-67F2-47A4-B467-83743F6D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5D47A-AD77-4C20-9BA5-8F55EA5E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1F7548-CF69-470E-8509-61B528561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CD3D5-D5E2-477C-A5FE-D62DB5E5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D593-5E00-4B3D-A87F-1599BD12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3D27D-4499-4661-8541-2AFE4551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992BD-2B0B-4DD9-BCA3-08519528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2FC2D-BE60-4C04-A782-2C148925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97D72-7617-4793-BA0F-83E00556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4E217-80B5-4BB9-AC17-FCDC88A9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8A607-90DB-45B6-8207-BB85DE0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8563F-28A2-4F49-B7FA-5E0C2D12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CF88A-3076-4D99-AEA1-26F4A888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F93AE-61C2-4CBF-BBF7-8A4EC4B6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EEEEA-D73F-4C3C-8BFB-AF039987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8473D-9EE7-4BA3-88C7-CCD664B6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6FF31-9767-457D-A1FF-DCFA5E61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0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8AA6-67B9-4E08-986F-5F7A734C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EFFCD-6576-4CFE-A565-0D6FC99D1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19FB0-76DD-49CF-8718-DA9847D1B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E959F-1FF4-49F6-B67D-08D8EAD5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9BEB8-356C-4DDB-B826-AC2EB08C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9513-5F43-49B7-9702-1AC4D94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CBA22-AF60-4964-9AF1-020ED33F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1563B-0F6D-4074-8FC3-2DCEFBC8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5D0CE-FE0E-40E7-A562-0ABA9FD1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63F7F-D0EC-4B08-AF5D-0DD0BE0AB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397B4-5DE7-4221-AA2E-ECB705B19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F3E36-722D-4CC3-8102-A574E02C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93D84D-BF82-45A4-ABCA-4DFB4CDA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8C089C-A1A3-4348-B82D-7E54B695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3436-61DD-487E-BF95-74C70A2D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F1ECF8-4137-460F-87BF-079FAD3C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4BCE6-DEDB-49CB-9D4D-0DF491B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AFAA4-4CC9-4497-BBFD-0F2DA147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9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59BA52-3E20-47AF-8DDB-47872E6A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1F8B0-4C22-4097-B80B-028D9D7D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B3484-4D0C-4FC8-9A62-EE93BD1B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51DF6-97D1-4A57-B3D5-DB48E383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35410-5563-4544-B041-5C376636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C7639-E47B-4789-83BE-AB16600CD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487143-5B45-4018-91ED-17402373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64CCE-22E4-4F47-B295-63701D7F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48CE4-B92A-4236-B657-7CDF3046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7643-A720-4B22-8D07-47A33FB6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63CF33-0076-41B3-B596-7D5B3C0B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CEDA7-70F3-43E9-B64E-A0149494A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66BC4-854F-46E2-B9AB-7D210A90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49425-E324-463E-B936-130304A4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D1485-17D6-4704-91AE-E0636031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0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2F4BBD-A41C-48DA-AAC2-24B5ACF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52F6E-EE86-446A-B1B4-C637F232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16E6A-CEB4-4B6E-8CD4-8CB74B193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9303-73BF-4E99-A474-2395D3C80BC6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DF5AD-D5FC-449D-863F-43AC1BE74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65E64-C862-46CA-ADCA-0648B9C6E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DE0F-9DC2-4B63-9C8F-0B547D6E9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0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46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11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2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89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3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5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9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70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40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2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333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42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74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0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36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6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831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5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76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11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86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792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90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29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199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412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70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03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2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24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26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95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342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955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59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808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564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96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447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29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325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59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4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787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6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8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9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q1506</dc:creator>
  <cp:lastModifiedBy>q1506</cp:lastModifiedBy>
  <cp:revision>1</cp:revision>
  <dcterms:created xsi:type="dcterms:W3CDTF">2022-11-26T01:42:03Z</dcterms:created>
  <dcterms:modified xsi:type="dcterms:W3CDTF">2022-11-26T01:42:26Z</dcterms:modified>
</cp:coreProperties>
</file>