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91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7026FA-48DA-4FC6-94BA-4AEF168E58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BA9CE7F-2F43-4308-9216-5757B70C36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478719-C7B2-4042-8161-96488DC3C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C2964-5030-402F-8EDF-2A1A8031B59A}" type="datetimeFigureOut">
              <a:rPr lang="zh-CN" altLang="en-US" smtClean="0"/>
              <a:t>2022/11/4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9ED9B5-602D-428A-A13E-763250D23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48CFCA-1E47-4EA2-BCC8-3DE5DB254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A2A65-785D-41B5-AEF3-2D6305AE4B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823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7F61CF-8748-4848-B3A2-BE23AA4A7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1BCF1AC-1D19-4C4D-AC77-B218CE0BB3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0DE5F1-07AD-44A3-B977-F21A968BA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C2964-5030-402F-8EDF-2A1A8031B59A}" type="datetimeFigureOut">
              <a:rPr lang="zh-CN" altLang="en-US" smtClean="0"/>
              <a:t>2022/11/4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B019A8-7E4E-4154-B92C-304CA6C63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FD7303-9C2A-42AE-B653-A0C0AE7C2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A2A65-785D-41B5-AEF3-2D6305AE4B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1543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6C25A02-9314-41C5-899D-BAFD8C9496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B5E27FD-0B28-47B1-B503-11785C9417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FC1778-3E1D-4300-91A9-93F141FF4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C2964-5030-402F-8EDF-2A1A8031B59A}" type="datetimeFigureOut">
              <a:rPr lang="zh-CN" altLang="en-US" smtClean="0"/>
              <a:t>2022/11/4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19DF36-849F-4DE2-845A-492C2C1A1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C792BE-8574-403C-AA0C-0871E1F0B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A2A65-785D-41B5-AEF3-2D6305AE4B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0322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EEB7E6-5D13-4380-A514-E0FE2998A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ED1C4C-48B7-4582-A045-4DDAFCB82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44401A-08E0-499D-9484-B4A8AC4AF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C2964-5030-402F-8EDF-2A1A8031B59A}" type="datetimeFigureOut">
              <a:rPr lang="zh-CN" altLang="en-US" smtClean="0"/>
              <a:t>2022/11/4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31564E-B6F1-4493-9C73-7697F5933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9C7B2C-7553-4566-B94B-933124224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A2A65-785D-41B5-AEF3-2D6305AE4B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197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3ABA6E-1349-4AA6-9CB7-49EC28836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E25906-E058-4AEB-9B4D-9DED48601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B28496-4ED8-49BE-AB12-A164AEDF1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C2964-5030-402F-8EDF-2A1A8031B59A}" type="datetimeFigureOut">
              <a:rPr lang="zh-CN" altLang="en-US" smtClean="0"/>
              <a:t>2022/11/4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D18916-21C5-418B-96A5-2F87D3F64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88B8FB-8B13-4602-A7CB-6F271D970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A2A65-785D-41B5-AEF3-2D6305AE4B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5486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3EF44A-E6E4-4D9A-ADD8-FC08785A5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79B138-D83A-4110-8CB2-151FDEEC73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9C88B31-A0C0-4192-A969-A1A97255EE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D5BE82-AE66-4A1F-A166-DF82E51B7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C2964-5030-402F-8EDF-2A1A8031B59A}" type="datetimeFigureOut">
              <a:rPr lang="zh-CN" altLang="en-US" smtClean="0"/>
              <a:t>2022/11/4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100A0A6-C2F8-4B79-8AED-5A720F43A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60D3AD-5DE4-4201-9568-0B2EE872C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A2A65-785D-41B5-AEF3-2D6305AE4B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2740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C37505-1054-4E2D-89A2-23A8E6C4C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DAFF7A-F504-4789-863F-AEC2DDBE7A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FD9345-C1BA-40B9-B3DB-711D68D3B4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26727B2-CB37-4590-A419-50430F6405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465DEBE-4DFC-41C5-A4A5-577142405F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721B986-8BD7-4E47-B6E7-6DDF4C53D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C2964-5030-402F-8EDF-2A1A8031B59A}" type="datetimeFigureOut">
              <a:rPr lang="zh-CN" altLang="en-US" smtClean="0"/>
              <a:t>2022/11/4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777AB97-3981-4CD2-BB03-0037451FA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A4BA2E7-D643-4032-AE50-38E5EE0D1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A2A65-785D-41B5-AEF3-2D6305AE4B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3287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680780-2AAA-4318-98CF-446CC5F0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7E2A1B3-8135-4873-B4EE-D36DB4542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C2964-5030-402F-8EDF-2A1A8031B59A}" type="datetimeFigureOut">
              <a:rPr lang="zh-CN" altLang="en-US" smtClean="0"/>
              <a:t>2022/11/4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10ACBAA-2490-490E-854C-B5618C65C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896DE0A-46D7-4069-B2E5-131F409A2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A2A65-785D-41B5-AEF3-2D6305AE4B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20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A5C8910-8777-4F70-A944-162A35036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C2964-5030-402F-8EDF-2A1A8031B59A}" type="datetimeFigureOut">
              <a:rPr lang="zh-CN" altLang="en-US" smtClean="0"/>
              <a:t>2022/11/4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880B9C1-BD9A-45DF-AF30-E21E09E5F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B287E21-3084-46A2-A62D-26FA15987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A2A65-785D-41B5-AEF3-2D6305AE4B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1136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22923B-46F0-48F9-96AA-606D74327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BF6DFA-5545-4AE6-B7DE-61A83FB71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99D3775-F253-49C9-A935-D7B81A741F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EABFED-35BA-4944-96CB-3115F1E19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C2964-5030-402F-8EDF-2A1A8031B59A}" type="datetimeFigureOut">
              <a:rPr lang="zh-CN" altLang="en-US" smtClean="0"/>
              <a:t>2022/11/4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5393DF-A1DE-43FD-A464-F46DA4D28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26F8D0A-7FF8-4D84-A91F-D87FEA77E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A2A65-785D-41B5-AEF3-2D6305AE4B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3003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B134EA-12CE-47DD-8B59-5D4EBA3B0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A06D869-5892-4DC0-8628-64AD53CB0F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0463FF4-C561-4508-9195-A0E1359456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023F0F-2B71-4F3B-A1B4-69A440B9D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C2964-5030-402F-8EDF-2A1A8031B59A}" type="datetimeFigureOut">
              <a:rPr lang="zh-CN" altLang="en-US" smtClean="0"/>
              <a:t>2022/11/4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3A2220-8712-4BD6-9386-0B9EAF0A6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3713DE-041F-4726-A298-E28D4FF56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A2A65-785D-41B5-AEF3-2D6305AE4B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5287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7BBB1A2-7403-44EC-ABF9-A707E5F1C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F245C7-02C3-4D63-BE82-AFD5D6353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F3EA0F-F0A8-4103-A646-0310F423A2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C2964-5030-402F-8EDF-2A1A8031B59A}" type="datetimeFigureOut">
              <a:rPr lang="zh-CN" altLang="en-US" smtClean="0"/>
              <a:t>2022/11/4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D572CE-6E73-461F-8270-A1D2F0AC2A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C95049-BDAD-4044-8EE6-EDBA23773F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A2A65-785D-41B5-AEF3-2D6305AE4B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150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6730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1667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7378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680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6620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1230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70417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45814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83520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0442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6262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76120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6400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16800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99690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8915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95495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3574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79467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350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99649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3010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8535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01660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44190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49199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39106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49018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93655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32904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88500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9850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6525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10639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65084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60601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70647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85889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887113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112296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435434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74912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095570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9378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496446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915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2545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8975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367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8984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50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54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q1506</dc:creator>
  <cp:lastModifiedBy>q1506</cp:lastModifiedBy>
  <cp:revision>1</cp:revision>
  <dcterms:created xsi:type="dcterms:W3CDTF">2022-11-04T11:22:54Z</dcterms:created>
  <dcterms:modified xsi:type="dcterms:W3CDTF">2022-11-04T11:23:07Z</dcterms:modified>
</cp:coreProperties>
</file>