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63B96-D017-4463-ABED-EEC6C6D00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6C38A4-A1EA-4C0E-AFC9-119049E65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C74E16-9D42-4DB3-949F-1C4934C6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09E7-9173-4F10-8B1A-430B22AFFF89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3EA7D-8D9D-4A68-A8E2-361483C3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557F4-4A99-4BBC-8B76-2E0BCD90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EF4C-030B-42F7-9666-A1AC0131B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10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7D3FE-1116-4287-8CA2-8EE3B226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8F99DB-FB5B-43DF-BA09-25DF57A65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D3C27-E383-4672-9B68-FCD855ACE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09E7-9173-4F10-8B1A-430B22AFFF89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97DAE-B177-4BB1-A598-76421DFE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4E741-E79C-4811-9AF0-085BC0CE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EF4C-030B-42F7-9666-A1AC0131B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86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CC5929-7343-4FA6-A6E5-BA7F1C831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A32806-514E-4D81-9B78-EC523D8D9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CE9C1-4A59-4AE1-81DA-4BECA10D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09E7-9173-4F10-8B1A-430B22AFFF89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8A7AF-D0B1-4EDC-88A4-B6DCB4F4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44C8F-BC46-4013-A082-A725CF49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EF4C-030B-42F7-9666-A1AC0131B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93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B2F99-CCFC-4314-8942-EB72EAB1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63E191-62E7-4FFD-83F2-DDCE7759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8945B7-0332-40CC-BD6F-8F51F0383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09E7-9173-4F10-8B1A-430B22AFFF89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FDB70-5D74-4CAF-9F35-A25AAC55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DB15E-C777-465B-834F-03CFEC72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EF4C-030B-42F7-9666-A1AC0131B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28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469E3-5547-464E-8E44-75490051B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D38ABC-5CBB-4E58-85DF-0C359574F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B495A3-BFEE-4885-92AB-CF43A1D1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09E7-9173-4F10-8B1A-430B22AFFF89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94DF12-EBF0-4811-91A5-E8F6310B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E3D45-295C-4224-9A8D-D8CB2D83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EF4C-030B-42F7-9666-A1AC0131B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97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7065F-9F28-4EFA-A816-BDE006E3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8EF22B-6F95-40F3-8C80-5D1E2454C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267D3A-5F9A-45BE-8DE7-16D9EEFFA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D2AD5F-E01D-4315-8416-0DEAC68B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09E7-9173-4F10-8B1A-430B22AFFF89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CC1994-8FEE-486A-9F5A-90C65DAF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726A18-4C1C-49CD-894E-E47C7B95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EF4C-030B-42F7-9666-A1AC0131B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52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8BF45-8545-4C65-B143-C1720CC2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5DD49C-A887-40CA-9321-765ED6C10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64F1B9-E2E8-43B4-9F50-D60ECBAF2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D5322F-DEF7-4E60-8558-E2E755019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ADAAC9-2031-4BC7-93AA-38E0A65BE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EAE6E1-D9AC-4031-8626-418E9B8C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09E7-9173-4F10-8B1A-430B22AFFF89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69DB16-53A4-4996-98A4-630F66B1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151EDD-9CB1-4AB2-8B04-A20627857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EF4C-030B-42F7-9666-A1AC0131B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77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D8646-8ED8-4228-AE96-E47188AA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F84D07-10CF-40EA-9F6A-6B064A213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09E7-9173-4F10-8B1A-430B22AFFF89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997E65-FF95-4563-B0B8-90EEDB9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FB6395-5D45-4784-B39C-2324562C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EF4C-030B-42F7-9666-A1AC0131B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7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AFFEE1-4B71-426F-974D-643141979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09E7-9173-4F10-8B1A-430B22AFFF89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DA3386-7515-438A-9F1A-96EAC109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E955DF-F24A-4963-9528-0D0B26C8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EF4C-030B-42F7-9666-A1AC0131B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98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31458-5885-4D37-BCD8-F4323DA73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F085F5-7FF9-4FFE-B64A-AC3F8815A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70EA43-0AC7-48B6-9CB4-679DDE56F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7D9C57-2914-4660-A7E1-7C736317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09E7-9173-4F10-8B1A-430B22AFFF89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D186BB-3BA9-4831-ADD7-48B8BA5A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6733EB-340B-45FB-898F-30D33AD1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EF4C-030B-42F7-9666-A1AC0131B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87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67394-AACA-4FEA-B42B-AA11AA00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84B697-03AC-4610-803D-1646960D3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648479-9FC7-4C5D-8342-15E16F5DA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76EEA0-960C-4D41-B28C-4FE3AE42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09E7-9173-4F10-8B1A-430B22AFFF89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51EB3E-F23A-4996-B28D-DD06869E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ADA740-D00C-482A-AFAB-9531E043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EF4C-030B-42F7-9666-A1AC0131B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87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AE982A-E2E1-46EC-A84B-1D5F9F2EA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F4EFFA-4481-486F-BB26-62DD1D8C2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874085-AA41-4552-B715-32E49D4CE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109E7-9173-4F10-8B1A-430B22AFFF89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F6541-9035-437C-A007-7CC849322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AF4DC3-96DA-4D80-B5B3-A30ECA165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1EF4C-030B-42F7-9666-A1AC0131B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43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E42DF19-2CCA-4E9B-AC13-C1E8FBCEE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70" y="746527"/>
            <a:ext cx="9685859" cy="536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82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7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415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04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698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875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1642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352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756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8329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5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224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473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02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1787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126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024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372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317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960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7023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43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4964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939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6173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878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561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262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850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600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559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5750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68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0776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0282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0001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957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0191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59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684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04012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7514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1416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87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52677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360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538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199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5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57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q1506</dc:creator>
  <cp:lastModifiedBy>q1506</cp:lastModifiedBy>
  <cp:revision>3</cp:revision>
  <dcterms:created xsi:type="dcterms:W3CDTF">2022-11-06T06:35:35Z</dcterms:created>
  <dcterms:modified xsi:type="dcterms:W3CDTF">2022-11-06T06:35:52Z</dcterms:modified>
</cp:coreProperties>
</file>