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25EBD-D537-4E49-B821-791573D60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49819-B3EB-4C00-8A93-A317B9270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80F58-5B96-434F-9613-373529D3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89EF-8ED3-405C-94F7-7E6FBEBC550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FD9E2-2D91-449F-853F-5268DF1B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DB0B4-9452-4534-BD9F-7405AFA8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AA7B-84B5-4EB3-9549-495CE85F8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6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02846-3601-4E97-8BA4-ECFC6841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936C5-7093-421B-B426-A753707CB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A0560-DC36-4DD7-BBB3-7406B706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89EF-8ED3-405C-94F7-7E6FBEBC550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DE3C8-F640-479D-9CC0-710D84C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6E350-9A5D-4E2F-BC70-BD536753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AA7B-84B5-4EB3-9549-495CE85F8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8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98B6F3-1894-4F19-9543-8540EA026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79808-3567-4263-9B54-084673EF3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BA9F0-D78E-429E-A9AA-B4BD9ABD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89EF-8ED3-405C-94F7-7E6FBEBC550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C70C0-F105-471A-998A-2226CE39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CDA96-088D-472C-A671-EDE19346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AA7B-84B5-4EB3-9549-495CE85F8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5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5DC99-3C02-4A15-8F48-8629B9A5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6697A-208A-4A6F-94CC-747E9664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F58E6-E7DF-4154-B9ED-DFA2BBF6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89EF-8ED3-405C-94F7-7E6FBEBC550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811F6-B891-4615-80B3-F8638A17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3000-C461-49CD-A3EE-F32AFB75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AA7B-84B5-4EB3-9549-495CE85F8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2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A1B04-4B24-4FD8-8B5F-B145416A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00FF8-F60C-4045-8296-455C8617E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DE1B5-21B1-48C7-A29D-1B476E59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89EF-8ED3-405C-94F7-7E6FBEBC550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24124-4DBD-4FD8-95DD-DC04531F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03F7A-A5A5-4B0A-B4BD-68BEE069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AA7B-84B5-4EB3-9549-495CE85F8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1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4A87E-949A-48F5-B5F7-AC65FC83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4C15D-8AB9-44A5-AD48-CEE4F26D5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89CEBB-15E1-43DA-A40B-E9CA4AEC2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73455-48E9-490A-84B8-A4D4D5DA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89EF-8ED3-405C-94F7-7E6FBEBC550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FCF53-9BA2-4786-9027-438CAFFC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53A2E-3EE6-4721-9152-FB0C08AE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AA7B-84B5-4EB3-9549-495CE85F8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C4E83-D959-4C28-AE86-C0880924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EA138-4D6B-4EE9-81E4-93725C04A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B950A-020A-4417-9A3E-CC26570F6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8D201F-CBE4-4E7B-9B5C-FBB6F03EA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ED4BE8-5C83-4A12-9B1B-323F5D34A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2F8080-1838-4954-BA38-6C72C976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89EF-8ED3-405C-94F7-7E6FBEBC550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E3EA6C-7BB6-4BD0-8613-4A39B541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411E15-A720-4018-BA5B-CCD7985F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AA7B-84B5-4EB3-9549-495CE85F8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9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C3462-4A4A-4DCC-9121-FE70975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6B05D5-AE84-4CE5-B9FB-7AAB0FF8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89EF-8ED3-405C-94F7-7E6FBEBC550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D52E0-C8CB-4F33-9F08-56CFDD3E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EC6D74-30A2-492C-A454-5522D43C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AA7B-84B5-4EB3-9549-495CE85F8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4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90DCB0-7DFF-4239-958C-76539A34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89EF-8ED3-405C-94F7-7E6FBEBC550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3D9C1-64BE-4B69-BE07-B9C4EA60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BA47C-40A7-4CAA-AE40-C4C09E1F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AA7B-84B5-4EB3-9549-495CE85F8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9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87E74-D69A-4EB4-8FA2-F3A75F30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1759B-E64A-4D0A-B5C7-56083F10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0DC0B-3AF0-4DCC-AAD8-8EACBDCC7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28D6A-88B3-43EF-9C26-71D015AA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89EF-8ED3-405C-94F7-7E6FBEBC550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C25AD-CAB3-4715-84EB-D2959834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24FF8-91A6-4033-832D-A7638CA2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AA7B-84B5-4EB3-9549-495CE85F8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D5004-E24E-4766-A612-9E63B283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8AE7F4-B57F-48AB-961D-E87ABC116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F51314-3BC4-40BB-A155-CBFB640C2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999E9-BFEB-4568-880E-855AFDE7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89EF-8ED3-405C-94F7-7E6FBEBC550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F95FEA-2AEB-443A-AFDF-37A04D6E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8DEE3-9356-4DED-97B4-7E89EF7C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AA7B-84B5-4EB3-9549-495CE85F8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8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EFF4AC-4FC1-4251-9FC0-379EEDC7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033C6-EE09-40D2-A73F-72FCC4273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EEF45-76A1-4F21-90D5-F3ACC7CAC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289EF-8ED3-405C-94F7-7E6FBEBC550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3D8BA-67A8-4344-8C0D-253DB3342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32997-99AB-47F0-9B99-8FDEA1B44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AA7B-84B5-4EB3-9549-495CE85F8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6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EC9975-565E-4D15-9DD6-4B7E5476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25" y="895130"/>
            <a:ext cx="9792549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52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95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91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3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75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2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13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294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6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20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009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70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9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05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8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04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0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68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718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210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43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380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707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39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293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257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844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171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474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311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742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58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308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140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457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982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234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822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422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306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458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304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53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882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8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6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67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2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8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q1506</dc:creator>
  <cp:lastModifiedBy>q1506</cp:lastModifiedBy>
  <cp:revision>2</cp:revision>
  <dcterms:created xsi:type="dcterms:W3CDTF">2022-10-31T07:36:24Z</dcterms:created>
  <dcterms:modified xsi:type="dcterms:W3CDTF">2022-10-31T07:36:46Z</dcterms:modified>
</cp:coreProperties>
</file>