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B22BD-D78A-4EE8-89C7-F209292E4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00B530-441D-4499-B73F-229FB7C56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B4CF53-15F4-4B64-857B-885D4C67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734F-9A51-4F85-A9FA-438D4CBD13E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E5A570-91E5-422C-A76B-657455C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49BD8A-C15A-4F57-8609-C9B26541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89DA-CE33-4E91-A16C-C09A51414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57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50720-9D61-4893-A015-9142C0F5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2D0F13-FACB-45B6-A3DA-8ACE543C5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3C4660-19AF-4860-B21C-A471F7E2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734F-9A51-4F85-A9FA-438D4CBD13E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0CE8BB-1BD4-428E-AC97-3E0D80D7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643743-03B4-47ED-AD7C-D767961F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89DA-CE33-4E91-A16C-C09A51414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81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1ACBDE-748D-4831-8DC7-A8FA7821E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6A0F82-2D81-4897-9B9E-27A8D7190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5B0815-1420-475B-8432-AA332D79A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734F-9A51-4F85-A9FA-438D4CBD13E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4E650E-1D6A-402B-B834-55E751E2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B207A1-CA55-49C5-9BCA-CB39E6B7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89DA-CE33-4E91-A16C-C09A51414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02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A911D-A7AC-4F23-A486-F64B8BB4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A022D6-6AD3-4847-841C-5B53031D7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FFD8BA-8BBE-476D-BF54-A22F4E06B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734F-9A51-4F85-A9FA-438D4CBD13E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58DC5A-B0EF-473B-82B5-9B701F7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F05FC9-CDF9-41DE-AEED-528B3E22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89DA-CE33-4E91-A16C-C09A51414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14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BEE91-E632-49B0-B724-5C238FD58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87007D-BDAD-4CFE-BB01-B0B44FB01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90A6C-5C6D-4F32-82F9-E166ECBB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734F-9A51-4F85-A9FA-438D4CBD13E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476D63-6306-45CC-AF9D-EDB487D2B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210EF1-289E-4D14-8E92-F7EA0698B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89DA-CE33-4E91-A16C-C09A51414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91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4A553-6C4B-4035-9194-242F8A4F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6AC56-FBE6-4CB2-BF35-86A299582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8671F7-CE93-4633-99DB-23D10B800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01369E-2CB5-48B4-8A22-8D1107BC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734F-9A51-4F85-A9FA-438D4CBD13E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D2C08B-53E8-40E7-B53C-2202C80C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49C138-4489-490C-8DEF-826B7AB0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89DA-CE33-4E91-A16C-C09A51414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32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A7E7F-B1DE-4FF7-B4D1-F457D036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170F60-929E-4142-9ADB-62CE48DAE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91F4A9-5B56-4988-9340-E001F3A67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4CA421-3FB2-4303-9143-88A801527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D9C047-D8E6-48C2-9A2C-A0857E7FA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EF9718-79AB-49BC-811A-6B510291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734F-9A51-4F85-A9FA-438D4CBD13E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32DEDB-2BA4-4F35-8CBE-F1CA5E52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167E74-6E1D-47AD-B6B5-4DC5F0C8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89DA-CE33-4E91-A16C-C09A51414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88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51AF7-C2AE-4B6F-B886-C09B794A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B3336B-E246-4026-9050-B326EA9F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734F-9A51-4F85-A9FA-438D4CBD13E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8B7535-BDE2-4302-8DFB-E76EC5AC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AA727C-CCCC-4A0C-B5FD-9BCBC53F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89DA-CE33-4E91-A16C-C09A51414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37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97B2D5-C961-4E14-A14A-19CC2581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734F-9A51-4F85-A9FA-438D4CBD13E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A1D4FF-C400-4764-9E09-4990F3C2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A7E3E9-4633-4323-8F22-D88B2E4C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89DA-CE33-4E91-A16C-C09A51414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16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48BD0-1BD9-4EC8-A97C-2EBE6DAC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FA061D-EFB9-40FD-A336-0A21AD3EB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A574BD-31F3-4E54-B646-58BDC760E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D950DC-1A0F-4B78-9284-4A0B2958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734F-9A51-4F85-A9FA-438D4CBD13E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376F0B-E3D9-4DD9-9776-F8ABB31B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23B13-9D6D-4626-B81A-5B86565E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89DA-CE33-4E91-A16C-C09A51414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10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D0D45-6C08-4D8C-A16A-CBEA30544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E52D79-E4F9-4412-A483-1394F16D0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4064C0-B1EB-4451-94FD-6DA2E7F2D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254C3B-60E6-48D5-94D6-B9AA977F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734F-9A51-4F85-A9FA-438D4CBD13E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C7FDBC-2B7C-4D4B-8D9A-F409319B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CB0860-1013-43F5-8FB0-4B0D273C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89DA-CE33-4E91-A16C-C09A51414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33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7119FE-4C66-41BF-A771-1C918F638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BC9D96-29FC-4280-A96E-E84352F46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98E1D6-872C-4742-960C-073B33519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A734F-9A51-4F85-A9FA-438D4CBD13E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39CDB4-FEA2-41CF-A86E-172B1743E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8B87C-7F90-40E7-94FD-1FBE5ACF9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989DA-CE33-4E91-A16C-C09A51414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20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8EB953B-FC5D-46E0-9E65-2BA224E41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944" y="2038229"/>
            <a:ext cx="6828112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97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326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554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311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4425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259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837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025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652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041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53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7666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623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4624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5744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811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32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454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333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6491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052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34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05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6581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5478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3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190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98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076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167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4427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3998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73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846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76939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138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028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31935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73371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68695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61481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04635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2884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39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7423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71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705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1540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606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9752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q1506</dc:creator>
  <cp:lastModifiedBy>q1506</cp:lastModifiedBy>
  <cp:revision>2</cp:revision>
  <dcterms:created xsi:type="dcterms:W3CDTF">2022-11-06T14:45:12Z</dcterms:created>
  <dcterms:modified xsi:type="dcterms:W3CDTF">2022-11-06T14:45:42Z</dcterms:modified>
</cp:coreProperties>
</file>