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62" r:id="rId3"/>
    <p:sldId id="364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9" autoAdjust="0"/>
  </p:normalViewPr>
  <p:slideViewPr>
    <p:cSldViewPr snapToGrid="0">
      <p:cViewPr varScale="1">
        <p:scale>
          <a:sx n="80" d="100"/>
          <a:sy n="80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3930C-EC20-4EEC-B71D-290A9C0359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2A8A-7242-489B-96D4-569B2BC23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FB267-80CC-4BA1-B5C4-CE3AEF5D139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9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62A8A-7242-489B-96D4-569B2BC23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62A8A-7242-489B-96D4-569B2BC232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B9E-553D-4AD0-B4AC-49807A7D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AB40-A1FB-4C8F-AAAF-82782D21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6426-6527-44B8-8ACD-DEDD7132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6B68-AEE4-492E-80C7-BB57C41D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3D1B-F976-4F1E-8CDE-BAE28F6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3E7-AA7C-4A42-97F6-CC2D4970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A71D-DF37-4524-BC5C-4B4AF26A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20E2-59A4-45CD-BDF1-E716C432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3C26-527F-4523-8C9C-7024C1EF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DFA2-A7DD-45D0-B890-27E6B2B1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ADE2E-92B9-482A-A4A0-3D23A9964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479E-2D2D-4BFD-A78D-D2D2EE00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1D6D-DE10-4534-9464-31E6D9D5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398A-0BD2-434E-A020-5B6AD788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6713-A0CA-432A-8BF0-E8516399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F3F8-107B-4115-9082-132087A3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DF9-1C04-4FCF-9F9B-3E02C05D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8CB6-38DD-4F45-90B7-C5D2CAF9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E638-7F53-4D95-BA90-C44C909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AE95-4855-41FF-876A-B364AEC0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F8D1-3087-47F9-9D4F-65D22028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D08-BE83-4646-A7B0-EA758899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C0F5-A5D1-439A-BB42-AD463E26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ACC1-F794-4B93-88BD-7B55DA10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243F-DC33-4EF8-9E8D-80786C53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4AF9-3582-42BB-BD0E-B505C277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C131-FCE0-4B21-A528-7DF8FDD6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AE8D-F7C8-4927-9C72-1B5AD171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C262-667A-48F4-A6CF-AB7CF09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70FD-8140-4838-96A8-4C20603E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7A37-1F2E-4D7D-A68A-5DF415BA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3A5A-44B4-4D73-80E3-C9CB6D7A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1CDB-3BCD-4CF9-B3C7-28922C67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37D1B-B031-4A80-9295-61505828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FAA4-7017-4BB3-9E1B-D7ADEAF9E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DBC04-B688-4741-A6E1-4C1FA4A6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0EC4E-FF4F-48CD-9440-603D8E96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B85D1-ED35-45B7-8488-979D536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310A-1D0E-4A7E-AB46-94DFFF05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1E2-7B65-4F6A-AFDA-B3ECB19B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547D1-EE22-411B-9001-AE2B3A4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0900-1A7E-487D-B101-D60CE19C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7433-81FA-4F0B-96BD-2C9B880E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C04B9-A21F-42C4-87D4-4261808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B698-6857-4580-B4F1-6C1DE3F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EEB1-82E1-4AF5-A0A9-67B866D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E3E3-40EC-4C5B-9C5C-FFAEE430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BADF-98A9-49F8-BD0E-299D48B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E2912-2370-4376-8DDA-8538EFED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E801-827A-4505-BC07-90E8106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1267-4008-400F-AD0F-D88C1258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4F31-A504-43EF-B1C7-BFDF73D6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8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A72A-718F-433C-BD11-3C84A922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9DF36-383A-4D23-8185-449281778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445C-04B1-447A-AB58-8231A48D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FBC6-AC06-4AF2-9D5B-4110BD3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D965B-E9EC-4608-ACFF-0DF260D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9B0D-7325-4C07-813E-D919710E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32ACC-BE0A-414D-B7B1-F4AF74FF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B7B6-002C-4E7B-B2F8-05D18AE6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8E93-2EB1-4473-B6A2-1822574FA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F01C-F76C-473F-8BB3-1809EAF5A9D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76CD-D471-4CD1-93E0-AF9E13B55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6229-538C-4CA4-A13C-8D0FB1F9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F44D-63A8-4F99-966C-505F91D8E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5AC-79A4-45DE-BAC4-2F603689F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QPModel</a:t>
            </a:r>
            <a:r>
              <a:rPr lang="en-US" altLang="zh-CN" baseline="30000" dirty="0"/>
              <a:t>+</a:t>
            </a:r>
            <a:r>
              <a:rPr lang="en-US" altLang="zh-CN" dirty="0"/>
              <a:t> Meeting #4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DE37-3E3A-4490-B692-1C24074A8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Qingqing Zhou</a:t>
            </a:r>
          </a:p>
          <a:p>
            <a:r>
              <a:rPr lang="en-US"/>
              <a:t>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6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7" y="1142805"/>
            <a:ext cx="12040948" cy="5460296"/>
          </a:xfrm>
        </p:spPr>
        <p:txBody>
          <a:bodyPr/>
          <a:lstStyle/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altLang="en-US" sz="2667" dirty="0"/>
              <a:t>Should preferably conduct meetings 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language.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/>
              <a:t>Prior</a:t>
            </a:r>
            <a:r>
              <a:rPr lang="en-US" sz="2667" dirty="0"/>
              <a:t> to the meeting, </a:t>
            </a:r>
            <a:r>
              <a:rPr lang="en-US" sz="2667" b="1" dirty="0"/>
              <a:t>publicly</a:t>
            </a:r>
            <a:r>
              <a:rPr lang="en-US" sz="2667" dirty="0"/>
              <a:t> publish the meeting </a:t>
            </a:r>
            <a:r>
              <a:rPr lang="en-US" sz="2667" b="1" u="sng" dirty="0"/>
              <a:t>Calendar</a:t>
            </a:r>
            <a:r>
              <a:rPr lang="en-US" sz="2667" dirty="0"/>
              <a:t> &amp; </a:t>
            </a:r>
            <a:r>
              <a:rPr lang="en-US" sz="2667" b="1" u="sng" dirty="0"/>
              <a:t>Agenda</a:t>
            </a:r>
            <a:r>
              <a:rPr lang="en-US" sz="2667" dirty="0"/>
              <a:t> (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using </a:t>
            </a:r>
            <a:r>
              <a:rPr lang="en-US" sz="2667" dirty="0" err="1"/>
              <a:t>GoogleDocs</a:t>
            </a:r>
            <a:r>
              <a:rPr lang="en-US" sz="2667" dirty="0"/>
              <a:t>) with link on the main page of </a:t>
            </a:r>
            <a:r>
              <a:rPr lang="en-US" sz="2667" dirty="0" err="1"/>
              <a:t>github</a:t>
            </a:r>
            <a:r>
              <a:rPr lang="en-US" sz="2667" dirty="0"/>
              <a:t> repo</a:t>
            </a:r>
            <a:r>
              <a:rPr lang="en-US" altLang="en-US" sz="2667" dirty="0"/>
              <a:t>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/>
              <a:t>After</a:t>
            </a:r>
            <a:r>
              <a:rPr lang="en-US" sz="2667" dirty="0"/>
              <a:t> the meeting, </a:t>
            </a:r>
            <a:r>
              <a:rPr lang="en-US" sz="2667" b="1" dirty="0"/>
              <a:t>publicly</a:t>
            </a:r>
            <a:r>
              <a:rPr lang="en-US" sz="2667" dirty="0"/>
              <a:t> publish the meeting </a:t>
            </a:r>
            <a:r>
              <a:rPr lang="en-US" sz="2667" b="1" dirty="0"/>
              <a:t>Minutes </a:t>
            </a:r>
            <a:r>
              <a:rPr lang="en-US" sz="2667" dirty="0"/>
              <a:t>(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English </a:t>
            </a:r>
            <a:r>
              <a:rPr lang="en-US" sz="2667" dirty="0"/>
              <a:t>using </a:t>
            </a:r>
            <a:r>
              <a:rPr lang="en-US" sz="2667" dirty="0" err="1"/>
              <a:t>GoogleDocs</a:t>
            </a:r>
            <a:r>
              <a:rPr lang="en-US" sz="2667" dirty="0"/>
              <a:t>) &amp; </a:t>
            </a:r>
            <a:r>
              <a:rPr lang="en-US" sz="2667" b="1" dirty="0"/>
              <a:t>Recordings</a:t>
            </a:r>
            <a:r>
              <a:rPr lang="en-US" sz="2667" dirty="0"/>
              <a:t> with link on the main page of </a:t>
            </a:r>
            <a:r>
              <a:rPr lang="en-US" sz="2667" dirty="0" err="1"/>
              <a:t>github</a:t>
            </a:r>
            <a:r>
              <a:rPr lang="en-US" sz="2667" dirty="0"/>
              <a:t> repo</a:t>
            </a:r>
            <a:r>
              <a:rPr lang="en-US" altLang="en-US" sz="2667" dirty="0"/>
              <a:t>.</a:t>
            </a:r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dirty="0"/>
              <a:t>Discussion during the meeting shall primarily focus towards project related technical considerations and </a:t>
            </a: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shared during the meeting should be non-proprietary</a:t>
            </a:r>
            <a:r>
              <a:rPr lang="en-US" sz="2667" dirty="0">
                <a:solidFill>
                  <a:srgbClr val="990000"/>
                </a:solidFill>
              </a:rPr>
              <a:t>.</a:t>
            </a:r>
            <a:endParaRPr lang="en-US" sz="2667" dirty="0"/>
          </a:p>
          <a:p>
            <a:pPr marL="452955" indent="-452955"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667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Meeting shall be conducted in compliance with the applicable Export Control laws.</a:t>
            </a:r>
            <a:endParaRPr lang="en-US" altLang="en-US" sz="2667" dirty="0"/>
          </a:p>
        </p:txBody>
      </p:sp>
      <p:sp>
        <p:nvSpPr>
          <p:cNvPr id="9" name="Rounded Rectangle 8"/>
          <p:cNvSpPr/>
          <p:nvPr/>
        </p:nvSpPr>
        <p:spPr>
          <a:xfrm>
            <a:off x="882600" y="123853"/>
            <a:ext cx="10439400" cy="871537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rgbClr val="4D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493" y="119358"/>
            <a:ext cx="10208024" cy="871537"/>
          </a:xfrm>
          <a:prstGeom prst="rect">
            <a:avLst/>
          </a:prstGeom>
        </p:spPr>
        <p:txBody>
          <a:bodyPr vert="horz" lIns="91323" tIns="45661" rIns="91323" bIns="45661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99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5pPr>
            <a:lvl6pPr marL="342473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6pPr>
            <a:lvl7pPr marL="684938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7pPr>
            <a:lvl8pPr marL="1027407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8pPr>
            <a:lvl9pPr marL="1369874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990000"/>
                </a:solidFill>
                <a:latin typeface="FrutigerNext LT Medium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sz="3200" b="1" kern="0" dirty="0"/>
              <a:t>Code of Conduct for Open Source Meetings</a:t>
            </a:r>
          </a:p>
        </p:txBody>
      </p:sp>
    </p:spTree>
    <p:extLst>
      <p:ext uri="{BB962C8B-B14F-4D97-AF65-F5344CB8AC3E}">
        <p14:creationId xmlns:p14="http://schemas.microsoft.com/office/powerpoint/2010/main" val="14137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9FC-7A18-4A40-B0B3-98E7C798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1325563"/>
          </a:xfrm>
        </p:spPr>
        <p:txBody>
          <a:bodyPr/>
          <a:lstStyle/>
          <a:p>
            <a:r>
              <a:rPr lang="en-US" dirty="0" err="1"/>
              <a:t>QPModel</a:t>
            </a:r>
            <a:r>
              <a:rPr lang="en-US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D0EB-45A7-4EFF-B811-E11C05FB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1010900" cy="5257800"/>
          </a:xfrm>
        </p:spPr>
        <p:txBody>
          <a:bodyPr>
            <a:normAutofit/>
          </a:bodyPr>
          <a:lstStyle/>
          <a:p>
            <a:r>
              <a:rPr lang="en-US" dirty="0"/>
              <a:t>Academic Collaborations</a:t>
            </a:r>
          </a:p>
          <a:p>
            <a:pPr lvl="1"/>
            <a:r>
              <a:rPr lang="en-US" dirty="0"/>
              <a:t>Query Optimizer research based on </a:t>
            </a:r>
            <a:r>
              <a:rPr lang="en-US" dirty="0" err="1"/>
              <a:t>QPModel</a:t>
            </a:r>
            <a:endParaRPr lang="en-US" dirty="0"/>
          </a:p>
          <a:p>
            <a:pPr lvl="2"/>
            <a:r>
              <a:rPr lang="en-US" b="1" dirty="0"/>
              <a:t>[PAPER] </a:t>
            </a:r>
            <a:r>
              <a:rPr lang="en-US" dirty="0"/>
              <a:t>Working on optimizer benchmark paper (target EOY): draft 90%. </a:t>
            </a:r>
          </a:p>
          <a:p>
            <a:pPr lvl="2"/>
            <a:r>
              <a:rPr lang="en-US" b="1" dirty="0"/>
              <a:t>[PAPER] </a:t>
            </a:r>
            <a:r>
              <a:rPr lang="en-US" dirty="0"/>
              <a:t>Working on a DL based optimizer improvement (target EOY): draft 50%.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4F9D0-978C-493E-BF9B-4DB84D2B9046}"/>
              </a:ext>
            </a:extLst>
          </p:cNvPr>
          <p:cNvCxnSpPr>
            <a:cxnSpLocks/>
          </p:cNvCxnSpPr>
          <p:nvPr/>
        </p:nvCxnSpPr>
        <p:spPr>
          <a:xfrm>
            <a:off x="1016000" y="110618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6558FF-6CAA-4063-A0E1-CD0282A2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5970"/>
              </p:ext>
            </p:extLst>
          </p:nvPr>
        </p:nvGraphicFramePr>
        <p:xfrm>
          <a:off x="1016000" y="3654425"/>
          <a:ext cx="960510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46">
                  <a:extLst>
                    <a:ext uri="{9D8B030D-6E8A-4147-A177-3AD203B41FA5}">
                      <a16:colId xmlns:a16="http://schemas.microsoft.com/office/drawing/2014/main" val="377743102"/>
                    </a:ext>
                  </a:extLst>
                </a:gridCol>
                <a:gridCol w="7236462">
                  <a:extLst>
                    <a:ext uri="{9D8B030D-6E8A-4147-A177-3AD203B41FA5}">
                      <a16:colId xmlns:a16="http://schemas.microsoft.com/office/drawing/2014/main" val="3470301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trike="sngStrike" dirty="0"/>
                        <a:t>Experimental code exercising different design options, including all major components              (will upload)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trike="sngStrike" dirty="0"/>
                        <a:t>Overall System Design doc (/docs/qpmodelnotes.docx)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5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1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9FC-7A18-4A40-B0B3-98E7C798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1325563"/>
          </a:xfrm>
        </p:spPr>
        <p:txBody>
          <a:bodyPr/>
          <a:lstStyle/>
          <a:p>
            <a:r>
              <a:rPr lang="en-US" altLang="zh-CN" dirty="0"/>
              <a:t>Discussions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D0EB-45A7-4EFF-B811-E11C05FB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599"/>
            <a:ext cx="11010900" cy="4878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Issue #276</a:t>
            </a:r>
          </a:p>
          <a:p>
            <a:r>
              <a:rPr lang="en-US" dirty="0"/>
              <a:t>Under Shared Nothing architecture, the difficulty of parser lies in semantic compatibility (rather than syntax compatibility) and details the problems and challenges it faces.</a:t>
            </a:r>
          </a:p>
          <a:p>
            <a:r>
              <a:rPr lang="en-US" dirty="0"/>
              <a:t>A detailed introduction to the ease of use of APIs and Language Bindings.</a:t>
            </a:r>
          </a:p>
          <a:p>
            <a:r>
              <a:rPr lang="en-US" dirty="0"/>
              <a:t>Machine learning can be applied to all non-critical paths of the database system, detailing issues such as data set change perception and model failure (retraining required).</a:t>
            </a:r>
          </a:p>
          <a:p>
            <a:r>
              <a:rPr lang="en-US" dirty="0"/>
              <a:t>The optimizer stops optimization in error scenarios and returns the mechanisms and constraints related to the available plan.</a:t>
            </a:r>
          </a:p>
          <a:p>
            <a:r>
              <a:rPr lang="en-US" dirty="0"/>
              <a:t>Machine learning is currently used for base estimation, and cost estimation is the future direction.</a:t>
            </a:r>
          </a:p>
          <a:p>
            <a:r>
              <a:rPr lang="en-US" dirty="0"/>
              <a:t>Left deep tree (left deep tree)/right deep tree (right deep tree)/bush tree (bush tree) in parallel computing related research.</a:t>
            </a:r>
          </a:p>
          <a:p>
            <a:r>
              <a:rPr lang="en-US" dirty="0"/>
              <a:t>The fallback of the actuator adopts the mechanism and constraints related to the default implementation in the error scenario.</a:t>
            </a:r>
          </a:p>
          <a:p>
            <a:r>
              <a:rPr lang="en-US" dirty="0"/>
              <a:t>Streaming support is designed in detail from the reference system (spark), execution output (append/full/update), consistency requirements, impact on the optimizer, and key technologies (source-sink).</a:t>
            </a:r>
          </a:p>
          <a:p>
            <a:r>
              <a:rPr lang="en-US" dirty="0"/>
              <a:t>Problems and challenges related to SIMD/vectorization.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4F9D0-978C-493E-BF9B-4DB84D2B9046}"/>
              </a:ext>
            </a:extLst>
          </p:cNvPr>
          <p:cNvCxnSpPr>
            <a:cxnSpLocks/>
          </p:cNvCxnSpPr>
          <p:nvPr/>
        </p:nvCxnSpPr>
        <p:spPr>
          <a:xfrm>
            <a:off x="1016000" y="110618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391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QPModel+ Meeting #4</vt:lpstr>
      <vt:lpstr>PowerPoint Presentation</vt:lpstr>
      <vt:lpstr>QPModel Status</vt:lpstr>
      <vt:lpstr>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QPModel+ Meeting #2</dc:title>
  <dc:creator>Qingqing Zhou</dc:creator>
  <cp:lastModifiedBy>Qingqing Zhou</cp:lastModifiedBy>
  <cp:revision>137</cp:revision>
  <dcterms:created xsi:type="dcterms:W3CDTF">2020-09-29T17:11:25Z</dcterms:created>
  <dcterms:modified xsi:type="dcterms:W3CDTF">2020-11-25T18:01:59Z</dcterms:modified>
</cp:coreProperties>
</file>