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55BA-8BB0-48F2-A38E-FA7702F7ADA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92AB-E5CC-42FC-A61C-EBE03E678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68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55BA-8BB0-48F2-A38E-FA7702F7ADA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92AB-E5CC-42FC-A61C-EBE03E678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55BA-8BB0-48F2-A38E-FA7702F7ADA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92AB-E5CC-42FC-A61C-EBE03E678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55BA-8BB0-48F2-A38E-FA7702F7ADA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92AB-E5CC-42FC-A61C-EBE03E678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38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55BA-8BB0-48F2-A38E-FA7702F7ADA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92AB-E5CC-42FC-A61C-EBE03E678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8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55BA-8BB0-48F2-A38E-FA7702F7ADA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92AB-E5CC-42FC-A61C-EBE03E678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04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55BA-8BB0-48F2-A38E-FA7702F7ADA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92AB-E5CC-42FC-A61C-EBE03E678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87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55BA-8BB0-48F2-A38E-FA7702F7ADA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92AB-E5CC-42FC-A61C-EBE03E678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2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55BA-8BB0-48F2-A38E-FA7702F7ADA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92AB-E5CC-42FC-A61C-EBE03E678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54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55BA-8BB0-48F2-A38E-FA7702F7ADA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92AB-E5CC-42FC-A61C-EBE03E678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52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55BA-8BB0-48F2-A38E-FA7702F7ADA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92AB-E5CC-42FC-A61C-EBE03E678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34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055BA-8BB0-48F2-A38E-FA7702F7ADA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892AB-E5CC-42FC-A61C-EBE03E678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66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Test doc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29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Test doc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doc</dc:title>
  <dc:creator>zhourui (Q)</dc:creator>
  <cp:lastModifiedBy>zhourui (Q)</cp:lastModifiedBy>
  <cp:revision>1</cp:revision>
  <dcterms:created xsi:type="dcterms:W3CDTF">2020-10-27T11:17:17Z</dcterms:created>
  <dcterms:modified xsi:type="dcterms:W3CDTF">2020-10-27T11:17:23Z</dcterms:modified>
</cp:coreProperties>
</file>