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76E9-599D-4A64-B322-C8A999C0B9E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38B-6CCB-485C-9A0D-6CF2AF194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1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76E9-599D-4A64-B322-C8A999C0B9E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38B-6CCB-485C-9A0D-6CF2AF194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4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76E9-599D-4A64-B322-C8A999C0B9E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38B-6CCB-485C-9A0D-6CF2AF194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7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76E9-599D-4A64-B322-C8A999C0B9E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38B-6CCB-485C-9A0D-6CF2AF194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76E9-599D-4A64-B322-C8A999C0B9E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38B-6CCB-485C-9A0D-6CF2AF194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6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76E9-599D-4A64-B322-C8A999C0B9E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38B-6CCB-485C-9A0D-6CF2AF194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73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76E9-599D-4A64-B322-C8A999C0B9E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38B-6CCB-485C-9A0D-6CF2AF194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6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76E9-599D-4A64-B322-C8A999C0B9E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38B-6CCB-485C-9A0D-6CF2AF194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76E9-599D-4A64-B322-C8A999C0B9E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38B-6CCB-485C-9A0D-6CF2AF194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1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76E9-599D-4A64-B322-C8A999C0B9E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38B-6CCB-485C-9A0D-6CF2AF194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1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76E9-599D-4A64-B322-C8A999C0B9E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38B-6CCB-485C-9A0D-6CF2AF194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7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276E9-599D-4A64-B322-C8A999C0B9E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B38B-6CCB-485C-9A0D-6CF2AF194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7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875" y="346960"/>
            <a:ext cx="7362701" cy="3785652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tensorflow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tf.Variable(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xnew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tf.assign(x,x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x_summary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tf.summary.scalar(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'x_trace'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,xnew)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writer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tf.summary.FileWriter(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'basic_tf'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graph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tf.get_default_graph())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tf.Session()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sess.run(tf.global_variables_initializer())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_,x_smy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sess.run([xnew,x_summary])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writer.add_summary(x_smy,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global_step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writer.close()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45" y="5113539"/>
            <a:ext cx="8935697" cy="1286054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3146963" y="4453250"/>
            <a:ext cx="415636" cy="38715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-11876" y="-47505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summaryUsage.py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725" y="3576498"/>
            <a:ext cx="2305291" cy="28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875" y="346960"/>
            <a:ext cx="7362701" cy="3785652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tensorflow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tf.Variable(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xnew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tf.assign(x,x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x_summary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tf.summary.scalar(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'x_trace'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,xnew)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writer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tf.summary.FileWriter(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'basic_tf'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graph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tf.get_default_graph())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tf.Session()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sess.run(tf.global_variables_initializer())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_,x_smy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sess.run([xnew,x_summary])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writer.add_summary(x_smy,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global_step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writer.close()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11876" y="-47505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summaryUsage.py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558" y="1"/>
            <a:ext cx="5021442" cy="32461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723" y="3438144"/>
            <a:ext cx="5012133" cy="34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下箭头 5"/>
          <p:cNvSpPr/>
          <p:nvPr/>
        </p:nvSpPr>
        <p:spPr>
          <a:xfrm>
            <a:off x="3146963" y="4453250"/>
            <a:ext cx="415636" cy="38715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-11876" y="-4750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summaryUsage2.py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45" y="347717"/>
            <a:ext cx="6684264" cy="4524315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tensorflow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tf.Variable(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xnew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tf.assign(x,x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x_summary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tf.summary.scalar(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'x_trace'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,xnew)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tf.Variable(tf.ones([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'2d_value'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ynew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tf.assign(y,tf.add(y,tf.random_normal([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])))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y_summary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tf.summary.histogram(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'2d_value'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,ynew)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merged_summary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tf.summary.merge_all()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writer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tf.summary.FileWriter(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'basic_tf2'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graph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tf.get_default_graph())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tf.Session()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sess.run(tf.global_variables_initializer())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_,merged_smy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sess.run([xnew,merged_summary])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writer.add_summary(merged_smy,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global_step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writer.close()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3146963" y="4992808"/>
            <a:ext cx="415636" cy="38715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" y="5517550"/>
            <a:ext cx="8542124" cy="123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下箭头 5"/>
          <p:cNvSpPr/>
          <p:nvPr/>
        </p:nvSpPr>
        <p:spPr>
          <a:xfrm>
            <a:off x="3146963" y="4453250"/>
            <a:ext cx="415636" cy="38715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-11876" y="-4750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summaryUsage2.py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45" y="347717"/>
            <a:ext cx="6684264" cy="4524315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tensorflow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tf.Variable(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xnew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tf.assign(x,x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x_summary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tf.summary.scalar(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'x_trace'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,xnew)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tf.Variable(tf.ones([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'2d_value'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ynew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tf.assign(y,tf.add(y,tf.random_normal([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])))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y_summary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tf.summary.histogram(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'2d_value'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,ynew)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merged_summary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tf.summary.merge_all()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writer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tf.summary.FileWriter(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'basic_tf2'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graph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tf.get_default_graph())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tf.Session()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sess.run(tf.global_variables_initializer())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_,merged_smy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sess.run([xnew,merged_summary])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writer.add_summary(merged_smy,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global_step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writer.close()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736" y="-9143"/>
            <a:ext cx="4918969" cy="326440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681" y="3685032"/>
            <a:ext cx="4874176" cy="30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下箭头 5"/>
          <p:cNvSpPr/>
          <p:nvPr/>
        </p:nvSpPr>
        <p:spPr>
          <a:xfrm>
            <a:off x="3146963" y="4453250"/>
            <a:ext cx="415636" cy="38715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-11876" y="-4750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summaryUsage2.py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45" y="347717"/>
            <a:ext cx="6684264" cy="4524315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tensorflow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tf.Variable(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xnew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tf.assign(x,x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x_summary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tf.summary.scalar(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'x_trace'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,xnew)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tf.Variable(tf.ones([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'2d_value'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ynew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tf.assign(y,tf.add(y,tf.random_normal([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])))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y_summary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tf.summary.histogram(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'2d_value'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,ynew)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merged_summary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tf.summary.merge_all()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writer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tf.summary.FileWriter(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'basic_tf2'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graph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tf.get_default_graph())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tf.Session()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sess.run(tf.global_variables_initializer())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_,merged_smy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sess.run([xnew,merged_summary])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writer.add_summary(merged_smy,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global_step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writer.close()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065" y="3491740"/>
            <a:ext cx="4821936" cy="335230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064" y="0"/>
            <a:ext cx="4821938" cy="34734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44368" y="5551746"/>
            <a:ext cx="435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从从上到下的折现分别表示权重分布的不同分位数：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[maximum, 93%, 84%, 69%, 50%, 31%, 16%, 7%, minimum]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56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qingping zhou</dc:creator>
  <cp:lastModifiedBy>qingping zhou</cp:lastModifiedBy>
  <cp:revision>9</cp:revision>
  <dcterms:created xsi:type="dcterms:W3CDTF">2018-04-27T02:00:38Z</dcterms:created>
  <dcterms:modified xsi:type="dcterms:W3CDTF">2018-04-27T03:51:08Z</dcterms:modified>
</cp:coreProperties>
</file>