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Zhou" userId="879be262f94dbe9a" providerId="LiveId" clId="{D7BFFE67-4D21-4B74-A168-57F203D17BD8}"/>
    <pc:docChg chg="undo custSel addSld delSld modSld">
      <pc:chgData name="Richard Zhou" userId="879be262f94dbe9a" providerId="LiveId" clId="{D7BFFE67-4D21-4B74-A168-57F203D17BD8}" dt="2023-03-21T05:22:30.051" v="2514" actId="1076"/>
      <pc:docMkLst>
        <pc:docMk/>
      </pc:docMkLst>
      <pc:sldChg chg="addSp modSp mod">
        <pc:chgData name="Richard Zhou" userId="879be262f94dbe9a" providerId="LiveId" clId="{D7BFFE67-4D21-4B74-A168-57F203D17BD8}" dt="2023-03-21T05:14:12.740" v="2282" actId="1076"/>
        <pc:sldMkLst>
          <pc:docMk/>
          <pc:sldMk cId="2518902268" sldId="257"/>
        </pc:sldMkLst>
        <pc:spChg chg="add mod">
          <ac:chgData name="Richard Zhou" userId="879be262f94dbe9a" providerId="LiveId" clId="{D7BFFE67-4D21-4B74-A168-57F203D17BD8}" dt="2023-03-21T05:14:12.740" v="2282" actId="1076"/>
          <ac:spMkLst>
            <pc:docMk/>
            <pc:sldMk cId="2518902268" sldId="257"/>
            <ac:spMk id="6" creationId="{91215B7D-A855-BF67-41AA-A273A9AEECB5}"/>
          </ac:spMkLst>
        </pc:spChg>
        <pc:picChg chg="add mod">
          <ac:chgData name="Richard Zhou" userId="879be262f94dbe9a" providerId="LiveId" clId="{D7BFFE67-4D21-4B74-A168-57F203D17BD8}" dt="2023-03-21T05:11:15.375" v="2228" actId="14100"/>
          <ac:picMkLst>
            <pc:docMk/>
            <pc:sldMk cId="2518902268" sldId="257"/>
            <ac:picMk id="5" creationId="{F7CA9407-BC76-0EF3-C6B9-3EBA2A0AE32F}"/>
          </ac:picMkLst>
        </pc:picChg>
      </pc:sldChg>
      <pc:sldChg chg="addSp modSp mod">
        <pc:chgData name="Richard Zhou" userId="879be262f94dbe9a" providerId="LiveId" clId="{D7BFFE67-4D21-4B74-A168-57F203D17BD8}" dt="2023-03-21T05:14:31.840" v="2305" actId="20577"/>
        <pc:sldMkLst>
          <pc:docMk/>
          <pc:sldMk cId="3117829863" sldId="258"/>
        </pc:sldMkLst>
        <pc:spChg chg="mod">
          <ac:chgData name="Richard Zhou" userId="879be262f94dbe9a" providerId="LiveId" clId="{D7BFFE67-4D21-4B74-A168-57F203D17BD8}" dt="2023-03-21T05:11:53.718" v="2242" actId="20577"/>
          <ac:spMkLst>
            <pc:docMk/>
            <pc:sldMk cId="3117829863" sldId="258"/>
            <ac:spMk id="3" creationId="{3F704F13-B2AE-1B68-A23B-AB43ABC21F48}"/>
          </ac:spMkLst>
        </pc:spChg>
        <pc:spChg chg="add mod">
          <ac:chgData name="Richard Zhou" userId="879be262f94dbe9a" providerId="LiveId" clId="{D7BFFE67-4D21-4B74-A168-57F203D17BD8}" dt="2023-03-21T05:14:31.840" v="2305" actId="20577"/>
          <ac:spMkLst>
            <pc:docMk/>
            <pc:sldMk cId="3117829863" sldId="258"/>
            <ac:spMk id="6" creationId="{2700048E-FC42-F6B1-3FFE-93CF7D598D6B}"/>
          </ac:spMkLst>
        </pc:spChg>
        <pc:picChg chg="add mod">
          <ac:chgData name="Richard Zhou" userId="879be262f94dbe9a" providerId="LiveId" clId="{D7BFFE67-4D21-4B74-A168-57F203D17BD8}" dt="2023-03-21T05:12:13.645" v="2244" actId="1076"/>
          <ac:picMkLst>
            <pc:docMk/>
            <pc:sldMk cId="3117829863" sldId="258"/>
            <ac:picMk id="5" creationId="{83AAD7EC-BB15-D8DD-609B-5CCB01D13652}"/>
          </ac:picMkLst>
        </pc:picChg>
      </pc:sldChg>
      <pc:sldChg chg="addSp modSp mod">
        <pc:chgData name="Richard Zhou" userId="879be262f94dbe9a" providerId="LiveId" clId="{D7BFFE67-4D21-4B74-A168-57F203D17BD8}" dt="2023-03-21T05:15:25.139" v="2325" actId="20577"/>
        <pc:sldMkLst>
          <pc:docMk/>
          <pc:sldMk cId="2100132370" sldId="259"/>
        </pc:sldMkLst>
        <pc:spChg chg="mod">
          <ac:chgData name="Richard Zhou" userId="879be262f94dbe9a" providerId="LiveId" clId="{D7BFFE67-4D21-4B74-A168-57F203D17BD8}" dt="2023-03-21T04:42:14.675" v="772" actId="5793"/>
          <ac:spMkLst>
            <pc:docMk/>
            <pc:sldMk cId="2100132370" sldId="259"/>
            <ac:spMk id="3" creationId="{24FE0395-AAA3-973A-2F6E-5E2BCEAD9902}"/>
          </ac:spMkLst>
        </pc:spChg>
        <pc:spChg chg="add mod">
          <ac:chgData name="Richard Zhou" userId="879be262f94dbe9a" providerId="LiveId" clId="{D7BFFE67-4D21-4B74-A168-57F203D17BD8}" dt="2023-03-21T05:15:25.139" v="2325" actId="20577"/>
          <ac:spMkLst>
            <pc:docMk/>
            <pc:sldMk cId="2100132370" sldId="259"/>
            <ac:spMk id="6" creationId="{63BD66F8-87E3-5DC4-B8FD-6F0B7AEE826A}"/>
          </ac:spMkLst>
        </pc:spChg>
        <pc:picChg chg="add mod">
          <ac:chgData name="Richard Zhou" userId="879be262f94dbe9a" providerId="LiveId" clId="{D7BFFE67-4D21-4B74-A168-57F203D17BD8}" dt="2023-03-21T05:12:48.811" v="2250" actId="1076"/>
          <ac:picMkLst>
            <pc:docMk/>
            <pc:sldMk cId="2100132370" sldId="259"/>
            <ac:picMk id="5" creationId="{DE03F05A-BF34-584D-6E00-F7F0A9B54841}"/>
          </ac:picMkLst>
        </pc:picChg>
      </pc:sldChg>
      <pc:sldChg chg="modSp mod">
        <pc:chgData name="Richard Zhou" userId="879be262f94dbe9a" providerId="LiveId" clId="{D7BFFE67-4D21-4B74-A168-57F203D17BD8}" dt="2023-03-21T05:08:18.173" v="2035" actId="27636"/>
        <pc:sldMkLst>
          <pc:docMk/>
          <pc:sldMk cId="3862471985" sldId="260"/>
        </pc:sldMkLst>
        <pc:spChg chg="mod">
          <ac:chgData name="Richard Zhou" userId="879be262f94dbe9a" providerId="LiveId" clId="{D7BFFE67-4D21-4B74-A168-57F203D17BD8}" dt="2023-03-21T04:40:03.647" v="321" actId="20577"/>
          <ac:spMkLst>
            <pc:docMk/>
            <pc:sldMk cId="3862471985" sldId="260"/>
            <ac:spMk id="2" creationId="{AED4FB44-D600-7E16-4AE9-77359B16B5E7}"/>
          </ac:spMkLst>
        </pc:spChg>
        <pc:spChg chg="mod">
          <ac:chgData name="Richard Zhou" userId="879be262f94dbe9a" providerId="LiveId" clId="{D7BFFE67-4D21-4B74-A168-57F203D17BD8}" dt="2023-03-21T05:08:18.173" v="2035" actId="27636"/>
          <ac:spMkLst>
            <pc:docMk/>
            <pc:sldMk cId="3862471985" sldId="260"/>
            <ac:spMk id="3" creationId="{B3BFA350-B931-7D1D-EFA2-3493440C6E52}"/>
          </ac:spMkLst>
        </pc:spChg>
      </pc:sldChg>
      <pc:sldChg chg="addSp modSp mod">
        <pc:chgData name="Richard Zhou" userId="879be262f94dbe9a" providerId="LiveId" clId="{D7BFFE67-4D21-4B74-A168-57F203D17BD8}" dt="2023-03-21T05:15:41.132" v="2353" actId="20577"/>
        <pc:sldMkLst>
          <pc:docMk/>
          <pc:sldMk cId="2800256142" sldId="261"/>
        </pc:sldMkLst>
        <pc:spChg chg="mod">
          <ac:chgData name="Richard Zhou" userId="879be262f94dbe9a" providerId="LiveId" clId="{D7BFFE67-4D21-4B74-A168-57F203D17BD8}" dt="2023-03-21T04:43:11.303" v="831" actId="20577"/>
          <ac:spMkLst>
            <pc:docMk/>
            <pc:sldMk cId="2800256142" sldId="261"/>
            <ac:spMk id="2" creationId="{06F1FEA8-3143-8D26-6B95-1DBEDC1F9DF0}"/>
          </ac:spMkLst>
        </pc:spChg>
        <pc:spChg chg="mod">
          <ac:chgData name="Richard Zhou" userId="879be262f94dbe9a" providerId="LiveId" clId="{D7BFFE67-4D21-4B74-A168-57F203D17BD8}" dt="2023-03-21T04:47:40.327" v="1099" actId="20577"/>
          <ac:spMkLst>
            <pc:docMk/>
            <pc:sldMk cId="2800256142" sldId="261"/>
            <ac:spMk id="3" creationId="{3E708D0D-9C97-E5D1-37A9-BAD4619021FB}"/>
          </ac:spMkLst>
        </pc:spChg>
        <pc:spChg chg="add mod">
          <ac:chgData name="Richard Zhou" userId="879be262f94dbe9a" providerId="LiveId" clId="{D7BFFE67-4D21-4B74-A168-57F203D17BD8}" dt="2023-03-21T05:15:41.132" v="2353" actId="20577"/>
          <ac:spMkLst>
            <pc:docMk/>
            <pc:sldMk cId="2800256142" sldId="261"/>
            <ac:spMk id="6" creationId="{A68C0345-84E1-0FE6-AEC0-5848B6D25938}"/>
          </ac:spMkLst>
        </pc:spChg>
        <pc:picChg chg="add mod">
          <ac:chgData name="Richard Zhou" userId="879be262f94dbe9a" providerId="LiveId" clId="{D7BFFE67-4D21-4B74-A168-57F203D17BD8}" dt="2023-03-21T04:47:46.327" v="1102" actId="1076"/>
          <ac:picMkLst>
            <pc:docMk/>
            <pc:sldMk cId="2800256142" sldId="261"/>
            <ac:picMk id="5" creationId="{E89FC72C-12E2-9293-8D64-7C3FAA7F051E}"/>
          </ac:picMkLst>
        </pc:picChg>
      </pc:sldChg>
      <pc:sldChg chg="modSp mod">
        <pc:chgData name="Richard Zhou" userId="879be262f94dbe9a" providerId="LiveId" clId="{D7BFFE67-4D21-4B74-A168-57F203D17BD8}" dt="2023-03-21T04:49:21.931" v="1403" actId="27636"/>
        <pc:sldMkLst>
          <pc:docMk/>
          <pc:sldMk cId="334205662" sldId="262"/>
        </pc:sldMkLst>
        <pc:spChg chg="mod">
          <ac:chgData name="Richard Zhou" userId="879be262f94dbe9a" providerId="LiveId" clId="{D7BFFE67-4D21-4B74-A168-57F203D17BD8}" dt="2023-03-21T04:48:00.397" v="1135" actId="20577"/>
          <ac:spMkLst>
            <pc:docMk/>
            <pc:sldMk cId="334205662" sldId="262"/>
            <ac:spMk id="2" creationId="{9D1F52B5-BC54-4E1E-FEA0-DCE6126B1D9F}"/>
          </ac:spMkLst>
        </pc:spChg>
        <pc:spChg chg="mod">
          <ac:chgData name="Richard Zhou" userId="879be262f94dbe9a" providerId="LiveId" clId="{D7BFFE67-4D21-4B74-A168-57F203D17BD8}" dt="2023-03-21T04:49:21.931" v="1403" actId="27636"/>
          <ac:spMkLst>
            <pc:docMk/>
            <pc:sldMk cId="334205662" sldId="262"/>
            <ac:spMk id="3" creationId="{6E1BEA3A-17F0-9F44-82F3-C150F46D60CA}"/>
          </ac:spMkLst>
        </pc:spChg>
      </pc:sldChg>
      <pc:sldChg chg="modSp mod">
        <pc:chgData name="Richard Zhou" userId="879be262f94dbe9a" providerId="LiveId" clId="{D7BFFE67-4D21-4B74-A168-57F203D17BD8}" dt="2023-03-21T04:52:03.994" v="1968" actId="20577"/>
        <pc:sldMkLst>
          <pc:docMk/>
          <pc:sldMk cId="2463411082" sldId="263"/>
        </pc:sldMkLst>
        <pc:spChg chg="mod">
          <ac:chgData name="Richard Zhou" userId="879be262f94dbe9a" providerId="LiveId" clId="{D7BFFE67-4D21-4B74-A168-57F203D17BD8}" dt="2023-03-21T04:49:36.767" v="1415" actId="20577"/>
          <ac:spMkLst>
            <pc:docMk/>
            <pc:sldMk cId="2463411082" sldId="263"/>
            <ac:spMk id="2" creationId="{63023658-5FB1-D08E-E00F-F73C2B1DDE11}"/>
          </ac:spMkLst>
        </pc:spChg>
        <pc:spChg chg="mod">
          <ac:chgData name="Richard Zhou" userId="879be262f94dbe9a" providerId="LiveId" clId="{D7BFFE67-4D21-4B74-A168-57F203D17BD8}" dt="2023-03-21T04:52:03.994" v="1968" actId="20577"/>
          <ac:spMkLst>
            <pc:docMk/>
            <pc:sldMk cId="2463411082" sldId="263"/>
            <ac:spMk id="3" creationId="{BA718EE6-4176-8E68-9295-4C1EB9F61DEC}"/>
          </ac:spMkLst>
        </pc:spChg>
      </pc:sldChg>
      <pc:sldChg chg="modSp mod">
        <pc:chgData name="Richard Zhou" userId="879be262f94dbe9a" providerId="LiveId" clId="{D7BFFE67-4D21-4B74-A168-57F203D17BD8}" dt="2023-03-21T05:09:50.764" v="2209" actId="5793"/>
        <pc:sldMkLst>
          <pc:docMk/>
          <pc:sldMk cId="251722658" sldId="264"/>
        </pc:sldMkLst>
        <pc:spChg chg="mod">
          <ac:chgData name="Richard Zhou" userId="879be262f94dbe9a" providerId="LiveId" clId="{D7BFFE67-4D21-4B74-A168-57F203D17BD8}" dt="2023-03-21T05:09:50.764" v="2209" actId="5793"/>
          <ac:spMkLst>
            <pc:docMk/>
            <pc:sldMk cId="251722658" sldId="264"/>
            <ac:spMk id="3" creationId="{CFE8E18C-54F5-89A5-D2CE-E94533B19122}"/>
          </ac:spMkLst>
        </pc:spChg>
      </pc:sldChg>
      <pc:sldChg chg="addSp modSp add del mod">
        <pc:chgData name="Richard Zhou" userId="879be262f94dbe9a" providerId="LiveId" clId="{D7BFFE67-4D21-4B74-A168-57F203D17BD8}" dt="2023-03-21T05:22:01.319" v="2502" actId="14100"/>
        <pc:sldMkLst>
          <pc:docMk/>
          <pc:sldMk cId="1238178540" sldId="267"/>
        </pc:sldMkLst>
        <pc:spChg chg="mod">
          <ac:chgData name="Richard Zhou" userId="879be262f94dbe9a" providerId="LiveId" clId="{D7BFFE67-4D21-4B74-A168-57F203D17BD8}" dt="2023-03-21T05:21:51.101" v="2498" actId="21"/>
          <ac:spMkLst>
            <pc:docMk/>
            <pc:sldMk cId="1238178540" sldId="267"/>
            <ac:spMk id="3" creationId="{D4B21330-B9F5-AEC1-5E82-118F38FE885D}"/>
          </ac:spMkLst>
        </pc:spChg>
        <pc:picChg chg="add mod">
          <ac:chgData name="Richard Zhou" userId="879be262f94dbe9a" providerId="LiveId" clId="{D7BFFE67-4D21-4B74-A168-57F203D17BD8}" dt="2023-03-21T05:22:01.319" v="2502" actId="14100"/>
          <ac:picMkLst>
            <pc:docMk/>
            <pc:sldMk cId="1238178540" sldId="267"/>
            <ac:picMk id="4" creationId="{F93D4201-57C1-9194-5CF7-6861B81ABCCF}"/>
          </ac:picMkLst>
        </pc:picChg>
      </pc:sldChg>
      <pc:sldChg chg="addSp delSp modSp new mod modClrScheme chgLayout">
        <pc:chgData name="Richard Zhou" userId="879be262f94dbe9a" providerId="LiveId" clId="{D7BFFE67-4D21-4B74-A168-57F203D17BD8}" dt="2023-03-21T05:10:18.685" v="2223" actId="478"/>
        <pc:sldMkLst>
          <pc:docMk/>
          <pc:sldMk cId="1236153849" sldId="268"/>
        </pc:sldMkLst>
        <pc:spChg chg="del mod ord">
          <ac:chgData name="Richard Zhou" userId="879be262f94dbe9a" providerId="LiveId" clId="{D7BFFE67-4D21-4B74-A168-57F203D17BD8}" dt="2023-03-21T05:10:03.812" v="2211" actId="700"/>
          <ac:spMkLst>
            <pc:docMk/>
            <pc:sldMk cId="1236153849" sldId="268"/>
            <ac:spMk id="2" creationId="{75CE1DC1-EBF0-9A7C-B1E1-FEAFB9CA7EB7}"/>
          </ac:spMkLst>
        </pc:spChg>
        <pc:spChg chg="del mod ord">
          <ac:chgData name="Richard Zhou" userId="879be262f94dbe9a" providerId="LiveId" clId="{D7BFFE67-4D21-4B74-A168-57F203D17BD8}" dt="2023-03-21T05:10:03.812" v="2211" actId="700"/>
          <ac:spMkLst>
            <pc:docMk/>
            <pc:sldMk cId="1236153849" sldId="268"/>
            <ac:spMk id="3" creationId="{411AC905-5CF0-CDBB-0D4D-20D0439E1E01}"/>
          </ac:spMkLst>
        </pc:spChg>
        <pc:spChg chg="add del mod ord">
          <ac:chgData name="Richard Zhou" userId="879be262f94dbe9a" providerId="LiveId" clId="{D7BFFE67-4D21-4B74-A168-57F203D17BD8}" dt="2023-03-21T05:10:11.309" v="2212" actId="700"/>
          <ac:spMkLst>
            <pc:docMk/>
            <pc:sldMk cId="1236153849" sldId="268"/>
            <ac:spMk id="4" creationId="{FC3144C8-6577-7512-6F2A-F5A8DBE45A7C}"/>
          </ac:spMkLst>
        </pc:spChg>
        <pc:spChg chg="add del mod ord">
          <ac:chgData name="Richard Zhou" userId="879be262f94dbe9a" providerId="LiveId" clId="{D7BFFE67-4D21-4B74-A168-57F203D17BD8}" dt="2023-03-21T05:10:11.309" v="2212" actId="700"/>
          <ac:spMkLst>
            <pc:docMk/>
            <pc:sldMk cId="1236153849" sldId="268"/>
            <ac:spMk id="5" creationId="{A431E98A-80DE-5C30-44DC-E0B21AB277B0}"/>
          </ac:spMkLst>
        </pc:spChg>
        <pc:spChg chg="add mod ord">
          <ac:chgData name="Richard Zhou" userId="879be262f94dbe9a" providerId="LiveId" clId="{D7BFFE67-4D21-4B74-A168-57F203D17BD8}" dt="2023-03-21T05:10:14.683" v="2222" actId="20577"/>
          <ac:spMkLst>
            <pc:docMk/>
            <pc:sldMk cId="1236153849" sldId="268"/>
            <ac:spMk id="6" creationId="{7D0A20BD-7BEC-9769-B449-0C3B78C1AD33}"/>
          </ac:spMkLst>
        </pc:spChg>
        <pc:spChg chg="add del mod ord">
          <ac:chgData name="Richard Zhou" userId="879be262f94dbe9a" providerId="LiveId" clId="{D7BFFE67-4D21-4B74-A168-57F203D17BD8}" dt="2023-03-21T05:10:18.685" v="2223" actId="478"/>
          <ac:spMkLst>
            <pc:docMk/>
            <pc:sldMk cId="1236153849" sldId="268"/>
            <ac:spMk id="7" creationId="{78EBA6EF-AED1-334A-5420-7575C1990602}"/>
          </ac:spMkLst>
        </pc:spChg>
      </pc:sldChg>
      <pc:sldChg chg="addSp modSp new mod">
        <pc:chgData name="Richard Zhou" userId="879be262f94dbe9a" providerId="LiveId" clId="{D7BFFE67-4D21-4B74-A168-57F203D17BD8}" dt="2023-03-21T05:22:11.155" v="2505" actId="14100"/>
        <pc:sldMkLst>
          <pc:docMk/>
          <pc:sldMk cId="1818843209" sldId="269"/>
        </pc:sldMkLst>
        <pc:spChg chg="mod">
          <ac:chgData name="Richard Zhou" userId="879be262f94dbe9a" providerId="LiveId" clId="{D7BFFE67-4D21-4B74-A168-57F203D17BD8}" dt="2023-03-21T05:21:21.102" v="2482"/>
          <ac:spMkLst>
            <pc:docMk/>
            <pc:sldMk cId="1818843209" sldId="269"/>
            <ac:spMk id="2" creationId="{935FA75C-89CA-7C7E-CD9D-DE8152C83222}"/>
          </ac:spMkLst>
        </pc:spChg>
        <pc:spChg chg="mod">
          <ac:chgData name="Richard Zhou" userId="879be262f94dbe9a" providerId="LiveId" clId="{D7BFFE67-4D21-4B74-A168-57F203D17BD8}" dt="2023-03-21T05:21:43.424" v="2494"/>
          <ac:spMkLst>
            <pc:docMk/>
            <pc:sldMk cId="1818843209" sldId="269"/>
            <ac:spMk id="3" creationId="{A7D931A1-A6E8-2224-9BE9-826F8CE76167}"/>
          </ac:spMkLst>
        </pc:spChg>
        <pc:picChg chg="add mod">
          <ac:chgData name="Richard Zhou" userId="879be262f94dbe9a" providerId="LiveId" clId="{D7BFFE67-4D21-4B74-A168-57F203D17BD8}" dt="2023-03-21T05:22:11.155" v="2505" actId="14100"/>
          <ac:picMkLst>
            <pc:docMk/>
            <pc:sldMk cId="1818843209" sldId="269"/>
            <ac:picMk id="4" creationId="{66AA907E-6720-267D-3A96-A39E9CC453E6}"/>
          </ac:picMkLst>
        </pc:picChg>
      </pc:sldChg>
      <pc:sldChg chg="addSp modSp new mod">
        <pc:chgData name="Richard Zhou" userId="879be262f94dbe9a" providerId="LiveId" clId="{D7BFFE67-4D21-4B74-A168-57F203D17BD8}" dt="2023-03-21T05:22:19.466" v="2508" actId="14100"/>
        <pc:sldMkLst>
          <pc:docMk/>
          <pc:sldMk cId="1253534995" sldId="270"/>
        </pc:sldMkLst>
        <pc:spChg chg="mod">
          <ac:chgData name="Richard Zhou" userId="879be262f94dbe9a" providerId="LiveId" clId="{D7BFFE67-4D21-4B74-A168-57F203D17BD8}" dt="2023-03-21T05:21:22.218" v="2483"/>
          <ac:spMkLst>
            <pc:docMk/>
            <pc:sldMk cId="1253534995" sldId="270"/>
            <ac:spMk id="2" creationId="{4B96352B-DF71-877D-BE9A-224DEFB1F04B}"/>
          </ac:spMkLst>
        </pc:spChg>
        <pc:spChg chg="mod">
          <ac:chgData name="Richard Zhou" userId="879be262f94dbe9a" providerId="LiveId" clId="{D7BFFE67-4D21-4B74-A168-57F203D17BD8}" dt="2023-03-21T05:21:47.450" v="2496"/>
          <ac:spMkLst>
            <pc:docMk/>
            <pc:sldMk cId="1253534995" sldId="270"/>
            <ac:spMk id="3" creationId="{213D5B7D-75B0-4FA9-FED4-D911C00D684E}"/>
          </ac:spMkLst>
        </pc:spChg>
        <pc:picChg chg="add mod">
          <ac:chgData name="Richard Zhou" userId="879be262f94dbe9a" providerId="LiveId" clId="{D7BFFE67-4D21-4B74-A168-57F203D17BD8}" dt="2023-03-21T05:22:19.466" v="2508" actId="14100"/>
          <ac:picMkLst>
            <pc:docMk/>
            <pc:sldMk cId="1253534995" sldId="270"/>
            <ac:picMk id="4" creationId="{FD159195-0B94-6BE6-1C7E-0CD4DBAD4AD9}"/>
          </ac:picMkLst>
        </pc:picChg>
      </pc:sldChg>
      <pc:sldChg chg="addSp modSp new mod">
        <pc:chgData name="Richard Zhou" userId="879be262f94dbe9a" providerId="LiveId" clId="{D7BFFE67-4D21-4B74-A168-57F203D17BD8}" dt="2023-03-21T05:22:30.051" v="2514" actId="1076"/>
        <pc:sldMkLst>
          <pc:docMk/>
          <pc:sldMk cId="2917847638" sldId="271"/>
        </pc:sldMkLst>
        <pc:spChg chg="mod">
          <ac:chgData name="Richard Zhou" userId="879be262f94dbe9a" providerId="LiveId" clId="{D7BFFE67-4D21-4B74-A168-57F203D17BD8}" dt="2023-03-21T05:21:23.232" v="2484"/>
          <ac:spMkLst>
            <pc:docMk/>
            <pc:sldMk cId="2917847638" sldId="271"/>
            <ac:spMk id="2" creationId="{439D9238-442C-3C55-134B-8AF697688D5F}"/>
          </ac:spMkLst>
        </pc:spChg>
        <pc:spChg chg="mod">
          <ac:chgData name="Richard Zhou" userId="879be262f94dbe9a" providerId="LiveId" clId="{D7BFFE67-4D21-4B74-A168-57F203D17BD8}" dt="2023-03-21T05:21:52.500" v="2499"/>
          <ac:spMkLst>
            <pc:docMk/>
            <pc:sldMk cId="2917847638" sldId="271"/>
            <ac:spMk id="3" creationId="{62EB0B60-67DA-7193-AE87-07BF92D6B4C9}"/>
          </ac:spMkLst>
        </pc:spChg>
        <pc:picChg chg="add mod">
          <ac:chgData name="Richard Zhou" userId="879be262f94dbe9a" providerId="LiveId" clId="{D7BFFE67-4D21-4B74-A168-57F203D17BD8}" dt="2023-03-21T05:22:30.051" v="2514" actId="1076"/>
          <ac:picMkLst>
            <pc:docMk/>
            <pc:sldMk cId="2917847638" sldId="271"/>
            <ac:picMk id="4" creationId="{3D789DB0-E03C-BAED-6E89-F0D9D136BCA4}"/>
          </ac:picMkLst>
        </pc:picChg>
      </pc:sldChg>
      <pc:sldChg chg="add del">
        <pc:chgData name="Richard Zhou" userId="879be262f94dbe9a" providerId="LiveId" clId="{D7BFFE67-4D21-4B74-A168-57F203D17BD8}" dt="2023-03-21T05:21:38.437" v="2491"/>
        <pc:sldMkLst>
          <pc:docMk/>
          <pc:sldMk cId="342852845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7D3CA-0978-4318-B829-7E75D06D280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7902-E4CF-477C-A5B5-5B5870BF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4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582A-655A-E00A-025B-0C3D56B7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939E5-6798-A567-86EC-B46ACE8C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1F72-54B7-FE4C-1008-24CF291A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A255-DBA7-4D54-BCBB-387DF03EC002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0C73-7C2F-C9F4-91DD-59317CC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F463-5A5A-D31F-B495-065258B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042-03A0-67C9-1FF6-B07F65C7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5A42-F162-F2DF-77AE-A73F27CD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98B5-BEB6-7FBB-34AD-0C56A2EC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DAD-1EE6-4ED2-9780-CAA965BF4E54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4A13-C776-4539-1FC1-4F1427A0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BE9A-ED26-9F0F-1ED3-F8D2B397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02FF-4B71-0ED7-C1EF-D0A0BC6D6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D655E-BC19-52FE-8696-6AC883D3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4A04-53AB-7335-90B0-84191BC8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32C9-A17F-49C0-9D4D-BAB5C9C24403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DF19-D3B3-2795-3C02-1B4B8DBD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A1A4-630C-65B1-D2AC-235C95D4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4D10-392C-5241-CB86-1402156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FC4D-21F0-F519-0530-14478728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926C-DC72-8673-1961-AD94815D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5CEF-BF66-47C7-97B1-3B2D2F9BC789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33D0-2A26-3FEB-13CA-6D4DF19D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38FA9-9D21-9B9B-7E0A-754CEF2F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00F7-DAE0-1814-F502-46233C94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3D2C-165F-6855-8390-8DD1297D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FE7C-4A8D-F30F-6EB0-D50E26C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AD8-2E9F-43A7-AA64-F07E10CE6A6B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9728-8800-BDC2-F66A-92E63440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F34E-13EC-B111-0A2F-91A48CB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8B9-5FFD-E85F-1202-4B3C378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E643-60B8-08C7-68CD-F81BF3E5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AF80-C411-8BA7-7EAC-DD31EE9C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4986-75D2-10C8-C9E1-112792CC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A58B-8966-4E79-A960-74CE5843145B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9952-E8F3-A7B8-7DEB-824E9248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C1EF-5B0E-2D0A-648D-84BDCE7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104C-2391-DCEE-96C5-F32DCC00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489DD-1582-5A84-DDA4-D7BF16DE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7ECC-AF56-F06A-D12A-2B7A5BF8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44DAE-24F3-48CB-83A0-9B16073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5A13-58E7-2FB6-CE41-3632CAC2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68B02-D015-EC4E-ED9E-545427C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D16-4C0F-4DAF-A432-3C15B4E00FA1}" type="datetime1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4F97E-6C90-1F02-8AB4-213C9315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9E420-7A27-5BBF-E12B-335A632B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B096-14E5-2597-2507-8042B1D5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588CD-11EE-F03D-A847-E879D172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F840-EC6B-42E4-BBC5-7AEC93ADE817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35A45-1CF6-B45D-65B9-66655419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3940-C039-8BC6-1D4B-0F351610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7751-48E9-DC21-4B64-1B14C996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E4F2-6171-41A1-B3F0-2311792231C5}" type="datetime1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47862-8997-5443-DD58-E347F51E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8CFD-9DF0-4BD3-71F2-29EFCDBF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CD2-F989-A41A-D973-7CB5B6D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C9C4-EC95-F829-D116-7D392381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BE11A-9493-DBD4-7943-A860ADB7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1FAB-C3A7-A572-0548-6A29A11A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9AB8-2AAD-4E9F-8958-F8F1E75F173D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CFC19-F92D-3959-8271-EE374326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03F62-9EC7-893A-F9BB-BE69EB18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EF8-3699-4A32-20C3-C4701298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D11C3-600A-8C7B-37C0-7D799DAA1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71B13-2C78-FF02-1B6C-1EB8E6DC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2B35A-9AC5-4F26-DEA9-22C78AAF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ABA7-9D08-4FAF-AA0C-B7CA11212495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72A6E-F05F-2A2D-E8F6-905D482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47C2-2DB7-ADE5-9892-58C7D21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F70FA-8DFA-ED9F-DE30-2F7DDC54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4C40-1939-5BD3-F083-029298D5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D535-6735-C132-9F00-80FE4A496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53CC-4224-4512-BFDD-A70ADECF7E6C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EC3F-C42F-FFB7-1647-CE9259B5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85F4-4D12-95D1-3BEC-2874BEE1A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0820-AFBA-8B60-BDED-C845248BF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 Random Forest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EDBB7-8D77-EB17-5221-757089FF7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By:Richard</a:t>
            </a:r>
            <a:r>
              <a:rPr lang="en-US" dirty="0"/>
              <a:t> Zhou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B00DE-8BC1-1A2A-C581-587B4403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0A20BD-7BEC-9769-B449-0C3B78C1A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3700D-A12F-1603-1B2C-C60B0A31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5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A75C-89CA-7C7E-CD9D-DE8152C8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1A1-A6E8-2224-9BE9-826F8CE7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1</a:t>
            </a:r>
            <a:endParaRPr lang="en-US" dirty="0"/>
          </a:p>
          <a:p>
            <a:pPr lvl="1"/>
            <a:r>
              <a:rPr lang="en-US" dirty="0"/>
              <a:t>P-value Chart, Slide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p-value being so low you can see that the correlation is extremely high thus resulting in some cloudy classification from the Random Forest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907E-6720-267D-3A96-A39E9CC4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38" y="3152774"/>
            <a:ext cx="9172112" cy="7800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8656-8E9A-1A50-69C9-2D3D0E6F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352B-DF71-877D-BE9A-224DEFB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5B7D-75B0-4FA9-FED4-D911C00D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2</a:t>
            </a:r>
            <a:endParaRPr lang="en-US" dirty="0"/>
          </a:p>
          <a:p>
            <a:pPr lvl="1"/>
            <a:r>
              <a:rPr lang="en-US" dirty="0"/>
              <a:t>Train-test split, slide 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test was split into 70% used for training and 30% for testing. This produced the highest accuracy and the best results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59195-0B94-6BE6-1C7E-0CD4DBAD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31" y="3157815"/>
            <a:ext cx="9036975" cy="9525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83177-AFC3-BFC8-854B-15E5D7CC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9238-442C-3C55-134B-8AF69768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0B60-67DA-7193-AE87-07BF92D6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662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Figure 3</a:t>
            </a:r>
            <a:endParaRPr lang="en-US" dirty="0"/>
          </a:p>
          <a:p>
            <a:pPr lvl="1"/>
            <a:r>
              <a:rPr lang="en-US" dirty="0"/>
              <a:t>Correlation Chart, slide 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9DB0-E03C-BAED-6E89-F0D9D136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2" y="912199"/>
            <a:ext cx="6506909" cy="53463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8FEEB-8768-1B3A-10EB-75318F8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9238-442C-3C55-134B-8AF69768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0B60-67DA-7193-AE87-07BF92D6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4</a:t>
            </a:r>
            <a:endParaRPr lang="en-US" dirty="0"/>
          </a:p>
          <a:p>
            <a:pPr lvl="1"/>
            <a:r>
              <a:rPr lang="en-US" dirty="0"/>
              <a:t>Cost Function Chart, slide 8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FEE48-FC20-9E73-06F5-36251D2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1486A-A098-F7B8-1150-ABB777E7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19" y="3201153"/>
            <a:ext cx="8007762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6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5F0-29E5-231B-5C01-D0AC73A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5D2B-23DD-8790-50D0-B2D46634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74371"/>
            <a:ext cx="10820400" cy="44025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Customers cancel and that loses the company thousands of dollars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Find a way to predict cancellations before they happen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 descr="Mistakes to avoid when you're booking your summer vacation |  loveexploring.com">
            <a:extLst>
              <a:ext uri="{FF2B5EF4-FFF2-40B4-BE49-F238E27FC236}">
                <a16:creationId xmlns:a16="http://schemas.microsoft.com/office/drawing/2014/main" id="{ADC526DF-E6F1-EA26-6254-18CABA9D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6" y="2669381"/>
            <a:ext cx="2127603" cy="14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d for Taking Vacation: When the Boss Asks You to Cancel Plans - WSJ">
            <a:extLst>
              <a:ext uri="{FF2B5EF4-FFF2-40B4-BE49-F238E27FC236}">
                <a16:creationId xmlns:a16="http://schemas.microsoft.com/office/drawing/2014/main" id="{25CEE14E-2944-6E63-FE39-D27EF48A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55" y="2636977"/>
            <a:ext cx="2368888" cy="157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er incentive | 5ines Blog">
            <a:extLst>
              <a:ext uri="{FF2B5EF4-FFF2-40B4-BE49-F238E27FC236}">
                <a16:creationId xmlns:a16="http://schemas.microsoft.com/office/drawing/2014/main" id="{917F2E07-BC24-B1A5-541A-1A787E7D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38" y="2724150"/>
            <a:ext cx="2389473" cy="14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Do You Offer Incentives to Customers? | Incentive Solutions">
            <a:extLst>
              <a:ext uri="{FF2B5EF4-FFF2-40B4-BE49-F238E27FC236}">
                <a16:creationId xmlns:a16="http://schemas.microsoft.com/office/drawing/2014/main" id="{5872C546-4283-F1B3-1368-984D0007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05" y="2724150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D8967-DD82-AD9D-C581-E198CE883932}"/>
              </a:ext>
            </a:extLst>
          </p:cNvPr>
          <p:cNvSpPr txBox="1"/>
          <p:nvPr/>
        </p:nvSpPr>
        <p:spPr>
          <a:xfrm>
            <a:off x="334495" y="4167645"/>
            <a:ext cx="23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book Vacation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3CE6C-9B33-DD0B-B2E4-06F064AF8E6D}"/>
              </a:ext>
            </a:extLst>
          </p:cNvPr>
          <p:cNvSpPr txBox="1"/>
          <p:nvPr/>
        </p:nvSpPr>
        <p:spPr>
          <a:xfrm>
            <a:off x="2995955" y="4250249"/>
            <a:ext cx="23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cancel Vacation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2C9F-F21D-C289-1D0C-0BEF18D67CD1}"/>
              </a:ext>
            </a:extLst>
          </p:cNvPr>
          <p:cNvSpPr txBox="1"/>
          <p:nvPr/>
        </p:nvSpPr>
        <p:spPr>
          <a:xfrm>
            <a:off x="5998029" y="4241325"/>
            <a:ext cx="275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Offer incentives to “at-risk”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302A3-9DB4-8AC3-B520-0C360E9B57D1}"/>
              </a:ext>
            </a:extLst>
          </p:cNvPr>
          <p:cNvSpPr txBox="1"/>
          <p:nvPr/>
        </p:nvSpPr>
        <p:spPr>
          <a:xfrm>
            <a:off x="9823113" y="4352311"/>
            <a:ext cx="236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 stay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4B8312-C0D4-8C81-7577-4A00DA9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47C3-72AA-2B9F-00DB-BAED08D5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4F13-B2AE-1B68-A23B-AB43ABC2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Rows in the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rows have most prominence?</a:t>
            </a:r>
          </a:p>
          <a:p>
            <a:pPr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 err="1"/>
              <a:t>previous_cancellations</a:t>
            </a:r>
            <a:r>
              <a:rPr lang="en-US" dirty="0"/>
              <a:t>” and “</a:t>
            </a:r>
            <a:r>
              <a:rPr lang="en-US" dirty="0" err="1"/>
              <a:t>is_repeating_guest</a:t>
            </a:r>
            <a:r>
              <a:rPr lang="en-US" dirty="0"/>
              <a:t>” correlation</a:t>
            </a:r>
          </a:p>
          <a:p>
            <a:pPr>
              <a:lnSpc>
                <a:spcPct val="150000"/>
              </a:lnSpc>
            </a:pPr>
            <a:r>
              <a:rPr lang="en-US" dirty="0"/>
              <a:t>Anomalies, Null data, and repeats</a:t>
            </a:r>
          </a:p>
          <a:p>
            <a:pPr>
              <a:lnSpc>
                <a:spcPct val="150000"/>
              </a:lnSpc>
            </a:pPr>
            <a:r>
              <a:rPr lang="en-US" dirty="0"/>
              <a:t>Interesting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AD7EC-BB15-D8DD-609B-5CCB01D1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55" y="4866166"/>
            <a:ext cx="6496050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0048E-FC42-F6B1-3FFE-93CF7D598D6B}"/>
              </a:ext>
            </a:extLst>
          </p:cNvPr>
          <p:cNvSpPr txBox="1"/>
          <p:nvPr/>
        </p:nvSpPr>
        <p:spPr>
          <a:xfrm>
            <a:off x="7167099" y="5418616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1: p-value chart</a:t>
            </a:r>
          </a:p>
        </p:txBody>
      </p:sp>
      <p:pic>
        <p:nvPicPr>
          <p:cNvPr id="4098" name="Picture 2" descr="What is Anomaly Detection? Let's Detect Anomaly in PPC Data">
            <a:extLst>
              <a:ext uri="{FF2B5EF4-FFF2-40B4-BE49-F238E27FC236}">
                <a16:creationId xmlns:a16="http://schemas.microsoft.com/office/drawing/2014/main" id="{0D778E8F-257E-2D85-8F29-E073E0FD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95" y="572903"/>
            <a:ext cx="4342719" cy="24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56579A-D00F-039C-29ED-7D358083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FE0B-4E04-8F8B-1EDD-5C8B26D3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395-AAA3-973A-2F6E-5E2BCEAD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parts of the data did I keep?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the classifier(0.3 test size)</a:t>
            </a:r>
          </a:p>
          <a:p>
            <a:endParaRPr lang="en-US" dirty="0"/>
          </a:p>
          <a:p>
            <a:r>
              <a:rPr lang="en-US" dirty="0"/>
              <a:t>Finding the optimal amount of estimators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Dropping ‘</a:t>
            </a:r>
            <a:r>
              <a:rPr lang="en-US" dirty="0" err="1"/>
              <a:t>is_canceled</a:t>
            </a:r>
            <a:r>
              <a:rPr lang="en-US" dirty="0"/>
              <a:t>’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F05A-BF34-584D-6E00-F7F0A9B5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09" y="1949291"/>
            <a:ext cx="5145552" cy="54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D66F8-87E3-5DC4-B8FD-6F0B7AEE826A}"/>
              </a:ext>
            </a:extLst>
          </p:cNvPr>
          <p:cNvSpPr txBox="1"/>
          <p:nvPr/>
        </p:nvSpPr>
        <p:spPr>
          <a:xfrm>
            <a:off x="7924491" y="2491660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2: Train-test split</a:t>
            </a:r>
          </a:p>
        </p:txBody>
      </p:sp>
      <p:pic>
        <p:nvPicPr>
          <p:cNvPr id="1026" name="Picture 2" descr="Random Forest Interview Questions | Random Forest Questions">
            <a:extLst>
              <a:ext uri="{FF2B5EF4-FFF2-40B4-BE49-F238E27FC236}">
                <a16:creationId xmlns:a16="http://schemas.microsoft.com/office/drawing/2014/main" id="{C19AC209-0BC2-C0C2-B999-70565A2C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22" y="3429000"/>
            <a:ext cx="3807116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F910-D947-24FF-7198-3F99DF4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FB44-D600-7E16-4AE9-77359B16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A350-B931-7D1D-EFA2-3493440C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downsides of Random Forest Classifier?</a:t>
            </a:r>
          </a:p>
          <a:p>
            <a:endParaRPr lang="en-US" dirty="0"/>
          </a:p>
          <a:p>
            <a:r>
              <a:rPr lang="en-US" dirty="0"/>
              <a:t>97.61% accurate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 to implement($1,177,065)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this means for future outlook of cancellations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data that could improve classifier practicality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ensitivity and specificity - Wikipedia">
            <a:extLst>
              <a:ext uri="{FF2B5EF4-FFF2-40B4-BE49-F238E27FC236}">
                <a16:creationId xmlns:a16="http://schemas.microsoft.com/office/drawing/2014/main" id="{6AD57E15-9942-9778-A22C-B5A0FD98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253" y="1115219"/>
            <a:ext cx="2739117" cy="49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530E2-CD3C-F4B2-B302-F18DC021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EA8-3143-8D26-6B95-1DBEDC1F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Approach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8D0D-9C97-E5D1-37A9-BAD46190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approach interact with the cost model?</a:t>
            </a:r>
          </a:p>
          <a:p>
            <a:endParaRPr lang="en-US" dirty="0"/>
          </a:p>
          <a:p>
            <a:r>
              <a:rPr lang="en-US" dirty="0"/>
              <a:t>What happens with correlated data in a Random Forest approach?</a:t>
            </a:r>
          </a:p>
          <a:p>
            <a:endParaRPr lang="en-US" dirty="0"/>
          </a:p>
          <a:p>
            <a:r>
              <a:rPr lang="en-US" dirty="0"/>
              <a:t>High correlations within data</a:t>
            </a:r>
          </a:p>
          <a:p>
            <a:endParaRPr lang="en-US" dirty="0"/>
          </a:p>
          <a:p>
            <a:r>
              <a:rPr lang="en-US" dirty="0"/>
              <a:t>How to deal with sensitive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FC72C-12E2-9293-8D64-7C3FAA7F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99" y="3312862"/>
            <a:ext cx="4536701" cy="3190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C0345-84E1-0FE6-AEC0-5848B6D25938}"/>
              </a:ext>
            </a:extLst>
          </p:cNvPr>
          <p:cNvSpPr txBox="1"/>
          <p:nvPr/>
        </p:nvSpPr>
        <p:spPr>
          <a:xfrm>
            <a:off x="7224959" y="6492875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3: Correlation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46B2-E767-C620-251C-EB07B96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1FC095-E634-3373-98FA-D23E340F4727}"/>
              </a:ext>
            </a:extLst>
          </p:cNvPr>
          <p:cNvSpPr/>
          <p:nvPr/>
        </p:nvSpPr>
        <p:spPr>
          <a:xfrm>
            <a:off x="8089000" y="3813340"/>
            <a:ext cx="401858" cy="33411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A78660-C777-EBF5-B74D-A82A882C054A}"/>
              </a:ext>
            </a:extLst>
          </p:cNvPr>
          <p:cNvSpPr/>
          <p:nvPr/>
        </p:nvSpPr>
        <p:spPr>
          <a:xfrm>
            <a:off x="8347535" y="3568639"/>
            <a:ext cx="401858" cy="33411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DFBED1-2A71-117A-D372-B8C044882BC6}"/>
              </a:ext>
            </a:extLst>
          </p:cNvPr>
          <p:cNvSpPr/>
          <p:nvPr/>
        </p:nvSpPr>
        <p:spPr>
          <a:xfrm>
            <a:off x="8884520" y="4862106"/>
            <a:ext cx="270366" cy="2868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2C7A1-11C7-0DB2-E40A-1FC5181EF7B9}"/>
              </a:ext>
            </a:extLst>
          </p:cNvPr>
          <p:cNvSpPr/>
          <p:nvPr/>
        </p:nvSpPr>
        <p:spPr>
          <a:xfrm>
            <a:off x="9341720" y="4341406"/>
            <a:ext cx="270366" cy="2868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52B5-BC54-4E1E-FEA0-DCE6126B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A3A-17F0-9F44-82F3-C150F46D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data say about saved costs and accuracy?</a:t>
            </a:r>
          </a:p>
          <a:p>
            <a:endParaRPr lang="en-US" dirty="0"/>
          </a:p>
          <a:p>
            <a:r>
              <a:rPr lang="en-US" dirty="0"/>
              <a:t>How this benefits the company in the long run </a:t>
            </a:r>
          </a:p>
          <a:p>
            <a:endParaRPr lang="en-US" dirty="0"/>
          </a:p>
          <a:p>
            <a:r>
              <a:rPr lang="en-US" dirty="0"/>
              <a:t>Use of quarterly analysis to track success and checkpoints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10 Business Growth Strategies: What, You Can GROW Out of Business?">
            <a:extLst>
              <a:ext uri="{FF2B5EF4-FFF2-40B4-BE49-F238E27FC236}">
                <a16:creationId xmlns:a16="http://schemas.microsoft.com/office/drawing/2014/main" id="{C9C9402C-F2E5-B18D-DDB3-9F1659CC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4733246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DD2DB7-FE24-8EA9-F733-0959B091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06" y="4733246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43983-B0AF-B88F-E738-6FB33E9E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3658-5FB1-D08E-E00F-F73C2B1D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8EE6-4176-8E68-9295-4C1EB9F6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Notable to data to collect to optimize classifying</a:t>
            </a:r>
          </a:p>
          <a:p>
            <a:pPr lvl="1"/>
            <a:r>
              <a:rPr lang="en-US" dirty="0"/>
              <a:t>Maybe looking at other habits, analyzing holidays, and salary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Setting up checkups to make sure approach is achieving expectations</a:t>
            </a:r>
          </a:p>
          <a:p>
            <a:endParaRPr lang="en-US" dirty="0"/>
          </a:p>
          <a:p>
            <a:r>
              <a:rPr lang="en-US" dirty="0"/>
              <a:t>Test other discounts to see which has more success instead of $80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E6248-4B6F-C99E-C4E3-8CBBA44E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90" y="4761347"/>
            <a:ext cx="8007762" cy="1600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E02F-206D-F1C7-6C32-C31291C524BC}"/>
              </a:ext>
            </a:extLst>
          </p:cNvPr>
          <p:cNvSpPr txBox="1"/>
          <p:nvPr/>
        </p:nvSpPr>
        <p:spPr>
          <a:xfrm>
            <a:off x="4234542" y="6361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Figure 4: Cost Function Chart</a:t>
            </a:r>
          </a:p>
        </p:txBody>
      </p:sp>
      <p:pic>
        <p:nvPicPr>
          <p:cNvPr id="6146" name="Picture 2" descr="Flat Design Vector Concept Of Stairs With Light Bulb Magnifier Gear Bulls  Eye With Dart And Check Mark Stock Illustration - Download Image Now -  iStock">
            <a:extLst>
              <a:ext uri="{FF2B5EF4-FFF2-40B4-BE49-F238E27FC236}">
                <a16:creationId xmlns:a16="http://schemas.microsoft.com/office/drawing/2014/main" id="{B6C90B6D-3416-8AE2-5F26-DB03B68F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61" y="3117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352C-5CDB-EFDD-680C-AC1789C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B54F8-0E7B-4F15-B570-CBEDC4D7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E18C-54F5-89A5-D2CE-E94533B1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Why is the Random Forest Approach so good?</a:t>
            </a:r>
          </a:p>
          <a:p>
            <a:endParaRPr lang="en-US" sz="2200"/>
          </a:p>
          <a:p>
            <a:r>
              <a:rPr lang="en-US" sz="2200"/>
              <a:t>What is the fiscal data behind the implementation</a:t>
            </a:r>
          </a:p>
          <a:p>
            <a:endParaRPr lang="en-US" sz="2200"/>
          </a:p>
          <a:p>
            <a:r>
              <a:rPr lang="en-US" sz="2200"/>
              <a:t>Immediate steps to take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655FB2-330C-F928-AD3B-D5D60F9C5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2EA72-C9AA-1ED7-D0B9-3408039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405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BRI Random Forest Approach</vt:lpstr>
      <vt:lpstr>Project Description</vt:lpstr>
      <vt:lpstr>The Dataset</vt:lpstr>
      <vt:lpstr>Random Forest Classifier Analysis</vt:lpstr>
      <vt:lpstr>Results of Random Forest Classifier</vt:lpstr>
      <vt:lpstr>Random Forest Approach Discussion</vt:lpstr>
      <vt:lpstr>Personal Recommendation</vt:lpstr>
      <vt:lpstr>Future Steps</vt:lpstr>
      <vt:lpstr>Conclusion</vt:lpstr>
      <vt:lpstr>Questions?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 Presentation</dc:title>
  <dc:creator>15202698882</dc:creator>
  <cp:lastModifiedBy>15202698882</cp:lastModifiedBy>
  <cp:revision>3</cp:revision>
  <dcterms:created xsi:type="dcterms:W3CDTF">2023-03-18T19:18:17Z</dcterms:created>
  <dcterms:modified xsi:type="dcterms:W3CDTF">2023-03-22T02:49:04Z</dcterms:modified>
</cp:coreProperties>
</file>