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60" r:id="rId5"/>
    <p:sldId id="264" r:id="rId6"/>
    <p:sldId id="258" r:id="rId7"/>
    <p:sldId id="265" r:id="rId8"/>
    <p:sldId id="262" r:id="rId9"/>
    <p:sldId id="26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43"/>
    <p:restoredTop sz="96849"/>
  </p:normalViewPr>
  <p:slideViewPr>
    <p:cSldViewPr snapToGrid="0" snapToObjects="1">
      <p:cViewPr>
        <p:scale>
          <a:sx n="140" d="100"/>
          <a:sy n="140" d="100"/>
        </p:scale>
        <p:origin x="512" y="4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brielecirulli/204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CDBA8D3-8E47-9D4B-AA8E-772D22AD80A5}"/>
              </a:ext>
            </a:extLst>
          </p:cNvPr>
          <p:cNvSpPr txBox="1"/>
          <p:nvPr/>
        </p:nvSpPr>
        <p:spPr>
          <a:xfrm>
            <a:off x="1585914" y="1951672"/>
            <a:ext cx="85984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Final presentation of G309</a:t>
            </a:r>
          </a:p>
          <a:p>
            <a:pPr algn="r"/>
            <a:r>
              <a:rPr lang="en-US" sz="3600" dirty="0"/>
              <a:t>A Re-development of original game 2048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6A57BF-3361-9E42-BD14-EFB09966CD02}"/>
              </a:ext>
            </a:extLst>
          </p:cNvPr>
          <p:cNvSpPr txBox="1"/>
          <p:nvPr/>
        </p:nvSpPr>
        <p:spPr>
          <a:xfrm>
            <a:off x="2663445" y="3606973"/>
            <a:ext cx="76630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G.member</a:t>
            </a:r>
            <a:r>
              <a:rPr lang="en-US" sz="2400" dirty="0"/>
              <a:t>:</a:t>
            </a:r>
          </a:p>
          <a:p>
            <a:r>
              <a:rPr lang="en-US" sz="2400" dirty="0"/>
              <a:t>				--Shengchen Zhou</a:t>
            </a:r>
          </a:p>
          <a:p>
            <a:r>
              <a:rPr lang="en-US" sz="2400" dirty="0"/>
              <a:t>				--</a:t>
            </a:r>
            <a:r>
              <a:rPr lang="en-US" sz="2400" dirty="0" err="1"/>
              <a:t>Yanting</a:t>
            </a:r>
            <a:r>
              <a:rPr lang="en-US" sz="2400" dirty="0"/>
              <a:t> Cao</a:t>
            </a:r>
          </a:p>
          <a:p>
            <a:r>
              <a:rPr lang="en-US" sz="2400" dirty="0"/>
              <a:t>				--Chris Fu</a:t>
            </a:r>
          </a:p>
          <a:p>
            <a:pPr algn="r"/>
            <a:r>
              <a:rPr lang="en-US" sz="2400" dirty="0"/>
              <a:t>2020.04.03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1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3E67FC-3781-D644-BC9F-04FD950B3360}"/>
              </a:ext>
            </a:extLst>
          </p:cNvPr>
          <p:cNvSpPr txBox="1"/>
          <p:nvPr/>
        </p:nvSpPr>
        <p:spPr>
          <a:xfrm>
            <a:off x="1658289" y="991821"/>
            <a:ext cx="7663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Any questions?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526D5-0E92-8D4D-A295-45F182934D2B}"/>
              </a:ext>
            </a:extLst>
          </p:cNvPr>
          <p:cNvSpPr txBox="1"/>
          <p:nvPr/>
        </p:nvSpPr>
        <p:spPr>
          <a:xfrm>
            <a:off x="1114425" y="2301508"/>
            <a:ext cx="84355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A036BD-EFFE-464A-B6EC-E654FADC7969}"/>
              </a:ext>
            </a:extLst>
          </p:cNvPr>
          <p:cNvSpPr txBox="1"/>
          <p:nvPr/>
        </p:nvSpPr>
        <p:spPr>
          <a:xfrm>
            <a:off x="1886889" y="2855506"/>
            <a:ext cx="7663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Thank you for listening!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4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3E67FC-3781-D644-BC9F-04FD950B3360}"/>
              </a:ext>
            </a:extLst>
          </p:cNvPr>
          <p:cNvSpPr txBox="1"/>
          <p:nvPr/>
        </p:nvSpPr>
        <p:spPr>
          <a:xfrm>
            <a:off x="1572564" y="1009978"/>
            <a:ext cx="7663069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Table of contents</a:t>
            </a:r>
          </a:p>
          <a:p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1D7F8C-B532-D541-8F8E-524D829CDAB3}"/>
              </a:ext>
            </a:extLst>
          </p:cNvPr>
          <p:cNvSpPr txBox="1"/>
          <p:nvPr/>
        </p:nvSpPr>
        <p:spPr>
          <a:xfrm>
            <a:off x="1400175" y="2133362"/>
            <a:ext cx="82010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1. introduction</a:t>
            </a:r>
          </a:p>
          <a:p>
            <a:r>
              <a:rPr lang="en-US" sz="3000" dirty="0"/>
              <a:t>	- purpose, scope, background</a:t>
            </a:r>
          </a:p>
          <a:p>
            <a:r>
              <a:rPr lang="en-US" sz="3000" dirty="0"/>
              <a:t>2. software design and demo</a:t>
            </a:r>
          </a:p>
          <a:p>
            <a:r>
              <a:rPr lang="en-US" sz="3000" dirty="0"/>
              <a:t>3. coding implementation </a:t>
            </a:r>
          </a:p>
          <a:p>
            <a:r>
              <a:rPr lang="en-US" sz="3000" dirty="0"/>
              <a:t>4. Software quality assessments</a:t>
            </a:r>
          </a:p>
          <a:p>
            <a:r>
              <a:rPr lang="en-US" sz="3000" dirty="0"/>
              <a:t>5. Plan for future</a:t>
            </a:r>
          </a:p>
        </p:txBody>
      </p:sp>
    </p:spTree>
    <p:extLst>
      <p:ext uri="{BB962C8B-B14F-4D97-AF65-F5344CB8AC3E}">
        <p14:creationId xmlns:p14="http://schemas.microsoft.com/office/powerpoint/2010/main" val="69862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3E67FC-3781-D644-BC9F-04FD950B3360}"/>
              </a:ext>
            </a:extLst>
          </p:cNvPr>
          <p:cNvSpPr txBox="1"/>
          <p:nvPr/>
        </p:nvSpPr>
        <p:spPr>
          <a:xfrm>
            <a:off x="1572564" y="1009978"/>
            <a:ext cx="7663069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Introduction#1</a:t>
            </a:r>
          </a:p>
          <a:p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1D7F8C-B532-D541-8F8E-524D829CDAB3}"/>
              </a:ext>
            </a:extLst>
          </p:cNvPr>
          <p:cNvSpPr txBox="1"/>
          <p:nvPr/>
        </p:nvSpPr>
        <p:spPr>
          <a:xfrm>
            <a:off x="1400175" y="2133362"/>
            <a:ext cx="82010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 video game that released from 2014 March 9:</a:t>
            </a:r>
          </a:p>
          <a:p>
            <a:pPr marL="457200" indent="-457200">
              <a:buFontTx/>
              <a:buChar char="-"/>
            </a:pPr>
            <a:r>
              <a:rPr lang="en-US" sz="3000" dirty="0"/>
              <a:t>Single player</a:t>
            </a:r>
          </a:p>
          <a:p>
            <a:pPr marL="457200" indent="-457200">
              <a:buFontTx/>
              <a:buChar char="-"/>
            </a:pPr>
            <a:r>
              <a:rPr lang="en-US" sz="3000" dirty="0"/>
              <a:t>Sliding tiles</a:t>
            </a:r>
          </a:p>
          <a:p>
            <a:pPr marL="457200" indent="-457200">
              <a:buFontTx/>
              <a:buChar char="-"/>
            </a:pPr>
            <a:r>
              <a:rPr lang="en-US" sz="3000" dirty="0"/>
              <a:t>Designed by developer Gabriele</a:t>
            </a:r>
          </a:p>
          <a:p>
            <a:pPr marL="457200" indent="-457200">
              <a:buFontTx/>
              <a:buChar char="-"/>
            </a:pPr>
            <a:endParaRPr lang="en-US" sz="3000" dirty="0"/>
          </a:p>
          <a:p>
            <a:pPr marL="457200" indent="-457200">
              <a:buFontTx/>
              <a:buChar char="-"/>
            </a:pPr>
            <a:r>
              <a:rPr lang="en-CA" sz="3200" dirty="0">
                <a:hlinkClick r:id="rId2"/>
              </a:rPr>
              <a:t>https://github.com/gabrielecirulli/2048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5805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3E67FC-3781-D644-BC9F-04FD950B3360}"/>
              </a:ext>
            </a:extLst>
          </p:cNvPr>
          <p:cNvSpPr txBox="1"/>
          <p:nvPr/>
        </p:nvSpPr>
        <p:spPr>
          <a:xfrm>
            <a:off x="1658289" y="991821"/>
            <a:ext cx="7663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Brief presentation of original project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526D5-0E92-8D4D-A295-45F182934D2B}"/>
              </a:ext>
            </a:extLst>
          </p:cNvPr>
          <p:cNvSpPr txBox="1"/>
          <p:nvPr/>
        </p:nvSpPr>
        <p:spPr>
          <a:xfrm>
            <a:off x="1872601" y="2087196"/>
            <a:ext cx="7663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671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3E67FC-3781-D644-BC9F-04FD950B3360}"/>
              </a:ext>
            </a:extLst>
          </p:cNvPr>
          <p:cNvSpPr txBox="1"/>
          <p:nvPr/>
        </p:nvSpPr>
        <p:spPr>
          <a:xfrm>
            <a:off x="1572564" y="1009978"/>
            <a:ext cx="7663069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Introduction#2</a:t>
            </a:r>
          </a:p>
          <a:p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526D5-0E92-8D4D-A295-45F182934D2B}"/>
              </a:ext>
            </a:extLst>
          </p:cNvPr>
          <p:cNvSpPr txBox="1"/>
          <p:nvPr/>
        </p:nvSpPr>
        <p:spPr>
          <a:xfrm>
            <a:off x="1825166" y="2038433"/>
            <a:ext cx="766306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000" dirty="0"/>
              <a:t>Goal#1:  add fun features to original game</a:t>
            </a:r>
          </a:p>
          <a:p>
            <a:pPr marL="514350" indent="-514350">
              <a:buAutoNum type="arabicPeriod"/>
            </a:pPr>
            <a:r>
              <a:rPr lang="en-US" sz="3000" dirty="0"/>
              <a:t>Goal#2:  encourage players to</a:t>
            </a:r>
          </a:p>
          <a:p>
            <a:r>
              <a:rPr lang="en-US" sz="3000" dirty="0"/>
              <a:t>		-achieve higher score</a:t>
            </a:r>
          </a:p>
          <a:p>
            <a:r>
              <a:rPr lang="en-US" sz="3000" dirty="0"/>
              <a:t>		-achieve fastest speed</a:t>
            </a:r>
          </a:p>
          <a:p>
            <a:r>
              <a:rPr lang="en-US" sz="3000" dirty="0"/>
              <a:t>3.  Modified interface with game guide and notes</a:t>
            </a:r>
          </a:p>
          <a:p>
            <a:endParaRPr lang="en-US" sz="3000" dirty="0"/>
          </a:p>
          <a:p>
            <a:r>
              <a:rPr lang="en-US" sz="3000" dirty="0"/>
              <a:t>Can find in our group repo /</a:t>
            </a:r>
            <a:r>
              <a:rPr lang="en-US" sz="3000" dirty="0" err="1"/>
              <a:t>src</a:t>
            </a:r>
            <a:r>
              <a:rPr lang="en-US" sz="3000" dirty="0"/>
              <a:t> directory.</a:t>
            </a:r>
          </a:p>
          <a:p>
            <a:r>
              <a:rPr lang="en-US" sz="3000" dirty="0"/>
              <a:t>Slides in /Doc/</a:t>
            </a:r>
            <a:r>
              <a:rPr lang="en-US" sz="3000" dirty="0" err="1"/>
              <a:t>FinalPresentation</a:t>
            </a:r>
            <a:r>
              <a:rPr lang="en-US" sz="3000" dirty="0"/>
              <a:t> directory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8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3E67FC-3781-D644-BC9F-04FD950B3360}"/>
              </a:ext>
            </a:extLst>
          </p:cNvPr>
          <p:cNvSpPr txBox="1"/>
          <p:nvPr/>
        </p:nvSpPr>
        <p:spPr>
          <a:xfrm>
            <a:off x="1458263" y="620346"/>
            <a:ext cx="76630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/>
          </a:p>
          <a:p>
            <a:r>
              <a:rPr lang="en-US" sz="3000" dirty="0"/>
              <a:t>Presentation of our current work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526D5-0E92-8D4D-A295-45F182934D2B}"/>
              </a:ext>
            </a:extLst>
          </p:cNvPr>
          <p:cNvSpPr txBox="1"/>
          <p:nvPr/>
        </p:nvSpPr>
        <p:spPr>
          <a:xfrm>
            <a:off x="1872601" y="2087196"/>
            <a:ext cx="76630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Added feature</a:t>
            </a:r>
            <a:r>
              <a:rPr lang="en-US" sz="3200" dirty="0"/>
              <a:t>:</a:t>
            </a:r>
            <a:endParaRPr lang="en-US" sz="3000" dirty="0"/>
          </a:p>
          <a:p>
            <a:r>
              <a:rPr lang="en-US" sz="3000" dirty="0"/>
              <a:t>	1. Time record</a:t>
            </a:r>
          </a:p>
          <a:p>
            <a:r>
              <a:rPr lang="en-US" sz="3000" dirty="0"/>
              <a:t>	2. Redo function</a:t>
            </a:r>
          </a:p>
          <a:p>
            <a:r>
              <a:rPr lang="en-US" sz="3000" dirty="0"/>
              <a:t>	3. Boom function</a:t>
            </a:r>
          </a:p>
          <a:p>
            <a:r>
              <a:rPr lang="en-US" sz="3000" dirty="0"/>
              <a:t>	4. Grid size change to 5x5</a:t>
            </a:r>
          </a:p>
          <a:p>
            <a:endParaRPr lang="en-US" sz="3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08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3E67FC-3781-D644-BC9F-04FD950B3360}"/>
              </a:ext>
            </a:extLst>
          </p:cNvPr>
          <p:cNvSpPr txBox="1"/>
          <p:nvPr/>
        </p:nvSpPr>
        <p:spPr>
          <a:xfrm>
            <a:off x="1658289" y="991821"/>
            <a:ext cx="7663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About how we implemented those features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526D5-0E92-8D4D-A295-45F182934D2B}"/>
              </a:ext>
            </a:extLst>
          </p:cNvPr>
          <p:cNvSpPr txBox="1"/>
          <p:nvPr/>
        </p:nvSpPr>
        <p:spPr>
          <a:xfrm>
            <a:off x="1114425" y="2301508"/>
            <a:ext cx="84355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86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3E67FC-3781-D644-BC9F-04FD950B3360}"/>
              </a:ext>
            </a:extLst>
          </p:cNvPr>
          <p:cNvSpPr txBox="1"/>
          <p:nvPr/>
        </p:nvSpPr>
        <p:spPr>
          <a:xfrm>
            <a:off x="1658289" y="991821"/>
            <a:ext cx="7663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About different aspects for software quality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526D5-0E92-8D4D-A295-45F182934D2B}"/>
              </a:ext>
            </a:extLst>
          </p:cNvPr>
          <p:cNvSpPr txBox="1"/>
          <p:nvPr/>
        </p:nvSpPr>
        <p:spPr>
          <a:xfrm>
            <a:off x="1114425" y="2301508"/>
            <a:ext cx="843553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- Portability.</a:t>
            </a:r>
          </a:p>
          <a:p>
            <a:r>
              <a:rPr lang="en-US" sz="3000" dirty="0"/>
              <a:t>- Maintainability</a:t>
            </a:r>
          </a:p>
          <a:p>
            <a:r>
              <a:rPr lang="en-US" sz="3000" dirty="0"/>
              <a:t>- Robustness</a:t>
            </a:r>
          </a:p>
          <a:p>
            <a:r>
              <a:rPr lang="en-CA" sz="3000" dirty="0"/>
              <a:t>- Reliability &amp; </a:t>
            </a:r>
            <a:r>
              <a:rPr lang="en-US" sz="3000" dirty="0"/>
              <a:t>Performance</a:t>
            </a:r>
          </a:p>
          <a:p>
            <a:r>
              <a:rPr lang="en-US" sz="3000" dirty="0"/>
              <a:t>- </a:t>
            </a:r>
            <a:r>
              <a:rPr lang="en-CA" sz="3000" dirty="0"/>
              <a:t>Usability</a:t>
            </a:r>
            <a:r>
              <a:rPr lang="en-US" sz="3000" dirty="0"/>
              <a:t> &amp; User friendliness</a:t>
            </a:r>
            <a:endParaRPr lang="en-CA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15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3E67FC-3781-D644-BC9F-04FD950B3360}"/>
              </a:ext>
            </a:extLst>
          </p:cNvPr>
          <p:cNvSpPr txBox="1"/>
          <p:nvPr/>
        </p:nvSpPr>
        <p:spPr>
          <a:xfrm>
            <a:off x="1658289" y="991821"/>
            <a:ext cx="7663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Something we planned to implement in future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526D5-0E92-8D4D-A295-45F182934D2B}"/>
              </a:ext>
            </a:extLst>
          </p:cNvPr>
          <p:cNvSpPr txBox="1"/>
          <p:nvPr/>
        </p:nvSpPr>
        <p:spPr>
          <a:xfrm>
            <a:off x="1114425" y="2301508"/>
            <a:ext cx="843553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1. Switch feature:</a:t>
            </a:r>
          </a:p>
          <a:p>
            <a:r>
              <a:rPr lang="en-US" sz="3000" dirty="0"/>
              <a:t>Allows players to switch 2 adjacent tiles and exchange their position.</a:t>
            </a:r>
          </a:p>
          <a:p>
            <a:r>
              <a:rPr lang="en-US" sz="3000" dirty="0"/>
              <a:t>2. Release as online server</a:t>
            </a:r>
          </a:p>
          <a:p>
            <a:r>
              <a:rPr lang="en-US" sz="3000" dirty="0"/>
              <a:t>So players can see the highest score/record from all players.</a:t>
            </a:r>
          </a:p>
          <a:p>
            <a:endParaRPr lang="en-US" sz="3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322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1167</TotalTime>
  <Words>272</Words>
  <Application>Microsoft Macintosh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圣辰 周</dc:creator>
  <cp:lastModifiedBy>圣辰 周</cp:lastModifiedBy>
  <cp:revision>13</cp:revision>
  <dcterms:created xsi:type="dcterms:W3CDTF">2020-04-03T01:29:59Z</dcterms:created>
  <dcterms:modified xsi:type="dcterms:W3CDTF">2020-04-04T01:26:50Z</dcterms:modified>
</cp:coreProperties>
</file>