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91" r:id="rId3"/>
    <p:sldId id="387" r:id="rId4"/>
    <p:sldId id="390" r:id="rId5"/>
    <p:sldId id="386" r:id="rId6"/>
    <p:sldId id="411" r:id="rId7"/>
    <p:sldId id="401" r:id="rId8"/>
    <p:sldId id="388" r:id="rId9"/>
    <p:sldId id="423" r:id="rId10"/>
    <p:sldId id="407" r:id="rId11"/>
    <p:sldId id="412" r:id="rId12"/>
    <p:sldId id="413" r:id="rId13"/>
    <p:sldId id="402" r:id="rId14"/>
    <p:sldId id="414" r:id="rId15"/>
    <p:sldId id="415" r:id="rId16"/>
    <p:sldId id="416" r:id="rId17"/>
    <p:sldId id="417" r:id="rId18"/>
    <p:sldId id="418" r:id="rId19"/>
    <p:sldId id="419" r:id="rId20"/>
    <p:sldId id="391" r:id="rId21"/>
    <p:sldId id="420" r:id="rId22"/>
    <p:sldId id="392" r:id="rId23"/>
    <p:sldId id="421" r:id="rId24"/>
    <p:sldId id="394" r:id="rId25"/>
    <p:sldId id="395" r:id="rId26"/>
    <p:sldId id="422" r:id="rId27"/>
    <p:sldId id="300" r:id="rId28"/>
  </p:sldIdLst>
  <p:sldSz cx="12192000" cy="6858000"/>
  <p:notesSz cx="6797675" cy="9925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72C4"/>
    <a:srgbClr val="FF3338"/>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51" autoAdjust="0"/>
  </p:normalViewPr>
  <p:slideViewPr>
    <p:cSldViewPr snapToGrid="0">
      <p:cViewPr varScale="1">
        <p:scale>
          <a:sx n="86" d="100"/>
          <a:sy n="86" d="100"/>
        </p:scale>
        <p:origin x="98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797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7976"/>
          </a:xfrm>
          <a:prstGeom prst="rect">
            <a:avLst/>
          </a:prstGeom>
        </p:spPr>
        <p:txBody>
          <a:bodyPr vert="horz" lIns="91440" tIns="45720" rIns="91440" bIns="45720" rtlCol="0"/>
          <a:lstStyle>
            <a:lvl1pPr algn="r">
              <a:defRPr sz="1200"/>
            </a:lvl1pPr>
          </a:lstStyle>
          <a:p>
            <a:fld id="{9885014A-BC6E-4A05-8A15-4005943B17F9}" type="datetimeFigureOut">
              <a:rPr lang="zh-CN" altLang="en-US" smtClean="0"/>
              <a:t>2024/3/31</a:t>
            </a:fld>
            <a:endParaRPr lang="zh-CN" altLang="en-US"/>
          </a:p>
        </p:txBody>
      </p:sp>
      <p:sp>
        <p:nvSpPr>
          <p:cNvPr id="4" name="幻灯片图像占位符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6431"/>
            <a:ext cx="5438140" cy="3907988"/>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27076"/>
            <a:ext cx="2945659" cy="4979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7076"/>
            <a:ext cx="2945659" cy="497975"/>
          </a:xfrm>
          <a:prstGeom prst="rect">
            <a:avLst/>
          </a:prstGeom>
        </p:spPr>
        <p:txBody>
          <a:bodyPr vert="horz" lIns="91440" tIns="45720" rIns="91440" bIns="45720" rtlCol="0" anchor="b"/>
          <a:lstStyle>
            <a:lvl1pPr algn="r">
              <a:defRPr sz="1200"/>
            </a:lvl1pPr>
          </a:lstStyle>
          <a:p>
            <a:fld id="{395D20CD-A45C-40EF-BC24-81314A64C621}" type="slidenum">
              <a:rPr lang="zh-CN" altLang="en-US" smtClean="0"/>
              <a:t>‹#›</a:t>
            </a:fld>
            <a:endParaRPr lang="zh-CN" altLang="en-US"/>
          </a:p>
        </p:txBody>
      </p:sp>
    </p:spTree>
    <p:extLst>
      <p:ext uri="{BB962C8B-B14F-4D97-AF65-F5344CB8AC3E}">
        <p14:creationId xmlns:p14="http://schemas.microsoft.com/office/powerpoint/2010/main" val="3307139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5D20CD-A45C-40EF-BC24-81314A64C621}" type="slidenum">
              <a:rPr lang="zh-CN" altLang="en-US" smtClean="0"/>
              <a:t>1</a:t>
            </a:fld>
            <a:endParaRPr lang="zh-CN" altLang="en-US"/>
          </a:p>
        </p:txBody>
      </p:sp>
    </p:spTree>
    <p:extLst>
      <p:ext uri="{BB962C8B-B14F-4D97-AF65-F5344CB8AC3E}">
        <p14:creationId xmlns:p14="http://schemas.microsoft.com/office/powerpoint/2010/main" val="3553232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虽然</a:t>
            </a:r>
            <a:r>
              <a:rPr lang="en-US" altLang="zh-CN" dirty="0"/>
              <a:t>O2</a:t>
            </a:r>
            <a:r>
              <a:rPr lang="zh-CN" altLang="en-US" dirty="0"/>
              <a:t>挡住了</a:t>
            </a:r>
            <a:r>
              <a:rPr lang="en-US" altLang="zh-CN" dirty="0"/>
              <a:t>B</a:t>
            </a:r>
            <a:r>
              <a:rPr lang="zh-CN" altLang="en-US" dirty="0"/>
              <a:t>来看见</a:t>
            </a:r>
            <a:r>
              <a:rPr lang="en-US" altLang="zh-CN" dirty="0"/>
              <a:t>O1</a:t>
            </a:r>
            <a:r>
              <a:rPr lang="zh-CN" altLang="en-US" dirty="0"/>
              <a:t>，但是这里算</a:t>
            </a:r>
            <a:r>
              <a:rPr lang="en-US" altLang="zh-CN" dirty="0"/>
              <a:t>B</a:t>
            </a:r>
            <a:r>
              <a:rPr lang="zh-CN" altLang="en-US" dirty="0"/>
              <a:t>对</a:t>
            </a:r>
            <a:r>
              <a:rPr lang="en-US" altLang="zh-CN" dirty="0"/>
              <a:t>O1</a:t>
            </a:r>
            <a:r>
              <a:rPr lang="zh-CN" altLang="en-US" dirty="0"/>
              <a:t>的边缘可见点时是忽略其他所有障碍物的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95D20CD-A45C-40EF-BC24-81314A64C621}" type="slidenum">
              <a:rPr lang="zh-CN" altLang="en-US" smtClean="0"/>
              <a:t>16</a:t>
            </a:fld>
            <a:endParaRPr lang="zh-CN" altLang="en-US"/>
          </a:p>
        </p:txBody>
      </p:sp>
    </p:spTree>
    <p:extLst>
      <p:ext uri="{BB962C8B-B14F-4D97-AF65-F5344CB8AC3E}">
        <p14:creationId xmlns:p14="http://schemas.microsoft.com/office/powerpoint/2010/main" val="1970460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5D20CD-A45C-40EF-BC24-81314A64C621}" type="slidenum">
              <a:rPr lang="zh-CN" altLang="en-US" smtClean="0"/>
              <a:t>17</a:t>
            </a:fld>
            <a:endParaRPr lang="zh-CN" altLang="en-US"/>
          </a:p>
        </p:txBody>
      </p:sp>
    </p:spTree>
    <p:extLst>
      <p:ext uri="{BB962C8B-B14F-4D97-AF65-F5344CB8AC3E}">
        <p14:creationId xmlns:p14="http://schemas.microsoft.com/office/powerpoint/2010/main" val="74021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5D20CD-A45C-40EF-BC24-81314A64C621}" type="slidenum">
              <a:rPr lang="zh-CN" altLang="en-US" smtClean="0"/>
              <a:t>18</a:t>
            </a:fld>
            <a:endParaRPr lang="zh-CN" altLang="en-US"/>
          </a:p>
        </p:txBody>
      </p:sp>
    </p:spTree>
    <p:extLst>
      <p:ext uri="{BB962C8B-B14F-4D97-AF65-F5344CB8AC3E}">
        <p14:creationId xmlns:p14="http://schemas.microsoft.com/office/powerpoint/2010/main" val="141402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5D20CD-A45C-40EF-BC24-81314A64C621}" type="slidenum">
              <a:rPr lang="zh-CN" altLang="en-US" smtClean="0"/>
              <a:t>3</a:t>
            </a:fld>
            <a:endParaRPr lang="zh-CN" altLang="en-US"/>
          </a:p>
        </p:txBody>
      </p:sp>
    </p:spTree>
    <p:extLst>
      <p:ext uri="{BB962C8B-B14F-4D97-AF65-F5344CB8AC3E}">
        <p14:creationId xmlns:p14="http://schemas.microsoft.com/office/powerpoint/2010/main" val="3253398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根据竞赛题目，我们将问题进行建模为</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395D20CD-A45C-40EF-BC24-81314A64C621}" type="slidenum">
              <a:rPr lang="zh-CN" altLang="en-US" smtClean="0"/>
              <a:t>4</a:t>
            </a:fld>
            <a:endParaRPr lang="zh-CN" altLang="en-US"/>
          </a:p>
        </p:txBody>
      </p:sp>
    </p:spTree>
    <p:extLst>
      <p:ext uri="{BB962C8B-B14F-4D97-AF65-F5344CB8AC3E}">
        <p14:creationId xmlns:p14="http://schemas.microsoft.com/office/powerpoint/2010/main" val="123284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我们将问题简化为</a:t>
            </a:r>
            <a:r>
              <a:rPr lang="en-US" altLang="zh-CN" dirty="0"/>
              <a:t>…</a:t>
            </a:r>
          </a:p>
          <a:p>
            <a:r>
              <a:rPr lang="zh-CN" altLang="en-US" dirty="0"/>
              <a:t>我们只需对起点到第一个途径点求最短路径，第一个途经点到第二个途经点求最短路径，以此类推，最后各段路径依次连接起来，就是起点到终点，依次经过途经点的最短路径了。</a:t>
            </a:r>
          </a:p>
        </p:txBody>
      </p:sp>
      <p:sp>
        <p:nvSpPr>
          <p:cNvPr id="4" name="灯片编号占位符 3"/>
          <p:cNvSpPr>
            <a:spLocks noGrp="1"/>
          </p:cNvSpPr>
          <p:nvPr>
            <p:ph type="sldNum" sz="quarter" idx="5"/>
          </p:nvPr>
        </p:nvSpPr>
        <p:spPr/>
        <p:txBody>
          <a:bodyPr/>
          <a:lstStyle/>
          <a:p>
            <a:fld id="{395D20CD-A45C-40EF-BC24-81314A64C621}" type="slidenum">
              <a:rPr lang="zh-CN" altLang="en-US" smtClean="0"/>
              <a:t>5</a:t>
            </a:fld>
            <a:endParaRPr lang="zh-CN" altLang="en-US"/>
          </a:p>
        </p:txBody>
      </p:sp>
    </p:spTree>
    <p:extLst>
      <p:ext uri="{BB962C8B-B14F-4D97-AF65-F5344CB8AC3E}">
        <p14:creationId xmlns:p14="http://schemas.microsoft.com/office/powerpoint/2010/main" val="237343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5D20CD-A45C-40EF-BC24-81314A64C621}" type="slidenum">
              <a:rPr lang="zh-CN" altLang="en-US" smtClean="0"/>
              <a:t>8</a:t>
            </a:fld>
            <a:endParaRPr lang="zh-CN" altLang="en-US"/>
          </a:p>
        </p:txBody>
      </p:sp>
    </p:spTree>
    <p:extLst>
      <p:ext uri="{BB962C8B-B14F-4D97-AF65-F5344CB8AC3E}">
        <p14:creationId xmlns:p14="http://schemas.microsoft.com/office/powerpoint/2010/main" val="260490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很明显（并且可以证明），最短路径肯定只包括点 </a:t>
            </a:r>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q </a:t>
            </a:r>
            <a:r>
              <a:rPr lang="zh-CN" altLang="en-US" sz="1200" b="0" i="0" kern="1200" dirty="0">
                <a:solidFill>
                  <a:schemeClr val="tx1"/>
                </a:solidFill>
                <a:effectLst/>
                <a:latin typeface="+mn-lt"/>
                <a:ea typeface="+mn-ea"/>
                <a:cs typeface="+mn-cs"/>
              </a:rPr>
              <a:t>以及一些多边形的顶点（如果有的话）。</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95D20CD-A45C-40EF-BC24-81314A64C621}" type="slidenum">
              <a:rPr lang="zh-CN" altLang="en-US" smtClean="0"/>
              <a:t>9</a:t>
            </a:fld>
            <a:endParaRPr lang="zh-CN" altLang="en-US"/>
          </a:p>
        </p:txBody>
      </p:sp>
    </p:spTree>
    <p:extLst>
      <p:ext uri="{BB962C8B-B14F-4D97-AF65-F5344CB8AC3E}">
        <p14:creationId xmlns:p14="http://schemas.microsoft.com/office/powerpoint/2010/main" val="1029100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002060"/>
                </a:solidFill>
                <a:effectLst>
                  <a:outerShdw blurRad="38100" dist="38100" dir="2700000" algn="tl">
                    <a:srgbClr val="C0C0C0"/>
                  </a:outerShdw>
                </a:effectLst>
                <a:latin typeface="Eras Demi ITC" pitchFamily="34" charset="0"/>
                <a:ea typeface="黑体" pitchFamily="49" charset="-122"/>
                <a:cs typeface="+mn-cs"/>
              </a:rPr>
              <a:t>Dijkstra</a:t>
            </a:r>
            <a:r>
              <a:rPr lang="zh-CN" altLang="en-US" sz="1200" b="1" dirty="0">
                <a:solidFill>
                  <a:srgbClr val="002060"/>
                </a:solidFill>
                <a:effectLst>
                  <a:outerShdw blurRad="38100" dist="38100" dir="2700000" algn="tl">
                    <a:srgbClr val="C0C0C0"/>
                  </a:outerShdw>
                </a:effectLst>
                <a:latin typeface="Eras Demi ITC" pitchFamily="34" charset="0"/>
                <a:ea typeface="黑体" pitchFamily="49" charset="-122"/>
                <a:cs typeface="+mn-cs"/>
              </a:rPr>
              <a:t>算法是用来找起点到其他所有点的最短路径，我们这里只需要求解起点到终点的最短路径</a:t>
            </a:r>
            <a:endParaRPr lang="en-US" altLang="zh-CN" dirty="0"/>
          </a:p>
          <a:p>
            <a:r>
              <a:rPr lang="en-US" altLang="zh-CN" dirty="0"/>
              <a:t>A*</a:t>
            </a:r>
            <a:r>
              <a:rPr lang="zh-CN" altLang="en-US" dirty="0"/>
              <a:t>算法实际上是广度优先算法的优化，</a:t>
            </a:r>
            <a:r>
              <a:rPr lang="zh-CN" altLang="en-US" sz="1200" b="0" i="1" kern="1200" dirty="0">
                <a:solidFill>
                  <a:schemeClr val="tx1"/>
                </a:solidFill>
                <a:effectLst/>
                <a:latin typeface="+mn-lt"/>
                <a:ea typeface="+mn-ea"/>
                <a:cs typeface="+mn-cs"/>
              </a:rPr>
              <a:t>使用启发式函数来估计每个节点到目标节点的距离，然后根据这个估计值来做出决策。</a:t>
            </a:r>
            <a:endParaRPr lang="en-US" altLang="zh-CN" sz="1200" b="0" i="1" kern="1200" dirty="0">
              <a:solidFill>
                <a:schemeClr val="tx1"/>
              </a:solidFill>
              <a:effectLst/>
              <a:latin typeface="+mn-lt"/>
              <a:ea typeface="+mn-ea"/>
              <a:cs typeface="+mn-cs"/>
            </a:endParaRPr>
          </a:p>
          <a:p>
            <a:r>
              <a:rPr lang="en-US" altLang="zh-CN" sz="1200" b="0" i="1"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算法通过优先考虑距离目标节点更近的节点来选择下一步要扩展的节点，这使得它在找到最短路径时能够更快地收敛。</a:t>
            </a:r>
            <a:endParaRPr lang="en-US" altLang="zh-CN" sz="1200" b="0" i="0" kern="1200" dirty="0">
              <a:solidFill>
                <a:schemeClr val="tx1"/>
              </a:solidFill>
              <a:effectLst/>
              <a:latin typeface="+mn-lt"/>
              <a:ea typeface="+mn-ea"/>
              <a:cs typeface="+mn-cs"/>
            </a:endParaRPr>
          </a:p>
          <a:p>
            <a:r>
              <a:rPr lang="zh-CN" altLang="en-US" dirty="0"/>
              <a:t>当</a:t>
            </a:r>
            <a:r>
              <a:rPr lang="en-US" altLang="zh-CN" dirty="0"/>
              <a:t>A*</a:t>
            </a:r>
            <a:r>
              <a:rPr lang="zh-CN" altLang="en-US" dirty="0"/>
              <a:t>算法运行到</a:t>
            </a:r>
            <a:r>
              <a:rPr lang="en-US" altLang="zh-CN" dirty="0"/>
              <a:t>C</a:t>
            </a:r>
            <a:r>
              <a:rPr lang="zh-CN" altLang="en-US" dirty="0"/>
              <a:t>点时，会计算这个点能看到的所有点的预估代价，来选择下一步要扩展的节点，实际上很明显有很多</a:t>
            </a:r>
            <a:r>
              <a:rPr lang="en-US" altLang="zh-CN" dirty="0"/>
              <a:t>C</a:t>
            </a:r>
            <a:r>
              <a:rPr lang="zh-CN" altLang="en-US" dirty="0"/>
              <a:t>点可以看见的点是不需要考虑的，所以存在着优化空间</a:t>
            </a:r>
          </a:p>
          <a:p>
            <a:endParaRPr lang="zh-CN" altLang="en-US" dirty="0"/>
          </a:p>
        </p:txBody>
      </p:sp>
      <p:sp>
        <p:nvSpPr>
          <p:cNvPr id="4" name="灯片编号占位符 3"/>
          <p:cNvSpPr>
            <a:spLocks noGrp="1"/>
          </p:cNvSpPr>
          <p:nvPr>
            <p:ph type="sldNum" sz="quarter" idx="5"/>
          </p:nvPr>
        </p:nvSpPr>
        <p:spPr/>
        <p:txBody>
          <a:bodyPr/>
          <a:lstStyle/>
          <a:p>
            <a:fld id="{395D20CD-A45C-40EF-BC24-81314A64C621}" type="slidenum">
              <a:rPr lang="zh-CN" altLang="en-US" smtClean="0"/>
              <a:t>10</a:t>
            </a:fld>
            <a:endParaRPr lang="zh-CN" altLang="en-US"/>
          </a:p>
        </p:txBody>
      </p:sp>
    </p:spTree>
    <p:extLst>
      <p:ext uri="{BB962C8B-B14F-4D97-AF65-F5344CB8AC3E}">
        <p14:creationId xmlns:p14="http://schemas.microsoft.com/office/powerpoint/2010/main" val="213838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O1</a:t>
            </a:r>
            <a:r>
              <a:rPr lang="zh-CN" altLang="en-US" dirty="0"/>
              <a:t>虽然是线段</a:t>
            </a:r>
            <a:r>
              <a:rPr lang="en-US" altLang="zh-CN" dirty="0"/>
              <a:t>AB</a:t>
            </a:r>
            <a:r>
              <a:rPr lang="zh-CN" altLang="en-US" dirty="0"/>
              <a:t>穿过的第一个障碍物，但是其实对最短路径毫无影响，并不是有效障碍物。</a:t>
            </a:r>
            <a:endParaRPr lang="en-US" altLang="zh-CN" dirty="0"/>
          </a:p>
          <a:p>
            <a:r>
              <a:rPr lang="zh-CN" altLang="en-US" dirty="0"/>
              <a:t>解释一下最短上路径？</a:t>
            </a:r>
            <a:endParaRPr lang="en-US" altLang="zh-CN" dirty="0"/>
          </a:p>
          <a:p>
            <a:r>
              <a:rPr lang="zh-CN" altLang="en-US" dirty="0"/>
              <a:t>因为我们现在考虑的是上边缘可见，会得到一条最短上路径，之后会考虑下边缘可见点，会得到一条最短下路径，最短路径是最短上路径和最短下路径之间更短的那条。</a:t>
            </a:r>
            <a:endParaRPr lang="en-US" altLang="zh-CN" dirty="0"/>
          </a:p>
          <a:p>
            <a:r>
              <a:rPr lang="zh-CN" altLang="en-US" dirty="0"/>
              <a:t>求最短下路径的方法与求最短上路径是类似的，只是将考虑的边缘可见点从上改为下，原理是相同的。</a:t>
            </a:r>
          </a:p>
        </p:txBody>
      </p:sp>
      <p:sp>
        <p:nvSpPr>
          <p:cNvPr id="4" name="灯片编号占位符 3"/>
          <p:cNvSpPr>
            <a:spLocks noGrp="1"/>
          </p:cNvSpPr>
          <p:nvPr>
            <p:ph type="sldNum" sz="quarter" idx="5"/>
          </p:nvPr>
        </p:nvSpPr>
        <p:spPr/>
        <p:txBody>
          <a:bodyPr/>
          <a:lstStyle/>
          <a:p>
            <a:fld id="{395D20CD-A45C-40EF-BC24-81314A64C621}" type="slidenum">
              <a:rPr lang="zh-CN" altLang="en-US" smtClean="0"/>
              <a:t>14</a:t>
            </a:fld>
            <a:endParaRPr lang="zh-CN" altLang="en-US"/>
          </a:p>
        </p:txBody>
      </p:sp>
    </p:spTree>
    <p:extLst>
      <p:ext uri="{BB962C8B-B14F-4D97-AF65-F5344CB8AC3E}">
        <p14:creationId xmlns:p14="http://schemas.microsoft.com/office/powerpoint/2010/main" val="2043631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5D20CD-A45C-40EF-BC24-81314A64C621}" type="slidenum">
              <a:rPr lang="zh-CN" altLang="en-US" smtClean="0"/>
              <a:t>15</a:t>
            </a:fld>
            <a:endParaRPr lang="zh-CN" altLang="en-US"/>
          </a:p>
        </p:txBody>
      </p:sp>
    </p:spTree>
    <p:extLst>
      <p:ext uri="{BB962C8B-B14F-4D97-AF65-F5344CB8AC3E}">
        <p14:creationId xmlns:p14="http://schemas.microsoft.com/office/powerpoint/2010/main" val="2643350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7BE03-E862-D6F9-7B9C-02A642A5AC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9FDF13-F5C7-0688-2B86-086FE66EA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CEF2083-10D4-22B2-AC63-3A06A8469954}"/>
              </a:ext>
            </a:extLst>
          </p:cNvPr>
          <p:cNvSpPr>
            <a:spLocks noGrp="1"/>
          </p:cNvSpPr>
          <p:nvPr>
            <p:ph type="dt" sz="half" idx="10"/>
          </p:nvPr>
        </p:nvSpPr>
        <p:spPr/>
        <p:txBody>
          <a:bodyPr/>
          <a:lstStyle/>
          <a:p>
            <a:fld id="{AE3F9EAF-1429-4BD5-8634-F368B4ED2228}" type="datetimeFigureOut">
              <a:rPr lang="zh-CN" altLang="en-US" smtClean="0"/>
              <a:t>2024/3/31</a:t>
            </a:fld>
            <a:endParaRPr lang="zh-CN" altLang="en-US"/>
          </a:p>
        </p:txBody>
      </p:sp>
      <p:sp>
        <p:nvSpPr>
          <p:cNvPr id="5" name="页脚占位符 4">
            <a:extLst>
              <a:ext uri="{FF2B5EF4-FFF2-40B4-BE49-F238E27FC236}">
                <a16:creationId xmlns:a16="http://schemas.microsoft.com/office/drawing/2014/main" id="{4C8FCDC6-F7DE-712F-B34A-92ABB30FBA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C85122-9A29-D2E0-536C-043B5D4A6013}"/>
              </a:ext>
            </a:extLst>
          </p:cNvPr>
          <p:cNvSpPr>
            <a:spLocks noGrp="1"/>
          </p:cNvSpPr>
          <p:nvPr>
            <p:ph type="sldNum" sz="quarter" idx="12"/>
          </p:nvPr>
        </p:nvSpPr>
        <p:spPr/>
        <p:txBody>
          <a:bodyPr/>
          <a:lstStyle/>
          <a:p>
            <a:fld id="{8E88B01E-0EB6-4F0C-9180-5588F77B647B}" type="slidenum">
              <a:rPr lang="zh-CN" altLang="en-US" smtClean="0"/>
              <a:t>‹#›</a:t>
            </a:fld>
            <a:endParaRPr lang="zh-CN" altLang="en-US"/>
          </a:p>
        </p:txBody>
      </p:sp>
    </p:spTree>
    <p:extLst>
      <p:ext uri="{BB962C8B-B14F-4D97-AF65-F5344CB8AC3E}">
        <p14:creationId xmlns:p14="http://schemas.microsoft.com/office/powerpoint/2010/main" val="347305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30E24-0389-97C7-E641-784302AD8B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D96B28-F36D-94B5-B6CB-09E26B329DB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F47EB3-DE9E-DE10-6893-ADA1A80CB2FE}"/>
              </a:ext>
            </a:extLst>
          </p:cNvPr>
          <p:cNvSpPr>
            <a:spLocks noGrp="1"/>
          </p:cNvSpPr>
          <p:nvPr>
            <p:ph type="dt" sz="half" idx="10"/>
          </p:nvPr>
        </p:nvSpPr>
        <p:spPr/>
        <p:txBody>
          <a:bodyPr/>
          <a:lstStyle/>
          <a:p>
            <a:fld id="{AE3F9EAF-1429-4BD5-8634-F368B4ED2228}" type="datetimeFigureOut">
              <a:rPr lang="zh-CN" altLang="en-US" smtClean="0"/>
              <a:t>2024/3/31</a:t>
            </a:fld>
            <a:endParaRPr lang="zh-CN" altLang="en-US"/>
          </a:p>
        </p:txBody>
      </p:sp>
      <p:sp>
        <p:nvSpPr>
          <p:cNvPr id="5" name="页脚占位符 4">
            <a:extLst>
              <a:ext uri="{FF2B5EF4-FFF2-40B4-BE49-F238E27FC236}">
                <a16:creationId xmlns:a16="http://schemas.microsoft.com/office/drawing/2014/main" id="{8FAC1B65-AF6F-E442-3115-4A5DBB26D4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ECF18-EFAA-9A5B-A76D-81EF1D2B7931}"/>
              </a:ext>
            </a:extLst>
          </p:cNvPr>
          <p:cNvSpPr>
            <a:spLocks noGrp="1"/>
          </p:cNvSpPr>
          <p:nvPr>
            <p:ph type="sldNum" sz="quarter" idx="12"/>
          </p:nvPr>
        </p:nvSpPr>
        <p:spPr/>
        <p:txBody>
          <a:bodyPr/>
          <a:lstStyle/>
          <a:p>
            <a:fld id="{8E88B01E-0EB6-4F0C-9180-5588F77B647B}" type="slidenum">
              <a:rPr lang="zh-CN" altLang="en-US" smtClean="0"/>
              <a:t>‹#›</a:t>
            </a:fld>
            <a:endParaRPr lang="zh-CN" altLang="en-US"/>
          </a:p>
        </p:txBody>
      </p:sp>
    </p:spTree>
    <p:extLst>
      <p:ext uri="{BB962C8B-B14F-4D97-AF65-F5344CB8AC3E}">
        <p14:creationId xmlns:p14="http://schemas.microsoft.com/office/powerpoint/2010/main" val="353914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B17FBB-8480-9188-844A-130F4B18228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C9695B-2A2C-9165-8948-7FFF4EF8D3F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F24089-B62A-81E7-0777-540CE323FB7F}"/>
              </a:ext>
            </a:extLst>
          </p:cNvPr>
          <p:cNvSpPr>
            <a:spLocks noGrp="1"/>
          </p:cNvSpPr>
          <p:nvPr>
            <p:ph type="dt" sz="half" idx="10"/>
          </p:nvPr>
        </p:nvSpPr>
        <p:spPr/>
        <p:txBody>
          <a:bodyPr/>
          <a:lstStyle/>
          <a:p>
            <a:fld id="{AE3F9EAF-1429-4BD5-8634-F368B4ED2228}" type="datetimeFigureOut">
              <a:rPr lang="zh-CN" altLang="en-US" smtClean="0"/>
              <a:t>2024/3/31</a:t>
            </a:fld>
            <a:endParaRPr lang="zh-CN" altLang="en-US"/>
          </a:p>
        </p:txBody>
      </p:sp>
      <p:sp>
        <p:nvSpPr>
          <p:cNvPr id="5" name="页脚占位符 4">
            <a:extLst>
              <a:ext uri="{FF2B5EF4-FFF2-40B4-BE49-F238E27FC236}">
                <a16:creationId xmlns:a16="http://schemas.microsoft.com/office/drawing/2014/main" id="{8643A65A-7A7B-7BCF-00D8-C5633C26DE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3ED709-3D20-748D-496D-034CD4976D96}"/>
              </a:ext>
            </a:extLst>
          </p:cNvPr>
          <p:cNvSpPr>
            <a:spLocks noGrp="1"/>
          </p:cNvSpPr>
          <p:nvPr>
            <p:ph type="sldNum" sz="quarter" idx="12"/>
          </p:nvPr>
        </p:nvSpPr>
        <p:spPr/>
        <p:txBody>
          <a:bodyPr/>
          <a:lstStyle/>
          <a:p>
            <a:fld id="{8E88B01E-0EB6-4F0C-9180-5588F77B647B}" type="slidenum">
              <a:rPr lang="zh-CN" altLang="en-US" smtClean="0"/>
              <a:t>‹#›</a:t>
            </a:fld>
            <a:endParaRPr lang="zh-CN" altLang="en-US"/>
          </a:p>
        </p:txBody>
      </p:sp>
    </p:spTree>
    <p:extLst>
      <p:ext uri="{BB962C8B-B14F-4D97-AF65-F5344CB8AC3E}">
        <p14:creationId xmlns:p14="http://schemas.microsoft.com/office/powerpoint/2010/main" val="2882667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封面页">
    <p:spTree>
      <p:nvGrpSpPr>
        <p:cNvPr id="1" name=""/>
        <p:cNvGrpSpPr/>
        <p:nvPr/>
      </p:nvGrpSpPr>
      <p:grpSpPr>
        <a:xfrm>
          <a:off x="0" y="0"/>
          <a:ext cx="0" cy="0"/>
          <a:chOff x="0" y="0"/>
          <a:chExt cx="0" cy="0"/>
        </a:xfrm>
      </p:grpSpPr>
      <p:pic>
        <p:nvPicPr>
          <p:cNvPr id="47" name="图片 46">
            <a:extLst>
              <a:ext uri="{FF2B5EF4-FFF2-40B4-BE49-F238E27FC236}">
                <a16:creationId xmlns:a16="http://schemas.microsoft.com/office/drawing/2014/main" id="{1C8F79A1-93C8-410D-9FEC-1BE1318C85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0400" y="420970"/>
            <a:ext cx="3208242" cy="402850"/>
          </a:xfrm>
          <a:prstGeom prst="rect">
            <a:avLst/>
          </a:prstGeom>
        </p:spPr>
      </p:pic>
      <p:sp>
        <p:nvSpPr>
          <p:cNvPr id="48" name="矩形 47">
            <a:extLst>
              <a:ext uri="{FF2B5EF4-FFF2-40B4-BE49-F238E27FC236}">
                <a16:creationId xmlns:a16="http://schemas.microsoft.com/office/drawing/2014/main" id="{2380EF19-C987-48FC-AB03-5A37FC7C4AF8}"/>
              </a:ext>
            </a:extLst>
          </p:cNvPr>
          <p:cNvSpPr/>
          <p:nvPr userDrawn="1"/>
        </p:nvSpPr>
        <p:spPr>
          <a:xfrm>
            <a:off x="0" y="2478823"/>
            <a:ext cx="263352" cy="25021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a16="http://schemas.microsoft.com/office/drawing/2014/main" id="{6B5C4064-60F1-45ED-BA12-5C5E43BF6784}"/>
              </a:ext>
            </a:extLst>
          </p:cNvPr>
          <p:cNvPicPr>
            <a:picLocks noChangeAspect="1"/>
          </p:cNvPicPr>
          <p:nvPr userDrawn="1"/>
        </p:nvPicPr>
        <p:blipFill rotWithShape="1">
          <a:blip r:embed="rId3">
            <a:lum bright="70000" contrast="-70000"/>
            <a:extLst>
              <a:ext uri="{28A0092B-C50C-407E-A947-70E740481C1C}">
                <a14:useLocalDpi xmlns:a14="http://schemas.microsoft.com/office/drawing/2010/main" val="0"/>
              </a:ext>
            </a:extLst>
          </a:blip>
          <a:srcRect t="3791" r="25613" b="3791"/>
          <a:stretch/>
        </p:blipFill>
        <p:spPr>
          <a:xfrm>
            <a:off x="6672064" y="-1"/>
            <a:ext cx="5519936" cy="6858001"/>
          </a:xfrm>
          <a:prstGeom prst="rect">
            <a:avLst/>
          </a:prstGeom>
        </p:spPr>
      </p:pic>
    </p:spTree>
    <p:extLst>
      <p:ext uri="{BB962C8B-B14F-4D97-AF65-F5344CB8AC3E}">
        <p14:creationId xmlns:p14="http://schemas.microsoft.com/office/powerpoint/2010/main" val="2446691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1FF2297-1202-4BE3-B5A6-4C674EEAF2BB}"/>
              </a:ext>
            </a:extLst>
          </p:cNvPr>
          <p:cNvCxnSpPr>
            <a:cxnSpLocks/>
          </p:cNvCxnSpPr>
          <p:nvPr userDrawn="1"/>
        </p:nvCxnSpPr>
        <p:spPr>
          <a:xfrm>
            <a:off x="0" y="605830"/>
            <a:ext cx="82562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B59F506D-EEA4-464E-9672-457FF18D0B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0256" y="374027"/>
            <a:ext cx="3692095" cy="463606"/>
          </a:xfrm>
          <a:prstGeom prst="rect">
            <a:avLst/>
          </a:prstGeom>
        </p:spPr>
      </p:pic>
    </p:spTree>
    <p:extLst>
      <p:ext uri="{BB962C8B-B14F-4D97-AF65-F5344CB8AC3E}">
        <p14:creationId xmlns:p14="http://schemas.microsoft.com/office/powerpoint/2010/main" val="3852852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转场页">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BA4B8734-20D2-4411-8B9B-69AB26136A8E}"/>
              </a:ext>
            </a:extLst>
          </p:cNvPr>
          <p:cNvSpPr/>
          <p:nvPr userDrawn="1"/>
        </p:nvSpPr>
        <p:spPr>
          <a:xfrm>
            <a:off x="1203705" y="0"/>
            <a:ext cx="544483" cy="1266802"/>
          </a:xfrm>
          <a:prstGeom prst="parallelogram">
            <a:avLst>
              <a:gd name="adj" fmla="val 23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平行四边形 45">
            <a:extLst>
              <a:ext uri="{FF2B5EF4-FFF2-40B4-BE49-F238E27FC236}">
                <a16:creationId xmlns:a16="http://schemas.microsoft.com/office/drawing/2014/main" id="{CD7A8F3F-B70A-40F5-99FC-C94379F71006}"/>
              </a:ext>
            </a:extLst>
          </p:cNvPr>
          <p:cNvSpPr/>
          <p:nvPr userDrawn="1"/>
        </p:nvSpPr>
        <p:spPr>
          <a:xfrm>
            <a:off x="659222" y="5991022"/>
            <a:ext cx="517115" cy="868961"/>
          </a:xfrm>
          <a:prstGeom prst="parallelogram">
            <a:avLst>
              <a:gd name="adj" fmla="val 173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 name="图片 43">
            <a:extLst>
              <a:ext uri="{FF2B5EF4-FFF2-40B4-BE49-F238E27FC236}">
                <a16:creationId xmlns:a16="http://schemas.microsoft.com/office/drawing/2014/main" id="{53FA9041-4D90-42C2-947F-24D44FC87805}"/>
              </a:ext>
            </a:extLst>
          </p:cNvPr>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t="3791" r="25613" b="3791"/>
          <a:stretch/>
        </p:blipFill>
        <p:spPr>
          <a:xfrm>
            <a:off x="6672064" y="-1"/>
            <a:ext cx="5519936" cy="6858001"/>
          </a:xfrm>
          <a:prstGeom prst="rect">
            <a:avLst/>
          </a:prstGeom>
        </p:spPr>
      </p:pic>
    </p:spTree>
    <p:extLst>
      <p:ext uri="{BB962C8B-B14F-4D97-AF65-F5344CB8AC3E}">
        <p14:creationId xmlns:p14="http://schemas.microsoft.com/office/powerpoint/2010/main" val="2317067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单人自我介绍1">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94F373DB-A4F5-4A1A-AA62-89ECD5098DDE}"/>
              </a:ext>
            </a:extLst>
          </p:cNvPr>
          <p:cNvSpPr/>
          <p:nvPr userDrawn="1"/>
        </p:nvSpPr>
        <p:spPr>
          <a:xfrm>
            <a:off x="10848528" y="1863839"/>
            <a:ext cx="1343472" cy="4175348"/>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A4F0109F-342D-4034-86ED-CD7C46FDCBF5}"/>
              </a:ext>
            </a:extLst>
          </p:cNvPr>
          <p:cNvSpPr/>
          <p:nvPr userDrawn="1"/>
        </p:nvSpPr>
        <p:spPr>
          <a:xfrm>
            <a:off x="-7099" y="1863839"/>
            <a:ext cx="678835" cy="4175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a:extLst>
              <a:ext uri="{FF2B5EF4-FFF2-40B4-BE49-F238E27FC236}">
                <a16:creationId xmlns:a16="http://schemas.microsoft.com/office/drawing/2014/main" id="{CA29FA19-C50A-4C7F-99CD-F30FDFAD2B2E}"/>
              </a:ext>
            </a:extLst>
          </p:cNvPr>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2024/3/31</a:t>
            </a:fld>
            <a:endParaRPr lang="zh-CN" altLang="en-US"/>
          </a:p>
        </p:txBody>
      </p:sp>
      <p:sp>
        <p:nvSpPr>
          <p:cNvPr id="4" name="页脚占位符 3">
            <a:extLst>
              <a:ext uri="{FF2B5EF4-FFF2-40B4-BE49-F238E27FC236}">
                <a16:creationId xmlns:a16="http://schemas.microsoft.com/office/drawing/2014/main" id="{3855EB93-3343-46E3-8A44-FC15913BDB1B}"/>
              </a:ext>
            </a:extLst>
          </p:cNvPr>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F98B4045-FF74-451F-B7B7-8A0722D95F7D}"/>
              </a:ext>
            </a:extLst>
          </p:cNvPr>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cxnSp>
        <p:nvCxnSpPr>
          <p:cNvPr id="6" name="直接连接符 5">
            <a:extLst>
              <a:ext uri="{FF2B5EF4-FFF2-40B4-BE49-F238E27FC236}">
                <a16:creationId xmlns:a16="http://schemas.microsoft.com/office/drawing/2014/main" id="{8046B662-4C6E-44F7-A7A0-6275CE6AE0EC}"/>
              </a:ext>
            </a:extLst>
          </p:cNvPr>
          <p:cNvCxnSpPr/>
          <p:nvPr userDrawn="1"/>
        </p:nvCxnSpPr>
        <p:spPr>
          <a:xfrm>
            <a:off x="0" y="1028700"/>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内容占位符 9">
            <a:extLst>
              <a:ext uri="{FF2B5EF4-FFF2-40B4-BE49-F238E27FC236}">
                <a16:creationId xmlns:a16="http://schemas.microsoft.com/office/drawing/2014/main" id="{8513EF2C-837C-4562-A83D-D70F392E19AF}"/>
              </a:ext>
            </a:extLst>
          </p:cNvPr>
          <p:cNvSpPr>
            <a:spLocks noGrp="1"/>
          </p:cNvSpPr>
          <p:nvPr>
            <p:ph sz="quarter" idx="13" hasCustomPrompt="1"/>
          </p:nvPr>
        </p:nvSpPr>
        <p:spPr>
          <a:xfrm>
            <a:off x="675372" y="252736"/>
            <a:ext cx="2605842" cy="523220"/>
          </a:xfrm>
          <a:prstGeom prst="rect">
            <a:avLst/>
          </a:prstGeom>
          <a:noFill/>
        </p:spPr>
        <p:txBody>
          <a:bodyPr wrap="none" lIns="0" rtlCol="0">
            <a:spAutoFit/>
          </a:bodyPr>
          <a:lstStyle>
            <a:lvl1pPr marL="0" indent="0">
              <a:buNone/>
              <a:defRPr lang="zh-CN" altLang="en-US" sz="2800" b="1" i="0" dirty="0" smtClean="0">
                <a:latin typeface="微软雅黑" panose="020B0503020204020204" pitchFamily="34" charset="-122"/>
                <a:ea typeface="微软雅黑" panose="020B0503020204020204" pitchFamily="34" charset="-122"/>
              </a:defRPr>
            </a:lvl1pPr>
          </a:lstStyle>
          <a:p>
            <a:pPr marL="0" lvl="0"/>
            <a:r>
              <a:rPr lang="zh-CN" altLang="en-US" dirty="0"/>
              <a:t>请输入你的标题</a:t>
            </a:r>
          </a:p>
        </p:txBody>
      </p:sp>
      <p:sp>
        <p:nvSpPr>
          <p:cNvPr id="2" name="矩形 1">
            <a:extLst>
              <a:ext uri="{FF2B5EF4-FFF2-40B4-BE49-F238E27FC236}">
                <a16:creationId xmlns:a16="http://schemas.microsoft.com/office/drawing/2014/main" id="{A119A797-FD8F-4DBD-89D4-4117DA005E50}"/>
              </a:ext>
            </a:extLst>
          </p:cNvPr>
          <p:cNvSpPr/>
          <p:nvPr userDrawn="1"/>
        </p:nvSpPr>
        <p:spPr>
          <a:xfrm>
            <a:off x="575" y="331717"/>
            <a:ext cx="461388"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7CEC3033-0188-4CA9-AB19-4447F35C9E50}"/>
              </a:ext>
            </a:extLst>
          </p:cNvPr>
          <p:cNvSpPr/>
          <p:nvPr userDrawn="1"/>
        </p:nvSpPr>
        <p:spPr>
          <a:xfrm>
            <a:off x="482232"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543FD8C0-2B55-47A9-B5C2-5870B987A0FF}"/>
              </a:ext>
            </a:extLst>
          </p:cNvPr>
          <p:cNvSpPr/>
          <p:nvPr userDrawn="1"/>
        </p:nvSpPr>
        <p:spPr>
          <a:xfrm>
            <a:off x="548219"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图片占位符 15">
            <a:extLst>
              <a:ext uri="{FF2B5EF4-FFF2-40B4-BE49-F238E27FC236}">
                <a16:creationId xmlns:a16="http://schemas.microsoft.com/office/drawing/2014/main" id="{B661E0DE-0BA1-418F-A8C5-33C8BC3EDC9A}"/>
              </a:ext>
            </a:extLst>
          </p:cNvPr>
          <p:cNvSpPr>
            <a:spLocks noGrp="1"/>
          </p:cNvSpPr>
          <p:nvPr>
            <p:ph type="pic" sz="quarter" idx="14"/>
          </p:nvPr>
        </p:nvSpPr>
        <p:spPr>
          <a:xfrm>
            <a:off x="9413661" y="2501096"/>
            <a:ext cx="2151124" cy="3053796"/>
          </a:xfrm>
          <a:custGeom>
            <a:avLst/>
            <a:gdLst>
              <a:gd name="connsiteX0" fmla="*/ 0 w 2151124"/>
              <a:gd name="connsiteY0" fmla="*/ 0 h 3053796"/>
              <a:gd name="connsiteX1" fmla="*/ 2151124 w 2151124"/>
              <a:gd name="connsiteY1" fmla="*/ 0 h 3053796"/>
              <a:gd name="connsiteX2" fmla="*/ 2151124 w 2151124"/>
              <a:gd name="connsiteY2" fmla="*/ 3053796 h 3053796"/>
              <a:gd name="connsiteX3" fmla="*/ 0 w 2151124"/>
              <a:gd name="connsiteY3" fmla="*/ 3053796 h 3053796"/>
            </a:gdLst>
            <a:ahLst/>
            <a:cxnLst>
              <a:cxn ang="0">
                <a:pos x="connsiteX0" y="connsiteY0"/>
              </a:cxn>
              <a:cxn ang="0">
                <a:pos x="connsiteX1" y="connsiteY1"/>
              </a:cxn>
              <a:cxn ang="0">
                <a:pos x="connsiteX2" y="connsiteY2"/>
              </a:cxn>
              <a:cxn ang="0">
                <a:pos x="connsiteX3" y="connsiteY3"/>
              </a:cxn>
            </a:cxnLst>
            <a:rect l="l" t="t" r="r" b="b"/>
            <a:pathLst>
              <a:path w="2151124" h="3053796">
                <a:moveTo>
                  <a:pt x="0" y="0"/>
                </a:moveTo>
                <a:lnTo>
                  <a:pt x="2151124" y="0"/>
                </a:lnTo>
                <a:lnTo>
                  <a:pt x="2151124" y="3053796"/>
                </a:lnTo>
                <a:lnTo>
                  <a:pt x="0" y="3053796"/>
                </a:lnTo>
                <a:close/>
              </a:path>
            </a:pathLst>
          </a:custGeom>
        </p:spPr>
        <p:txBody>
          <a:bodyPr wrap="square">
            <a:noAutofit/>
          </a:bodyPr>
          <a:lstStyle/>
          <a:p>
            <a:endParaRPr lang="zh-CN" altLang="en-US"/>
          </a:p>
        </p:txBody>
      </p:sp>
      <p:pic>
        <p:nvPicPr>
          <p:cNvPr id="19" name="图片 18">
            <a:extLst>
              <a:ext uri="{FF2B5EF4-FFF2-40B4-BE49-F238E27FC236}">
                <a16:creationId xmlns:a16="http://schemas.microsoft.com/office/drawing/2014/main" id="{B04D7E34-0051-48A0-9A29-CF2BC87C73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0256" y="374027"/>
            <a:ext cx="3692095" cy="463606"/>
          </a:xfrm>
          <a:prstGeom prst="rect">
            <a:avLst/>
          </a:prstGeom>
        </p:spPr>
      </p:pic>
    </p:spTree>
    <p:extLst>
      <p:ext uri="{BB962C8B-B14F-4D97-AF65-F5344CB8AC3E}">
        <p14:creationId xmlns:p14="http://schemas.microsoft.com/office/powerpoint/2010/main" val="35237257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结尾页">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98A6751-D024-4190-8136-492CCE9E62A2}"/>
              </a:ext>
            </a:extLst>
          </p:cNvPr>
          <p:cNvGrpSpPr/>
          <p:nvPr userDrawn="1"/>
        </p:nvGrpSpPr>
        <p:grpSpPr>
          <a:xfrm>
            <a:off x="0" y="1979250"/>
            <a:ext cx="263352" cy="3501327"/>
            <a:chOff x="0" y="2145411"/>
            <a:chExt cx="263352" cy="3501327"/>
          </a:xfrm>
        </p:grpSpPr>
        <p:sp>
          <p:nvSpPr>
            <p:cNvPr id="48" name="矩形 47">
              <a:extLst>
                <a:ext uri="{FF2B5EF4-FFF2-40B4-BE49-F238E27FC236}">
                  <a16:creationId xmlns:a16="http://schemas.microsoft.com/office/drawing/2014/main" id="{B6B6D578-CF11-478D-86EE-4DD8A020ABB6}"/>
                </a:ext>
              </a:extLst>
            </p:cNvPr>
            <p:cNvSpPr/>
            <p:nvPr userDrawn="1"/>
          </p:nvSpPr>
          <p:spPr>
            <a:xfrm>
              <a:off x="0" y="2145411"/>
              <a:ext cx="263352" cy="11395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矩形 48">
              <a:extLst>
                <a:ext uri="{FF2B5EF4-FFF2-40B4-BE49-F238E27FC236}">
                  <a16:creationId xmlns:a16="http://schemas.microsoft.com/office/drawing/2014/main" id="{92B1E93B-B1E4-4B83-91E3-3BBEABF06910}"/>
                </a:ext>
              </a:extLst>
            </p:cNvPr>
            <p:cNvSpPr/>
            <p:nvPr userDrawn="1"/>
          </p:nvSpPr>
          <p:spPr>
            <a:xfrm>
              <a:off x="0" y="4505538"/>
              <a:ext cx="263352" cy="114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52" name="图片 51">
            <a:extLst>
              <a:ext uri="{FF2B5EF4-FFF2-40B4-BE49-F238E27FC236}">
                <a16:creationId xmlns:a16="http://schemas.microsoft.com/office/drawing/2014/main" id="{51D3B368-3E4B-4102-9721-8A166F07DA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0400" y="420970"/>
            <a:ext cx="3208242" cy="402850"/>
          </a:xfrm>
          <a:prstGeom prst="rect">
            <a:avLst/>
          </a:prstGeom>
        </p:spPr>
      </p:pic>
      <p:pic>
        <p:nvPicPr>
          <p:cNvPr id="7" name="图片 6">
            <a:extLst>
              <a:ext uri="{FF2B5EF4-FFF2-40B4-BE49-F238E27FC236}">
                <a16:creationId xmlns:a16="http://schemas.microsoft.com/office/drawing/2014/main" id="{183F0E3E-62AA-4757-A9A9-DF27B94DF133}"/>
              </a:ext>
            </a:extLst>
          </p:cNvPr>
          <p:cNvPicPr>
            <a:picLocks noChangeAspect="1"/>
          </p:cNvPicPr>
          <p:nvPr userDrawn="1"/>
        </p:nvPicPr>
        <p:blipFill rotWithShape="1">
          <a:blip r:embed="rId3">
            <a:lum bright="70000" contrast="-70000"/>
            <a:extLst>
              <a:ext uri="{28A0092B-C50C-407E-A947-70E740481C1C}">
                <a14:useLocalDpi xmlns:a14="http://schemas.microsoft.com/office/drawing/2010/main" val="0"/>
              </a:ext>
            </a:extLst>
          </a:blip>
          <a:srcRect t="3791" r="25613" b="3791"/>
          <a:stretch/>
        </p:blipFill>
        <p:spPr>
          <a:xfrm>
            <a:off x="6672064" y="-1"/>
            <a:ext cx="5519936" cy="6858001"/>
          </a:xfrm>
          <a:prstGeom prst="rect">
            <a:avLst/>
          </a:prstGeom>
        </p:spPr>
      </p:pic>
    </p:spTree>
    <p:extLst>
      <p:ext uri="{BB962C8B-B14F-4D97-AF65-F5344CB8AC3E}">
        <p14:creationId xmlns:p14="http://schemas.microsoft.com/office/powerpoint/2010/main" val="562053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单人自我介绍2">
    <p:spTree>
      <p:nvGrpSpPr>
        <p:cNvPr id="1" name=""/>
        <p:cNvGrpSpPr/>
        <p:nvPr/>
      </p:nvGrpSpPr>
      <p:grpSpPr>
        <a:xfrm>
          <a:off x="0" y="0"/>
          <a:ext cx="0" cy="0"/>
          <a:chOff x="0" y="0"/>
          <a:chExt cx="0" cy="0"/>
        </a:xfrm>
      </p:grpSpPr>
      <p:sp>
        <p:nvSpPr>
          <p:cNvPr id="14" name="图片占位符 13">
            <a:extLst>
              <a:ext uri="{FF2B5EF4-FFF2-40B4-BE49-F238E27FC236}">
                <a16:creationId xmlns:a16="http://schemas.microsoft.com/office/drawing/2014/main" id="{B7CF14D8-5DB7-436D-BBB4-24B6E31C448D}"/>
              </a:ext>
            </a:extLst>
          </p:cNvPr>
          <p:cNvSpPr>
            <a:spLocks noGrp="1"/>
          </p:cNvSpPr>
          <p:nvPr>
            <p:ph type="pic" sz="quarter" idx="14"/>
          </p:nvPr>
        </p:nvSpPr>
        <p:spPr>
          <a:xfrm>
            <a:off x="846389" y="2500004"/>
            <a:ext cx="2901232" cy="2901232"/>
          </a:xfrm>
          <a:custGeom>
            <a:avLst/>
            <a:gdLst>
              <a:gd name="connsiteX0" fmla="*/ 1450616 w 2901232"/>
              <a:gd name="connsiteY0" fmla="*/ 0 h 2901232"/>
              <a:gd name="connsiteX1" fmla="*/ 2901232 w 2901232"/>
              <a:gd name="connsiteY1" fmla="*/ 1450616 h 2901232"/>
              <a:gd name="connsiteX2" fmla="*/ 1450616 w 2901232"/>
              <a:gd name="connsiteY2" fmla="*/ 2901232 h 2901232"/>
              <a:gd name="connsiteX3" fmla="*/ 0 w 2901232"/>
              <a:gd name="connsiteY3" fmla="*/ 1450616 h 2901232"/>
              <a:gd name="connsiteX4" fmla="*/ 1450616 w 2901232"/>
              <a:gd name="connsiteY4" fmla="*/ 0 h 2901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1232" h="2901232">
                <a:moveTo>
                  <a:pt x="1450616" y="0"/>
                </a:moveTo>
                <a:cubicBezTo>
                  <a:pt x="2251769" y="0"/>
                  <a:pt x="2901232" y="649463"/>
                  <a:pt x="2901232" y="1450616"/>
                </a:cubicBezTo>
                <a:cubicBezTo>
                  <a:pt x="2901232" y="2251769"/>
                  <a:pt x="2251769" y="2901232"/>
                  <a:pt x="1450616" y="2901232"/>
                </a:cubicBezTo>
                <a:cubicBezTo>
                  <a:pt x="649463" y="2901232"/>
                  <a:pt x="0" y="2251769"/>
                  <a:pt x="0" y="1450616"/>
                </a:cubicBezTo>
                <a:cubicBezTo>
                  <a:pt x="0" y="649463"/>
                  <a:pt x="649463" y="0"/>
                  <a:pt x="1450616" y="0"/>
                </a:cubicBezTo>
                <a:close/>
              </a:path>
            </a:pathLst>
          </a:custGeom>
          <a:ln w="19050">
            <a:solidFill>
              <a:schemeClr val="accent2"/>
            </a:solidFill>
          </a:ln>
        </p:spPr>
        <p:txBody>
          <a:bodyPr wrap="square">
            <a:noAutofit/>
          </a:bodyPr>
          <a:lstStyle/>
          <a:p>
            <a:endParaRPr lang="zh-CN" altLang="en-US"/>
          </a:p>
        </p:txBody>
      </p:sp>
      <p:sp>
        <p:nvSpPr>
          <p:cNvPr id="3" name="日期占位符 2">
            <a:extLst>
              <a:ext uri="{FF2B5EF4-FFF2-40B4-BE49-F238E27FC236}">
                <a16:creationId xmlns:a16="http://schemas.microsoft.com/office/drawing/2014/main" id="{CA29FA19-C50A-4C7F-99CD-F30FDFAD2B2E}"/>
              </a:ext>
            </a:extLst>
          </p:cNvPr>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2024/3/31</a:t>
            </a:fld>
            <a:endParaRPr lang="zh-CN" altLang="en-US"/>
          </a:p>
        </p:txBody>
      </p:sp>
      <p:sp>
        <p:nvSpPr>
          <p:cNvPr id="4" name="页脚占位符 3">
            <a:extLst>
              <a:ext uri="{FF2B5EF4-FFF2-40B4-BE49-F238E27FC236}">
                <a16:creationId xmlns:a16="http://schemas.microsoft.com/office/drawing/2014/main" id="{3855EB93-3343-46E3-8A44-FC15913BDB1B}"/>
              </a:ext>
            </a:extLst>
          </p:cNvPr>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F98B4045-FF74-451F-B7B7-8A0722D95F7D}"/>
              </a:ext>
            </a:extLst>
          </p:cNvPr>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cxnSp>
        <p:nvCxnSpPr>
          <p:cNvPr id="6" name="直接连接符 5">
            <a:extLst>
              <a:ext uri="{FF2B5EF4-FFF2-40B4-BE49-F238E27FC236}">
                <a16:creationId xmlns:a16="http://schemas.microsoft.com/office/drawing/2014/main" id="{8046B662-4C6E-44F7-A7A0-6275CE6AE0EC}"/>
              </a:ext>
            </a:extLst>
          </p:cNvPr>
          <p:cNvCxnSpPr/>
          <p:nvPr userDrawn="1"/>
        </p:nvCxnSpPr>
        <p:spPr>
          <a:xfrm>
            <a:off x="0" y="1028700"/>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内容占位符 9">
            <a:extLst>
              <a:ext uri="{FF2B5EF4-FFF2-40B4-BE49-F238E27FC236}">
                <a16:creationId xmlns:a16="http://schemas.microsoft.com/office/drawing/2014/main" id="{8513EF2C-837C-4562-A83D-D70F392E19AF}"/>
              </a:ext>
            </a:extLst>
          </p:cNvPr>
          <p:cNvSpPr>
            <a:spLocks noGrp="1"/>
          </p:cNvSpPr>
          <p:nvPr>
            <p:ph sz="quarter" idx="13" hasCustomPrompt="1"/>
          </p:nvPr>
        </p:nvSpPr>
        <p:spPr>
          <a:xfrm>
            <a:off x="675372" y="252736"/>
            <a:ext cx="2605842" cy="523220"/>
          </a:xfrm>
          <a:prstGeom prst="rect">
            <a:avLst/>
          </a:prstGeom>
          <a:noFill/>
        </p:spPr>
        <p:txBody>
          <a:bodyPr wrap="none" lIns="0" rtlCol="0">
            <a:spAutoFit/>
          </a:bodyPr>
          <a:lstStyle>
            <a:lvl1pPr marL="0" indent="0">
              <a:buNone/>
              <a:defRPr lang="zh-CN" altLang="en-US" sz="2800" b="1" i="0" dirty="0" smtClean="0">
                <a:latin typeface="微软雅黑" panose="020B0503020204020204" pitchFamily="34" charset="-122"/>
                <a:ea typeface="微软雅黑" panose="020B0503020204020204" pitchFamily="34" charset="-122"/>
              </a:defRPr>
            </a:lvl1pPr>
          </a:lstStyle>
          <a:p>
            <a:pPr marL="0" lvl="0"/>
            <a:r>
              <a:rPr lang="zh-CN" altLang="en-US" dirty="0"/>
              <a:t>请输入你的标题</a:t>
            </a:r>
          </a:p>
        </p:txBody>
      </p:sp>
      <p:sp>
        <p:nvSpPr>
          <p:cNvPr id="2" name="矩形 1">
            <a:extLst>
              <a:ext uri="{FF2B5EF4-FFF2-40B4-BE49-F238E27FC236}">
                <a16:creationId xmlns:a16="http://schemas.microsoft.com/office/drawing/2014/main" id="{A119A797-FD8F-4DBD-89D4-4117DA005E50}"/>
              </a:ext>
            </a:extLst>
          </p:cNvPr>
          <p:cNvSpPr/>
          <p:nvPr userDrawn="1"/>
        </p:nvSpPr>
        <p:spPr>
          <a:xfrm>
            <a:off x="575" y="331717"/>
            <a:ext cx="461388"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7CEC3033-0188-4CA9-AB19-4447F35C9E50}"/>
              </a:ext>
            </a:extLst>
          </p:cNvPr>
          <p:cNvSpPr/>
          <p:nvPr userDrawn="1"/>
        </p:nvSpPr>
        <p:spPr>
          <a:xfrm>
            <a:off x="482232"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543FD8C0-2B55-47A9-B5C2-5870B987A0FF}"/>
              </a:ext>
            </a:extLst>
          </p:cNvPr>
          <p:cNvSpPr/>
          <p:nvPr userDrawn="1"/>
        </p:nvSpPr>
        <p:spPr>
          <a:xfrm>
            <a:off x="548219"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弧形 15">
            <a:extLst>
              <a:ext uri="{FF2B5EF4-FFF2-40B4-BE49-F238E27FC236}">
                <a16:creationId xmlns:a16="http://schemas.microsoft.com/office/drawing/2014/main" id="{EA029E14-A308-4865-858E-847DA46DB5C7}"/>
              </a:ext>
            </a:extLst>
          </p:cNvPr>
          <p:cNvSpPr/>
          <p:nvPr userDrawn="1"/>
        </p:nvSpPr>
        <p:spPr>
          <a:xfrm>
            <a:off x="577374" y="2230989"/>
            <a:ext cx="3439262" cy="3439262"/>
          </a:xfrm>
          <a:prstGeom prst="arc">
            <a:avLst>
              <a:gd name="adj1" fmla="val 18621151"/>
              <a:gd name="adj2" fmla="val 2574949"/>
            </a:avLst>
          </a:prstGeom>
          <a:ln>
            <a:gradFill>
              <a:gsLst>
                <a:gs pos="13000">
                  <a:schemeClr val="accent2">
                    <a:alpha val="5000"/>
                  </a:schemeClr>
                </a:gs>
                <a:gs pos="100000">
                  <a:schemeClr val="accent2"/>
                </a:gs>
              </a:gsLst>
              <a:lin ang="5400000" scaled="1"/>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a:extLst>
              <a:ext uri="{FF2B5EF4-FFF2-40B4-BE49-F238E27FC236}">
                <a16:creationId xmlns:a16="http://schemas.microsoft.com/office/drawing/2014/main" id="{C2E9BB21-E880-43BB-BE5B-1383C9546153}"/>
              </a:ext>
            </a:extLst>
          </p:cNvPr>
          <p:cNvSpPr/>
          <p:nvPr userDrawn="1"/>
        </p:nvSpPr>
        <p:spPr>
          <a:xfrm>
            <a:off x="578636" y="2234038"/>
            <a:ext cx="3438000" cy="3438000"/>
          </a:xfrm>
          <a:prstGeom prst="arc">
            <a:avLst>
              <a:gd name="adj1" fmla="val 8959078"/>
              <a:gd name="adj2" fmla="val 15246872"/>
            </a:avLst>
          </a:prstGeom>
          <a:ln>
            <a:gradFill>
              <a:gsLst>
                <a:gs pos="0">
                  <a:schemeClr val="accent2"/>
                </a:gs>
                <a:gs pos="87000">
                  <a:schemeClr val="accent2">
                    <a:alpha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7E9D3F8F-3282-40B3-93B2-E828FE57AE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0256" y="374027"/>
            <a:ext cx="3692095" cy="463606"/>
          </a:xfrm>
          <a:prstGeom prst="rect">
            <a:avLst/>
          </a:prstGeom>
        </p:spPr>
      </p:pic>
    </p:spTree>
    <p:extLst>
      <p:ext uri="{BB962C8B-B14F-4D97-AF65-F5344CB8AC3E}">
        <p14:creationId xmlns:p14="http://schemas.microsoft.com/office/powerpoint/2010/main" val="362757808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双人自我介绍1">
    <p:spTree>
      <p:nvGrpSpPr>
        <p:cNvPr id="1" name=""/>
        <p:cNvGrpSpPr/>
        <p:nvPr/>
      </p:nvGrpSpPr>
      <p:grpSpPr>
        <a:xfrm>
          <a:off x="0" y="0"/>
          <a:ext cx="0" cy="0"/>
          <a:chOff x="0" y="0"/>
          <a:chExt cx="0" cy="0"/>
        </a:xfrm>
      </p:grpSpPr>
      <p:sp>
        <p:nvSpPr>
          <p:cNvPr id="18" name="图片占位符 17">
            <a:extLst>
              <a:ext uri="{FF2B5EF4-FFF2-40B4-BE49-F238E27FC236}">
                <a16:creationId xmlns:a16="http://schemas.microsoft.com/office/drawing/2014/main" id="{15CBE1E3-9CA9-40DD-B433-A33986AD3543}"/>
              </a:ext>
            </a:extLst>
          </p:cNvPr>
          <p:cNvSpPr>
            <a:spLocks noGrp="1"/>
          </p:cNvSpPr>
          <p:nvPr>
            <p:ph type="pic" sz="quarter" idx="15"/>
          </p:nvPr>
        </p:nvSpPr>
        <p:spPr>
          <a:xfrm>
            <a:off x="10117071" y="4525003"/>
            <a:ext cx="1368000" cy="1368000"/>
          </a:xfrm>
          <a:custGeom>
            <a:avLst/>
            <a:gdLst>
              <a:gd name="connsiteX0" fmla="*/ 684000 w 1368000"/>
              <a:gd name="connsiteY0" fmla="*/ 0 h 1368000"/>
              <a:gd name="connsiteX1" fmla="*/ 1368000 w 1368000"/>
              <a:gd name="connsiteY1" fmla="*/ 684000 h 1368000"/>
              <a:gd name="connsiteX2" fmla="*/ 684000 w 1368000"/>
              <a:gd name="connsiteY2" fmla="*/ 1368000 h 1368000"/>
              <a:gd name="connsiteX3" fmla="*/ 0 w 1368000"/>
              <a:gd name="connsiteY3" fmla="*/ 684000 h 1368000"/>
              <a:gd name="connsiteX4" fmla="*/ 684000 w 1368000"/>
              <a:gd name="connsiteY4" fmla="*/ 0 h 136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000" h="1368000">
                <a:moveTo>
                  <a:pt x="684000" y="0"/>
                </a:moveTo>
                <a:cubicBezTo>
                  <a:pt x="1061763" y="0"/>
                  <a:pt x="1368000" y="306237"/>
                  <a:pt x="1368000" y="684000"/>
                </a:cubicBezTo>
                <a:cubicBezTo>
                  <a:pt x="1368000" y="1061763"/>
                  <a:pt x="1061763" y="1368000"/>
                  <a:pt x="684000" y="1368000"/>
                </a:cubicBezTo>
                <a:cubicBezTo>
                  <a:pt x="306237" y="1368000"/>
                  <a:pt x="0" y="1061763"/>
                  <a:pt x="0" y="684000"/>
                </a:cubicBezTo>
                <a:cubicBezTo>
                  <a:pt x="0" y="306237"/>
                  <a:pt x="306237" y="0"/>
                  <a:pt x="684000" y="0"/>
                </a:cubicBezTo>
                <a:close/>
              </a:path>
            </a:pathLst>
          </a:custGeom>
          <a:ln>
            <a:solidFill>
              <a:schemeClr val="accent2"/>
            </a:solidFill>
          </a:ln>
        </p:spPr>
        <p:txBody>
          <a:bodyPr wrap="square">
            <a:noAutofit/>
          </a:bodyPr>
          <a:lstStyle/>
          <a:p>
            <a:endParaRPr lang="zh-CN" altLang="en-US"/>
          </a:p>
        </p:txBody>
      </p:sp>
      <p:sp>
        <p:nvSpPr>
          <p:cNvPr id="16" name="图片占位符 15">
            <a:extLst>
              <a:ext uri="{FF2B5EF4-FFF2-40B4-BE49-F238E27FC236}">
                <a16:creationId xmlns:a16="http://schemas.microsoft.com/office/drawing/2014/main" id="{41D5035F-BC63-45C0-9956-27C9C10A5336}"/>
              </a:ext>
            </a:extLst>
          </p:cNvPr>
          <p:cNvSpPr>
            <a:spLocks noGrp="1"/>
          </p:cNvSpPr>
          <p:nvPr>
            <p:ph type="pic" sz="quarter" idx="14"/>
          </p:nvPr>
        </p:nvSpPr>
        <p:spPr>
          <a:xfrm>
            <a:off x="747456" y="2011049"/>
            <a:ext cx="1368000" cy="1368000"/>
          </a:xfrm>
          <a:custGeom>
            <a:avLst/>
            <a:gdLst>
              <a:gd name="connsiteX0" fmla="*/ 684000 w 1368000"/>
              <a:gd name="connsiteY0" fmla="*/ 0 h 1368000"/>
              <a:gd name="connsiteX1" fmla="*/ 1368000 w 1368000"/>
              <a:gd name="connsiteY1" fmla="*/ 684000 h 1368000"/>
              <a:gd name="connsiteX2" fmla="*/ 684000 w 1368000"/>
              <a:gd name="connsiteY2" fmla="*/ 1368000 h 1368000"/>
              <a:gd name="connsiteX3" fmla="*/ 0 w 1368000"/>
              <a:gd name="connsiteY3" fmla="*/ 684000 h 1368000"/>
              <a:gd name="connsiteX4" fmla="*/ 684000 w 1368000"/>
              <a:gd name="connsiteY4" fmla="*/ 0 h 136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000" h="1368000">
                <a:moveTo>
                  <a:pt x="684000" y="0"/>
                </a:moveTo>
                <a:cubicBezTo>
                  <a:pt x="1061763" y="0"/>
                  <a:pt x="1368000" y="306237"/>
                  <a:pt x="1368000" y="684000"/>
                </a:cubicBezTo>
                <a:cubicBezTo>
                  <a:pt x="1368000" y="1061763"/>
                  <a:pt x="1061763" y="1368000"/>
                  <a:pt x="684000" y="1368000"/>
                </a:cubicBezTo>
                <a:cubicBezTo>
                  <a:pt x="306237" y="1368000"/>
                  <a:pt x="0" y="1061763"/>
                  <a:pt x="0" y="684000"/>
                </a:cubicBezTo>
                <a:cubicBezTo>
                  <a:pt x="0" y="306237"/>
                  <a:pt x="306237" y="0"/>
                  <a:pt x="684000" y="0"/>
                </a:cubicBezTo>
                <a:close/>
              </a:path>
            </a:pathLst>
          </a:custGeom>
          <a:ln>
            <a:solidFill>
              <a:schemeClr val="accent2"/>
            </a:solidFill>
          </a:ln>
        </p:spPr>
        <p:txBody>
          <a:bodyPr wrap="square">
            <a:noAutofit/>
          </a:bodyPr>
          <a:lstStyle/>
          <a:p>
            <a:endParaRPr lang="zh-CN" altLang="en-US"/>
          </a:p>
        </p:txBody>
      </p:sp>
      <p:sp>
        <p:nvSpPr>
          <p:cNvPr id="3" name="日期占位符 2">
            <a:extLst>
              <a:ext uri="{FF2B5EF4-FFF2-40B4-BE49-F238E27FC236}">
                <a16:creationId xmlns:a16="http://schemas.microsoft.com/office/drawing/2014/main" id="{CA29FA19-C50A-4C7F-99CD-F30FDFAD2B2E}"/>
              </a:ext>
            </a:extLst>
          </p:cNvPr>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2024/3/31</a:t>
            </a:fld>
            <a:endParaRPr lang="zh-CN" altLang="en-US"/>
          </a:p>
        </p:txBody>
      </p:sp>
      <p:sp>
        <p:nvSpPr>
          <p:cNvPr id="4" name="页脚占位符 3">
            <a:extLst>
              <a:ext uri="{FF2B5EF4-FFF2-40B4-BE49-F238E27FC236}">
                <a16:creationId xmlns:a16="http://schemas.microsoft.com/office/drawing/2014/main" id="{3855EB93-3343-46E3-8A44-FC15913BDB1B}"/>
              </a:ext>
            </a:extLst>
          </p:cNvPr>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F98B4045-FF74-451F-B7B7-8A0722D95F7D}"/>
              </a:ext>
            </a:extLst>
          </p:cNvPr>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cxnSp>
        <p:nvCxnSpPr>
          <p:cNvPr id="6" name="直接连接符 5">
            <a:extLst>
              <a:ext uri="{FF2B5EF4-FFF2-40B4-BE49-F238E27FC236}">
                <a16:creationId xmlns:a16="http://schemas.microsoft.com/office/drawing/2014/main" id="{8046B662-4C6E-44F7-A7A0-6275CE6AE0EC}"/>
              </a:ext>
            </a:extLst>
          </p:cNvPr>
          <p:cNvCxnSpPr/>
          <p:nvPr userDrawn="1"/>
        </p:nvCxnSpPr>
        <p:spPr>
          <a:xfrm>
            <a:off x="0" y="1028700"/>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内容占位符 9">
            <a:extLst>
              <a:ext uri="{FF2B5EF4-FFF2-40B4-BE49-F238E27FC236}">
                <a16:creationId xmlns:a16="http://schemas.microsoft.com/office/drawing/2014/main" id="{8513EF2C-837C-4562-A83D-D70F392E19AF}"/>
              </a:ext>
            </a:extLst>
          </p:cNvPr>
          <p:cNvSpPr>
            <a:spLocks noGrp="1"/>
          </p:cNvSpPr>
          <p:nvPr>
            <p:ph sz="quarter" idx="13" hasCustomPrompt="1"/>
          </p:nvPr>
        </p:nvSpPr>
        <p:spPr>
          <a:xfrm>
            <a:off x="675372" y="252736"/>
            <a:ext cx="2605842" cy="523220"/>
          </a:xfrm>
          <a:prstGeom prst="rect">
            <a:avLst/>
          </a:prstGeom>
          <a:noFill/>
        </p:spPr>
        <p:txBody>
          <a:bodyPr wrap="none" lIns="0" rtlCol="0">
            <a:spAutoFit/>
          </a:bodyPr>
          <a:lstStyle>
            <a:lvl1pPr marL="0" indent="0">
              <a:buNone/>
              <a:defRPr lang="zh-CN" altLang="en-US" sz="2800" b="1" i="0" dirty="0" smtClean="0">
                <a:latin typeface="微软雅黑" panose="020B0503020204020204" pitchFamily="34" charset="-122"/>
                <a:ea typeface="微软雅黑" panose="020B0503020204020204" pitchFamily="34" charset="-122"/>
              </a:defRPr>
            </a:lvl1pPr>
          </a:lstStyle>
          <a:p>
            <a:pPr marL="0" lvl="0"/>
            <a:r>
              <a:rPr lang="zh-CN" altLang="en-US" dirty="0"/>
              <a:t>请输入你的标题</a:t>
            </a:r>
          </a:p>
        </p:txBody>
      </p:sp>
      <p:sp>
        <p:nvSpPr>
          <p:cNvPr id="2" name="矩形 1">
            <a:extLst>
              <a:ext uri="{FF2B5EF4-FFF2-40B4-BE49-F238E27FC236}">
                <a16:creationId xmlns:a16="http://schemas.microsoft.com/office/drawing/2014/main" id="{A119A797-FD8F-4DBD-89D4-4117DA005E50}"/>
              </a:ext>
            </a:extLst>
          </p:cNvPr>
          <p:cNvSpPr/>
          <p:nvPr userDrawn="1"/>
        </p:nvSpPr>
        <p:spPr>
          <a:xfrm>
            <a:off x="575" y="331717"/>
            <a:ext cx="461388"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7CEC3033-0188-4CA9-AB19-4447F35C9E50}"/>
              </a:ext>
            </a:extLst>
          </p:cNvPr>
          <p:cNvSpPr/>
          <p:nvPr userDrawn="1"/>
        </p:nvSpPr>
        <p:spPr>
          <a:xfrm>
            <a:off x="482232"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543FD8C0-2B55-47A9-B5C2-5870B987A0FF}"/>
              </a:ext>
            </a:extLst>
          </p:cNvPr>
          <p:cNvSpPr/>
          <p:nvPr userDrawn="1"/>
        </p:nvSpPr>
        <p:spPr>
          <a:xfrm>
            <a:off x="548219"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a:extLst>
              <a:ext uri="{FF2B5EF4-FFF2-40B4-BE49-F238E27FC236}">
                <a16:creationId xmlns:a16="http://schemas.microsoft.com/office/drawing/2014/main" id="{722F45CB-33F1-4B06-854E-C4E22308A3A7}"/>
              </a:ext>
            </a:extLst>
          </p:cNvPr>
          <p:cNvSpPr/>
          <p:nvPr userDrawn="1"/>
        </p:nvSpPr>
        <p:spPr>
          <a:xfrm>
            <a:off x="675372" y="1938965"/>
            <a:ext cx="1512168" cy="1512168"/>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a:extLst>
              <a:ext uri="{FF2B5EF4-FFF2-40B4-BE49-F238E27FC236}">
                <a16:creationId xmlns:a16="http://schemas.microsoft.com/office/drawing/2014/main" id="{FE6B97DD-5049-4C50-88E9-5653CCC8E392}"/>
              </a:ext>
            </a:extLst>
          </p:cNvPr>
          <p:cNvSpPr/>
          <p:nvPr userDrawn="1"/>
        </p:nvSpPr>
        <p:spPr>
          <a:xfrm>
            <a:off x="10044987" y="4452919"/>
            <a:ext cx="1512168" cy="1512168"/>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a:extLst>
              <a:ext uri="{FF2B5EF4-FFF2-40B4-BE49-F238E27FC236}">
                <a16:creationId xmlns:a16="http://schemas.microsoft.com/office/drawing/2014/main" id="{69C08605-D973-4EAC-A533-F073194282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0256" y="374027"/>
            <a:ext cx="3692095" cy="463606"/>
          </a:xfrm>
          <a:prstGeom prst="rect">
            <a:avLst/>
          </a:prstGeom>
        </p:spPr>
      </p:pic>
    </p:spTree>
    <p:extLst>
      <p:ext uri="{BB962C8B-B14F-4D97-AF65-F5344CB8AC3E}">
        <p14:creationId xmlns:p14="http://schemas.microsoft.com/office/powerpoint/2010/main" val="932628112"/>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双人自我介绍2">
    <p:spTree>
      <p:nvGrpSpPr>
        <p:cNvPr id="1" name=""/>
        <p:cNvGrpSpPr/>
        <p:nvPr/>
      </p:nvGrpSpPr>
      <p:grpSpPr>
        <a:xfrm>
          <a:off x="0" y="0"/>
          <a:ext cx="0" cy="0"/>
          <a:chOff x="0" y="0"/>
          <a:chExt cx="0" cy="0"/>
        </a:xfrm>
      </p:grpSpPr>
      <p:sp>
        <p:nvSpPr>
          <p:cNvPr id="18" name="图片占位符 17">
            <a:extLst>
              <a:ext uri="{FF2B5EF4-FFF2-40B4-BE49-F238E27FC236}">
                <a16:creationId xmlns:a16="http://schemas.microsoft.com/office/drawing/2014/main" id="{DF7FC266-05F4-4549-8B05-979F8B9308C5}"/>
              </a:ext>
            </a:extLst>
          </p:cNvPr>
          <p:cNvSpPr>
            <a:spLocks noGrp="1"/>
          </p:cNvSpPr>
          <p:nvPr>
            <p:ph type="pic" sz="quarter" idx="15"/>
          </p:nvPr>
        </p:nvSpPr>
        <p:spPr>
          <a:xfrm>
            <a:off x="1055440" y="4595300"/>
            <a:ext cx="1368000" cy="1368000"/>
          </a:xfrm>
          <a:custGeom>
            <a:avLst/>
            <a:gdLst>
              <a:gd name="connsiteX0" fmla="*/ 684000 w 1368000"/>
              <a:gd name="connsiteY0" fmla="*/ 0 h 1368000"/>
              <a:gd name="connsiteX1" fmla="*/ 1368000 w 1368000"/>
              <a:gd name="connsiteY1" fmla="*/ 684000 h 1368000"/>
              <a:gd name="connsiteX2" fmla="*/ 684000 w 1368000"/>
              <a:gd name="connsiteY2" fmla="*/ 1368000 h 1368000"/>
              <a:gd name="connsiteX3" fmla="*/ 0 w 1368000"/>
              <a:gd name="connsiteY3" fmla="*/ 684000 h 1368000"/>
              <a:gd name="connsiteX4" fmla="*/ 684000 w 1368000"/>
              <a:gd name="connsiteY4" fmla="*/ 0 h 136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000" h="1368000">
                <a:moveTo>
                  <a:pt x="684000" y="0"/>
                </a:moveTo>
                <a:cubicBezTo>
                  <a:pt x="1061763" y="0"/>
                  <a:pt x="1368000" y="306237"/>
                  <a:pt x="1368000" y="684000"/>
                </a:cubicBezTo>
                <a:cubicBezTo>
                  <a:pt x="1368000" y="1061763"/>
                  <a:pt x="1061763" y="1368000"/>
                  <a:pt x="684000" y="1368000"/>
                </a:cubicBezTo>
                <a:cubicBezTo>
                  <a:pt x="306237" y="1368000"/>
                  <a:pt x="0" y="1061763"/>
                  <a:pt x="0" y="684000"/>
                </a:cubicBezTo>
                <a:cubicBezTo>
                  <a:pt x="0" y="306237"/>
                  <a:pt x="306237" y="0"/>
                  <a:pt x="684000" y="0"/>
                </a:cubicBezTo>
                <a:close/>
              </a:path>
            </a:pathLst>
          </a:custGeom>
          <a:ln>
            <a:solidFill>
              <a:schemeClr val="accent2"/>
            </a:solidFill>
          </a:ln>
        </p:spPr>
        <p:txBody>
          <a:bodyPr wrap="square">
            <a:noAutofit/>
          </a:bodyPr>
          <a:lstStyle/>
          <a:p>
            <a:endParaRPr lang="zh-CN" altLang="en-US"/>
          </a:p>
        </p:txBody>
      </p:sp>
      <p:sp>
        <p:nvSpPr>
          <p:cNvPr id="16" name="图片占位符 15">
            <a:extLst>
              <a:ext uri="{FF2B5EF4-FFF2-40B4-BE49-F238E27FC236}">
                <a16:creationId xmlns:a16="http://schemas.microsoft.com/office/drawing/2014/main" id="{5C53E4DE-1456-40DD-9E0D-D6EA7AEC3E73}"/>
              </a:ext>
            </a:extLst>
          </p:cNvPr>
          <p:cNvSpPr>
            <a:spLocks noGrp="1"/>
          </p:cNvSpPr>
          <p:nvPr>
            <p:ph type="pic" sz="quarter" idx="14"/>
          </p:nvPr>
        </p:nvSpPr>
        <p:spPr>
          <a:xfrm>
            <a:off x="1055440" y="1939727"/>
            <a:ext cx="1368000" cy="1368000"/>
          </a:xfrm>
          <a:custGeom>
            <a:avLst/>
            <a:gdLst>
              <a:gd name="connsiteX0" fmla="*/ 684000 w 1368000"/>
              <a:gd name="connsiteY0" fmla="*/ 0 h 1368000"/>
              <a:gd name="connsiteX1" fmla="*/ 1368000 w 1368000"/>
              <a:gd name="connsiteY1" fmla="*/ 684000 h 1368000"/>
              <a:gd name="connsiteX2" fmla="*/ 684000 w 1368000"/>
              <a:gd name="connsiteY2" fmla="*/ 1368000 h 1368000"/>
              <a:gd name="connsiteX3" fmla="*/ 0 w 1368000"/>
              <a:gd name="connsiteY3" fmla="*/ 684000 h 1368000"/>
              <a:gd name="connsiteX4" fmla="*/ 684000 w 1368000"/>
              <a:gd name="connsiteY4" fmla="*/ 0 h 136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000" h="1368000">
                <a:moveTo>
                  <a:pt x="684000" y="0"/>
                </a:moveTo>
                <a:cubicBezTo>
                  <a:pt x="1061763" y="0"/>
                  <a:pt x="1368000" y="306237"/>
                  <a:pt x="1368000" y="684000"/>
                </a:cubicBezTo>
                <a:cubicBezTo>
                  <a:pt x="1368000" y="1061763"/>
                  <a:pt x="1061763" y="1368000"/>
                  <a:pt x="684000" y="1368000"/>
                </a:cubicBezTo>
                <a:cubicBezTo>
                  <a:pt x="306237" y="1368000"/>
                  <a:pt x="0" y="1061763"/>
                  <a:pt x="0" y="684000"/>
                </a:cubicBezTo>
                <a:cubicBezTo>
                  <a:pt x="0" y="306237"/>
                  <a:pt x="306237" y="0"/>
                  <a:pt x="684000" y="0"/>
                </a:cubicBezTo>
                <a:close/>
              </a:path>
            </a:pathLst>
          </a:custGeom>
          <a:ln>
            <a:solidFill>
              <a:schemeClr val="accent2"/>
            </a:solidFill>
          </a:ln>
        </p:spPr>
        <p:txBody>
          <a:bodyPr wrap="square">
            <a:noAutofit/>
          </a:bodyPr>
          <a:lstStyle/>
          <a:p>
            <a:endParaRPr lang="zh-CN" altLang="en-US"/>
          </a:p>
        </p:txBody>
      </p:sp>
      <p:sp>
        <p:nvSpPr>
          <p:cNvPr id="3" name="日期占位符 2">
            <a:extLst>
              <a:ext uri="{FF2B5EF4-FFF2-40B4-BE49-F238E27FC236}">
                <a16:creationId xmlns:a16="http://schemas.microsoft.com/office/drawing/2014/main" id="{CA29FA19-C50A-4C7F-99CD-F30FDFAD2B2E}"/>
              </a:ext>
            </a:extLst>
          </p:cNvPr>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2024/3/31</a:t>
            </a:fld>
            <a:endParaRPr lang="zh-CN" altLang="en-US"/>
          </a:p>
        </p:txBody>
      </p:sp>
      <p:sp>
        <p:nvSpPr>
          <p:cNvPr id="4" name="页脚占位符 3">
            <a:extLst>
              <a:ext uri="{FF2B5EF4-FFF2-40B4-BE49-F238E27FC236}">
                <a16:creationId xmlns:a16="http://schemas.microsoft.com/office/drawing/2014/main" id="{3855EB93-3343-46E3-8A44-FC15913BDB1B}"/>
              </a:ext>
            </a:extLst>
          </p:cNvPr>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F98B4045-FF74-451F-B7B7-8A0722D95F7D}"/>
              </a:ext>
            </a:extLst>
          </p:cNvPr>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cxnSp>
        <p:nvCxnSpPr>
          <p:cNvPr id="6" name="直接连接符 5">
            <a:extLst>
              <a:ext uri="{FF2B5EF4-FFF2-40B4-BE49-F238E27FC236}">
                <a16:creationId xmlns:a16="http://schemas.microsoft.com/office/drawing/2014/main" id="{8046B662-4C6E-44F7-A7A0-6275CE6AE0EC}"/>
              </a:ext>
            </a:extLst>
          </p:cNvPr>
          <p:cNvCxnSpPr/>
          <p:nvPr userDrawn="1"/>
        </p:nvCxnSpPr>
        <p:spPr>
          <a:xfrm>
            <a:off x="0" y="1028700"/>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内容占位符 9">
            <a:extLst>
              <a:ext uri="{FF2B5EF4-FFF2-40B4-BE49-F238E27FC236}">
                <a16:creationId xmlns:a16="http://schemas.microsoft.com/office/drawing/2014/main" id="{8513EF2C-837C-4562-A83D-D70F392E19AF}"/>
              </a:ext>
            </a:extLst>
          </p:cNvPr>
          <p:cNvSpPr>
            <a:spLocks noGrp="1"/>
          </p:cNvSpPr>
          <p:nvPr>
            <p:ph sz="quarter" idx="13" hasCustomPrompt="1"/>
          </p:nvPr>
        </p:nvSpPr>
        <p:spPr>
          <a:xfrm>
            <a:off x="675372" y="252736"/>
            <a:ext cx="2605842" cy="523220"/>
          </a:xfrm>
          <a:prstGeom prst="rect">
            <a:avLst/>
          </a:prstGeom>
          <a:noFill/>
        </p:spPr>
        <p:txBody>
          <a:bodyPr wrap="none" lIns="0" rtlCol="0">
            <a:spAutoFit/>
          </a:bodyPr>
          <a:lstStyle>
            <a:lvl1pPr marL="0" indent="0">
              <a:buNone/>
              <a:defRPr lang="zh-CN" altLang="en-US" sz="2800" b="1" i="0" dirty="0" smtClean="0">
                <a:latin typeface="微软雅黑" panose="020B0503020204020204" pitchFamily="34" charset="-122"/>
                <a:ea typeface="微软雅黑" panose="020B0503020204020204" pitchFamily="34" charset="-122"/>
              </a:defRPr>
            </a:lvl1pPr>
          </a:lstStyle>
          <a:p>
            <a:pPr marL="0" lvl="0"/>
            <a:r>
              <a:rPr lang="zh-CN" altLang="en-US" dirty="0"/>
              <a:t>请输入你的标题</a:t>
            </a:r>
          </a:p>
        </p:txBody>
      </p:sp>
      <p:sp>
        <p:nvSpPr>
          <p:cNvPr id="2" name="矩形 1">
            <a:extLst>
              <a:ext uri="{FF2B5EF4-FFF2-40B4-BE49-F238E27FC236}">
                <a16:creationId xmlns:a16="http://schemas.microsoft.com/office/drawing/2014/main" id="{A119A797-FD8F-4DBD-89D4-4117DA005E50}"/>
              </a:ext>
            </a:extLst>
          </p:cNvPr>
          <p:cNvSpPr/>
          <p:nvPr userDrawn="1"/>
        </p:nvSpPr>
        <p:spPr>
          <a:xfrm>
            <a:off x="575" y="331717"/>
            <a:ext cx="461388"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7CEC3033-0188-4CA9-AB19-4447F35C9E50}"/>
              </a:ext>
            </a:extLst>
          </p:cNvPr>
          <p:cNvSpPr/>
          <p:nvPr userDrawn="1"/>
        </p:nvSpPr>
        <p:spPr>
          <a:xfrm>
            <a:off x="482232"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543FD8C0-2B55-47A9-B5C2-5870B987A0FF}"/>
              </a:ext>
            </a:extLst>
          </p:cNvPr>
          <p:cNvSpPr/>
          <p:nvPr userDrawn="1"/>
        </p:nvSpPr>
        <p:spPr>
          <a:xfrm>
            <a:off x="548219"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 name="图片 12">
            <a:extLst>
              <a:ext uri="{FF2B5EF4-FFF2-40B4-BE49-F238E27FC236}">
                <a16:creationId xmlns:a16="http://schemas.microsoft.com/office/drawing/2014/main" id="{C15210E8-9D76-43AC-BFB4-4A1D5753693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0256" y="374027"/>
            <a:ext cx="3692095" cy="463606"/>
          </a:xfrm>
          <a:prstGeom prst="rect">
            <a:avLst/>
          </a:prstGeom>
        </p:spPr>
      </p:pic>
    </p:spTree>
    <p:extLst>
      <p:ext uri="{BB962C8B-B14F-4D97-AF65-F5344CB8AC3E}">
        <p14:creationId xmlns:p14="http://schemas.microsoft.com/office/powerpoint/2010/main" val="34845212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E7F84-F1AC-277F-A61D-F25284352E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AC2CDF-7303-11F0-2914-8B41A2EF97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6CA69F-4E58-C85F-7068-AAB205861294}"/>
              </a:ext>
            </a:extLst>
          </p:cNvPr>
          <p:cNvSpPr>
            <a:spLocks noGrp="1"/>
          </p:cNvSpPr>
          <p:nvPr>
            <p:ph type="dt" sz="half" idx="10"/>
          </p:nvPr>
        </p:nvSpPr>
        <p:spPr/>
        <p:txBody>
          <a:bodyPr/>
          <a:lstStyle/>
          <a:p>
            <a:fld id="{AE3F9EAF-1429-4BD5-8634-F368B4ED2228}" type="datetimeFigureOut">
              <a:rPr lang="zh-CN" altLang="en-US" smtClean="0"/>
              <a:t>2024/3/31</a:t>
            </a:fld>
            <a:endParaRPr lang="zh-CN" altLang="en-US"/>
          </a:p>
        </p:txBody>
      </p:sp>
      <p:sp>
        <p:nvSpPr>
          <p:cNvPr id="5" name="页脚占位符 4">
            <a:extLst>
              <a:ext uri="{FF2B5EF4-FFF2-40B4-BE49-F238E27FC236}">
                <a16:creationId xmlns:a16="http://schemas.microsoft.com/office/drawing/2014/main" id="{38CC245B-70C8-F04E-FDDD-C55B62F309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2DA211-597F-AE4E-D5F8-14E773731868}"/>
              </a:ext>
            </a:extLst>
          </p:cNvPr>
          <p:cNvSpPr>
            <a:spLocks noGrp="1"/>
          </p:cNvSpPr>
          <p:nvPr>
            <p:ph type="sldNum" sz="quarter" idx="12"/>
          </p:nvPr>
        </p:nvSpPr>
        <p:spPr/>
        <p:txBody>
          <a:bodyPr/>
          <a:lstStyle/>
          <a:p>
            <a:fld id="{8E88B01E-0EB6-4F0C-9180-5588F77B647B}" type="slidenum">
              <a:rPr lang="zh-CN" altLang="en-US" smtClean="0"/>
              <a:t>‹#›</a:t>
            </a:fld>
            <a:endParaRPr lang="zh-CN" altLang="en-US"/>
          </a:p>
        </p:txBody>
      </p:sp>
    </p:spTree>
    <p:extLst>
      <p:ext uri="{BB962C8B-B14F-4D97-AF65-F5344CB8AC3E}">
        <p14:creationId xmlns:p14="http://schemas.microsoft.com/office/powerpoint/2010/main" val="2660106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2024/3/31</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918285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内容页">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CA29FA19-C50A-4C7F-99CD-F30FDFAD2B2E}"/>
              </a:ext>
            </a:extLst>
          </p:cNvPr>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2024/3/31</a:t>
            </a:fld>
            <a:endParaRPr lang="zh-CN" altLang="en-US"/>
          </a:p>
        </p:txBody>
      </p:sp>
      <p:sp>
        <p:nvSpPr>
          <p:cNvPr id="4" name="页脚占位符 3">
            <a:extLst>
              <a:ext uri="{FF2B5EF4-FFF2-40B4-BE49-F238E27FC236}">
                <a16:creationId xmlns:a16="http://schemas.microsoft.com/office/drawing/2014/main" id="{3855EB93-3343-46E3-8A44-FC15913BDB1B}"/>
              </a:ext>
            </a:extLst>
          </p:cNvPr>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F98B4045-FF74-451F-B7B7-8A0722D95F7D}"/>
              </a:ext>
            </a:extLst>
          </p:cNvPr>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cxnSp>
        <p:nvCxnSpPr>
          <p:cNvPr id="6" name="直接连接符 5">
            <a:extLst>
              <a:ext uri="{FF2B5EF4-FFF2-40B4-BE49-F238E27FC236}">
                <a16:creationId xmlns:a16="http://schemas.microsoft.com/office/drawing/2014/main" id="{8046B662-4C6E-44F7-A7A0-6275CE6AE0EC}"/>
              </a:ext>
            </a:extLst>
          </p:cNvPr>
          <p:cNvCxnSpPr/>
          <p:nvPr userDrawn="1"/>
        </p:nvCxnSpPr>
        <p:spPr>
          <a:xfrm>
            <a:off x="0" y="1028700"/>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内容占位符 9">
            <a:extLst>
              <a:ext uri="{FF2B5EF4-FFF2-40B4-BE49-F238E27FC236}">
                <a16:creationId xmlns:a16="http://schemas.microsoft.com/office/drawing/2014/main" id="{8513EF2C-837C-4562-A83D-D70F392E19AF}"/>
              </a:ext>
            </a:extLst>
          </p:cNvPr>
          <p:cNvSpPr>
            <a:spLocks noGrp="1"/>
          </p:cNvSpPr>
          <p:nvPr>
            <p:ph sz="quarter" idx="13" hasCustomPrompt="1"/>
          </p:nvPr>
        </p:nvSpPr>
        <p:spPr>
          <a:xfrm>
            <a:off x="675372" y="252736"/>
            <a:ext cx="2605842" cy="523220"/>
          </a:xfrm>
          <a:prstGeom prst="rect">
            <a:avLst/>
          </a:prstGeom>
          <a:noFill/>
        </p:spPr>
        <p:txBody>
          <a:bodyPr wrap="none" lIns="0" rtlCol="0">
            <a:spAutoFit/>
          </a:bodyPr>
          <a:lstStyle>
            <a:lvl1pPr marL="0" indent="0">
              <a:buNone/>
              <a:defRPr lang="zh-CN" altLang="en-US" sz="2800" b="1" i="0" dirty="0" smtClean="0">
                <a:latin typeface="微软雅黑" panose="020B0503020204020204" pitchFamily="34" charset="-122"/>
                <a:ea typeface="微软雅黑" panose="020B0503020204020204" pitchFamily="34" charset="-122"/>
              </a:defRPr>
            </a:lvl1pPr>
          </a:lstStyle>
          <a:p>
            <a:pPr marL="0" lvl="0"/>
            <a:r>
              <a:rPr lang="zh-CN" altLang="en-US" dirty="0"/>
              <a:t>请输入你的标题</a:t>
            </a:r>
          </a:p>
        </p:txBody>
      </p:sp>
      <p:sp>
        <p:nvSpPr>
          <p:cNvPr id="2" name="矩形 1">
            <a:extLst>
              <a:ext uri="{FF2B5EF4-FFF2-40B4-BE49-F238E27FC236}">
                <a16:creationId xmlns:a16="http://schemas.microsoft.com/office/drawing/2014/main" id="{A119A797-FD8F-4DBD-89D4-4117DA005E50}"/>
              </a:ext>
            </a:extLst>
          </p:cNvPr>
          <p:cNvSpPr/>
          <p:nvPr userDrawn="1"/>
        </p:nvSpPr>
        <p:spPr>
          <a:xfrm>
            <a:off x="575" y="331717"/>
            <a:ext cx="461388"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7CEC3033-0188-4CA9-AB19-4447F35C9E50}"/>
              </a:ext>
            </a:extLst>
          </p:cNvPr>
          <p:cNvSpPr/>
          <p:nvPr userDrawn="1"/>
        </p:nvSpPr>
        <p:spPr>
          <a:xfrm>
            <a:off x="482232"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543FD8C0-2B55-47A9-B5C2-5870B987A0FF}"/>
              </a:ext>
            </a:extLst>
          </p:cNvPr>
          <p:cNvSpPr/>
          <p:nvPr userDrawn="1"/>
        </p:nvSpPr>
        <p:spPr>
          <a:xfrm>
            <a:off x="548219"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a:extLst>
              <a:ext uri="{FF2B5EF4-FFF2-40B4-BE49-F238E27FC236}">
                <a16:creationId xmlns:a16="http://schemas.microsoft.com/office/drawing/2014/main" id="{F5C9FFCB-6D1E-473F-8813-B6156A5517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0256" y="374027"/>
            <a:ext cx="3692095" cy="463606"/>
          </a:xfrm>
          <a:prstGeom prst="rect">
            <a:avLst/>
          </a:prstGeom>
        </p:spPr>
      </p:pic>
    </p:spTree>
    <p:extLst>
      <p:ext uri="{BB962C8B-B14F-4D97-AF65-F5344CB8AC3E}">
        <p14:creationId xmlns:p14="http://schemas.microsoft.com/office/powerpoint/2010/main" val="78214241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内容页（全图型）">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CA29FA19-C50A-4C7F-99CD-F30FDFAD2B2E}"/>
              </a:ext>
            </a:extLst>
          </p:cNvPr>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2024/3/31</a:t>
            </a:fld>
            <a:endParaRPr lang="zh-CN" altLang="en-US"/>
          </a:p>
        </p:txBody>
      </p:sp>
      <p:sp>
        <p:nvSpPr>
          <p:cNvPr id="4" name="页脚占位符 3">
            <a:extLst>
              <a:ext uri="{FF2B5EF4-FFF2-40B4-BE49-F238E27FC236}">
                <a16:creationId xmlns:a16="http://schemas.microsoft.com/office/drawing/2014/main" id="{3855EB93-3343-46E3-8A44-FC15913BDB1B}"/>
              </a:ext>
            </a:extLst>
          </p:cNvPr>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F98B4045-FF74-451F-B7B7-8A0722D95F7D}"/>
              </a:ext>
            </a:extLst>
          </p:cNvPr>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cxnSp>
        <p:nvCxnSpPr>
          <p:cNvPr id="6" name="直接连接符 5">
            <a:extLst>
              <a:ext uri="{FF2B5EF4-FFF2-40B4-BE49-F238E27FC236}">
                <a16:creationId xmlns:a16="http://schemas.microsoft.com/office/drawing/2014/main" id="{8046B662-4C6E-44F7-A7A0-6275CE6AE0EC}"/>
              </a:ext>
            </a:extLst>
          </p:cNvPr>
          <p:cNvCxnSpPr/>
          <p:nvPr userDrawn="1"/>
        </p:nvCxnSpPr>
        <p:spPr>
          <a:xfrm>
            <a:off x="0" y="1028700"/>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内容占位符 9">
            <a:extLst>
              <a:ext uri="{FF2B5EF4-FFF2-40B4-BE49-F238E27FC236}">
                <a16:creationId xmlns:a16="http://schemas.microsoft.com/office/drawing/2014/main" id="{8513EF2C-837C-4562-A83D-D70F392E19AF}"/>
              </a:ext>
            </a:extLst>
          </p:cNvPr>
          <p:cNvSpPr>
            <a:spLocks noGrp="1"/>
          </p:cNvSpPr>
          <p:nvPr>
            <p:ph sz="quarter" idx="13" hasCustomPrompt="1"/>
          </p:nvPr>
        </p:nvSpPr>
        <p:spPr>
          <a:xfrm>
            <a:off x="675372" y="252736"/>
            <a:ext cx="2605842" cy="523220"/>
          </a:xfrm>
          <a:prstGeom prst="rect">
            <a:avLst/>
          </a:prstGeom>
          <a:noFill/>
        </p:spPr>
        <p:txBody>
          <a:bodyPr wrap="none" lIns="0" rtlCol="0">
            <a:spAutoFit/>
          </a:bodyPr>
          <a:lstStyle>
            <a:lvl1pPr marL="0" indent="0">
              <a:buNone/>
              <a:defRPr lang="zh-CN" altLang="en-US" sz="2800" b="1" i="0" dirty="0" smtClean="0">
                <a:latin typeface="微软雅黑" panose="020B0503020204020204" pitchFamily="34" charset="-122"/>
                <a:ea typeface="微软雅黑" panose="020B0503020204020204" pitchFamily="34" charset="-122"/>
              </a:defRPr>
            </a:lvl1pPr>
          </a:lstStyle>
          <a:p>
            <a:pPr marL="0" lvl="0"/>
            <a:r>
              <a:rPr lang="zh-CN" altLang="en-US" dirty="0"/>
              <a:t>请输入你的标题</a:t>
            </a:r>
          </a:p>
        </p:txBody>
      </p:sp>
      <p:sp>
        <p:nvSpPr>
          <p:cNvPr id="2" name="矩形 1">
            <a:extLst>
              <a:ext uri="{FF2B5EF4-FFF2-40B4-BE49-F238E27FC236}">
                <a16:creationId xmlns:a16="http://schemas.microsoft.com/office/drawing/2014/main" id="{A119A797-FD8F-4DBD-89D4-4117DA005E50}"/>
              </a:ext>
            </a:extLst>
          </p:cNvPr>
          <p:cNvSpPr/>
          <p:nvPr userDrawn="1"/>
        </p:nvSpPr>
        <p:spPr>
          <a:xfrm>
            <a:off x="575" y="331717"/>
            <a:ext cx="461388"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7CEC3033-0188-4CA9-AB19-4447F35C9E50}"/>
              </a:ext>
            </a:extLst>
          </p:cNvPr>
          <p:cNvSpPr/>
          <p:nvPr userDrawn="1"/>
        </p:nvSpPr>
        <p:spPr>
          <a:xfrm>
            <a:off x="482232"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543FD8C0-2B55-47A9-B5C2-5870B987A0FF}"/>
              </a:ext>
            </a:extLst>
          </p:cNvPr>
          <p:cNvSpPr/>
          <p:nvPr userDrawn="1"/>
        </p:nvSpPr>
        <p:spPr>
          <a:xfrm>
            <a:off x="548219"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 name="图片 12">
            <a:extLst>
              <a:ext uri="{FF2B5EF4-FFF2-40B4-BE49-F238E27FC236}">
                <a16:creationId xmlns:a16="http://schemas.microsoft.com/office/drawing/2014/main" id="{D80F4219-290F-4AB8-B46F-FCB254E984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0256" y="374027"/>
            <a:ext cx="3692095" cy="463606"/>
          </a:xfrm>
          <a:prstGeom prst="rect">
            <a:avLst/>
          </a:prstGeom>
        </p:spPr>
      </p:pic>
    </p:spTree>
    <p:extLst>
      <p:ext uri="{BB962C8B-B14F-4D97-AF65-F5344CB8AC3E}">
        <p14:creationId xmlns:p14="http://schemas.microsoft.com/office/powerpoint/2010/main" val="16531225"/>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图文排版1">
    <p:spTree>
      <p:nvGrpSpPr>
        <p:cNvPr id="1" name=""/>
        <p:cNvGrpSpPr/>
        <p:nvPr/>
      </p:nvGrpSpPr>
      <p:grpSpPr>
        <a:xfrm>
          <a:off x="0" y="0"/>
          <a:ext cx="0" cy="0"/>
          <a:chOff x="0" y="0"/>
          <a:chExt cx="0" cy="0"/>
        </a:xfrm>
      </p:grpSpPr>
      <p:sp>
        <p:nvSpPr>
          <p:cNvPr id="14" name="图片占位符 13">
            <a:extLst>
              <a:ext uri="{FF2B5EF4-FFF2-40B4-BE49-F238E27FC236}">
                <a16:creationId xmlns:a16="http://schemas.microsoft.com/office/drawing/2014/main" id="{B6064F90-E3ED-441E-927B-4CBFAD6D8B86}"/>
              </a:ext>
            </a:extLst>
          </p:cNvPr>
          <p:cNvSpPr>
            <a:spLocks noGrp="1"/>
          </p:cNvSpPr>
          <p:nvPr>
            <p:ph type="pic" sz="quarter" idx="14"/>
          </p:nvPr>
        </p:nvSpPr>
        <p:spPr>
          <a:xfrm>
            <a:off x="7608168" y="1385814"/>
            <a:ext cx="3275732" cy="4086373"/>
          </a:xfrm>
          <a:custGeom>
            <a:avLst/>
            <a:gdLst>
              <a:gd name="connsiteX0" fmla="*/ 638039 w 3275732"/>
              <a:gd name="connsiteY0" fmla="*/ 0 h 4086373"/>
              <a:gd name="connsiteX1" fmla="*/ 3275732 w 3275732"/>
              <a:gd name="connsiteY1" fmla="*/ 0 h 4086373"/>
              <a:gd name="connsiteX2" fmla="*/ 3275732 w 3275732"/>
              <a:gd name="connsiteY2" fmla="*/ 4048 h 4086373"/>
              <a:gd name="connsiteX3" fmla="*/ 2638325 w 3275732"/>
              <a:gd name="connsiteY3" fmla="*/ 4086373 h 4086373"/>
              <a:gd name="connsiteX4" fmla="*/ 0 w 3275732"/>
              <a:gd name="connsiteY4" fmla="*/ 4086373 h 4086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5732" h="4086373">
                <a:moveTo>
                  <a:pt x="638039" y="0"/>
                </a:moveTo>
                <a:lnTo>
                  <a:pt x="3275732" y="0"/>
                </a:lnTo>
                <a:lnTo>
                  <a:pt x="3275732" y="4048"/>
                </a:lnTo>
                <a:lnTo>
                  <a:pt x="2638325" y="4086373"/>
                </a:lnTo>
                <a:lnTo>
                  <a:pt x="0" y="4086373"/>
                </a:lnTo>
                <a:close/>
              </a:path>
            </a:pathLst>
          </a:custGeom>
        </p:spPr>
        <p:txBody>
          <a:bodyPr wrap="square">
            <a:noAutofit/>
          </a:bodyPr>
          <a:lstStyle/>
          <a:p>
            <a:endParaRPr lang="zh-CN" altLang="en-US"/>
          </a:p>
        </p:txBody>
      </p:sp>
      <p:sp>
        <p:nvSpPr>
          <p:cNvPr id="3" name="日期占位符 2">
            <a:extLst>
              <a:ext uri="{FF2B5EF4-FFF2-40B4-BE49-F238E27FC236}">
                <a16:creationId xmlns:a16="http://schemas.microsoft.com/office/drawing/2014/main" id="{CA29FA19-C50A-4C7F-99CD-F30FDFAD2B2E}"/>
              </a:ext>
            </a:extLst>
          </p:cNvPr>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2024/3/31</a:t>
            </a:fld>
            <a:endParaRPr lang="zh-CN" altLang="en-US"/>
          </a:p>
        </p:txBody>
      </p:sp>
      <p:sp>
        <p:nvSpPr>
          <p:cNvPr id="4" name="页脚占位符 3">
            <a:extLst>
              <a:ext uri="{FF2B5EF4-FFF2-40B4-BE49-F238E27FC236}">
                <a16:creationId xmlns:a16="http://schemas.microsoft.com/office/drawing/2014/main" id="{3855EB93-3343-46E3-8A44-FC15913BDB1B}"/>
              </a:ext>
            </a:extLst>
          </p:cNvPr>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F98B4045-FF74-451F-B7B7-8A0722D95F7D}"/>
              </a:ext>
            </a:extLst>
          </p:cNvPr>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cxnSp>
        <p:nvCxnSpPr>
          <p:cNvPr id="6" name="直接连接符 5">
            <a:extLst>
              <a:ext uri="{FF2B5EF4-FFF2-40B4-BE49-F238E27FC236}">
                <a16:creationId xmlns:a16="http://schemas.microsoft.com/office/drawing/2014/main" id="{8046B662-4C6E-44F7-A7A0-6275CE6AE0EC}"/>
              </a:ext>
            </a:extLst>
          </p:cNvPr>
          <p:cNvCxnSpPr/>
          <p:nvPr userDrawn="1"/>
        </p:nvCxnSpPr>
        <p:spPr>
          <a:xfrm>
            <a:off x="0" y="1028700"/>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内容占位符 9">
            <a:extLst>
              <a:ext uri="{FF2B5EF4-FFF2-40B4-BE49-F238E27FC236}">
                <a16:creationId xmlns:a16="http://schemas.microsoft.com/office/drawing/2014/main" id="{8513EF2C-837C-4562-A83D-D70F392E19AF}"/>
              </a:ext>
            </a:extLst>
          </p:cNvPr>
          <p:cNvSpPr>
            <a:spLocks noGrp="1"/>
          </p:cNvSpPr>
          <p:nvPr>
            <p:ph sz="quarter" idx="13" hasCustomPrompt="1"/>
          </p:nvPr>
        </p:nvSpPr>
        <p:spPr>
          <a:xfrm>
            <a:off x="675372" y="252736"/>
            <a:ext cx="2605842" cy="523220"/>
          </a:xfrm>
          <a:prstGeom prst="rect">
            <a:avLst/>
          </a:prstGeom>
          <a:noFill/>
        </p:spPr>
        <p:txBody>
          <a:bodyPr wrap="none" lIns="0" rtlCol="0">
            <a:spAutoFit/>
          </a:bodyPr>
          <a:lstStyle>
            <a:lvl1pPr marL="0" indent="0">
              <a:buNone/>
              <a:defRPr lang="zh-CN" altLang="en-US" sz="2800" b="1" i="0" dirty="0" smtClean="0">
                <a:latin typeface="微软雅黑" panose="020B0503020204020204" pitchFamily="34" charset="-122"/>
                <a:ea typeface="微软雅黑" panose="020B0503020204020204" pitchFamily="34" charset="-122"/>
              </a:defRPr>
            </a:lvl1pPr>
          </a:lstStyle>
          <a:p>
            <a:pPr marL="0" lvl="0"/>
            <a:r>
              <a:rPr lang="zh-CN" altLang="en-US" dirty="0"/>
              <a:t>请输入你的标题</a:t>
            </a:r>
          </a:p>
        </p:txBody>
      </p:sp>
      <p:sp>
        <p:nvSpPr>
          <p:cNvPr id="2" name="矩形 1">
            <a:extLst>
              <a:ext uri="{FF2B5EF4-FFF2-40B4-BE49-F238E27FC236}">
                <a16:creationId xmlns:a16="http://schemas.microsoft.com/office/drawing/2014/main" id="{A119A797-FD8F-4DBD-89D4-4117DA005E50}"/>
              </a:ext>
            </a:extLst>
          </p:cNvPr>
          <p:cNvSpPr/>
          <p:nvPr userDrawn="1"/>
        </p:nvSpPr>
        <p:spPr>
          <a:xfrm>
            <a:off x="575" y="331717"/>
            <a:ext cx="461388"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7CEC3033-0188-4CA9-AB19-4447F35C9E50}"/>
              </a:ext>
            </a:extLst>
          </p:cNvPr>
          <p:cNvSpPr/>
          <p:nvPr userDrawn="1"/>
        </p:nvSpPr>
        <p:spPr>
          <a:xfrm>
            <a:off x="482232"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543FD8C0-2B55-47A9-B5C2-5870B987A0FF}"/>
              </a:ext>
            </a:extLst>
          </p:cNvPr>
          <p:cNvSpPr/>
          <p:nvPr userDrawn="1"/>
        </p:nvSpPr>
        <p:spPr>
          <a:xfrm>
            <a:off x="548219"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图片 11">
            <a:extLst>
              <a:ext uri="{FF2B5EF4-FFF2-40B4-BE49-F238E27FC236}">
                <a16:creationId xmlns:a16="http://schemas.microsoft.com/office/drawing/2014/main" id="{FFA163AD-8E9E-4E78-9397-9D28BC75DE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0256" y="374027"/>
            <a:ext cx="3692095" cy="463606"/>
          </a:xfrm>
          <a:prstGeom prst="rect">
            <a:avLst/>
          </a:prstGeom>
        </p:spPr>
      </p:pic>
    </p:spTree>
    <p:extLst>
      <p:ext uri="{BB962C8B-B14F-4D97-AF65-F5344CB8AC3E}">
        <p14:creationId xmlns:p14="http://schemas.microsoft.com/office/powerpoint/2010/main" val="1423801823"/>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图文排版2">
    <p:spTree>
      <p:nvGrpSpPr>
        <p:cNvPr id="1" name=""/>
        <p:cNvGrpSpPr/>
        <p:nvPr/>
      </p:nvGrpSpPr>
      <p:grpSpPr>
        <a:xfrm>
          <a:off x="0" y="0"/>
          <a:ext cx="0" cy="0"/>
          <a:chOff x="0" y="0"/>
          <a:chExt cx="0" cy="0"/>
        </a:xfrm>
      </p:grpSpPr>
      <p:sp>
        <p:nvSpPr>
          <p:cNvPr id="24" name="图片占位符 23">
            <a:extLst>
              <a:ext uri="{FF2B5EF4-FFF2-40B4-BE49-F238E27FC236}">
                <a16:creationId xmlns:a16="http://schemas.microsoft.com/office/drawing/2014/main" id="{AC6F04EB-4E6F-4E48-8B72-963D7E10148B}"/>
              </a:ext>
            </a:extLst>
          </p:cNvPr>
          <p:cNvSpPr>
            <a:spLocks noGrp="1"/>
          </p:cNvSpPr>
          <p:nvPr>
            <p:ph type="pic" sz="quarter" idx="13"/>
          </p:nvPr>
        </p:nvSpPr>
        <p:spPr>
          <a:xfrm>
            <a:off x="9480376" y="1556792"/>
            <a:ext cx="1584176" cy="1584176"/>
          </a:xfrm>
          <a:custGeom>
            <a:avLst/>
            <a:gdLst>
              <a:gd name="connsiteX0" fmla="*/ 792088 w 1584176"/>
              <a:gd name="connsiteY0" fmla="*/ 523253 h 1584176"/>
              <a:gd name="connsiteX1" fmla="*/ 523253 w 1584176"/>
              <a:gd name="connsiteY1" fmla="*/ 792088 h 1584176"/>
              <a:gd name="connsiteX2" fmla="*/ 792088 w 1584176"/>
              <a:gd name="connsiteY2" fmla="*/ 1060923 h 1584176"/>
              <a:gd name="connsiteX3" fmla="*/ 1060923 w 1584176"/>
              <a:gd name="connsiteY3" fmla="*/ 792088 h 1584176"/>
              <a:gd name="connsiteX4" fmla="*/ 792088 w 1584176"/>
              <a:gd name="connsiteY4" fmla="*/ 523253 h 1584176"/>
              <a:gd name="connsiteX5" fmla="*/ 792088 w 1584176"/>
              <a:gd name="connsiteY5" fmla="*/ 0 h 1584176"/>
              <a:gd name="connsiteX6" fmla="*/ 1584176 w 1584176"/>
              <a:gd name="connsiteY6" fmla="*/ 792088 h 1584176"/>
              <a:gd name="connsiteX7" fmla="*/ 792088 w 1584176"/>
              <a:gd name="connsiteY7" fmla="*/ 1584176 h 1584176"/>
              <a:gd name="connsiteX8" fmla="*/ 0 w 1584176"/>
              <a:gd name="connsiteY8" fmla="*/ 792088 h 1584176"/>
              <a:gd name="connsiteX9" fmla="*/ 792088 w 1584176"/>
              <a:gd name="connsiteY9" fmla="*/ 0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4176" h="1584176">
                <a:moveTo>
                  <a:pt x="792088" y="523253"/>
                </a:moveTo>
                <a:cubicBezTo>
                  <a:pt x="643615" y="523253"/>
                  <a:pt x="523253" y="643615"/>
                  <a:pt x="523253" y="792088"/>
                </a:cubicBezTo>
                <a:cubicBezTo>
                  <a:pt x="523253" y="940561"/>
                  <a:pt x="643615" y="1060923"/>
                  <a:pt x="792088" y="1060923"/>
                </a:cubicBezTo>
                <a:cubicBezTo>
                  <a:pt x="940561" y="1060923"/>
                  <a:pt x="1060923" y="940561"/>
                  <a:pt x="1060923" y="792088"/>
                </a:cubicBezTo>
                <a:cubicBezTo>
                  <a:pt x="1060923" y="643615"/>
                  <a:pt x="940561" y="523253"/>
                  <a:pt x="792088" y="523253"/>
                </a:cubicBezTo>
                <a:close/>
                <a:moveTo>
                  <a:pt x="792088" y="0"/>
                </a:moveTo>
                <a:cubicBezTo>
                  <a:pt x="1229546" y="0"/>
                  <a:pt x="1584176" y="354630"/>
                  <a:pt x="1584176" y="792088"/>
                </a:cubicBezTo>
                <a:cubicBezTo>
                  <a:pt x="1584176" y="1229546"/>
                  <a:pt x="1229546" y="1584176"/>
                  <a:pt x="792088" y="1584176"/>
                </a:cubicBezTo>
                <a:cubicBezTo>
                  <a:pt x="354630" y="1584176"/>
                  <a:pt x="0" y="1229546"/>
                  <a:pt x="0" y="792088"/>
                </a:cubicBezTo>
                <a:cubicBezTo>
                  <a:pt x="0" y="354630"/>
                  <a:pt x="354630" y="0"/>
                  <a:pt x="792088" y="0"/>
                </a:cubicBezTo>
                <a:close/>
              </a:path>
            </a:pathLst>
          </a:custGeom>
        </p:spPr>
        <p:txBody>
          <a:bodyPr wrap="square">
            <a:noAutofit/>
          </a:bodyPr>
          <a:lstStyle/>
          <a:p>
            <a:endParaRPr lang="zh-CN" altLang="en-US"/>
          </a:p>
        </p:txBody>
      </p:sp>
      <p:sp>
        <p:nvSpPr>
          <p:cNvPr id="21" name="图片占位符 20">
            <a:extLst>
              <a:ext uri="{FF2B5EF4-FFF2-40B4-BE49-F238E27FC236}">
                <a16:creationId xmlns:a16="http://schemas.microsoft.com/office/drawing/2014/main" id="{8BE810E0-F3AF-41EC-B0AA-41A393E77867}"/>
              </a:ext>
            </a:extLst>
          </p:cNvPr>
          <p:cNvSpPr>
            <a:spLocks noGrp="1"/>
          </p:cNvSpPr>
          <p:nvPr>
            <p:ph type="pic" sz="quarter" idx="12"/>
          </p:nvPr>
        </p:nvSpPr>
        <p:spPr>
          <a:xfrm>
            <a:off x="6696066" y="1556792"/>
            <a:ext cx="1584176" cy="1584176"/>
          </a:xfrm>
          <a:custGeom>
            <a:avLst/>
            <a:gdLst>
              <a:gd name="connsiteX0" fmla="*/ 792088 w 1584176"/>
              <a:gd name="connsiteY0" fmla="*/ 523253 h 1584176"/>
              <a:gd name="connsiteX1" fmla="*/ 523253 w 1584176"/>
              <a:gd name="connsiteY1" fmla="*/ 792088 h 1584176"/>
              <a:gd name="connsiteX2" fmla="*/ 792088 w 1584176"/>
              <a:gd name="connsiteY2" fmla="*/ 1060923 h 1584176"/>
              <a:gd name="connsiteX3" fmla="*/ 1060923 w 1584176"/>
              <a:gd name="connsiteY3" fmla="*/ 792088 h 1584176"/>
              <a:gd name="connsiteX4" fmla="*/ 792088 w 1584176"/>
              <a:gd name="connsiteY4" fmla="*/ 523253 h 1584176"/>
              <a:gd name="connsiteX5" fmla="*/ 792088 w 1584176"/>
              <a:gd name="connsiteY5" fmla="*/ 0 h 1584176"/>
              <a:gd name="connsiteX6" fmla="*/ 1584176 w 1584176"/>
              <a:gd name="connsiteY6" fmla="*/ 792088 h 1584176"/>
              <a:gd name="connsiteX7" fmla="*/ 792088 w 1584176"/>
              <a:gd name="connsiteY7" fmla="*/ 1584176 h 1584176"/>
              <a:gd name="connsiteX8" fmla="*/ 0 w 1584176"/>
              <a:gd name="connsiteY8" fmla="*/ 792088 h 1584176"/>
              <a:gd name="connsiteX9" fmla="*/ 792088 w 1584176"/>
              <a:gd name="connsiteY9" fmla="*/ 0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4176" h="1584176">
                <a:moveTo>
                  <a:pt x="792088" y="523253"/>
                </a:moveTo>
                <a:cubicBezTo>
                  <a:pt x="643615" y="523253"/>
                  <a:pt x="523253" y="643615"/>
                  <a:pt x="523253" y="792088"/>
                </a:cubicBezTo>
                <a:cubicBezTo>
                  <a:pt x="523253" y="940561"/>
                  <a:pt x="643615" y="1060923"/>
                  <a:pt x="792088" y="1060923"/>
                </a:cubicBezTo>
                <a:cubicBezTo>
                  <a:pt x="940561" y="1060923"/>
                  <a:pt x="1060923" y="940561"/>
                  <a:pt x="1060923" y="792088"/>
                </a:cubicBezTo>
                <a:cubicBezTo>
                  <a:pt x="1060923" y="643615"/>
                  <a:pt x="940561" y="523253"/>
                  <a:pt x="792088" y="523253"/>
                </a:cubicBezTo>
                <a:close/>
                <a:moveTo>
                  <a:pt x="792088" y="0"/>
                </a:moveTo>
                <a:cubicBezTo>
                  <a:pt x="1229546" y="0"/>
                  <a:pt x="1584176" y="354630"/>
                  <a:pt x="1584176" y="792088"/>
                </a:cubicBezTo>
                <a:cubicBezTo>
                  <a:pt x="1584176" y="1229546"/>
                  <a:pt x="1229546" y="1584176"/>
                  <a:pt x="792088" y="1584176"/>
                </a:cubicBezTo>
                <a:cubicBezTo>
                  <a:pt x="354630" y="1584176"/>
                  <a:pt x="0" y="1229546"/>
                  <a:pt x="0" y="792088"/>
                </a:cubicBezTo>
                <a:cubicBezTo>
                  <a:pt x="0" y="354630"/>
                  <a:pt x="354630" y="0"/>
                  <a:pt x="792088" y="0"/>
                </a:cubicBezTo>
                <a:close/>
              </a:path>
            </a:pathLst>
          </a:custGeom>
        </p:spPr>
        <p:txBody>
          <a:bodyPr wrap="square">
            <a:noAutofit/>
          </a:bodyPr>
          <a:lstStyle/>
          <a:p>
            <a:endParaRPr lang="zh-CN" altLang="en-US"/>
          </a:p>
        </p:txBody>
      </p:sp>
      <p:sp>
        <p:nvSpPr>
          <p:cNvPr id="18" name="图片占位符 17">
            <a:extLst>
              <a:ext uri="{FF2B5EF4-FFF2-40B4-BE49-F238E27FC236}">
                <a16:creationId xmlns:a16="http://schemas.microsoft.com/office/drawing/2014/main" id="{A3F0F6D3-BDFB-46E1-90A9-543E1572A5A1}"/>
              </a:ext>
            </a:extLst>
          </p:cNvPr>
          <p:cNvSpPr>
            <a:spLocks noGrp="1"/>
          </p:cNvSpPr>
          <p:nvPr>
            <p:ph type="pic" sz="quarter" idx="11"/>
          </p:nvPr>
        </p:nvSpPr>
        <p:spPr>
          <a:xfrm>
            <a:off x="3911757" y="1556792"/>
            <a:ext cx="1584176" cy="1584176"/>
          </a:xfrm>
          <a:custGeom>
            <a:avLst/>
            <a:gdLst>
              <a:gd name="connsiteX0" fmla="*/ 792088 w 1584176"/>
              <a:gd name="connsiteY0" fmla="*/ 523253 h 1584176"/>
              <a:gd name="connsiteX1" fmla="*/ 523253 w 1584176"/>
              <a:gd name="connsiteY1" fmla="*/ 792088 h 1584176"/>
              <a:gd name="connsiteX2" fmla="*/ 792088 w 1584176"/>
              <a:gd name="connsiteY2" fmla="*/ 1060923 h 1584176"/>
              <a:gd name="connsiteX3" fmla="*/ 1060923 w 1584176"/>
              <a:gd name="connsiteY3" fmla="*/ 792088 h 1584176"/>
              <a:gd name="connsiteX4" fmla="*/ 792088 w 1584176"/>
              <a:gd name="connsiteY4" fmla="*/ 523253 h 1584176"/>
              <a:gd name="connsiteX5" fmla="*/ 792088 w 1584176"/>
              <a:gd name="connsiteY5" fmla="*/ 0 h 1584176"/>
              <a:gd name="connsiteX6" fmla="*/ 1584176 w 1584176"/>
              <a:gd name="connsiteY6" fmla="*/ 792088 h 1584176"/>
              <a:gd name="connsiteX7" fmla="*/ 792088 w 1584176"/>
              <a:gd name="connsiteY7" fmla="*/ 1584176 h 1584176"/>
              <a:gd name="connsiteX8" fmla="*/ 0 w 1584176"/>
              <a:gd name="connsiteY8" fmla="*/ 792088 h 1584176"/>
              <a:gd name="connsiteX9" fmla="*/ 792088 w 1584176"/>
              <a:gd name="connsiteY9" fmla="*/ 0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4176" h="1584176">
                <a:moveTo>
                  <a:pt x="792088" y="523253"/>
                </a:moveTo>
                <a:cubicBezTo>
                  <a:pt x="643615" y="523253"/>
                  <a:pt x="523253" y="643615"/>
                  <a:pt x="523253" y="792088"/>
                </a:cubicBezTo>
                <a:cubicBezTo>
                  <a:pt x="523253" y="940561"/>
                  <a:pt x="643615" y="1060923"/>
                  <a:pt x="792088" y="1060923"/>
                </a:cubicBezTo>
                <a:cubicBezTo>
                  <a:pt x="940561" y="1060923"/>
                  <a:pt x="1060923" y="940561"/>
                  <a:pt x="1060923" y="792088"/>
                </a:cubicBezTo>
                <a:cubicBezTo>
                  <a:pt x="1060923" y="643615"/>
                  <a:pt x="940561" y="523253"/>
                  <a:pt x="792088" y="523253"/>
                </a:cubicBezTo>
                <a:close/>
                <a:moveTo>
                  <a:pt x="792088" y="0"/>
                </a:moveTo>
                <a:cubicBezTo>
                  <a:pt x="1229546" y="0"/>
                  <a:pt x="1584176" y="354630"/>
                  <a:pt x="1584176" y="792088"/>
                </a:cubicBezTo>
                <a:cubicBezTo>
                  <a:pt x="1584176" y="1229546"/>
                  <a:pt x="1229546" y="1584176"/>
                  <a:pt x="792088" y="1584176"/>
                </a:cubicBezTo>
                <a:cubicBezTo>
                  <a:pt x="354630" y="1584176"/>
                  <a:pt x="0" y="1229546"/>
                  <a:pt x="0" y="792088"/>
                </a:cubicBezTo>
                <a:cubicBezTo>
                  <a:pt x="0" y="354630"/>
                  <a:pt x="354630" y="0"/>
                  <a:pt x="792088" y="0"/>
                </a:cubicBezTo>
                <a:close/>
              </a:path>
            </a:pathLst>
          </a:custGeom>
        </p:spPr>
        <p:txBody>
          <a:bodyPr wrap="square">
            <a:noAutofit/>
          </a:bodyPr>
          <a:lstStyle/>
          <a:p>
            <a:endParaRPr lang="zh-CN" altLang="en-US"/>
          </a:p>
        </p:txBody>
      </p:sp>
      <p:sp>
        <p:nvSpPr>
          <p:cNvPr id="12" name="图片占位符 11">
            <a:extLst>
              <a:ext uri="{FF2B5EF4-FFF2-40B4-BE49-F238E27FC236}">
                <a16:creationId xmlns:a16="http://schemas.microsoft.com/office/drawing/2014/main" id="{607D1421-F65A-44CF-92CF-EA5ED509288C}"/>
              </a:ext>
            </a:extLst>
          </p:cNvPr>
          <p:cNvSpPr>
            <a:spLocks noGrp="1"/>
          </p:cNvSpPr>
          <p:nvPr>
            <p:ph type="pic" sz="quarter" idx="10"/>
          </p:nvPr>
        </p:nvSpPr>
        <p:spPr>
          <a:xfrm>
            <a:off x="1127448" y="1556792"/>
            <a:ext cx="1584176" cy="1584176"/>
          </a:xfrm>
          <a:custGeom>
            <a:avLst/>
            <a:gdLst>
              <a:gd name="connsiteX0" fmla="*/ 792088 w 1584176"/>
              <a:gd name="connsiteY0" fmla="*/ 523253 h 1584176"/>
              <a:gd name="connsiteX1" fmla="*/ 523253 w 1584176"/>
              <a:gd name="connsiteY1" fmla="*/ 792088 h 1584176"/>
              <a:gd name="connsiteX2" fmla="*/ 792088 w 1584176"/>
              <a:gd name="connsiteY2" fmla="*/ 1060923 h 1584176"/>
              <a:gd name="connsiteX3" fmla="*/ 1060923 w 1584176"/>
              <a:gd name="connsiteY3" fmla="*/ 792088 h 1584176"/>
              <a:gd name="connsiteX4" fmla="*/ 792088 w 1584176"/>
              <a:gd name="connsiteY4" fmla="*/ 523253 h 1584176"/>
              <a:gd name="connsiteX5" fmla="*/ 792088 w 1584176"/>
              <a:gd name="connsiteY5" fmla="*/ 0 h 1584176"/>
              <a:gd name="connsiteX6" fmla="*/ 1584176 w 1584176"/>
              <a:gd name="connsiteY6" fmla="*/ 792088 h 1584176"/>
              <a:gd name="connsiteX7" fmla="*/ 792088 w 1584176"/>
              <a:gd name="connsiteY7" fmla="*/ 1584176 h 1584176"/>
              <a:gd name="connsiteX8" fmla="*/ 0 w 1584176"/>
              <a:gd name="connsiteY8" fmla="*/ 792088 h 1584176"/>
              <a:gd name="connsiteX9" fmla="*/ 792088 w 1584176"/>
              <a:gd name="connsiteY9" fmla="*/ 0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4176" h="1584176">
                <a:moveTo>
                  <a:pt x="792088" y="523253"/>
                </a:moveTo>
                <a:cubicBezTo>
                  <a:pt x="643615" y="523253"/>
                  <a:pt x="523253" y="643615"/>
                  <a:pt x="523253" y="792088"/>
                </a:cubicBezTo>
                <a:cubicBezTo>
                  <a:pt x="523253" y="940561"/>
                  <a:pt x="643615" y="1060923"/>
                  <a:pt x="792088" y="1060923"/>
                </a:cubicBezTo>
                <a:cubicBezTo>
                  <a:pt x="940561" y="1060923"/>
                  <a:pt x="1060923" y="940561"/>
                  <a:pt x="1060923" y="792088"/>
                </a:cubicBezTo>
                <a:cubicBezTo>
                  <a:pt x="1060923" y="643615"/>
                  <a:pt x="940561" y="523253"/>
                  <a:pt x="792088" y="523253"/>
                </a:cubicBezTo>
                <a:close/>
                <a:moveTo>
                  <a:pt x="792088" y="0"/>
                </a:moveTo>
                <a:cubicBezTo>
                  <a:pt x="1229546" y="0"/>
                  <a:pt x="1584176" y="354630"/>
                  <a:pt x="1584176" y="792088"/>
                </a:cubicBezTo>
                <a:cubicBezTo>
                  <a:pt x="1584176" y="1229546"/>
                  <a:pt x="1229546" y="1584176"/>
                  <a:pt x="792088" y="1584176"/>
                </a:cubicBezTo>
                <a:cubicBezTo>
                  <a:pt x="354630" y="1584176"/>
                  <a:pt x="0" y="1229546"/>
                  <a:pt x="0" y="792088"/>
                </a:cubicBezTo>
                <a:cubicBezTo>
                  <a:pt x="0" y="354630"/>
                  <a:pt x="354630" y="0"/>
                  <a:pt x="792088" y="0"/>
                </a:cubicBezTo>
                <a:close/>
              </a:path>
            </a:pathLst>
          </a:custGeom>
        </p:spPr>
        <p:txBody>
          <a:bodyPr wrap="square">
            <a:noAutofit/>
          </a:bodyPr>
          <a:lstStyle/>
          <a:p>
            <a:endParaRPr lang="zh-CN" altLang="en-US" dirty="0"/>
          </a:p>
        </p:txBody>
      </p:sp>
      <p:cxnSp>
        <p:nvCxnSpPr>
          <p:cNvPr id="25" name="直接连接符 24">
            <a:extLst>
              <a:ext uri="{FF2B5EF4-FFF2-40B4-BE49-F238E27FC236}">
                <a16:creationId xmlns:a16="http://schemas.microsoft.com/office/drawing/2014/main" id="{1BAFF7BC-F132-487D-8F90-C7684FAF54D0}"/>
              </a:ext>
            </a:extLst>
          </p:cNvPr>
          <p:cNvCxnSpPr/>
          <p:nvPr userDrawn="1"/>
        </p:nvCxnSpPr>
        <p:spPr>
          <a:xfrm>
            <a:off x="0" y="1028700"/>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内容占位符 9">
            <a:extLst>
              <a:ext uri="{FF2B5EF4-FFF2-40B4-BE49-F238E27FC236}">
                <a16:creationId xmlns:a16="http://schemas.microsoft.com/office/drawing/2014/main" id="{509FA0B3-D9EE-470D-9DE7-AECF757907A5}"/>
              </a:ext>
            </a:extLst>
          </p:cNvPr>
          <p:cNvSpPr>
            <a:spLocks noGrp="1"/>
          </p:cNvSpPr>
          <p:nvPr>
            <p:ph sz="quarter" idx="14" hasCustomPrompt="1"/>
          </p:nvPr>
        </p:nvSpPr>
        <p:spPr>
          <a:xfrm>
            <a:off x="675372" y="252736"/>
            <a:ext cx="2605842" cy="523220"/>
          </a:xfrm>
          <a:prstGeom prst="rect">
            <a:avLst/>
          </a:prstGeom>
          <a:noFill/>
        </p:spPr>
        <p:txBody>
          <a:bodyPr wrap="none" lIns="0" rtlCol="0">
            <a:spAutoFit/>
          </a:bodyPr>
          <a:lstStyle>
            <a:lvl1pPr marL="0" indent="0">
              <a:buNone/>
              <a:defRPr lang="zh-CN" altLang="en-US" sz="2800" b="1" i="0" dirty="0" smtClean="0">
                <a:latin typeface="微软雅黑" panose="020B0503020204020204" pitchFamily="34" charset="-122"/>
                <a:ea typeface="微软雅黑" panose="020B0503020204020204" pitchFamily="34" charset="-122"/>
              </a:defRPr>
            </a:lvl1pPr>
          </a:lstStyle>
          <a:p>
            <a:pPr marL="0" lvl="0"/>
            <a:r>
              <a:rPr lang="zh-CN" altLang="en-US" dirty="0"/>
              <a:t>请输入你的标题</a:t>
            </a:r>
          </a:p>
        </p:txBody>
      </p:sp>
      <p:sp>
        <p:nvSpPr>
          <p:cNvPr id="14" name="矩形 13">
            <a:extLst>
              <a:ext uri="{FF2B5EF4-FFF2-40B4-BE49-F238E27FC236}">
                <a16:creationId xmlns:a16="http://schemas.microsoft.com/office/drawing/2014/main" id="{8F75FBFE-CA1E-4DEC-848E-E199485BECCC}"/>
              </a:ext>
            </a:extLst>
          </p:cNvPr>
          <p:cNvSpPr/>
          <p:nvPr userDrawn="1"/>
        </p:nvSpPr>
        <p:spPr>
          <a:xfrm>
            <a:off x="575" y="331717"/>
            <a:ext cx="461388"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F0C77192-0568-475A-9063-559C668F2DC3}"/>
              </a:ext>
            </a:extLst>
          </p:cNvPr>
          <p:cNvSpPr/>
          <p:nvPr userDrawn="1"/>
        </p:nvSpPr>
        <p:spPr>
          <a:xfrm>
            <a:off x="482232"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70CBDD7C-5D45-41D3-AA1D-7C74B94A8418}"/>
              </a:ext>
            </a:extLst>
          </p:cNvPr>
          <p:cNvSpPr/>
          <p:nvPr userDrawn="1"/>
        </p:nvSpPr>
        <p:spPr>
          <a:xfrm>
            <a:off x="548219"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 name="图片 12">
            <a:extLst>
              <a:ext uri="{FF2B5EF4-FFF2-40B4-BE49-F238E27FC236}">
                <a16:creationId xmlns:a16="http://schemas.microsoft.com/office/drawing/2014/main" id="{C35CAD50-AAF1-4395-BF58-E974EC5FC4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0256" y="374027"/>
            <a:ext cx="3692095" cy="463606"/>
          </a:xfrm>
          <a:prstGeom prst="rect">
            <a:avLst/>
          </a:prstGeom>
        </p:spPr>
      </p:pic>
    </p:spTree>
    <p:extLst>
      <p:ext uri="{BB962C8B-B14F-4D97-AF65-F5344CB8AC3E}">
        <p14:creationId xmlns:p14="http://schemas.microsoft.com/office/powerpoint/2010/main" val="354140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图文排版3">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1C7996F6-DBD6-4A58-A87D-C8FADF3B286F}"/>
              </a:ext>
            </a:extLst>
          </p:cNvPr>
          <p:cNvSpPr>
            <a:spLocks noGrp="1"/>
          </p:cNvSpPr>
          <p:nvPr>
            <p:ph type="pic" sz="quarter" idx="10"/>
          </p:nvPr>
        </p:nvSpPr>
        <p:spPr>
          <a:xfrm>
            <a:off x="1258293" y="1916832"/>
            <a:ext cx="2784673" cy="1656184"/>
          </a:xfrm>
          <a:custGeom>
            <a:avLst/>
            <a:gdLst>
              <a:gd name="connsiteX0" fmla="*/ 356202 w 2784673"/>
              <a:gd name="connsiteY0" fmla="*/ 144016 h 1656184"/>
              <a:gd name="connsiteX1" fmla="*/ 326052 w 2784673"/>
              <a:gd name="connsiteY1" fmla="*/ 174166 h 1656184"/>
              <a:gd name="connsiteX2" fmla="*/ 356202 w 2784673"/>
              <a:gd name="connsiteY2" fmla="*/ 204316 h 1656184"/>
              <a:gd name="connsiteX3" fmla="*/ 655942 w 2784673"/>
              <a:gd name="connsiteY3" fmla="*/ 204316 h 1656184"/>
              <a:gd name="connsiteX4" fmla="*/ 686092 w 2784673"/>
              <a:gd name="connsiteY4" fmla="*/ 174166 h 1656184"/>
              <a:gd name="connsiteX5" fmla="*/ 655942 w 2784673"/>
              <a:gd name="connsiteY5" fmla="*/ 144016 h 1656184"/>
              <a:gd name="connsiteX6" fmla="*/ 236259 w 2784673"/>
              <a:gd name="connsiteY6" fmla="*/ 144016 h 1656184"/>
              <a:gd name="connsiteX7" fmla="*/ 206109 w 2784673"/>
              <a:gd name="connsiteY7" fmla="*/ 174166 h 1656184"/>
              <a:gd name="connsiteX8" fmla="*/ 236259 w 2784673"/>
              <a:gd name="connsiteY8" fmla="*/ 204316 h 1656184"/>
              <a:gd name="connsiteX9" fmla="*/ 266409 w 2784673"/>
              <a:gd name="connsiteY9" fmla="*/ 174166 h 1656184"/>
              <a:gd name="connsiteX10" fmla="*/ 236259 w 2784673"/>
              <a:gd name="connsiteY10" fmla="*/ 144016 h 1656184"/>
              <a:gd name="connsiteX11" fmla="*/ 66231 w 2784673"/>
              <a:gd name="connsiteY11" fmla="*/ 0 h 1656184"/>
              <a:gd name="connsiteX12" fmla="*/ 2718442 w 2784673"/>
              <a:gd name="connsiteY12" fmla="*/ 0 h 1656184"/>
              <a:gd name="connsiteX13" fmla="*/ 2784673 w 2784673"/>
              <a:gd name="connsiteY13" fmla="*/ 66231 h 1656184"/>
              <a:gd name="connsiteX14" fmla="*/ 2784673 w 2784673"/>
              <a:gd name="connsiteY14" fmla="*/ 1589953 h 1656184"/>
              <a:gd name="connsiteX15" fmla="*/ 2718442 w 2784673"/>
              <a:gd name="connsiteY15" fmla="*/ 1656184 h 1656184"/>
              <a:gd name="connsiteX16" fmla="*/ 66231 w 2784673"/>
              <a:gd name="connsiteY16" fmla="*/ 1656184 h 1656184"/>
              <a:gd name="connsiteX17" fmla="*/ 0 w 2784673"/>
              <a:gd name="connsiteY17" fmla="*/ 1589953 h 1656184"/>
              <a:gd name="connsiteX18" fmla="*/ 0 w 2784673"/>
              <a:gd name="connsiteY18" fmla="*/ 66231 h 1656184"/>
              <a:gd name="connsiteX19" fmla="*/ 66231 w 2784673"/>
              <a:gd name="connsiteY19" fmla="*/ 0 h 165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84673" h="1656184">
                <a:moveTo>
                  <a:pt x="356202" y="144016"/>
                </a:moveTo>
                <a:cubicBezTo>
                  <a:pt x="339551" y="144016"/>
                  <a:pt x="326052" y="157515"/>
                  <a:pt x="326052" y="174166"/>
                </a:cubicBezTo>
                <a:cubicBezTo>
                  <a:pt x="326052" y="190817"/>
                  <a:pt x="339551" y="204316"/>
                  <a:pt x="356202" y="204316"/>
                </a:cubicBezTo>
                <a:lnTo>
                  <a:pt x="655942" y="204316"/>
                </a:lnTo>
                <a:cubicBezTo>
                  <a:pt x="672593" y="204316"/>
                  <a:pt x="686092" y="190817"/>
                  <a:pt x="686092" y="174166"/>
                </a:cubicBezTo>
                <a:cubicBezTo>
                  <a:pt x="686092" y="157515"/>
                  <a:pt x="672593" y="144016"/>
                  <a:pt x="655942" y="144016"/>
                </a:cubicBezTo>
                <a:close/>
                <a:moveTo>
                  <a:pt x="236259" y="144016"/>
                </a:moveTo>
                <a:cubicBezTo>
                  <a:pt x="219608" y="144016"/>
                  <a:pt x="206109" y="157515"/>
                  <a:pt x="206109" y="174166"/>
                </a:cubicBezTo>
                <a:cubicBezTo>
                  <a:pt x="206109" y="190817"/>
                  <a:pt x="219608" y="204316"/>
                  <a:pt x="236259" y="204316"/>
                </a:cubicBezTo>
                <a:cubicBezTo>
                  <a:pt x="252910" y="204316"/>
                  <a:pt x="266409" y="190817"/>
                  <a:pt x="266409" y="174166"/>
                </a:cubicBezTo>
                <a:cubicBezTo>
                  <a:pt x="266409" y="157515"/>
                  <a:pt x="252910" y="144016"/>
                  <a:pt x="236259" y="144016"/>
                </a:cubicBezTo>
                <a:close/>
                <a:moveTo>
                  <a:pt x="66231" y="0"/>
                </a:moveTo>
                <a:lnTo>
                  <a:pt x="2718442" y="0"/>
                </a:lnTo>
                <a:cubicBezTo>
                  <a:pt x="2755020" y="0"/>
                  <a:pt x="2784673" y="29653"/>
                  <a:pt x="2784673" y="66231"/>
                </a:cubicBezTo>
                <a:lnTo>
                  <a:pt x="2784673" y="1589953"/>
                </a:lnTo>
                <a:cubicBezTo>
                  <a:pt x="2784673" y="1626531"/>
                  <a:pt x="2755020" y="1656184"/>
                  <a:pt x="2718442" y="1656184"/>
                </a:cubicBezTo>
                <a:lnTo>
                  <a:pt x="66231" y="1656184"/>
                </a:lnTo>
                <a:cubicBezTo>
                  <a:pt x="29653" y="1656184"/>
                  <a:pt x="0" y="1626531"/>
                  <a:pt x="0" y="1589953"/>
                </a:cubicBezTo>
                <a:lnTo>
                  <a:pt x="0" y="66231"/>
                </a:lnTo>
                <a:cubicBezTo>
                  <a:pt x="0" y="29653"/>
                  <a:pt x="29653" y="0"/>
                  <a:pt x="66231" y="0"/>
                </a:cubicBezTo>
                <a:close/>
              </a:path>
            </a:pathLst>
          </a:custGeom>
        </p:spPr>
        <p:txBody>
          <a:bodyPr wrap="square">
            <a:noAutofit/>
          </a:bodyPr>
          <a:lstStyle/>
          <a:p>
            <a:endParaRPr lang="zh-CN" altLang="en-US"/>
          </a:p>
        </p:txBody>
      </p:sp>
      <p:sp>
        <p:nvSpPr>
          <p:cNvPr id="12" name="图片占位符 11">
            <a:extLst>
              <a:ext uri="{FF2B5EF4-FFF2-40B4-BE49-F238E27FC236}">
                <a16:creationId xmlns:a16="http://schemas.microsoft.com/office/drawing/2014/main" id="{38F07C0B-71C3-4DC4-960D-F400EE762C48}"/>
              </a:ext>
            </a:extLst>
          </p:cNvPr>
          <p:cNvSpPr>
            <a:spLocks noGrp="1"/>
          </p:cNvSpPr>
          <p:nvPr>
            <p:ph type="pic" sz="quarter" idx="11"/>
          </p:nvPr>
        </p:nvSpPr>
        <p:spPr>
          <a:xfrm>
            <a:off x="4703664" y="1916832"/>
            <a:ext cx="2784673" cy="1656184"/>
          </a:xfrm>
          <a:custGeom>
            <a:avLst/>
            <a:gdLst>
              <a:gd name="connsiteX0" fmla="*/ 356202 w 2784673"/>
              <a:gd name="connsiteY0" fmla="*/ 144016 h 1656184"/>
              <a:gd name="connsiteX1" fmla="*/ 326052 w 2784673"/>
              <a:gd name="connsiteY1" fmla="*/ 174166 h 1656184"/>
              <a:gd name="connsiteX2" fmla="*/ 356202 w 2784673"/>
              <a:gd name="connsiteY2" fmla="*/ 204316 h 1656184"/>
              <a:gd name="connsiteX3" fmla="*/ 655942 w 2784673"/>
              <a:gd name="connsiteY3" fmla="*/ 204316 h 1656184"/>
              <a:gd name="connsiteX4" fmla="*/ 686092 w 2784673"/>
              <a:gd name="connsiteY4" fmla="*/ 174166 h 1656184"/>
              <a:gd name="connsiteX5" fmla="*/ 655942 w 2784673"/>
              <a:gd name="connsiteY5" fmla="*/ 144016 h 1656184"/>
              <a:gd name="connsiteX6" fmla="*/ 236259 w 2784673"/>
              <a:gd name="connsiteY6" fmla="*/ 144016 h 1656184"/>
              <a:gd name="connsiteX7" fmla="*/ 206109 w 2784673"/>
              <a:gd name="connsiteY7" fmla="*/ 174166 h 1656184"/>
              <a:gd name="connsiteX8" fmla="*/ 236259 w 2784673"/>
              <a:gd name="connsiteY8" fmla="*/ 204316 h 1656184"/>
              <a:gd name="connsiteX9" fmla="*/ 266409 w 2784673"/>
              <a:gd name="connsiteY9" fmla="*/ 174166 h 1656184"/>
              <a:gd name="connsiteX10" fmla="*/ 236259 w 2784673"/>
              <a:gd name="connsiteY10" fmla="*/ 144016 h 1656184"/>
              <a:gd name="connsiteX11" fmla="*/ 66231 w 2784673"/>
              <a:gd name="connsiteY11" fmla="*/ 0 h 1656184"/>
              <a:gd name="connsiteX12" fmla="*/ 2718442 w 2784673"/>
              <a:gd name="connsiteY12" fmla="*/ 0 h 1656184"/>
              <a:gd name="connsiteX13" fmla="*/ 2784673 w 2784673"/>
              <a:gd name="connsiteY13" fmla="*/ 66231 h 1656184"/>
              <a:gd name="connsiteX14" fmla="*/ 2784673 w 2784673"/>
              <a:gd name="connsiteY14" fmla="*/ 1589953 h 1656184"/>
              <a:gd name="connsiteX15" fmla="*/ 2718442 w 2784673"/>
              <a:gd name="connsiteY15" fmla="*/ 1656184 h 1656184"/>
              <a:gd name="connsiteX16" fmla="*/ 66231 w 2784673"/>
              <a:gd name="connsiteY16" fmla="*/ 1656184 h 1656184"/>
              <a:gd name="connsiteX17" fmla="*/ 0 w 2784673"/>
              <a:gd name="connsiteY17" fmla="*/ 1589953 h 1656184"/>
              <a:gd name="connsiteX18" fmla="*/ 0 w 2784673"/>
              <a:gd name="connsiteY18" fmla="*/ 66231 h 1656184"/>
              <a:gd name="connsiteX19" fmla="*/ 66231 w 2784673"/>
              <a:gd name="connsiteY19" fmla="*/ 0 h 165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84673" h="1656184">
                <a:moveTo>
                  <a:pt x="356202" y="144016"/>
                </a:moveTo>
                <a:cubicBezTo>
                  <a:pt x="339551" y="144016"/>
                  <a:pt x="326052" y="157515"/>
                  <a:pt x="326052" y="174166"/>
                </a:cubicBezTo>
                <a:cubicBezTo>
                  <a:pt x="326052" y="190817"/>
                  <a:pt x="339551" y="204316"/>
                  <a:pt x="356202" y="204316"/>
                </a:cubicBezTo>
                <a:lnTo>
                  <a:pt x="655942" y="204316"/>
                </a:lnTo>
                <a:cubicBezTo>
                  <a:pt x="672593" y="204316"/>
                  <a:pt x="686092" y="190817"/>
                  <a:pt x="686092" y="174166"/>
                </a:cubicBezTo>
                <a:cubicBezTo>
                  <a:pt x="686092" y="157515"/>
                  <a:pt x="672593" y="144016"/>
                  <a:pt x="655942" y="144016"/>
                </a:cubicBezTo>
                <a:close/>
                <a:moveTo>
                  <a:pt x="236259" y="144016"/>
                </a:moveTo>
                <a:cubicBezTo>
                  <a:pt x="219608" y="144016"/>
                  <a:pt x="206109" y="157515"/>
                  <a:pt x="206109" y="174166"/>
                </a:cubicBezTo>
                <a:cubicBezTo>
                  <a:pt x="206109" y="190817"/>
                  <a:pt x="219608" y="204316"/>
                  <a:pt x="236259" y="204316"/>
                </a:cubicBezTo>
                <a:cubicBezTo>
                  <a:pt x="252910" y="204316"/>
                  <a:pt x="266409" y="190817"/>
                  <a:pt x="266409" y="174166"/>
                </a:cubicBezTo>
                <a:cubicBezTo>
                  <a:pt x="266409" y="157515"/>
                  <a:pt x="252910" y="144016"/>
                  <a:pt x="236259" y="144016"/>
                </a:cubicBezTo>
                <a:close/>
                <a:moveTo>
                  <a:pt x="66231" y="0"/>
                </a:moveTo>
                <a:lnTo>
                  <a:pt x="2718442" y="0"/>
                </a:lnTo>
                <a:cubicBezTo>
                  <a:pt x="2755020" y="0"/>
                  <a:pt x="2784673" y="29653"/>
                  <a:pt x="2784673" y="66231"/>
                </a:cubicBezTo>
                <a:lnTo>
                  <a:pt x="2784673" y="1589953"/>
                </a:lnTo>
                <a:cubicBezTo>
                  <a:pt x="2784673" y="1626531"/>
                  <a:pt x="2755020" y="1656184"/>
                  <a:pt x="2718442" y="1656184"/>
                </a:cubicBezTo>
                <a:lnTo>
                  <a:pt x="66231" y="1656184"/>
                </a:lnTo>
                <a:cubicBezTo>
                  <a:pt x="29653" y="1656184"/>
                  <a:pt x="0" y="1626531"/>
                  <a:pt x="0" y="1589953"/>
                </a:cubicBezTo>
                <a:lnTo>
                  <a:pt x="0" y="66231"/>
                </a:lnTo>
                <a:cubicBezTo>
                  <a:pt x="0" y="29653"/>
                  <a:pt x="29653" y="0"/>
                  <a:pt x="66231" y="0"/>
                </a:cubicBezTo>
                <a:close/>
              </a:path>
            </a:pathLst>
          </a:custGeom>
        </p:spPr>
        <p:txBody>
          <a:bodyPr wrap="square">
            <a:noAutofit/>
          </a:bodyPr>
          <a:lstStyle/>
          <a:p>
            <a:endParaRPr lang="zh-CN" altLang="en-US"/>
          </a:p>
        </p:txBody>
      </p:sp>
      <p:sp>
        <p:nvSpPr>
          <p:cNvPr id="13" name="图片占位符 12">
            <a:extLst>
              <a:ext uri="{FF2B5EF4-FFF2-40B4-BE49-F238E27FC236}">
                <a16:creationId xmlns:a16="http://schemas.microsoft.com/office/drawing/2014/main" id="{2C31814C-B2A0-4A28-A746-F42AB644F2AF}"/>
              </a:ext>
            </a:extLst>
          </p:cNvPr>
          <p:cNvSpPr>
            <a:spLocks noGrp="1"/>
          </p:cNvSpPr>
          <p:nvPr>
            <p:ph type="pic" sz="quarter" idx="12"/>
          </p:nvPr>
        </p:nvSpPr>
        <p:spPr>
          <a:xfrm>
            <a:off x="8149035" y="1916832"/>
            <a:ext cx="2784673" cy="1656184"/>
          </a:xfrm>
          <a:custGeom>
            <a:avLst/>
            <a:gdLst>
              <a:gd name="connsiteX0" fmla="*/ 356202 w 2784673"/>
              <a:gd name="connsiteY0" fmla="*/ 144016 h 1656184"/>
              <a:gd name="connsiteX1" fmla="*/ 326052 w 2784673"/>
              <a:gd name="connsiteY1" fmla="*/ 174166 h 1656184"/>
              <a:gd name="connsiteX2" fmla="*/ 356202 w 2784673"/>
              <a:gd name="connsiteY2" fmla="*/ 204316 h 1656184"/>
              <a:gd name="connsiteX3" fmla="*/ 655942 w 2784673"/>
              <a:gd name="connsiteY3" fmla="*/ 204316 h 1656184"/>
              <a:gd name="connsiteX4" fmla="*/ 686092 w 2784673"/>
              <a:gd name="connsiteY4" fmla="*/ 174166 h 1656184"/>
              <a:gd name="connsiteX5" fmla="*/ 655942 w 2784673"/>
              <a:gd name="connsiteY5" fmla="*/ 144016 h 1656184"/>
              <a:gd name="connsiteX6" fmla="*/ 236259 w 2784673"/>
              <a:gd name="connsiteY6" fmla="*/ 144016 h 1656184"/>
              <a:gd name="connsiteX7" fmla="*/ 206109 w 2784673"/>
              <a:gd name="connsiteY7" fmla="*/ 174166 h 1656184"/>
              <a:gd name="connsiteX8" fmla="*/ 236259 w 2784673"/>
              <a:gd name="connsiteY8" fmla="*/ 204316 h 1656184"/>
              <a:gd name="connsiteX9" fmla="*/ 266409 w 2784673"/>
              <a:gd name="connsiteY9" fmla="*/ 174166 h 1656184"/>
              <a:gd name="connsiteX10" fmla="*/ 236259 w 2784673"/>
              <a:gd name="connsiteY10" fmla="*/ 144016 h 1656184"/>
              <a:gd name="connsiteX11" fmla="*/ 66231 w 2784673"/>
              <a:gd name="connsiteY11" fmla="*/ 0 h 1656184"/>
              <a:gd name="connsiteX12" fmla="*/ 2718442 w 2784673"/>
              <a:gd name="connsiteY12" fmla="*/ 0 h 1656184"/>
              <a:gd name="connsiteX13" fmla="*/ 2784673 w 2784673"/>
              <a:gd name="connsiteY13" fmla="*/ 66231 h 1656184"/>
              <a:gd name="connsiteX14" fmla="*/ 2784673 w 2784673"/>
              <a:gd name="connsiteY14" fmla="*/ 1589953 h 1656184"/>
              <a:gd name="connsiteX15" fmla="*/ 2718442 w 2784673"/>
              <a:gd name="connsiteY15" fmla="*/ 1656184 h 1656184"/>
              <a:gd name="connsiteX16" fmla="*/ 66231 w 2784673"/>
              <a:gd name="connsiteY16" fmla="*/ 1656184 h 1656184"/>
              <a:gd name="connsiteX17" fmla="*/ 0 w 2784673"/>
              <a:gd name="connsiteY17" fmla="*/ 1589953 h 1656184"/>
              <a:gd name="connsiteX18" fmla="*/ 0 w 2784673"/>
              <a:gd name="connsiteY18" fmla="*/ 66231 h 1656184"/>
              <a:gd name="connsiteX19" fmla="*/ 66231 w 2784673"/>
              <a:gd name="connsiteY19" fmla="*/ 0 h 165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84673" h="1656184">
                <a:moveTo>
                  <a:pt x="356202" y="144016"/>
                </a:moveTo>
                <a:cubicBezTo>
                  <a:pt x="339551" y="144016"/>
                  <a:pt x="326052" y="157515"/>
                  <a:pt x="326052" y="174166"/>
                </a:cubicBezTo>
                <a:cubicBezTo>
                  <a:pt x="326052" y="190817"/>
                  <a:pt x="339551" y="204316"/>
                  <a:pt x="356202" y="204316"/>
                </a:cubicBezTo>
                <a:lnTo>
                  <a:pt x="655942" y="204316"/>
                </a:lnTo>
                <a:cubicBezTo>
                  <a:pt x="672593" y="204316"/>
                  <a:pt x="686092" y="190817"/>
                  <a:pt x="686092" y="174166"/>
                </a:cubicBezTo>
                <a:cubicBezTo>
                  <a:pt x="686092" y="157515"/>
                  <a:pt x="672593" y="144016"/>
                  <a:pt x="655942" y="144016"/>
                </a:cubicBezTo>
                <a:close/>
                <a:moveTo>
                  <a:pt x="236259" y="144016"/>
                </a:moveTo>
                <a:cubicBezTo>
                  <a:pt x="219608" y="144016"/>
                  <a:pt x="206109" y="157515"/>
                  <a:pt x="206109" y="174166"/>
                </a:cubicBezTo>
                <a:cubicBezTo>
                  <a:pt x="206109" y="190817"/>
                  <a:pt x="219608" y="204316"/>
                  <a:pt x="236259" y="204316"/>
                </a:cubicBezTo>
                <a:cubicBezTo>
                  <a:pt x="252910" y="204316"/>
                  <a:pt x="266409" y="190817"/>
                  <a:pt x="266409" y="174166"/>
                </a:cubicBezTo>
                <a:cubicBezTo>
                  <a:pt x="266409" y="157515"/>
                  <a:pt x="252910" y="144016"/>
                  <a:pt x="236259" y="144016"/>
                </a:cubicBezTo>
                <a:close/>
                <a:moveTo>
                  <a:pt x="66231" y="0"/>
                </a:moveTo>
                <a:lnTo>
                  <a:pt x="2718442" y="0"/>
                </a:lnTo>
                <a:cubicBezTo>
                  <a:pt x="2755020" y="0"/>
                  <a:pt x="2784673" y="29653"/>
                  <a:pt x="2784673" y="66231"/>
                </a:cubicBezTo>
                <a:lnTo>
                  <a:pt x="2784673" y="1589953"/>
                </a:lnTo>
                <a:cubicBezTo>
                  <a:pt x="2784673" y="1626531"/>
                  <a:pt x="2755020" y="1656184"/>
                  <a:pt x="2718442" y="1656184"/>
                </a:cubicBezTo>
                <a:lnTo>
                  <a:pt x="66231" y="1656184"/>
                </a:lnTo>
                <a:cubicBezTo>
                  <a:pt x="29653" y="1656184"/>
                  <a:pt x="0" y="1626531"/>
                  <a:pt x="0" y="1589953"/>
                </a:cubicBezTo>
                <a:lnTo>
                  <a:pt x="0" y="66231"/>
                </a:lnTo>
                <a:cubicBezTo>
                  <a:pt x="0" y="29653"/>
                  <a:pt x="29653" y="0"/>
                  <a:pt x="66231" y="0"/>
                </a:cubicBezTo>
                <a:close/>
              </a:path>
            </a:pathLst>
          </a:custGeom>
        </p:spPr>
        <p:txBody>
          <a:bodyPr wrap="square">
            <a:noAutofit/>
          </a:bodyPr>
          <a:lstStyle/>
          <a:p>
            <a:endParaRPr lang="zh-CN" altLang="en-US"/>
          </a:p>
        </p:txBody>
      </p:sp>
      <p:cxnSp>
        <p:nvCxnSpPr>
          <p:cNvPr id="14" name="直接连接符 13">
            <a:extLst>
              <a:ext uri="{FF2B5EF4-FFF2-40B4-BE49-F238E27FC236}">
                <a16:creationId xmlns:a16="http://schemas.microsoft.com/office/drawing/2014/main" id="{232FE9F8-9435-44EC-9FE9-8E010EBAB9C7}"/>
              </a:ext>
            </a:extLst>
          </p:cNvPr>
          <p:cNvCxnSpPr/>
          <p:nvPr userDrawn="1"/>
        </p:nvCxnSpPr>
        <p:spPr>
          <a:xfrm>
            <a:off x="0" y="1028700"/>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内容占位符 9">
            <a:extLst>
              <a:ext uri="{FF2B5EF4-FFF2-40B4-BE49-F238E27FC236}">
                <a16:creationId xmlns:a16="http://schemas.microsoft.com/office/drawing/2014/main" id="{EBD831D2-0955-4BC9-949F-E46C081C7474}"/>
              </a:ext>
            </a:extLst>
          </p:cNvPr>
          <p:cNvSpPr>
            <a:spLocks noGrp="1"/>
          </p:cNvSpPr>
          <p:nvPr>
            <p:ph sz="quarter" idx="13" hasCustomPrompt="1"/>
          </p:nvPr>
        </p:nvSpPr>
        <p:spPr>
          <a:xfrm>
            <a:off x="675372" y="252736"/>
            <a:ext cx="2605842" cy="523220"/>
          </a:xfrm>
          <a:prstGeom prst="rect">
            <a:avLst/>
          </a:prstGeom>
          <a:noFill/>
        </p:spPr>
        <p:txBody>
          <a:bodyPr wrap="none" lIns="0" rtlCol="0">
            <a:spAutoFit/>
          </a:bodyPr>
          <a:lstStyle>
            <a:lvl1pPr marL="0" indent="0">
              <a:buNone/>
              <a:defRPr lang="zh-CN" altLang="en-US" sz="2800" b="1" i="0" dirty="0" smtClean="0">
                <a:latin typeface="微软雅黑" panose="020B0503020204020204" pitchFamily="34" charset="-122"/>
                <a:ea typeface="微软雅黑" panose="020B0503020204020204" pitchFamily="34" charset="-122"/>
              </a:defRPr>
            </a:lvl1pPr>
          </a:lstStyle>
          <a:p>
            <a:pPr marL="0" lvl="0"/>
            <a:r>
              <a:rPr lang="zh-CN" altLang="en-US" dirty="0"/>
              <a:t>请输入你的标题</a:t>
            </a:r>
          </a:p>
        </p:txBody>
      </p:sp>
      <p:sp>
        <p:nvSpPr>
          <p:cNvPr id="22" name="矩形 21">
            <a:extLst>
              <a:ext uri="{FF2B5EF4-FFF2-40B4-BE49-F238E27FC236}">
                <a16:creationId xmlns:a16="http://schemas.microsoft.com/office/drawing/2014/main" id="{2E273CA7-0E33-4737-9439-3BF7C0724CE5}"/>
              </a:ext>
            </a:extLst>
          </p:cNvPr>
          <p:cNvSpPr/>
          <p:nvPr userDrawn="1"/>
        </p:nvSpPr>
        <p:spPr>
          <a:xfrm>
            <a:off x="575" y="331717"/>
            <a:ext cx="461388"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60050559-048B-46B8-9D2F-055B0B5E1E1A}"/>
              </a:ext>
            </a:extLst>
          </p:cNvPr>
          <p:cNvSpPr/>
          <p:nvPr userDrawn="1"/>
        </p:nvSpPr>
        <p:spPr>
          <a:xfrm>
            <a:off x="482232"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B574A965-7329-436D-8FB8-F78EE7D442B9}"/>
              </a:ext>
            </a:extLst>
          </p:cNvPr>
          <p:cNvSpPr/>
          <p:nvPr userDrawn="1"/>
        </p:nvSpPr>
        <p:spPr>
          <a:xfrm>
            <a:off x="548219"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a:extLst>
              <a:ext uri="{FF2B5EF4-FFF2-40B4-BE49-F238E27FC236}">
                <a16:creationId xmlns:a16="http://schemas.microsoft.com/office/drawing/2014/main" id="{B0BD7C03-6C21-4EA2-9E8A-511F88D78F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0256" y="374027"/>
            <a:ext cx="3692095" cy="463606"/>
          </a:xfrm>
          <a:prstGeom prst="rect">
            <a:avLst/>
          </a:prstGeom>
        </p:spPr>
      </p:pic>
    </p:spTree>
    <p:extLst>
      <p:ext uri="{BB962C8B-B14F-4D97-AF65-F5344CB8AC3E}">
        <p14:creationId xmlns:p14="http://schemas.microsoft.com/office/powerpoint/2010/main" val="2625643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图文排版4">
    <p:spTree>
      <p:nvGrpSpPr>
        <p:cNvPr id="1" name=""/>
        <p:cNvGrpSpPr/>
        <p:nvPr/>
      </p:nvGrpSpPr>
      <p:grpSpPr>
        <a:xfrm>
          <a:off x="0" y="0"/>
          <a:ext cx="0" cy="0"/>
          <a:chOff x="0" y="0"/>
          <a:chExt cx="0" cy="0"/>
        </a:xfrm>
      </p:grpSpPr>
      <p:sp>
        <p:nvSpPr>
          <p:cNvPr id="14" name="图片占位符 13">
            <a:extLst>
              <a:ext uri="{FF2B5EF4-FFF2-40B4-BE49-F238E27FC236}">
                <a16:creationId xmlns:a16="http://schemas.microsoft.com/office/drawing/2014/main" id="{64599EF9-2AB4-4580-9B9C-B930CE0FF4C9}"/>
              </a:ext>
            </a:extLst>
          </p:cNvPr>
          <p:cNvSpPr>
            <a:spLocks noGrp="1"/>
          </p:cNvSpPr>
          <p:nvPr>
            <p:ph type="pic" sz="quarter" idx="14"/>
          </p:nvPr>
        </p:nvSpPr>
        <p:spPr>
          <a:xfrm>
            <a:off x="0" y="1666900"/>
            <a:ext cx="5715000" cy="2880320"/>
          </a:xfrm>
          <a:custGeom>
            <a:avLst/>
            <a:gdLst>
              <a:gd name="connsiteX0" fmla="*/ 0 w 5715000"/>
              <a:gd name="connsiteY0" fmla="*/ 0 h 2880320"/>
              <a:gd name="connsiteX1" fmla="*/ 5715000 w 5715000"/>
              <a:gd name="connsiteY1" fmla="*/ 0 h 2880320"/>
              <a:gd name="connsiteX2" fmla="*/ 5715000 w 5715000"/>
              <a:gd name="connsiteY2" fmla="*/ 2880320 h 2880320"/>
              <a:gd name="connsiteX3" fmla="*/ 0 w 5715000"/>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5715000" h="2880320">
                <a:moveTo>
                  <a:pt x="0" y="0"/>
                </a:moveTo>
                <a:lnTo>
                  <a:pt x="5715000" y="0"/>
                </a:lnTo>
                <a:lnTo>
                  <a:pt x="5715000" y="2880320"/>
                </a:lnTo>
                <a:lnTo>
                  <a:pt x="0" y="2880320"/>
                </a:lnTo>
                <a:close/>
              </a:path>
            </a:pathLst>
          </a:custGeom>
        </p:spPr>
        <p:txBody>
          <a:bodyPr wrap="square">
            <a:noAutofit/>
          </a:bodyPr>
          <a:lstStyle/>
          <a:p>
            <a:endParaRPr lang="zh-CN" altLang="en-US"/>
          </a:p>
        </p:txBody>
      </p:sp>
      <p:cxnSp>
        <p:nvCxnSpPr>
          <p:cNvPr id="6" name="直接连接符 5">
            <a:extLst>
              <a:ext uri="{FF2B5EF4-FFF2-40B4-BE49-F238E27FC236}">
                <a16:creationId xmlns:a16="http://schemas.microsoft.com/office/drawing/2014/main" id="{8046B662-4C6E-44F7-A7A0-6275CE6AE0EC}"/>
              </a:ext>
            </a:extLst>
          </p:cNvPr>
          <p:cNvCxnSpPr/>
          <p:nvPr userDrawn="1"/>
        </p:nvCxnSpPr>
        <p:spPr>
          <a:xfrm>
            <a:off x="0" y="1028700"/>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内容占位符 9">
            <a:extLst>
              <a:ext uri="{FF2B5EF4-FFF2-40B4-BE49-F238E27FC236}">
                <a16:creationId xmlns:a16="http://schemas.microsoft.com/office/drawing/2014/main" id="{8513EF2C-837C-4562-A83D-D70F392E19AF}"/>
              </a:ext>
            </a:extLst>
          </p:cNvPr>
          <p:cNvSpPr>
            <a:spLocks noGrp="1"/>
          </p:cNvSpPr>
          <p:nvPr>
            <p:ph sz="quarter" idx="13" hasCustomPrompt="1"/>
          </p:nvPr>
        </p:nvSpPr>
        <p:spPr>
          <a:xfrm>
            <a:off x="675372" y="252736"/>
            <a:ext cx="2605842" cy="523220"/>
          </a:xfrm>
          <a:prstGeom prst="rect">
            <a:avLst/>
          </a:prstGeom>
          <a:noFill/>
        </p:spPr>
        <p:txBody>
          <a:bodyPr wrap="none" lIns="0" rtlCol="0">
            <a:spAutoFit/>
          </a:bodyPr>
          <a:lstStyle>
            <a:lvl1pPr marL="0" indent="0">
              <a:buNone/>
              <a:defRPr lang="zh-CN" altLang="en-US" sz="2800" b="1" i="0" dirty="0" smtClean="0">
                <a:latin typeface="微软雅黑" panose="020B0503020204020204" pitchFamily="34" charset="-122"/>
                <a:ea typeface="微软雅黑" panose="020B0503020204020204" pitchFamily="34" charset="-122"/>
              </a:defRPr>
            </a:lvl1pPr>
          </a:lstStyle>
          <a:p>
            <a:pPr marL="0" lvl="0"/>
            <a:r>
              <a:rPr lang="zh-CN" altLang="en-US" dirty="0"/>
              <a:t>请输入你的标题</a:t>
            </a:r>
          </a:p>
        </p:txBody>
      </p:sp>
      <p:sp>
        <p:nvSpPr>
          <p:cNvPr id="2" name="矩形 1">
            <a:extLst>
              <a:ext uri="{FF2B5EF4-FFF2-40B4-BE49-F238E27FC236}">
                <a16:creationId xmlns:a16="http://schemas.microsoft.com/office/drawing/2014/main" id="{A119A797-FD8F-4DBD-89D4-4117DA005E50}"/>
              </a:ext>
            </a:extLst>
          </p:cNvPr>
          <p:cNvSpPr/>
          <p:nvPr userDrawn="1"/>
        </p:nvSpPr>
        <p:spPr>
          <a:xfrm>
            <a:off x="575" y="331717"/>
            <a:ext cx="461388"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7CEC3033-0188-4CA9-AB19-4447F35C9E50}"/>
              </a:ext>
            </a:extLst>
          </p:cNvPr>
          <p:cNvSpPr/>
          <p:nvPr userDrawn="1"/>
        </p:nvSpPr>
        <p:spPr>
          <a:xfrm>
            <a:off x="482232"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543FD8C0-2B55-47A9-B5C2-5870B987A0FF}"/>
              </a:ext>
            </a:extLst>
          </p:cNvPr>
          <p:cNvSpPr/>
          <p:nvPr userDrawn="1"/>
        </p:nvSpPr>
        <p:spPr>
          <a:xfrm>
            <a:off x="548219" y="331717"/>
            <a:ext cx="45719" cy="36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a16="http://schemas.microsoft.com/office/drawing/2014/main" id="{3A1DE4FE-D0EE-4639-945E-55ABDC675C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0256" y="374027"/>
            <a:ext cx="3692095" cy="463606"/>
          </a:xfrm>
          <a:prstGeom prst="rect">
            <a:avLst/>
          </a:prstGeom>
        </p:spPr>
      </p:pic>
    </p:spTree>
    <p:extLst>
      <p:ext uri="{BB962C8B-B14F-4D97-AF65-F5344CB8AC3E}">
        <p14:creationId xmlns:p14="http://schemas.microsoft.com/office/powerpoint/2010/main" val="61404134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C5603-5548-BA36-2CBD-807CD8D4352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673AD71-9AEF-D277-516A-D96838FA12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3E3C3D-2874-E1E6-783D-6402A8F9105C}"/>
              </a:ext>
            </a:extLst>
          </p:cNvPr>
          <p:cNvSpPr>
            <a:spLocks noGrp="1"/>
          </p:cNvSpPr>
          <p:nvPr>
            <p:ph type="dt" sz="half" idx="10"/>
          </p:nvPr>
        </p:nvSpPr>
        <p:spPr/>
        <p:txBody>
          <a:bodyPr/>
          <a:lstStyle/>
          <a:p>
            <a:fld id="{AE3F9EAF-1429-4BD5-8634-F368B4ED2228}" type="datetimeFigureOut">
              <a:rPr lang="zh-CN" altLang="en-US" smtClean="0"/>
              <a:t>2024/3/31</a:t>
            </a:fld>
            <a:endParaRPr lang="zh-CN" altLang="en-US"/>
          </a:p>
        </p:txBody>
      </p:sp>
      <p:sp>
        <p:nvSpPr>
          <p:cNvPr id="5" name="页脚占位符 4">
            <a:extLst>
              <a:ext uri="{FF2B5EF4-FFF2-40B4-BE49-F238E27FC236}">
                <a16:creationId xmlns:a16="http://schemas.microsoft.com/office/drawing/2014/main" id="{02E30B46-F5D1-B554-0D02-8B68F8BA62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CB4110-3F24-CC4D-4804-1757E8418844}"/>
              </a:ext>
            </a:extLst>
          </p:cNvPr>
          <p:cNvSpPr>
            <a:spLocks noGrp="1"/>
          </p:cNvSpPr>
          <p:nvPr>
            <p:ph type="sldNum" sz="quarter" idx="12"/>
          </p:nvPr>
        </p:nvSpPr>
        <p:spPr/>
        <p:txBody>
          <a:bodyPr/>
          <a:lstStyle/>
          <a:p>
            <a:fld id="{8E88B01E-0EB6-4F0C-9180-5588F77B647B}" type="slidenum">
              <a:rPr lang="zh-CN" altLang="en-US" smtClean="0"/>
              <a:t>‹#›</a:t>
            </a:fld>
            <a:endParaRPr lang="zh-CN" altLang="en-US"/>
          </a:p>
        </p:txBody>
      </p:sp>
    </p:spTree>
    <p:extLst>
      <p:ext uri="{BB962C8B-B14F-4D97-AF65-F5344CB8AC3E}">
        <p14:creationId xmlns:p14="http://schemas.microsoft.com/office/powerpoint/2010/main" val="125632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10370-6253-79FA-5FDB-7A42AD90BE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C531F2-304B-24C3-5A93-F0C7F7B731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E770DB-25AB-D8D7-0E32-7788A808875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C5363F1-2C76-3D2E-15CD-119B8D0503AA}"/>
              </a:ext>
            </a:extLst>
          </p:cNvPr>
          <p:cNvSpPr>
            <a:spLocks noGrp="1"/>
          </p:cNvSpPr>
          <p:nvPr>
            <p:ph type="dt" sz="half" idx="10"/>
          </p:nvPr>
        </p:nvSpPr>
        <p:spPr/>
        <p:txBody>
          <a:bodyPr/>
          <a:lstStyle/>
          <a:p>
            <a:fld id="{AE3F9EAF-1429-4BD5-8634-F368B4ED2228}" type="datetimeFigureOut">
              <a:rPr lang="zh-CN" altLang="en-US" smtClean="0"/>
              <a:t>2024/3/31</a:t>
            </a:fld>
            <a:endParaRPr lang="zh-CN" altLang="en-US"/>
          </a:p>
        </p:txBody>
      </p:sp>
      <p:sp>
        <p:nvSpPr>
          <p:cNvPr id="6" name="页脚占位符 5">
            <a:extLst>
              <a:ext uri="{FF2B5EF4-FFF2-40B4-BE49-F238E27FC236}">
                <a16:creationId xmlns:a16="http://schemas.microsoft.com/office/drawing/2014/main" id="{9EC062E9-8263-5B0F-C403-30A99E1784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F0D1B8-B40F-51F9-690B-F21FE1BE4879}"/>
              </a:ext>
            </a:extLst>
          </p:cNvPr>
          <p:cNvSpPr>
            <a:spLocks noGrp="1"/>
          </p:cNvSpPr>
          <p:nvPr>
            <p:ph type="sldNum" sz="quarter" idx="12"/>
          </p:nvPr>
        </p:nvSpPr>
        <p:spPr/>
        <p:txBody>
          <a:bodyPr/>
          <a:lstStyle/>
          <a:p>
            <a:fld id="{8E88B01E-0EB6-4F0C-9180-5588F77B647B}" type="slidenum">
              <a:rPr lang="zh-CN" altLang="en-US" smtClean="0"/>
              <a:t>‹#›</a:t>
            </a:fld>
            <a:endParaRPr lang="zh-CN" altLang="en-US"/>
          </a:p>
        </p:txBody>
      </p:sp>
    </p:spTree>
    <p:extLst>
      <p:ext uri="{BB962C8B-B14F-4D97-AF65-F5344CB8AC3E}">
        <p14:creationId xmlns:p14="http://schemas.microsoft.com/office/powerpoint/2010/main" val="3650643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D5F3B-B8C0-9DFD-9B97-3D5016C7894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1FB1B0-AB4D-A8B3-F5EA-82C9B3DFF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1C280F8-2116-70E5-D28C-5B494F4CF6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02AA881-0626-C22F-9BD0-F20FD9314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68508B-F1FF-CA78-792E-B7A522EEBCC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1FF4158-F141-A3D3-8415-C6327095EF5A}"/>
              </a:ext>
            </a:extLst>
          </p:cNvPr>
          <p:cNvSpPr>
            <a:spLocks noGrp="1"/>
          </p:cNvSpPr>
          <p:nvPr>
            <p:ph type="dt" sz="half" idx="10"/>
          </p:nvPr>
        </p:nvSpPr>
        <p:spPr/>
        <p:txBody>
          <a:bodyPr/>
          <a:lstStyle/>
          <a:p>
            <a:fld id="{AE3F9EAF-1429-4BD5-8634-F368B4ED2228}" type="datetimeFigureOut">
              <a:rPr lang="zh-CN" altLang="en-US" smtClean="0"/>
              <a:t>2024/3/31</a:t>
            </a:fld>
            <a:endParaRPr lang="zh-CN" altLang="en-US"/>
          </a:p>
        </p:txBody>
      </p:sp>
      <p:sp>
        <p:nvSpPr>
          <p:cNvPr id="8" name="页脚占位符 7">
            <a:extLst>
              <a:ext uri="{FF2B5EF4-FFF2-40B4-BE49-F238E27FC236}">
                <a16:creationId xmlns:a16="http://schemas.microsoft.com/office/drawing/2014/main" id="{2056F44B-9333-90E9-F9F2-8624C15612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B769C01-F9E6-5028-C534-43E5842B1093}"/>
              </a:ext>
            </a:extLst>
          </p:cNvPr>
          <p:cNvSpPr>
            <a:spLocks noGrp="1"/>
          </p:cNvSpPr>
          <p:nvPr>
            <p:ph type="sldNum" sz="quarter" idx="12"/>
          </p:nvPr>
        </p:nvSpPr>
        <p:spPr/>
        <p:txBody>
          <a:bodyPr/>
          <a:lstStyle/>
          <a:p>
            <a:fld id="{8E88B01E-0EB6-4F0C-9180-5588F77B647B}" type="slidenum">
              <a:rPr lang="zh-CN" altLang="en-US" smtClean="0"/>
              <a:t>‹#›</a:t>
            </a:fld>
            <a:endParaRPr lang="zh-CN" altLang="en-US"/>
          </a:p>
        </p:txBody>
      </p:sp>
    </p:spTree>
    <p:extLst>
      <p:ext uri="{BB962C8B-B14F-4D97-AF65-F5344CB8AC3E}">
        <p14:creationId xmlns:p14="http://schemas.microsoft.com/office/powerpoint/2010/main" val="296872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037CF-D44D-3132-88C6-D3EEC0BA78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9952A1-D90E-4D7B-F145-11E63E4F1FF9}"/>
              </a:ext>
            </a:extLst>
          </p:cNvPr>
          <p:cNvSpPr>
            <a:spLocks noGrp="1"/>
          </p:cNvSpPr>
          <p:nvPr>
            <p:ph type="dt" sz="half" idx="10"/>
          </p:nvPr>
        </p:nvSpPr>
        <p:spPr/>
        <p:txBody>
          <a:bodyPr/>
          <a:lstStyle/>
          <a:p>
            <a:fld id="{AE3F9EAF-1429-4BD5-8634-F368B4ED2228}" type="datetimeFigureOut">
              <a:rPr lang="zh-CN" altLang="en-US" smtClean="0"/>
              <a:t>2024/3/31</a:t>
            </a:fld>
            <a:endParaRPr lang="zh-CN" altLang="en-US"/>
          </a:p>
        </p:txBody>
      </p:sp>
      <p:sp>
        <p:nvSpPr>
          <p:cNvPr id="4" name="页脚占位符 3">
            <a:extLst>
              <a:ext uri="{FF2B5EF4-FFF2-40B4-BE49-F238E27FC236}">
                <a16:creationId xmlns:a16="http://schemas.microsoft.com/office/drawing/2014/main" id="{BB939DB0-4F41-96A4-79D1-60FF7705C1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4766795-209F-D806-5BBA-BE7DB2CAE351}"/>
              </a:ext>
            </a:extLst>
          </p:cNvPr>
          <p:cNvSpPr>
            <a:spLocks noGrp="1"/>
          </p:cNvSpPr>
          <p:nvPr>
            <p:ph type="sldNum" sz="quarter" idx="12"/>
          </p:nvPr>
        </p:nvSpPr>
        <p:spPr/>
        <p:txBody>
          <a:bodyPr/>
          <a:lstStyle/>
          <a:p>
            <a:fld id="{8E88B01E-0EB6-4F0C-9180-5588F77B647B}" type="slidenum">
              <a:rPr lang="zh-CN" altLang="en-US" smtClean="0"/>
              <a:t>‹#›</a:t>
            </a:fld>
            <a:endParaRPr lang="zh-CN" altLang="en-US"/>
          </a:p>
        </p:txBody>
      </p:sp>
    </p:spTree>
    <p:extLst>
      <p:ext uri="{BB962C8B-B14F-4D97-AF65-F5344CB8AC3E}">
        <p14:creationId xmlns:p14="http://schemas.microsoft.com/office/powerpoint/2010/main" val="422795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6C2307-4A03-2DD5-0230-C468A9C53F69}"/>
              </a:ext>
            </a:extLst>
          </p:cNvPr>
          <p:cNvSpPr>
            <a:spLocks noGrp="1"/>
          </p:cNvSpPr>
          <p:nvPr>
            <p:ph type="dt" sz="half" idx="10"/>
          </p:nvPr>
        </p:nvSpPr>
        <p:spPr/>
        <p:txBody>
          <a:bodyPr/>
          <a:lstStyle/>
          <a:p>
            <a:fld id="{AE3F9EAF-1429-4BD5-8634-F368B4ED2228}" type="datetimeFigureOut">
              <a:rPr lang="zh-CN" altLang="en-US" smtClean="0"/>
              <a:t>2024/3/31</a:t>
            </a:fld>
            <a:endParaRPr lang="zh-CN" altLang="en-US"/>
          </a:p>
        </p:txBody>
      </p:sp>
      <p:sp>
        <p:nvSpPr>
          <p:cNvPr id="3" name="页脚占位符 2">
            <a:extLst>
              <a:ext uri="{FF2B5EF4-FFF2-40B4-BE49-F238E27FC236}">
                <a16:creationId xmlns:a16="http://schemas.microsoft.com/office/drawing/2014/main" id="{E0544659-3247-04D1-2DC7-9ECD808BDA2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416EDD4-DF55-2954-90D5-E7B9240CC17D}"/>
              </a:ext>
            </a:extLst>
          </p:cNvPr>
          <p:cNvSpPr>
            <a:spLocks noGrp="1"/>
          </p:cNvSpPr>
          <p:nvPr>
            <p:ph type="sldNum" sz="quarter" idx="12"/>
          </p:nvPr>
        </p:nvSpPr>
        <p:spPr/>
        <p:txBody>
          <a:bodyPr/>
          <a:lstStyle/>
          <a:p>
            <a:fld id="{8E88B01E-0EB6-4F0C-9180-5588F77B647B}" type="slidenum">
              <a:rPr lang="zh-CN" altLang="en-US" smtClean="0"/>
              <a:t>‹#›</a:t>
            </a:fld>
            <a:endParaRPr lang="zh-CN" altLang="en-US"/>
          </a:p>
        </p:txBody>
      </p:sp>
    </p:spTree>
    <p:extLst>
      <p:ext uri="{BB962C8B-B14F-4D97-AF65-F5344CB8AC3E}">
        <p14:creationId xmlns:p14="http://schemas.microsoft.com/office/powerpoint/2010/main" val="415180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8E1F4-D7D1-B662-B6DF-FF6D7A481F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D0FC3F-5D1A-EA28-A0A6-E5C6498E2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E672FC-3C43-8EDB-7B7D-8EE5B1EE5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A47074-8A22-D662-6162-20EA93B5FC08}"/>
              </a:ext>
            </a:extLst>
          </p:cNvPr>
          <p:cNvSpPr>
            <a:spLocks noGrp="1"/>
          </p:cNvSpPr>
          <p:nvPr>
            <p:ph type="dt" sz="half" idx="10"/>
          </p:nvPr>
        </p:nvSpPr>
        <p:spPr/>
        <p:txBody>
          <a:bodyPr/>
          <a:lstStyle/>
          <a:p>
            <a:fld id="{AE3F9EAF-1429-4BD5-8634-F368B4ED2228}" type="datetimeFigureOut">
              <a:rPr lang="zh-CN" altLang="en-US" smtClean="0"/>
              <a:t>2024/3/31</a:t>
            </a:fld>
            <a:endParaRPr lang="zh-CN" altLang="en-US"/>
          </a:p>
        </p:txBody>
      </p:sp>
      <p:sp>
        <p:nvSpPr>
          <p:cNvPr id="6" name="页脚占位符 5">
            <a:extLst>
              <a:ext uri="{FF2B5EF4-FFF2-40B4-BE49-F238E27FC236}">
                <a16:creationId xmlns:a16="http://schemas.microsoft.com/office/drawing/2014/main" id="{7E7F59AD-2428-CC0E-D723-D702F15EB3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A86C0D-6328-BA64-A391-4AA2A731FC4A}"/>
              </a:ext>
            </a:extLst>
          </p:cNvPr>
          <p:cNvSpPr>
            <a:spLocks noGrp="1"/>
          </p:cNvSpPr>
          <p:nvPr>
            <p:ph type="sldNum" sz="quarter" idx="12"/>
          </p:nvPr>
        </p:nvSpPr>
        <p:spPr/>
        <p:txBody>
          <a:bodyPr/>
          <a:lstStyle/>
          <a:p>
            <a:fld id="{8E88B01E-0EB6-4F0C-9180-5588F77B647B}" type="slidenum">
              <a:rPr lang="zh-CN" altLang="en-US" smtClean="0"/>
              <a:t>‹#›</a:t>
            </a:fld>
            <a:endParaRPr lang="zh-CN" altLang="en-US"/>
          </a:p>
        </p:txBody>
      </p:sp>
    </p:spTree>
    <p:extLst>
      <p:ext uri="{BB962C8B-B14F-4D97-AF65-F5344CB8AC3E}">
        <p14:creationId xmlns:p14="http://schemas.microsoft.com/office/powerpoint/2010/main" val="3534736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85A27-4A43-413B-0DD4-A0126AE40A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091ED5-F950-E766-9495-59C77065E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20FD3CD-1316-22AD-4535-CD9274F46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59ED77-4EE2-C289-6344-526F32A18944}"/>
              </a:ext>
            </a:extLst>
          </p:cNvPr>
          <p:cNvSpPr>
            <a:spLocks noGrp="1"/>
          </p:cNvSpPr>
          <p:nvPr>
            <p:ph type="dt" sz="half" idx="10"/>
          </p:nvPr>
        </p:nvSpPr>
        <p:spPr/>
        <p:txBody>
          <a:bodyPr/>
          <a:lstStyle/>
          <a:p>
            <a:fld id="{AE3F9EAF-1429-4BD5-8634-F368B4ED2228}" type="datetimeFigureOut">
              <a:rPr lang="zh-CN" altLang="en-US" smtClean="0"/>
              <a:t>2024/3/31</a:t>
            </a:fld>
            <a:endParaRPr lang="zh-CN" altLang="en-US"/>
          </a:p>
        </p:txBody>
      </p:sp>
      <p:sp>
        <p:nvSpPr>
          <p:cNvPr id="6" name="页脚占位符 5">
            <a:extLst>
              <a:ext uri="{FF2B5EF4-FFF2-40B4-BE49-F238E27FC236}">
                <a16:creationId xmlns:a16="http://schemas.microsoft.com/office/drawing/2014/main" id="{9F9A2C79-420F-702B-03C0-4D38FF4ED6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C3C3AB-5C55-DB00-3D5F-7FFA04310052}"/>
              </a:ext>
            </a:extLst>
          </p:cNvPr>
          <p:cNvSpPr>
            <a:spLocks noGrp="1"/>
          </p:cNvSpPr>
          <p:nvPr>
            <p:ph type="sldNum" sz="quarter" idx="12"/>
          </p:nvPr>
        </p:nvSpPr>
        <p:spPr/>
        <p:txBody>
          <a:bodyPr/>
          <a:lstStyle/>
          <a:p>
            <a:fld id="{8E88B01E-0EB6-4F0C-9180-5588F77B647B}" type="slidenum">
              <a:rPr lang="zh-CN" altLang="en-US" smtClean="0"/>
              <a:t>‹#›</a:t>
            </a:fld>
            <a:endParaRPr lang="zh-CN" altLang="en-US"/>
          </a:p>
        </p:txBody>
      </p:sp>
    </p:spTree>
    <p:extLst>
      <p:ext uri="{BB962C8B-B14F-4D97-AF65-F5344CB8AC3E}">
        <p14:creationId xmlns:p14="http://schemas.microsoft.com/office/powerpoint/2010/main" val="7321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73AFA2-7C8A-21FC-89C4-521DAE689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B2EAD0B-7661-8A59-1FBD-0FDD83BB6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2A3C30-1C76-DE7B-80B5-9979FA41D7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F9EAF-1429-4BD5-8634-F368B4ED2228}" type="datetimeFigureOut">
              <a:rPr lang="zh-CN" altLang="en-US" smtClean="0"/>
              <a:t>2024/3/31</a:t>
            </a:fld>
            <a:endParaRPr lang="zh-CN" altLang="en-US"/>
          </a:p>
        </p:txBody>
      </p:sp>
      <p:sp>
        <p:nvSpPr>
          <p:cNvPr id="5" name="页脚占位符 4">
            <a:extLst>
              <a:ext uri="{FF2B5EF4-FFF2-40B4-BE49-F238E27FC236}">
                <a16:creationId xmlns:a16="http://schemas.microsoft.com/office/drawing/2014/main" id="{2D738963-561A-B6F3-6270-62CF6AF30B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BEA179-04FD-E419-5056-652EE3F02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B01E-0EB6-4F0C-9180-5588F77B647B}" type="slidenum">
              <a:rPr lang="zh-CN" altLang="en-US" smtClean="0"/>
              <a:t>‹#›</a:t>
            </a:fld>
            <a:endParaRPr lang="zh-CN" altLang="en-US"/>
          </a:p>
        </p:txBody>
      </p:sp>
    </p:spTree>
    <p:extLst>
      <p:ext uri="{BB962C8B-B14F-4D97-AF65-F5344CB8AC3E}">
        <p14:creationId xmlns:p14="http://schemas.microsoft.com/office/powerpoint/2010/main" val="2843043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E32C9DE-CC14-4258-8F97-FE98F3E0AEFD}"/>
              </a:ext>
            </a:extLst>
          </p:cNvPr>
          <p:cNvGrpSpPr/>
          <p:nvPr userDrawn="1"/>
        </p:nvGrpSpPr>
        <p:grpSpPr>
          <a:xfrm>
            <a:off x="-4489176" y="-5932040"/>
            <a:ext cx="21170352" cy="18722080"/>
            <a:chOff x="-4489176" y="-5932040"/>
            <a:chExt cx="21170352" cy="18722080"/>
          </a:xfrm>
        </p:grpSpPr>
        <p:sp>
          <p:nvSpPr>
            <p:cNvPr id="8" name="椭圆 7">
              <a:extLst>
                <a:ext uri="{FF2B5EF4-FFF2-40B4-BE49-F238E27FC236}">
                  <a16:creationId xmlns:a16="http://schemas.microsoft.com/office/drawing/2014/main" id="{B82CE550-EB2D-40E6-BE3B-237674027000}"/>
                </a:ext>
              </a:extLst>
            </p:cNvPr>
            <p:cNvSpPr/>
            <p:nvPr/>
          </p:nvSpPr>
          <p:spPr>
            <a:xfrm>
              <a:off x="-4489176" y="-5932040"/>
              <a:ext cx="648072" cy="64807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982536BD-A319-4334-A0D3-AEBD98F0C1D0}"/>
                </a:ext>
              </a:extLst>
            </p:cNvPr>
            <p:cNvSpPr/>
            <p:nvPr/>
          </p:nvSpPr>
          <p:spPr>
            <a:xfrm>
              <a:off x="16033104" y="-5932040"/>
              <a:ext cx="648072" cy="64807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270CDC9-C50B-4DFD-9AA2-350DAD2425E2}"/>
                </a:ext>
              </a:extLst>
            </p:cNvPr>
            <p:cNvSpPr/>
            <p:nvPr/>
          </p:nvSpPr>
          <p:spPr>
            <a:xfrm>
              <a:off x="-4489176" y="12141968"/>
              <a:ext cx="648072" cy="64807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9CC268BF-F4BA-4E73-B572-BB1D77572AFC}"/>
                </a:ext>
              </a:extLst>
            </p:cNvPr>
            <p:cNvSpPr/>
            <p:nvPr/>
          </p:nvSpPr>
          <p:spPr>
            <a:xfrm>
              <a:off x="16033104" y="12141968"/>
              <a:ext cx="648072" cy="64807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35480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image" Target="../media/image11.png"/><Relationship Id="rId4" Type="http://schemas.openxmlformats.org/officeDocument/2006/relationships/image" Target="../media/image1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1.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1.xml"/><Relationship Id="rId4" Type="http://schemas.openxmlformats.org/officeDocument/2006/relationships/image" Target="../media/image390.pn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hyperlink" Target="https://github.com/Baksonator/shortest-path-among-obstacles"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051127-B42B-416E-BEF4-3C0D8867323D}"/>
              </a:ext>
            </a:extLst>
          </p:cNvPr>
          <p:cNvSpPr txBox="1"/>
          <p:nvPr/>
        </p:nvSpPr>
        <p:spPr>
          <a:xfrm>
            <a:off x="1172928" y="5129691"/>
            <a:ext cx="2655678" cy="3693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CZM</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小组</a:t>
            </a:r>
          </a:p>
        </p:txBody>
      </p:sp>
      <p:sp>
        <p:nvSpPr>
          <p:cNvPr id="7" name="文本框 6">
            <a:extLst>
              <a:ext uri="{FF2B5EF4-FFF2-40B4-BE49-F238E27FC236}">
                <a16:creationId xmlns:a16="http://schemas.microsoft.com/office/drawing/2014/main" id="{CD537D29-4539-4C36-A5EA-3EA412B3A059}"/>
              </a:ext>
            </a:extLst>
          </p:cNvPr>
          <p:cNvSpPr txBox="1"/>
          <p:nvPr/>
        </p:nvSpPr>
        <p:spPr>
          <a:xfrm>
            <a:off x="1175875" y="5561739"/>
            <a:ext cx="2439654" cy="3693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2023.9.27</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AA70F46B-B9DC-4097-9402-EDAFC2D7CFE8}"/>
              </a:ext>
            </a:extLst>
          </p:cNvPr>
          <p:cNvSpPr/>
          <p:nvPr/>
        </p:nvSpPr>
        <p:spPr>
          <a:xfrm>
            <a:off x="699205" y="2652787"/>
            <a:ext cx="583264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effectLst>
                  <a:outerShdw blurRad="38100" dist="38100" dir="2700000" algn="tl">
                    <a:srgbClr val="000000">
                      <a:alpha val="43137"/>
                    </a:srgbClr>
                  </a:outerShdw>
                </a:effectLst>
                <a:uLnTx/>
                <a:uFillTx/>
                <a:latin typeface="Calibri"/>
                <a:ea typeface="宋体" panose="02010600030101010101" pitchFamily="2" charset="-122"/>
                <a:cs typeface="Times New Roman" pitchFamily="18" charset="0"/>
              </a:rPr>
              <a:t>带障碍物情况下两点间最短路径算法</a:t>
            </a:r>
            <a:endParaRPr kumimoji="0" lang="zh-CN" altLang="en-US" sz="3200" b="1" i="0" u="none" strike="noStrike" kern="1200" cap="none" spc="0" normalizeH="0" baseline="0" noProof="0" dirty="0">
              <a:ln>
                <a:noFill/>
              </a:ln>
              <a:effectLst/>
              <a:uLnTx/>
              <a:uFillTx/>
              <a:latin typeface="+mj-ea"/>
              <a:ea typeface="+mj-ea"/>
              <a:cs typeface="Times New Roman" panose="02020603050405020304" pitchFamily="18" charset="0"/>
            </a:endParaRPr>
          </a:p>
        </p:txBody>
      </p:sp>
      <p:pic>
        <p:nvPicPr>
          <p:cNvPr id="4" name="图片 3">
            <a:extLst>
              <a:ext uri="{FF2B5EF4-FFF2-40B4-BE49-F238E27FC236}">
                <a16:creationId xmlns:a16="http://schemas.microsoft.com/office/drawing/2014/main" id="{2B73988B-BA63-48A7-8B3B-3FB9A0134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533" y="416913"/>
            <a:ext cx="1368378" cy="384503"/>
          </a:xfrm>
          <a:prstGeom prst="rect">
            <a:avLst/>
          </a:prstGeom>
        </p:spPr>
      </p:pic>
    </p:spTree>
    <p:extLst>
      <p:ext uri="{BB962C8B-B14F-4D97-AF65-F5344CB8AC3E}">
        <p14:creationId xmlns:p14="http://schemas.microsoft.com/office/powerpoint/2010/main" val="3777299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FD5D87-08C8-2898-FB29-1C04BAB98961}"/>
              </a:ext>
            </a:extLst>
          </p:cNvPr>
          <p:cNvSpPr>
            <a:spLocks noGrp="1"/>
          </p:cNvSpPr>
          <p:nvPr>
            <p:ph sz="quarter" idx="13"/>
          </p:nvPr>
        </p:nvSpPr>
        <p:spPr>
          <a:xfrm>
            <a:off x="688435" y="272330"/>
            <a:ext cx="3045064" cy="523220"/>
          </a:xfrm>
        </p:spPr>
        <p:txBody>
          <a:bodyPr/>
          <a:lstStyle/>
          <a:p>
            <a:r>
              <a:rPr lang="zh-CN" altLang="en-US" dirty="0">
                <a:latin typeface="Times New Roman" panose="02020603050405020304" pitchFamily="18" charset="0"/>
                <a:cs typeface="Times New Roman" panose="02020603050405020304" pitchFamily="18" charset="0"/>
              </a:rPr>
              <a:t>算法改进：</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算法</a:t>
            </a:r>
          </a:p>
        </p:txBody>
      </p:sp>
      <p:pic>
        <p:nvPicPr>
          <p:cNvPr id="7" name="图片 6">
            <a:extLst>
              <a:ext uri="{FF2B5EF4-FFF2-40B4-BE49-F238E27FC236}">
                <a16:creationId xmlns:a16="http://schemas.microsoft.com/office/drawing/2014/main" id="{7CB8E939-5DA5-095D-D881-342FE6643711}"/>
              </a:ext>
            </a:extLst>
          </p:cNvPr>
          <p:cNvPicPr>
            <a:picLocks noChangeAspect="1"/>
          </p:cNvPicPr>
          <p:nvPr/>
        </p:nvPicPr>
        <p:blipFill>
          <a:blip r:embed="rId3"/>
          <a:stretch>
            <a:fillRect/>
          </a:stretch>
        </p:blipFill>
        <p:spPr>
          <a:xfrm>
            <a:off x="7674949" y="1203068"/>
            <a:ext cx="3761582" cy="2556363"/>
          </a:xfrm>
          <a:prstGeom prst="rect">
            <a:avLst/>
          </a:prstGeom>
        </p:spPr>
      </p:pic>
      <p:sp>
        <p:nvSpPr>
          <p:cNvPr id="12" name="文本框 11">
            <a:extLst>
              <a:ext uri="{FF2B5EF4-FFF2-40B4-BE49-F238E27FC236}">
                <a16:creationId xmlns:a16="http://schemas.microsoft.com/office/drawing/2014/main" id="{B561537B-7CB9-868C-75EF-4C099B811178}"/>
              </a:ext>
            </a:extLst>
          </p:cNvPr>
          <p:cNvSpPr txBox="1"/>
          <p:nvPr/>
        </p:nvSpPr>
        <p:spPr>
          <a:xfrm>
            <a:off x="8842777" y="2455815"/>
            <a:ext cx="431850" cy="400110"/>
          </a:xfrm>
          <a:prstGeom prst="rect">
            <a:avLst/>
          </a:prstGeom>
          <a:noFill/>
        </p:spPr>
        <p:txBody>
          <a:bodyPr wrap="square" rtlCol="0">
            <a:spAutoFit/>
          </a:bodyPr>
          <a:lstStyle/>
          <a:p>
            <a:pPr fontAlgn="base">
              <a:spcBef>
                <a:spcPct val="0"/>
              </a:spcBef>
              <a:spcAft>
                <a:spcPct val="0"/>
              </a:spcAft>
            </a:pPr>
            <a:r>
              <a:rPr lang="en-US" altLang="zh-CN"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C</a:t>
            </a:r>
            <a:endParaRPr lang="zh-CN" altLang="en-US" sz="28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F746BA5-7484-7D99-2B23-B85DA7E0A043}"/>
                  </a:ext>
                </a:extLst>
              </p:cNvPr>
              <p:cNvSpPr txBox="1"/>
              <p:nvPr/>
            </p:nvSpPr>
            <p:spPr>
              <a:xfrm>
                <a:off x="-191557" y="1655884"/>
                <a:ext cx="7559010" cy="4278800"/>
              </a:xfrm>
              <a:prstGeom prst="rect">
                <a:avLst/>
              </a:prstGeom>
              <a:noFill/>
            </p:spPr>
            <p:txBody>
              <a:bodyPr wrap="square" rtlCol="0">
                <a:spAutoFit/>
              </a:bodyPr>
              <a:lstStyle/>
              <a:p>
                <a:pPr marL="800100" lvl="1" indent="-342900" eaLnBrk="0" hangingPunct="0">
                  <a:lnSpc>
                    <a:spcPct val="15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改进：</a:t>
                </a: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Dijkstra</a:t>
                </a: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算法→</a:t>
                </a: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算法</a:t>
                </a:r>
                <a:endPar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eaLnBrk="0" hangingPunct="0">
                  <a:lnSpc>
                    <a:spcPct val="150000"/>
                  </a:lnSpc>
                  <a:spcBef>
                    <a:spcPct val="20000"/>
                  </a:spcBef>
                  <a:buFont typeface="Wingdings" panose="05000000000000000000" pitchFamily="2" charset="2"/>
                  <a:buChar char="p"/>
                  <a:defRPr/>
                </a:pPr>
                <a:r>
                  <a:rPr lang="en-US" altLang="zh-CN"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算法使用</a:t>
                </a: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启发式函数</a:t>
                </a:r>
                <a:r>
                  <a:rPr lang="zh-CN" altLang="en-US"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来估计每个节点到目标节点的距离，然后根据这个估计值来做出决策。</a:t>
                </a:r>
                <a:endParaRPr lang="en-US" altLang="zh-CN"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eaLnBrk="0" hangingPunct="0">
                  <a:lnSpc>
                    <a:spcPct val="15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时间复杂度：</a:t>
                </a:r>
                <a:r>
                  <a:rPr lang="en-US" altLang="zh-CN"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r>
                      <a:rPr lang="en-US" altLang="zh-CN" sz="2400" b="1" i="1" dirty="0" smtClean="0">
                        <a:solidFill>
                          <a:srgbClr val="FF0000"/>
                        </a:solidFill>
                        <a:effectLst>
                          <a:outerShdw blurRad="38100" dist="38100" dir="2700000" algn="tl">
                            <a:srgbClr val="C0C0C0"/>
                          </a:outerShdw>
                        </a:effectLst>
                        <a:latin typeface="Cambria Math" panose="02040503050406030204" pitchFamily="18" charset="0"/>
                        <a:ea typeface="黑体" panose="02010609060101010101" pitchFamily="49" charset="-122"/>
                        <a:cs typeface="Times New Roman" panose="02020603050405020304" pitchFamily="18" charset="0"/>
                      </a:rPr>
                      <m:t>𝑶</m:t>
                    </m:r>
                    <m:r>
                      <a:rPr lang="en-US" altLang="zh-CN" sz="2400" b="1" i="1" dirty="0" smtClean="0">
                        <a:solidFill>
                          <a:srgbClr val="FF0000"/>
                        </a:solidFill>
                        <a:effectLst>
                          <a:outerShdw blurRad="38100" dist="38100" dir="2700000" algn="tl">
                            <a:srgbClr val="C0C0C0"/>
                          </a:outerShdw>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400" b="1" i="1" dirty="0" smtClean="0">
                        <a:solidFill>
                          <a:srgbClr val="FF0000"/>
                        </a:solidFill>
                        <a:effectLst>
                          <a:outerShdw blurRad="38100" dist="38100" dir="2700000" algn="tl">
                            <a:srgbClr val="C0C0C0"/>
                          </a:outerShdw>
                        </a:effectLst>
                        <a:latin typeface="Cambria Math" panose="02040503050406030204" pitchFamily="18" charset="0"/>
                        <a:ea typeface="黑体" panose="02010609060101010101" pitchFamily="49" charset="-122"/>
                        <a:cs typeface="Times New Roman" panose="02020603050405020304" pitchFamily="18" charset="0"/>
                      </a:rPr>
                      <m:t>𝒏</m:t>
                    </m:r>
                    <m:r>
                      <a:rPr lang="en-US" altLang="zh-CN" sz="2400" b="1" i="1" baseline="30000" dirty="0">
                        <a:solidFill>
                          <a:srgbClr val="FF0000"/>
                        </a:solidFill>
                        <a:effectLst>
                          <a:outerShdw blurRad="38100" dist="38100" dir="2700000" algn="tl">
                            <a:srgbClr val="C0C0C0"/>
                          </a:outerShdw>
                        </a:effectLst>
                        <a:latin typeface="Cambria Math" panose="02040503050406030204" pitchFamily="18" charset="0"/>
                        <a:ea typeface="黑体" panose="02010609060101010101" pitchFamily="49" charset="-122"/>
                        <a:cs typeface="Times New Roman" panose="02020603050405020304" pitchFamily="18" charset="0"/>
                      </a:rPr>
                      <m:t>𝟐</m:t>
                    </m:r>
                    <m:r>
                      <a:rPr lang="en-US" altLang="zh-CN" sz="2400" b="1" i="1" dirty="0">
                        <a:solidFill>
                          <a:srgbClr val="FF0000"/>
                        </a:solidFill>
                        <a:effectLst>
                          <a:outerShdw blurRad="38100" dist="38100" dir="2700000" algn="tl">
                            <a:srgbClr val="C0C0C0"/>
                          </a:outerShdw>
                        </a:effectLst>
                        <a:latin typeface="Cambria Math" panose="02040503050406030204" pitchFamily="18" charset="0"/>
                        <a:ea typeface="黑体" panose="02010609060101010101" pitchFamily="49" charset="-122"/>
                        <a:cs typeface="Times New Roman" panose="02020603050405020304" pitchFamily="18" charset="0"/>
                      </a:rPr>
                      <m:t>𝒍𝒐𝒈𝒏</m:t>
                    </m:r>
                    <m:r>
                      <a:rPr lang="en-US" altLang="zh-CN" sz="2400" b="1" i="1" dirty="0">
                        <a:solidFill>
                          <a:srgbClr val="FF0000"/>
                        </a:solidFill>
                        <a:effectLst>
                          <a:outerShdw blurRad="38100" dist="38100" dir="2700000" algn="tl">
                            <a:srgbClr val="C0C0C0"/>
                          </a:outerShdw>
                        </a:effectLst>
                        <a:latin typeface="Cambria Math" panose="02040503050406030204" pitchFamily="18" charset="0"/>
                        <a:ea typeface="黑体" panose="02010609060101010101" pitchFamily="49" charset="-122"/>
                        <a:cs typeface="Times New Roman" panose="02020603050405020304" pitchFamily="18" charset="0"/>
                      </a:rPr>
                      <m:t>) → </m:t>
                    </m:r>
                    <m:r>
                      <a:rPr lang="en-US" altLang="zh-CN" sz="2400" b="1" i="1" dirty="0">
                        <a:solidFill>
                          <a:srgbClr val="FF0000"/>
                        </a:solidFill>
                        <a:effectLst>
                          <a:outerShdw blurRad="38100" dist="38100" dir="2700000" algn="tl">
                            <a:srgbClr val="C0C0C0"/>
                          </a:outerShdw>
                        </a:effectLst>
                        <a:latin typeface="Cambria Math" panose="02040503050406030204" pitchFamily="18" charset="0"/>
                        <a:ea typeface="黑体" panose="02010609060101010101" pitchFamily="49" charset="-122"/>
                        <a:cs typeface="Times New Roman" panose="02020603050405020304" pitchFamily="18" charset="0"/>
                      </a:rPr>
                      <m:t>𝑶</m:t>
                    </m:r>
                    <m:r>
                      <a:rPr lang="en-US" altLang="zh-CN" sz="2400" b="1" i="1" dirty="0">
                        <a:solidFill>
                          <a:srgbClr val="FF0000"/>
                        </a:solidFill>
                        <a:effectLst>
                          <a:outerShdw blurRad="38100" dist="38100" dir="2700000" algn="tl">
                            <a:srgbClr val="C0C0C0"/>
                          </a:outerShdw>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2400" b="1" i="1" dirty="0">
                        <a:solidFill>
                          <a:srgbClr val="FF0000"/>
                        </a:solidFill>
                        <a:effectLst>
                          <a:outerShdw blurRad="38100" dist="38100" dir="2700000" algn="tl">
                            <a:srgbClr val="C0C0C0"/>
                          </a:outerShdw>
                        </a:effectLst>
                        <a:latin typeface="Cambria Math" panose="02040503050406030204" pitchFamily="18" charset="0"/>
                        <a:ea typeface="黑体" panose="02010609060101010101" pitchFamily="49" charset="-122"/>
                        <a:cs typeface="Times New Roman" panose="02020603050405020304" pitchFamily="18" charset="0"/>
                      </a:rPr>
                      <m:t>𝒃𝒅</m:t>
                    </m:r>
                    <m:r>
                      <a:rPr lang="en-US" altLang="zh-CN" sz="2400" b="1" i="1" dirty="0">
                        <a:solidFill>
                          <a:srgbClr val="FF0000"/>
                        </a:solidFill>
                        <a:effectLst>
                          <a:outerShdw blurRad="38100" dist="38100" dir="2700000" algn="tl">
                            <a:srgbClr val="C0C0C0"/>
                          </a:outerShdw>
                        </a:effectLst>
                        <a:latin typeface="Cambria Math" panose="02040503050406030204" pitchFamily="18" charset="0"/>
                        <a:ea typeface="黑体" panose="02010609060101010101" pitchFamily="49" charset="-122"/>
                        <a:cs typeface="Times New Roman" panose="02020603050405020304" pitchFamily="18" charset="0"/>
                      </a:rPr>
                      <m:t>)</m:t>
                    </m:r>
                    <m:r>
                      <a:rPr lang="zh-CN" altLang="en-US" sz="2400" i="1" dirty="0">
                        <a:solidFill>
                          <a:srgbClr val="FF0000"/>
                        </a:solidFill>
                        <a:latin typeface="Cambria Math" panose="02040503050406030204" pitchFamily="18" charset="0"/>
                        <a:ea typeface="黑体" panose="02010609060101010101" pitchFamily="49" charset="-122"/>
                        <a:cs typeface="Times New Roman" panose="02020603050405020304" pitchFamily="18" charset="0"/>
                      </a:rPr>
                      <m:t> </m:t>
                    </m:r>
                  </m:oMath>
                </a14:m>
                <a:r>
                  <a:rPr lang="zh-CN" altLang="en-US"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，其中</a:t>
                </a:r>
                <a14:m>
                  <m:oMath xmlns:m="http://schemas.openxmlformats.org/officeDocument/2006/math">
                    <m:r>
                      <a:rPr lang="en-US" altLang="zh-CN" sz="2400" b="1" i="1" dirty="0" smtClean="0">
                        <a:effectLst>
                          <a:outerShdw blurRad="38100" dist="38100" dir="2700000" algn="tl">
                            <a:srgbClr val="C0C0C0"/>
                          </a:outerShdw>
                        </a:effectLst>
                        <a:latin typeface="Cambria Math" panose="02040503050406030204" pitchFamily="18" charset="0"/>
                        <a:ea typeface="黑体" panose="02010609060101010101" pitchFamily="49" charset="-122"/>
                        <a:cs typeface="Times New Roman" panose="02020603050405020304" pitchFamily="18" charset="0"/>
                      </a:rPr>
                      <m:t>𝒃</m:t>
                    </m:r>
                  </m:oMath>
                </a14:m>
                <a:r>
                  <a:rPr lang="zh-CN" altLang="en-US"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是分支因子（平均每个节点的邻居数量），</a:t>
                </a:r>
                <a14:m>
                  <m:oMath xmlns:m="http://schemas.openxmlformats.org/officeDocument/2006/math">
                    <m:r>
                      <a:rPr lang="en-US" altLang="zh-CN" sz="2400" b="1" i="1" dirty="0" smtClean="0">
                        <a:effectLst>
                          <a:outerShdw blurRad="38100" dist="38100" dir="2700000" algn="tl">
                            <a:srgbClr val="C0C0C0"/>
                          </a:outerShdw>
                        </a:effectLst>
                        <a:latin typeface="Cambria Math" panose="02040503050406030204" pitchFamily="18" charset="0"/>
                        <a:ea typeface="黑体" panose="02010609060101010101" pitchFamily="49" charset="-122"/>
                        <a:cs typeface="Times New Roman" panose="02020603050405020304" pitchFamily="18" charset="0"/>
                      </a:rPr>
                      <m:t>𝒅</m:t>
                    </m:r>
                  </m:oMath>
                </a14:m>
                <a:r>
                  <a:rPr lang="zh-CN" altLang="en-US"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是起始节点到目标节点的最短路径上的点数量。</a:t>
                </a:r>
              </a:p>
              <a:p>
                <a:pPr marL="800100" lvl="1" indent="-342900" eaLnBrk="0" hangingPunct="0">
                  <a:lnSpc>
                    <a:spcPct val="150000"/>
                  </a:lnSpc>
                  <a:spcBef>
                    <a:spcPts val="18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实际上只需要考虑</a:t>
                </a: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线段</a:t>
                </a: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AB</a:t>
                </a: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穿过的障碍物</a:t>
                </a:r>
                <a:r>
                  <a:rPr lang="zh-CN" altLang="en-US"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的端点！</a:t>
                </a:r>
              </a:p>
            </p:txBody>
          </p:sp>
        </mc:Choice>
        <mc:Fallback xmlns="">
          <p:sp>
            <p:nvSpPr>
              <p:cNvPr id="13" name="文本框 12">
                <a:extLst>
                  <a:ext uri="{FF2B5EF4-FFF2-40B4-BE49-F238E27FC236}">
                    <a16:creationId xmlns:a16="http://schemas.microsoft.com/office/drawing/2014/main" id="{4F746BA5-7484-7D99-2B23-B85DA7E0A043}"/>
                  </a:ext>
                </a:extLst>
              </p:cNvPr>
              <p:cNvSpPr txBox="1">
                <a:spLocks noRot="1" noChangeAspect="1" noMove="1" noResize="1" noEditPoints="1" noAdjustHandles="1" noChangeArrowheads="1" noChangeShapeType="1" noTextEdit="1"/>
              </p:cNvSpPr>
              <p:nvPr/>
            </p:nvSpPr>
            <p:spPr>
              <a:xfrm>
                <a:off x="-191557" y="1655884"/>
                <a:ext cx="7559010" cy="4278800"/>
              </a:xfrm>
              <a:prstGeom prst="rect">
                <a:avLst/>
              </a:prstGeom>
              <a:blipFill>
                <a:blip r:embed="rId4"/>
                <a:stretch>
                  <a:fillRect r="-1532" b="-3134"/>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ACF76B2D-D037-0AE2-5A60-A524D94738C3}"/>
              </a:ext>
            </a:extLst>
          </p:cNvPr>
          <p:cNvPicPr>
            <a:picLocks noChangeAspect="1"/>
          </p:cNvPicPr>
          <p:nvPr/>
        </p:nvPicPr>
        <p:blipFill>
          <a:blip r:embed="rId5"/>
          <a:stretch>
            <a:fillRect/>
          </a:stretch>
        </p:blipFill>
        <p:spPr>
          <a:xfrm>
            <a:off x="7674949" y="3759431"/>
            <a:ext cx="3781288" cy="2556364"/>
          </a:xfrm>
          <a:prstGeom prst="rect">
            <a:avLst/>
          </a:prstGeom>
        </p:spPr>
      </p:pic>
      <p:cxnSp>
        <p:nvCxnSpPr>
          <p:cNvPr id="15" name="直接连接符 14">
            <a:extLst>
              <a:ext uri="{FF2B5EF4-FFF2-40B4-BE49-F238E27FC236}">
                <a16:creationId xmlns:a16="http://schemas.microsoft.com/office/drawing/2014/main" id="{6A3DF736-7CA5-9AEE-18EA-72F9769E6289}"/>
              </a:ext>
            </a:extLst>
          </p:cNvPr>
          <p:cNvCxnSpPr>
            <a:cxnSpLocks/>
          </p:cNvCxnSpPr>
          <p:nvPr/>
        </p:nvCxnSpPr>
        <p:spPr>
          <a:xfrm>
            <a:off x="7947453" y="4999116"/>
            <a:ext cx="3325626" cy="389959"/>
          </a:xfrm>
          <a:prstGeom prst="line">
            <a:avLst/>
          </a:prstGeom>
          <a:ln>
            <a:solidFill>
              <a:srgbClr val="FFFF00"/>
            </a:solidFill>
          </a:ln>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7D1BDBC8-86F1-9879-9D01-C7C1AECD0F70}"/>
              </a:ext>
            </a:extLst>
          </p:cNvPr>
          <p:cNvSpPr txBox="1"/>
          <p:nvPr/>
        </p:nvSpPr>
        <p:spPr>
          <a:xfrm>
            <a:off x="7674949" y="4630972"/>
            <a:ext cx="431850" cy="400110"/>
          </a:xfrm>
          <a:prstGeom prst="rect">
            <a:avLst/>
          </a:prstGeom>
          <a:noFill/>
        </p:spPr>
        <p:txBody>
          <a:bodyPr wrap="square" rtlCol="0">
            <a:spAutoFit/>
          </a:bodyPr>
          <a:lstStyle/>
          <a:p>
            <a:pPr fontAlgn="base">
              <a:spcBef>
                <a:spcPct val="0"/>
              </a:spcBef>
              <a:spcAft>
                <a:spcPct val="0"/>
              </a:spcAft>
            </a:pPr>
            <a:r>
              <a:rPr lang="en-US" altLang="zh-CN"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a:t>
            </a:r>
            <a:endPar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917C8881-E18B-C20A-B598-7E8FCEE51B72}"/>
              </a:ext>
            </a:extLst>
          </p:cNvPr>
          <p:cNvSpPr txBox="1"/>
          <p:nvPr/>
        </p:nvSpPr>
        <p:spPr>
          <a:xfrm>
            <a:off x="11122464" y="5005647"/>
            <a:ext cx="431850" cy="400110"/>
          </a:xfrm>
          <a:prstGeom prst="rect">
            <a:avLst/>
          </a:prstGeom>
          <a:noFill/>
        </p:spPr>
        <p:txBody>
          <a:bodyPr wrap="square" rtlCol="0">
            <a:spAutoFit/>
          </a:bodyPr>
          <a:lstStyle/>
          <a:p>
            <a:pPr fontAlgn="base">
              <a:spcBef>
                <a:spcPct val="0"/>
              </a:spcBef>
              <a:spcAft>
                <a:spcPct val="0"/>
              </a:spcAft>
            </a:pPr>
            <a:r>
              <a:rPr lang="en-US" altLang="zh-CN"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a:t>
            </a:r>
            <a:endPar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5515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F6B27EA-9823-E3AF-F86B-930A1AB26DE4}"/>
              </a:ext>
            </a:extLst>
          </p:cNvPr>
          <p:cNvSpPr/>
          <p:nvPr/>
        </p:nvSpPr>
        <p:spPr>
          <a:xfrm>
            <a:off x="1344559" y="3117549"/>
            <a:ext cx="6017023"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400" b="1" dirty="0">
                <a:solidFill>
                  <a:prstClr val="black"/>
                </a:solidFill>
                <a:latin typeface="+mj-ea"/>
                <a:ea typeface="+mj-ea"/>
                <a:cs typeface="Times New Roman" panose="02020603050405020304" pitchFamily="18" charset="0"/>
              </a:rPr>
              <a:t>三、最优剪枝深搜算法</a:t>
            </a:r>
            <a:endParaRPr kumimoji="0" lang="zh-CN" altLang="en-US" sz="44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endParaRPr>
          </a:p>
        </p:txBody>
      </p:sp>
    </p:spTree>
    <p:extLst>
      <p:ext uri="{BB962C8B-B14F-4D97-AF65-F5344CB8AC3E}">
        <p14:creationId xmlns:p14="http://schemas.microsoft.com/office/powerpoint/2010/main" val="196115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2964914" cy="523220"/>
          </a:xfrm>
        </p:spPr>
        <p:txBody>
          <a:bodyPr/>
          <a:lstStyle/>
          <a:p>
            <a:r>
              <a:rPr lang="zh-CN" altLang="en-US" dirty="0"/>
              <a:t>最优剪枝深搜算法</a:t>
            </a:r>
          </a:p>
        </p:txBody>
      </p:sp>
      <p:pic>
        <p:nvPicPr>
          <p:cNvPr id="3" name="图片 2">
            <a:extLst>
              <a:ext uri="{FF2B5EF4-FFF2-40B4-BE49-F238E27FC236}">
                <a16:creationId xmlns:a16="http://schemas.microsoft.com/office/drawing/2014/main" id="{4D1FA8D4-998F-D111-D8DE-2BC24138B734}"/>
              </a:ext>
            </a:extLst>
          </p:cNvPr>
          <p:cNvPicPr>
            <a:picLocks noChangeAspect="1"/>
          </p:cNvPicPr>
          <p:nvPr/>
        </p:nvPicPr>
        <p:blipFill>
          <a:blip r:embed="rId2"/>
          <a:stretch>
            <a:fillRect/>
          </a:stretch>
        </p:blipFill>
        <p:spPr>
          <a:xfrm>
            <a:off x="5745440" y="1644798"/>
            <a:ext cx="5683250" cy="4536091"/>
          </a:xfrm>
          <a:prstGeom prst="rect">
            <a:avLst/>
          </a:prstGeom>
        </p:spPr>
      </p:pic>
      <p:sp>
        <p:nvSpPr>
          <p:cNvPr id="4" name="文本框 3">
            <a:extLst>
              <a:ext uri="{FF2B5EF4-FFF2-40B4-BE49-F238E27FC236}">
                <a16:creationId xmlns:a16="http://schemas.microsoft.com/office/drawing/2014/main" id="{03032B4B-9E58-C0D1-E546-6C582E624E16}"/>
              </a:ext>
            </a:extLst>
          </p:cNvPr>
          <p:cNvSpPr txBox="1"/>
          <p:nvPr/>
        </p:nvSpPr>
        <p:spPr>
          <a:xfrm>
            <a:off x="441920" y="2292715"/>
            <a:ext cx="4965700" cy="2312108"/>
          </a:xfrm>
          <a:prstGeom prst="rect">
            <a:avLst/>
          </a:prstGeom>
          <a:noFill/>
        </p:spPr>
        <p:txBody>
          <a:bodyPr wrap="square" rtlCol="0">
            <a:spAutoFit/>
          </a:bodyPr>
          <a:lstStyle/>
          <a:p>
            <a:pPr marL="342900" indent="-342900" eaLnBrk="0" hangingPunct="0">
              <a:lnSpc>
                <a:spcPct val="15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边缘可见点定义：</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algn="just" eaLnBrk="0" hangingPunct="0">
              <a:lnSpc>
                <a:spcPct val="150000"/>
              </a:lnSpc>
              <a:spcBef>
                <a:spcPct val="20000"/>
              </a:spcBef>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若障碍物</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O</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上的点</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X</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与点</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构成的直线</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AX</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不穿过障碍物</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O</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，则</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X</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是</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对于</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O</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的边缘可见点。</a:t>
            </a:r>
          </a:p>
        </p:txBody>
      </p:sp>
    </p:spTree>
    <p:extLst>
      <p:ext uri="{BB962C8B-B14F-4D97-AF65-F5344CB8AC3E}">
        <p14:creationId xmlns:p14="http://schemas.microsoft.com/office/powerpoint/2010/main" val="159712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2964914" cy="523220"/>
          </a:xfrm>
        </p:spPr>
        <p:txBody>
          <a:bodyPr/>
          <a:lstStyle/>
          <a:p>
            <a:r>
              <a:rPr lang="zh-CN" altLang="en-US" dirty="0"/>
              <a:t>最优剪枝深搜算法</a:t>
            </a:r>
          </a:p>
        </p:txBody>
      </p:sp>
      <p:sp>
        <p:nvSpPr>
          <p:cNvPr id="4" name="文本框 3">
            <a:extLst>
              <a:ext uri="{FF2B5EF4-FFF2-40B4-BE49-F238E27FC236}">
                <a16:creationId xmlns:a16="http://schemas.microsoft.com/office/drawing/2014/main" id="{03032B4B-9E58-C0D1-E546-6C582E624E16}"/>
              </a:ext>
            </a:extLst>
          </p:cNvPr>
          <p:cNvSpPr txBox="1"/>
          <p:nvPr/>
        </p:nvSpPr>
        <p:spPr>
          <a:xfrm>
            <a:off x="441920" y="2292715"/>
            <a:ext cx="4965700" cy="1204112"/>
          </a:xfrm>
          <a:prstGeom prst="rect">
            <a:avLst/>
          </a:prstGeom>
          <a:noFill/>
        </p:spPr>
        <p:txBody>
          <a:bodyPr wrap="square" rtlCol="0">
            <a:spAutoFit/>
          </a:bodyPr>
          <a:lstStyle/>
          <a:p>
            <a:pPr marL="342900" indent="-342900" eaLnBrk="0" hangingPunct="0">
              <a:lnSpc>
                <a:spcPct val="150000"/>
              </a:lnSpc>
              <a:spcBef>
                <a:spcPct val="20000"/>
              </a:spcBef>
              <a:buFont typeface="Wingdings" panose="05000000000000000000" pitchFamily="2" charset="2"/>
              <a:buChar char="p"/>
              <a:defRPr/>
            </a:pP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AB</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间没有障碍物：</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indent="612000" eaLnBrk="0" hangingPunct="0">
              <a:lnSpc>
                <a:spcPct val="150000"/>
              </a:lnSpc>
              <a:spcBef>
                <a:spcPct val="20000"/>
              </a:spcBef>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直接返回线段</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AB</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为最短路径。</a:t>
            </a:r>
          </a:p>
        </p:txBody>
      </p:sp>
      <p:pic>
        <p:nvPicPr>
          <p:cNvPr id="5" name="图片 4">
            <a:extLst>
              <a:ext uri="{FF2B5EF4-FFF2-40B4-BE49-F238E27FC236}">
                <a16:creationId xmlns:a16="http://schemas.microsoft.com/office/drawing/2014/main" id="{57794C69-201B-D2EE-179E-DB9087061EE3}"/>
              </a:ext>
            </a:extLst>
          </p:cNvPr>
          <p:cNvPicPr>
            <a:picLocks noChangeAspect="1"/>
          </p:cNvPicPr>
          <p:nvPr/>
        </p:nvPicPr>
        <p:blipFill>
          <a:blip r:embed="rId2"/>
          <a:stretch>
            <a:fillRect/>
          </a:stretch>
        </p:blipFill>
        <p:spPr>
          <a:xfrm>
            <a:off x="5921789" y="1687113"/>
            <a:ext cx="5777451" cy="4627229"/>
          </a:xfrm>
          <a:prstGeom prst="rect">
            <a:avLst/>
          </a:prstGeom>
        </p:spPr>
      </p:pic>
      <p:pic>
        <p:nvPicPr>
          <p:cNvPr id="7" name="图片 6">
            <a:extLst>
              <a:ext uri="{FF2B5EF4-FFF2-40B4-BE49-F238E27FC236}">
                <a16:creationId xmlns:a16="http://schemas.microsoft.com/office/drawing/2014/main" id="{44F6106E-BFB3-F617-4465-F318724746D6}"/>
              </a:ext>
            </a:extLst>
          </p:cNvPr>
          <p:cNvPicPr>
            <a:picLocks noChangeAspect="1"/>
          </p:cNvPicPr>
          <p:nvPr/>
        </p:nvPicPr>
        <p:blipFill>
          <a:blip r:embed="rId3"/>
          <a:stretch>
            <a:fillRect/>
          </a:stretch>
        </p:blipFill>
        <p:spPr>
          <a:xfrm>
            <a:off x="216353" y="4127340"/>
            <a:ext cx="5550495" cy="1313476"/>
          </a:xfrm>
          <a:prstGeom prst="rect">
            <a:avLst/>
          </a:prstGeom>
        </p:spPr>
      </p:pic>
    </p:spTree>
    <p:extLst>
      <p:ext uri="{BB962C8B-B14F-4D97-AF65-F5344CB8AC3E}">
        <p14:creationId xmlns:p14="http://schemas.microsoft.com/office/powerpoint/2010/main" val="2333288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2964914" cy="523220"/>
          </a:xfrm>
        </p:spPr>
        <p:txBody>
          <a:bodyPr/>
          <a:lstStyle/>
          <a:p>
            <a:r>
              <a:rPr lang="zh-CN" altLang="en-US" dirty="0"/>
              <a:t>最优剪枝深搜算法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3032B4B-9E58-C0D1-E546-6C582E624E16}"/>
                  </a:ext>
                </a:extLst>
              </p:cNvPr>
              <p:cNvSpPr txBox="1"/>
              <p:nvPr/>
            </p:nvSpPr>
            <p:spPr>
              <a:xfrm>
                <a:off x="571137" y="1255944"/>
                <a:ext cx="6195423" cy="2764539"/>
              </a:xfrm>
              <a:prstGeom prst="rect">
                <a:avLst/>
              </a:prstGeom>
              <a:noFill/>
            </p:spPr>
            <p:txBody>
              <a:bodyPr wrap="square" rtlCol="0">
                <a:spAutoFit/>
              </a:bodyPr>
              <a:lstStyle/>
              <a:p>
                <a:pPr marL="342900" indent="-342900" eaLnBrk="0" hangingPunct="0">
                  <a:lnSpc>
                    <a:spcPct val="14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第一步：寻找第一有效障碍物：</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marL="342900" indent="-342900" eaLnBrk="0" hangingPunct="0">
                  <a:lnSpc>
                    <a:spcPct val="14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直线</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AB</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依次穿过障碍物</a:t>
                </a:r>
                <a14:m>
                  <m:oMath xmlns:m="http://schemas.openxmlformats.org/officeDocument/2006/math">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𝑶</m:t>
                    </m:r>
                    <m:r>
                      <a:rPr lang="en-US" altLang="zh-CN" sz="2400" b="1" i="1" baseline="-25000" dirty="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𝟏</m:t>
                    </m:r>
                    <m:r>
                      <a:rPr lang="en-US" altLang="zh-CN" sz="2400" b="1" i="1" dirty="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m:t>
                    </m:r>
                    <m:r>
                      <a:rPr lang="en-US" altLang="zh-CN" sz="2400" b="1" i="1" dirty="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𝑶</m:t>
                    </m:r>
                    <m:r>
                      <a:rPr lang="en-US" altLang="zh-CN" sz="2400" b="1" i="1" baseline="-25000" dirty="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𝟐</m:t>
                    </m:r>
                    <m:r>
                      <a:rPr lang="en-US" altLang="zh-CN" sz="2400" b="1" i="1" dirty="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m:t>
                    </m:r>
                    <m:r>
                      <a:rPr lang="en-US" altLang="zh-CN" sz="2400" b="1" i="1" dirty="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𝑶</m:t>
                    </m:r>
                    <m:r>
                      <a:rPr lang="en-US" altLang="zh-CN" sz="2400" b="1" i="1" baseline="-25000" dirty="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𝟑</m:t>
                    </m:r>
                    <m:r>
                      <a:rPr lang="en-US" altLang="zh-CN" sz="2400" b="1" i="1" dirty="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m:t>
                    </m:r>
                    <m:r>
                      <a:rPr lang="en-US" altLang="zh-CN" sz="2400" b="1" i="1" dirty="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𝑶𝒏</m:t>
                    </m:r>
                  </m:oMath>
                </a14:m>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marL="342900" indent="-342900" eaLnBrk="0" hangingPunct="0">
                  <a:lnSpc>
                    <a:spcPct val="14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依次根据</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与当前障碍物的上（下）边缘可见点构成的直线</a:t>
                </a: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与后续障碍物的相交情况</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来确定第一有效障碍物。</a:t>
                </a:r>
              </a:p>
            </p:txBody>
          </p:sp>
        </mc:Choice>
        <mc:Fallback xmlns="">
          <p:sp>
            <p:nvSpPr>
              <p:cNvPr id="4" name="文本框 3">
                <a:extLst>
                  <a:ext uri="{FF2B5EF4-FFF2-40B4-BE49-F238E27FC236}">
                    <a16:creationId xmlns:a16="http://schemas.microsoft.com/office/drawing/2014/main" id="{03032B4B-9E58-C0D1-E546-6C582E624E16}"/>
                  </a:ext>
                </a:extLst>
              </p:cNvPr>
              <p:cNvSpPr txBox="1">
                <a:spLocks noRot="1" noChangeAspect="1" noMove="1" noResize="1" noEditPoints="1" noAdjustHandles="1" noChangeArrowheads="1" noChangeShapeType="1" noTextEdit="1"/>
              </p:cNvSpPr>
              <p:nvPr/>
            </p:nvSpPr>
            <p:spPr>
              <a:xfrm>
                <a:off x="571137" y="1255944"/>
                <a:ext cx="6195423" cy="2764539"/>
              </a:xfrm>
              <a:prstGeom prst="rect">
                <a:avLst/>
              </a:prstGeom>
              <a:blipFill>
                <a:blip r:embed="rId3"/>
                <a:stretch>
                  <a:fillRect l="-1476" b="-440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864BB011-0B98-7426-7227-B9A74FD41CF4}"/>
              </a:ext>
            </a:extLst>
          </p:cNvPr>
          <p:cNvPicPr>
            <a:picLocks noChangeAspect="1"/>
          </p:cNvPicPr>
          <p:nvPr/>
        </p:nvPicPr>
        <p:blipFill>
          <a:blip r:embed="rId4"/>
          <a:stretch>
            <a:fillRect/>
          </a:stretch>
        </p:blipFill>
        <p:spPr>
          <a:xfrm>
            <a:off x="7226934" y="1487473"/>
            <a:ext cx="4085500" cy="3277329"/>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4F41978-E1EA-42B3-D5C6-5AE5D01EA0E9}"/>
                  </a:ext>
                </a:extLst>
              </p:cNvPr>
              <p:cNvSpPr txBox="1"/>
              <p:nvPr/>
            </p:nvSpPr>
            <p:spPr>
              <a:xfrm>
                <a:off x="7965642" y="5009605"/>
                <a:ext cx="2608082" cy="400110"/>
              </a:xfrm>
              <a:prstGeom prst="rect">
                <a:avLst/>
              </a:prstGeom>
              <a:noFill/>
            </p:spPr>
            <p:txBody>
              <a:bodyPr wrap="square" rtlCol="0">
                <a:spAutoFit/>
              </a:bodyPr>
              <a:lstStyle/>
              <a:p>
                <a14:m>
                  <m:oMath xmlns:m="http://schemas.openxmlformats.org/officeDocument/2006/math">
                    <m:r>
                      <a:rPr lang="en-US" altLang="zh-CN" sz="2000" b="1" i="1" dirty="0" smtClean="0">
                        <a:effectLst>
                          <a:outerShdw blurRad="38100" dist="38100" dir="2700000" algn="tl">
                            <a:srgbClr val="C0C0C0"/>
                          </a:outerShdw>
                        </a:effectLst>
                        <a:latin typeface="Cambria Math" panose="02040503050406030204" pitchFamily="18" charset="0"/>
                        <a:ea typeface="黑体" pitchFamily="49" charset="-122"/>
                        <a:cs typeface="+mn-cs"/>
                      </a:rPr>
                      <m:t>𝑶</m:t>
                    </m:r>
                    <m:r>
                      <a:rPr lang="en-US" altLang="zh-CN" sz="2000" b="1" i="1" baseline="-25000" dirty="0">
                        <a:effectLst>
                          <a:outerShdw blurRad="38100" dist="38100" dir="2700000" algn="tl">
                            <a:srgbClr val="C0C0C0"/>
                          </a:outerShdw>
                        </a:effectLst>
                        <a:latin typeface="Cambria Math" panose="02040503050406030204" pitchFamily="18" charset="0"/>
                        <a:ea typeface="黑体" pitchFamily="49" charset="-122"/>
                        <a:cs typeface="+mn-cs"/>
                      </a:rPr>
                      <m:t>𝟐</m:t>
                    </m:r>
                  </m:oMath>
                </a14:m>
                <a:r>
                  <a:rPr lang="zh-CN" altLang="en-US" sz="2000" b="1" dirty="0">
                    <a:effectLst>
                      <a:outerShdw blurRad="38100" dist="38100" dir="2700000" algn="tl">
                        <a:srgbClr val="C0C0C0"/>
                      </a:outerShdw>
                    </a:effectLst>
                    <a:latin typeface="Eras Demi ITC" pitchFamily="34" charset="0"/>
                    <a:ea typeface="黑体" pitchFamily="49" charset="-122"/>
                    <a:cs typeface="+mn-cs"/>
                  </a:rPr>
                  <a:t>是第一有效障碍物</a:t>
                </a:r>
              </a:p>
            </p:txBody>
          </p:sp>
        </mc:Choice>
        <mc:Fallback xmlns="">
          <p:sp>
            <p:nvSpPr>
              <p:cNvPr id="6" name="文本框 5">
                <a:extLst>
                  <a:ext uri="{FF2B5EF4-FFF2-40B4-BE49-F238E27FC236}">
                    <a16:creationId xmlns:a16="http://schemas.microsoft.com/office/drawing/2014/main" id="{74F41978-E1EA-42B3-D5C6-5AE5D01EA0E9}"/>
                  </a:ext>
                </a:extLst>
              </p:cNvPr>
              <p:cNvSpPr txBox="1">
                <a:spLocks noRot="1" noChangeAspect="1" noMove="1" noResize="1" noEditPoints="1" noAdjustHandles="1" noChangeArrowheads="1" noChangeShapeType="1" noTextEdit="1"/>
              </p:cNvSpPr>
              <p:nvPr/>
            </p:nvSpPr>
            <p:spPr>
              <a:xfrm>
                <a:off x="7965642" y="5009605"/>
                <a:ext cx="2608082" cy="400110"/>
              </a:xfrm>
              <a:prstGeom prst="rect">
                <a:avLst/>
              </a:prstGeom>
              <a:blipFill>
                <a:blip r:embed="rId5"/>
                <a:stretch>
                  <a:fillRect l="-234" t="-15385"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CF68F74-B3FA-D7AA-885D-A9551029D330}"/>
                  </a:ext>
                </a:extLst>
              </p:cNvPr>
              <p:cNvSpPr txBox="1"/>
              <p:nvPr/>
            </p:nvSpPr>
            <p:spPr>
              <a:xfrm>
                <a:off x="7730511" y="5654518"/>
                <a:ext cx="3078345" cy="437940"/>
              </a:xfrm>
              <a:prstGeom prst="rect">
                <a:avLst/>
              </a:prstGeom>
              <a:noFill/>
            </p:spPr>
            <p:txBody>
              <a:bodyPr wrap="square" rtlCol="0">
                <a:spAutoFit/>
              </a:bodyPr>
              <a:lstStyle/>
              <a:p>
                <a14:m>
                  <m:oMath xmlns:m="http://schemas.openxmlformats.org/officeDocument/2006/math">
                    <m:sSubSup>
                      <m:sSubSupPr>
                        <m:ctrlPr>
                          <a:rPr lang="en-US" altLang="zh-CN" sz="2000" b="1" i="1" smtClean="0">
                            <a:solidFill>
                              <a:schemeClr val="tx1"/>
                            </a:solidFill>
                            <a:effectLst>
                              <a:outerShdw blurRad="38100" dist="38100" dir="2700000" algn="tl">
                                <a:srgbClr val="C0C0C0"/>
                              </a:outerShdw>
                            </a:effectLst>
                            <a:latin typeface="Cambria Math" panose="02040503050406030204" pitchFamily="18" charset="0"/>
                            <a:ea typeface="黑体" pitchFamily="49" charset="-122"/>
                            <a:cs typeface="+mn-cs"/>
                          </a:rPr>
                        </m:ctrlPr>
                      </m:sSubSupPr>
                      <m:e>
                        <m:r>
                          <a:rPr lang="en-US" altLang="zh-CN" sz="2000" b="1" i="1" smtClean="0">
                            <a:solidFill>
                              <a:schemeClr val="tx1"/>
                            </a:solidFill>
                            <a:effectLst>
                              <a:outerShdw blurRad="38100" dist="38100" dir="2700000" algn="tl">
                                <a:srgbClr val="C0C0C0"/>
                              </a:outerShdw>
                            </a:effectLst>
                            <a:latin typeface="Cambria Math" panose="02040503050406030204" pitchFamily="18" charset="0"/>
                            <a:ea typeface="黑体" pitchFamily="49" charset="-122"/>
                            <a:cs typeface="+mn-cs"/>
                          </a:rPr>
                          <m:t>𝑷</m:t>
                        </m:r>
                      </m:e>
                      <m:sub>
                        <m:r>
                          <a:rPr lang="en-US" altLang="zh-CN" sz="2000" b="1" i="1" smtClean="0">
                            <a:solidFill>
                              <a:schemeClr val="tx1"/>
                            </a:solidFill>
                            <a:effectLst>
                              <a:outerShdw blurRad="38100" dist="38100" dir="2700000" algn="tl">
                                <a:srgbClr val="C0C0C0"/>
                              </a:outerShdw>
                            </a:effectLst>
                            <a:latin typeface="Cambria Math" panose="02040503050406030204" pitchFamily="18" charset="0"/>
                            <a:ea typeface="黑体" pitchFamily="49" charset="-122"/>
                            <a:cs typeface="+mn-cs"/>
                          </a:rPr>
                          <m:t>𝑨</m:t>
                        </m:r>
                        <m:r>
                          <a:rPr lang="en-US" altLang="zh-CN" sz="2000" b="1" i="1" smtClean="0">
                            <a:solidFill>
                              <a:schemeClr val="tx1"/>
                            </a:solidFill>
                            <a:effectLst>
                              <a:outerShdw blurRad="38100" dist="38100" dir="2700000" algn="tl">
                                <a:srgbClr val="C0C0C0"/>
                              </a:outerShdw>
                            </a:effectLst>
                            <a:latin typeface="Cambria Math" panose="02040503050406030204" pitchFamily="18" charset="0"/>
                            <a:ea typeface="黑体" pitchFamily="49" charset="-122"/>
                            <a:cs typeface="+mn-cs"/>
                          </a:rPr>
                          <m:t>𝟐</m:t>
                        </m:r>
                      </m:sub>
                      <m:sup>
                        <m:r>
                          <a:rPr lang="en-US" altLang="zh-CN" sz="2000" b="1" i="1" smtClean="0">
                            <a:solidFill>
                              <a:schemeClr val="tx1"/>
                            </a:solidFill>
                            <a:effectLst>
                              <a:outerShdw blurRad="38100" dist="38100" dir="2700000" algn="tl">
                                <a:srgbClr val="C0C0C0"/>
                              </a:outerShdw>
                            </a:effectLst>
                            <a:latin typeface="Cambria Math" panose="02040503050406030204" pitchFamily="18" charset="0"/>
                            <a:ea typeface="黑体" pitchFamily="49" charset="-122"/>
                            <a:cs typeface="+mn-cs"/>
                          </a:rPr>
                          <m:t>𝒖𝒑</m:t>
                        </m:r>
                      </m:sup>
                    </m:sSubSup>
                  </m:oMath>
                </a14:m>
                <a:r>
                  <a:rPr lang="zh-CN" altLang="en-US" sz="2000" b="1" dirty="0">
                    <a:solidFill>
                      <a:schemeClr val="tx1"/>
                    </a:solidFill>
                    <a:effectLst>
                      <a:outerShdw blurRad="38100" dist="38100" dir="2700000" algn="tl">
                        <a:srgbClr val="C0C0C0"/>
                      </a:outerShdw>
                    </a:effectLst>
                    <a:latin typeface="Eras Demi ITC" pitchFamily="34" charset="0"/>
                    <a:ea typeface="黑体" pitchFamily="49" charset="-122"/>
                    <a:cs typeface="+mn-cs"/>
                  </a:rPr>
                  <a:t>一定在最短</a:t>
                </a:r>
                <a:r>
                  <a:rPr lang="en-US" altLang="zh-CN" sz="2000" b="1" dirty="0">
                    <a:solidFill>
                      <a:schemeClr val="tx1"/>
                    </a:solidFill>
                    <a:effectLst>
                      <a:outerShdw blurRad="38100" dist="38100" dir="2700000" algn="tl">
                        <a:srgbClr val="C0C0C0"/>
                      </a:outerShdw>
                    </a:effectLst>
                    <a:latin typeface="Eras Demi ITC" pitchFamily="34" charset="0"/>
                    <a:ea typeface="黑体" pitchFamily="49" charset="-122"/>
                    <a:cs typeface="+mn-cs"/>
                  </a:rPr>
                  <a:t>(</a:t>
                </a:r>
                <a:r>
                  <a:rPr lang="zh-CN" altLang="en-US" sz="2000" b="1" dirty="0">
                    <a:solidFill>
                      <a:schemeClr val="tx1"/>
                    </a:solidFill>
                    <a:effectLst>
                      <a:outerShdw blurRad="38100" dist="38100" dir="2700000" algn="tl">
                        <a:srgbClr val="C0C0C0"/>
                      </a:outerShdw>
                    </a:effectLst>
                    <a:latin typeface="Eras Demi ITC" pitchFamily="34" charset="0"/>
                    <a:ea typeface="黑体" pitchFamily="49" charset="-122"/>
                    <a:cs typeface="+mn-cs"/>
                  </a:rPr>
                  <a:t>上</a:t>
                </a:r>
                <a:r>
                  <a:rPr lang="en-US" altLang="zh-CN" sz="2000" b="1" dirty="0">
                    <a:solidFill>
                      <a:schemeClr val="tx1"/>
                    </a:solidFill>
                    <a:effectLst>
                      <a:outerShdw blurRad="38100" dist="38100" dir="2700000" algn="tl">
                        <a:srgbClr val="C0C0C0"/>
                      </a:outerShdw>
                    </a:effectLst>
                    <a:latin typeface="Eras Demi ITC" pitchFamily="34" charset="0"/>
                    <a:ea typeface="黑体" pitchFamily="49" charset="-122"/>
                    <a:cs typeface="+mn-cs"/>
                  </a:rPr>
                  <a:t>)</a:t>
                </a:r>
                <a:r>
                  <a:rPr lang="zh-CN" altLang="en-US" sz="2000" b="1" dirty="0">
                    <a:solidFill>
                      <a:schemeClr val="tx1"/>
                    </a:solidFill>
                    <a:effectLst>
                      <a:outerShdw blurRad="38100" dist="38100" dir="2700000" algn="tl">
                        <a:srgbClr val="C0C0C0"/>
                      </a:outerShdw>
                    </a:effectLst>
                    <a:latin typeface="Eras Demi ITC" pitchFamily="34" charset="0"/>
                    <a:ea typeface="黑体" pitchFamily="49" charset="-122"/>
                    <a:cs typeface="+mn-cs"/>
                  </a:rPr>
                  <a:t>路径上</a:t>
                </a:r>
              </a:p>
            </p:txBody>
          </p:sp>
        </mc:Choice>
        <mc:Fallback xmlns="">
          <p:sp>
            <p:nvSpPr>
              <p:cNvPr id="8" name="文本框 7">
                <a:extLst>
                  <a:ext uri="{FF2B5EF4-FFF2-40B4-BE49-F238E27FC236}">
                    <a16:creationId xmlns:a16="http://schemas.microsoft.com/office/drawing/2014/main" id="{BCF68F74-B3FA-D7AA-885D-A9551029D330}"/>
                  </a:ext>
                </a:extLst>
              </p:cNvPr>
              <p:cNvSpPr txBox="1">
                <a:spLocks noRot="1" noChangeAspect="1" noMove="1" noResize="1" noEditPoints="1" noAdjustHandles="1" noChangeArrowheads="1" noChangeShapeType="1" noTextEdit="1"/>
              </p:cNvSpPr>
              <p:nvPr/>
            </p:nvSpPr>
            <p:spPr>
              <a:xfrm>
                <a:off x="7730511" y="5654518"/>
                <a:ext cx="3078345" cy="437940"/>
              </a:xfrm>
              <a:prstGeom prst="rect">
                <a:avLst/>
              </a:prstGeom>
              <a:blipFill>
                <a:blip r:embed="rId6"/>
                <a:stretch>
                  <a:fillRect t="-9859" r="-2970" b="-2676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6A96A243-0E39-499E-C05D-81016BAF6FE7}"/>
              </a:ext>
            </a:extLst>
          </p:cNvPr>
          <p:cNvPicPr>
            <a:picLocks noChangeAspect="1"/>
          </p:cNvPicPr>
          <p:nvPr/>
        </p:nvPicPr>
        <p:blipFill>
          <a:blip r:embed="rId7"/>
          <a:stretch>
            <a:fillRect/>
          </a:stretch>
        </p:blipFill>
        <p:spPr>
          <a:xfrm>
            <a:off x="385003" y="4193343"/>
            <a:ext cx="6841931" cy="1761408"/>
          </a:xfrm>
          <a:prstGeom prst="rect">
            <a:avLst/>
          </a:prstGeom>
        </p:spPr>
      </p:pic>
    </p:spTree>
    <p:extLst>
      <p:ext uri="{BB962C8B-B14F-4D97-AF65-F5344CB8AC3E}">
        <p14:creationId xmlns:p14="http://schemas.microsoft.com/office/powerpoint/2010/main" val="1271363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2964914" cy="523220"/>
          </a:xfrm>
        </p:spPr>
        <p:txBody>
          <a:bodyPr/>
          <a:lstStyle/>
          <a:p>
            <a:r>
              <a:rPr lang="zh-CN" altLang="en-US" dirty="0"/>
              <a:t>最优剪枝深搜算法</a:t>
            </a:r>
          </a:p>
        </p:txBody>
      </p:sp>
      <p:sp>
        <p:nvSpPr>
          <p:cNvPr id="4" name="文本框 3">
            <a:extLst>
              <a:ext uri="{FF2B5EF4-FFF2-40B4-BE49-F238E27FC236}">
                <a16:creationId xmlns:a16="http://schemas.microsoft.com/office/drawing/2014/main" id="{03032B4B-9E58-C0D1-E546-6C582E624E16}"/>
              </a:ext>
            </a:extLst>
          </p:cNvPr>
          <p:cNvSpPr txBox="1"/>
          <p:nvPr/>
        </p:nvSpPr>
        <p:spPr>
          <a:xfrm>
            <a:off x="509916" y="1321258"/>
            <a:ext cx="6910433" cy="2177327"/>
          </a:xfrm>
          <a:prstGeom prst="rect">
            <a:avLst/>
          </a:prstGeom>
          <a:noFill/>
        </p:spPr>
        <p:txBody>
          <a:bodyPr wrap="square" rtlCol="0">
            <a:spAutoFit/>
          </a:bodyPr>
          <a:lstStyle/>
          <a:p>
            <a:pPr marL="342900" indent="-342900" eaLnBrk="0" hangingPunct="0">
              <a:lnSpc>
                <a:spcPct val="14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第二步：根据</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B</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点对第一有效障碍物的边缘可见点，进行下一步判断。</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marL="342900" indent="-342900" eaLnBrk="0" hangingPunct="0">
              <a:lnSpc>
                <a:spcPct val="14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若起点</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与终点</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B</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对第一有效障碍物的上（下）边缘可见点为同一点：</a:t>
            </a:r>
          </a:p>
        </p:txBody>
      </p:sp>
      <p:pic>
        <p:nvPicPr>
          <p:cNvPr id="5" name="图片 4">
            <a:extLst>
              <a:ext uri="{FF2B5EF4-FFF2-40B4-BE49-F238E27FC236}">
                <a16:creationId xmlns:a16="http://schemas.microsoft.com/office/drawing/2014/main" id="{135B7514-E4EB-99CC-309E-4BA18A36CDCF}"/>
              </a:ext>
            </a:extLst>
          </p:cNvPr>
          <p:cNvPicPr>
            <a:picLocks noChangeAspect="1"/>
          </p:cNvPicPr>
          <p:nvPr/>
        </p:nvPicPr>
        <p:blipFill>
          <a:blip r:embed="rId3"/>
          <a:stretch>
            <a:fillRect/>
          </a:stretch>
        </p:blipFill>
        <p:spPr>
          <a:xfrm>
            <a:off x="7826375" y="1053469"/>
            <a:ext cx="3487285" cy="2837884"/>
          </a:xfrm>
          <a:prstGeom prst="rect">
            <a:avLst/>
          </a:prstGeom>
        </p:spPr>
      </p:pic>
      <p:pic>
        <p:nvPicPr>
          <p:cNvPr id="7" name="图片 6">
            <a:extLst>
              <a:ext uri="{FF2B5EF4-FFF2-40B4-BE49-F238E27FC236}">
                <a16:creationId xmlns:a16="http://schemas.microsoft.com/office/drawing/2014/main" id="{64F2942B-133F-BF4B-19CE-EAB49E99DA8A}"/>
              </a:ext>
            </a:extLst>
          </p:cNvPr>
          <p:cNvPicPr>
            <a:picLocks noChangeAspect="1"/>
          </p:cNvPicPr>
          <p:nvPr/>
        </p:nvPicPr>
        <p:blipFill>
          <a:blip r:embed="rId4"/>
          <a:stretch>
            <a:fillRect/>
          </a:stretch>
        </p:blipFill>
        <p:spPr>
          <a:xfrm>
            <a:off x="7781359" y="3920925"/>
            <a:ext cx="3538832" cy="2845456"/>
          </a:xfrm>
          <a:prstGeom prst="rect">
            <a:avLst/>
          </a:prstGeom>
        </p:spPr>
      </p:pic>
      <p:pic>
        <p:nvPicPr>
          <p:cNvPr id="10" name="图片 9">
            <a:extLst>
              <a:ext uri="{FF2B5EF4-FFF2-40B4-BE49-F238E27FC236}">
                <a16:creationId xmlns:a16="http://schemas.microsoft.com/office/drawing/2014/main" id="{3098FD63-D82B-99EC-14F2-86991227D683}"/>
              </a:ext>
            </a:extLst>
          </p:cNvPr>
          <p:cNvPicPr>
            <a:picLocks noChangeAspect="1"/>
          </p:cNvPicPr>
          <p:nvPr/>
        </p:nvPicPr>
        <p:blipFill>
          <a:blip r:embed="rId5"/>
          <a:stretch>
            <a:fillRect/>
          </a:stretch>
        </p:blipFill>
        <p:spPr>
          <a:xfrm>
            <a:off x="675372" y="3920925"/>
            <a:ext cx="6744978" cy="2022482"/>
          </a:xfrm>
          <a:prstGeom prst="rect">
            <a:avLst/>
          </a:prstGeom>
        </p:spPr>
      </p:pic>
    </p:spTree>
    <p:extLst>
      <p:ext uri="{BB962C8B-B14F-4D97-AF65-F5344CB8AC3E}">
        <p14:creationId xmlns:p14="http://schemas.microsoft.com/office/powerpoint/2010/main" val="2811697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2964914" cy="523220"/>
          </a:xfrm>
        </p:spPr>
        <p:txBody>
          <a:bodyPr/>
          <a:lstStyle/>
          <a:p>
            <a:r>
              <a:rPr lang="zh-CN" altLang="en-US" dirty="0"/>
              <a:t>最优剪枝深搜算法</a:t>
            </a:r>
          </a:p>
        </p:txBody>
      </p:sp>
      <p:sp>
        <p:nvSpPr>
          <p:cNvPr id="4" name="文本框 3">
            <a:extLst>
              <a:ext uri="{FF2B5EF4-FFF2-40B4-BE49-F238E27FC236}">
                <a16:creationId xmlns:a16="http://schemas.microsoft.com/office/drawing/2014/main" id="{03032B4B-9E58-C0D1-E546-6C582E624E16}"/>
              </a:ext>
            </a:extLst>
          </p:cNvPr>
          <p:cNvSpPr txBox="1"/>
          <p:nvPr/>
        </p:nvSpPr>
        <p:spPr>
          <a:xfrm>
            <a:off x="509916" y="1321258"/>
            <a:ext cx="6910433" cy="2177327"/>
          </a:xfrm>
          <a:prstGeom prst="rect">
            <a:avLst/>
          </a:prstGeom>
          <a:noFill/>
        </p:spPr>
        <p:txBody>
          <a:bodyPr wrap="square" rtlCol="0">
            <a:spAutoFit/>
          </a:bodyPr>
          <a:lstStyle/>
          <a:p>
            <a:pPr marL="342900" indent="-342900" eaLnBrk="0" hangingPunct="0">
              <a:lnSpc>
                <a:spcPct val="14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第二步：根据</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B</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点对第一有效障碍物的边缘可见点，进行下一步判断。</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marL="342900" indent="-342900" eaLnBrk="0" hangingPunct="0">
              <a:lnSpc>
                <a:spcPct val="14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若起点</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与终点</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B</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对第一有效障碍物的上（下）边缘可见点不是同一点：</a:t>
            </a:r>
          </a:p>
        </p:txBody>
      </p:sp>
      <p:pic>
        <p:nvPicPr>
          <p:cNvPr id="3" name="图片 2">
            <a:extLst>
              <a:ext uri="{FF2B5EF4-FFF2-40B4-BE49-F238E27FC236}">
                <a16:creationId xmlns:a16="http://schemas.microsoft.com/office/drawing/2014/main" id="{78C27389-B5FC-7108-0874-3A552B175BD8}"/>
              </a:ext>
            </a:extLst>
          </p:cNvPr>
          <p:cNvPicPr>
            <a:picLocks noChangeAspect="1"/>
          </p:cNvPicPr>
          <p:nvPr/>
        </p:nvPicPr>
        <p:blipFill>
          <a:blip r:embed="rId3"/>
          <a:stretch>
            <a:fillRect/>
          </a:stretch>
        </p:blipFill>
        <p:spPr>
          <a:xfrm>
            <a:off x="932081" y="3677194"/>
            <a:ext cx="6177647" cy="2837884"/>
          </a:xfrm>
          <a:prstGeom prst="rect">
            <a:avLst/>
          </a:prstGeom>
        </p:spPr>
      </p:pic>
      <p:pic>
        <p:nvPicPr>
          <p:cNvPr id="6" name="图片 5">
            <a:extLst>
              <a:ext uri="{FF2B5EF4-FFF2-40B4-BE49-F238E27FC236}">
                <a16:creationId xmlns:a16="http://schemas.microsoft.com/office/drawing/2014/main" id="{36F4AA28-F639-3D66-CBC2-8853797A0760}"/>
              </a:ext>
            </a:extLst>
          </p:cNvPr>
          <p:cNvPicPr>
            <a:picLocks noChangeAspect="1"/>
          </p:cNvPicPr>
          <p:nvPr/>
        </p:nvPicPr>
        <p:blipFill>
          <a:blip r:embed="rId4"/>
          <a:stretch>
            <a:fillRect/>
          </a:stretch>
        </p:blipFill>
        <p:spPr>
          <a:xfrm>
            <a:off x="7794424" y="1046243"/>
            <a:ext cx="3575158" cy="2892211"/>
          </a:xfrm>
          <a:prstGeom prst="rect">
            <a:avLst/>
          </a:prstGeom>
        </p:spPr>
      </p:pic>
      <p:pic>
        <p:nvPicPr>
          <p:cNvPr id="8" name="图片 7">
            <a:extLst>
              <a:ext uri="{FF2B5EF4-FFF2-40B4-BE49-F238E27FC236}">
                <a16:creationId xmlns:a16="http://schemas.microsoft.com/office/drawing/2014/main" id="{42664CD5-6FD6-74E0-473F-B3ECCCF04A90}"/>
              </a:ext>
            </a:extLst>
          </p:cNvPr>
          <p:cNvPicPr>
            <a:picLocks noChangeAspect="1"/>
          </p:cNvPicPr>
          <p:nvPr/>
        </p:nvPicPr>
        <p:blipFill>
          <a:blip r:embed="rId5"/>
          <a:stretch>
            <a:fillRect/>
          </a:stretch>
        </p:blipFill>
        <p:spPr>
          <a:xfrm>
            <a:off x="7768033" y="3958047"/>
            <a:ext cx="3524541" cy="2823464"/>
          </a:xfrm>
          <a:prstGeom prst="rect">
            <a:avLst/>
          </a:prstGeom>
        </p:spPr>
      </p:pic>
    </p:spTree>
    <p:extLst>
      <p:ext uri="{BB962C8B-B14F-4D97-AF65-F5344CB8AC3E}">
        <p14:creationId xmlns:p14="http://schemas.microsoft.com/office/powerpoint/2010/main" val="2015503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2964914" cy="523220"/>
          </a:xfrm>
        </p:spPr>
        <p:txBody>
          <a:bodyPr/>
          <a:lstStyle/>
          <a:p>
            <a:r>
              <a:rPr lang="zh-CN" altLang="en-US" dirty="0"/>
              <a:t>最优剪枝深搜算法</a:t>
            </a:r>
          </a:p>
        </p:txBody>
      </p:sp>
      <p:sp>
        <p:nvSpPr>
          <p:cNvPr id="4" name="文本框 3">
            <a:extLst>
              <a:ext uri="{FF2B5EF4-FFF2-40B4-BE49-F238E27FC236}">
                <a16:creationId xmlns:a16="http://schemas.microsoft.com/office/drawing/2014/main" id="{03032B4B-9E58-C0D1-E546-6C582E624E16}"/>
              </a:ext>
            </a:extLst>
          </p:cNvPr>
          <p:cNvSpPr txBox="1"/>
          <p:nvPr/>
        </p:nvSpPr>
        <p:spPr>
          <a:xfrm>
            <a:off x="581760" y="1909119"/>
            <a:ext cx="5514240" cy="2238241"/>
          </a:xfrm>
          <a:prstGeom prst="rect">
            <a:avLst/>
          </a:prstGeom>
          <a:noFill/>
        </p:spPr>
        <p:txBody>
          <a:bodyPr wrap="square" rtlCol="0">
            <a:spAutoFit/>
          </a:bodyPr>
          <a:lstStyle/>
          <a:p>
            <a:pPr marL="342900" indent="-342900" algn="just" eaLnBrk="0" hangingPunct="0">
              <a:lnSpc>
                <a:spcPct val="15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第三步：对于每个有效障碍物，分别考虑上边缘可见点和下边缘可见点，得到最短上路径和最短下路径，比较二者，返回最短路径。</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DECBBF40-B71A-44F0-9AFB-2154D7E0B28E}"/>
              </a:ext>
            </a:extLst>
          </p:cNvPr>
          <p:cNvPicPr>
            <a:picLocks noChangeAspect="1"/>
          </p:cNvPicPr>
          <p:nvPr/>
        </p:nvPicPr>
        <p:blipFill>
          <a:blip r:embed="rId3"/>
          <a:stretch>
            <a:fillRect/>
          </a:stretch>
        </p:blipFill>
        <p:spPr>
          <a:xfrm>
            <a:off x="6437814" y="1909119"/>
            <a:ext cx="4945112" cy="4037643"/>
          </a:xfrm>
          <a:prstGeom prst="rect">
            <a:avLst/>
          </a:prstGeom>
        </p:spPr>
      </p:pic>
    </p:spTree>
    <p:extLst>
      <p:ext uri="{BB962C8B-B14F-4D97-AF65-F5344CB8AC3E}">
        <p14:creationId xmlns:p14="http://schemas.microsoft.com/office/powerpoint/2010/main" val="3349746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2964914" cy="523220"/>
          </a:xfrm>
        </p:spPr>
        <p:txBody>
          <a:bodyPr/>
          <a:lstStyle/>
          <a:p>
            <a:r>
              <a:rPr lang="zh-CN" altLang="en-US" dirty="0"/>
              <a:t>最优剪枝深搜算法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3032B4B-9E58-C0D1-E546-6C582E624E16}"/>
                  </a:ext>
                </a:extLst>
              </p:cNvPr>
              <p:cNvSpPr txBox="1"/>
              <p:nvPr/>
            </p:nvSpPr>
            <p:spPr>
              <a:xfrm>
                <a:off x="675372" y="2549945"/>
                <a:ext cx="8676784" cy="1758110"/>
              </a:xfrm>
              <a:prstGeom prst="rect">
                <a:avLst/>
              </a:prstGeom>
              <a:noFill/>
            </p:spPr>
            <p:txBody>
              <a:bodyPr wrap="square" rtlCol="0">
                <a:spAutoFit/>
              </a:bodyPr>
              <a:lstStyle/>
              <a:p>
                <a:pPr marL="342900" indent="-342900" eaLnBrk="0" hangingPunct="0">
                  <a:lnSpc>
                    <a:spcPct val="15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时间复杂度：</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marL="342900" indent="-342900" eaLnBrk="0" hangingPunct="0">
                  <a:lnSpc>
                    <a:spcPct val="15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递归次数最坏情况下为</a:t>
                </a:r>
                <a14:m>
                  <m:oMath xmlns:m="http://schemas.openxmlformats.org/officeDocument/2006/math">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𝑶</m:t>
                    </m:r>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m:t>
                    </m:r>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𝒏</m:t>
                    </m:r>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m:t>
                    </m:r>
                  </m:oMath>
                </a14:m>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，其中</a:t>
                </a:r>
                <a14:m>
                  <m:oMath xmlns:m="http://schemas.openxmlformats.org/officeDocument/2006/math">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𝒏</m:t>
                    </m:r>
                  </m:oMath>
                </a14:m>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为线段</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AB</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穿过障碍物的数量。每次递归的时间复杂度最坏情况下为</a:t>
                </a:r>
                <a14:m>
                  <m:oMath xmlns:m="http://schemas.openxmlformats.org/officeDocument/2006/math">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𝑶</m:t>
                    </m:r>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m:t>
                    </m:r>
                    <m:r>
                      <a:rPr lang="en-US" altLang="zh-CN" sz="2400" b="1" i="1" dirty="0" err="1"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𝒏𝒍𝒐𝒈𝒏</m:t>
                    </m:r>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m:t>
                    </m:r>
                    <m:r>
                      <a:rPr lang="zh-CN" altLang="en-US" sz="2400" b="1" i="1" dirty="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m:t>
                    </m:r>
                  </m:oMath>
                </a14:m>
                <a:endPar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03032B4B-9E58-C0D1-E546-6C582E624E16}"/>
                  </a:ext>
                </a:extLst>
              </p:cNvPr>
              <p:cNvSpPr txBox="1">
                <a:spLocks noRot="1" noChangeAspect="1" noMove="1" noResize="1" noEditPoints="1" noAdjustHandles="1" noChangeArrowheads="1" noChangeShapeType="1" noTextEdit="1"/>
              </p:cNvSpPr>
              <p:nvPr/>
            </p:nvSpPr>
            <p:spPr>
              <a:xfrm>
                <a:off x="675372" y="2549945"/>
                <a:ext cx="8676784" cy="1758110"/>
              </a:xfrm>
              <a:prstGeom prst="rect">
                <a:avLst/>
              </a:prstGeom>
              <a:blipFill>
                <a:blip r:embed="rId3"/>
                <a:stretch>
                  <a:fillRect l="-1054" r="-281" b="-76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A1CFB68-7D3E-901F-BB0A-5A55005487FC}"/>
                  </a:ext>
                </a:extLst>
              </p:cNvPr>
              <p:cNvSpPr txBox="1"/>
              <p:nvPr/>
            </p:nvSpPr>
            <p:spPr>
              <a:xfrm>
                <a:off x="675372" y="4854530"/>
                <a:ext cx="9197174" cy="1204112"/>
              </a:xfrm>
              <a:prstGeom prst="rect">
                <a:avLst/>
              </a:prstGeom>
              <a:noFill/>
            </p:spPr>
            <p:txBody>
              <a:bodyPr wrap="square" rtlCol="0">
                <a:spAutoFit/>
              </a:bodyPr>
              <a:lstStyle/>
              <a:p>
                <a:pPr marL="342900" indent="-342900" eaLnBrk="0" hangingPunct="0">
                  <a:lnSpc>
                    <a:spcPct val="15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空间复杂度：</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marL="342900" indent="-342900" eaLnBrk="0" hangingPunct="0">
                  <a:lnSpc>
                    <a:spcPct val="15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最坏情况下为</a:t>
                </a:r>
                <a14:m>
                  <m:oMath xmlns:m="http://schemas.openxmlformats.org/officeDocument/2006/math">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𝑶</m:t>
                    </m:r>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m:t>
                    </m:r>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𝒏</m:t>
                    </m:r>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m:t>
                    </m:r>
                  </m:oMath>
                </a14:m>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，其中</a:t>
                </a:r>
                <a14:m>
                  <m:oMath xmlns:m="http://schemas.openxmlformats.org/officeDocument/2006/math">
                    <m:r>
                      <a:rPr lang="en-US" altLang="zh-CN" sz="2400" b="1" i="1" dirty="0" smtClean="0">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𝒏</m:t>
                    </m:r>
                  </m:oMath>
                </a14:m>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为线段</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AB</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穿过障碍物的数量。</a:t>
                </a:r>
              </a:p>
            </p:txBody>
          </p:sp>
        </mc:Choice>
        <mc:Fallback xmlns="">
          <p:sp>
            <p:nvSpPr>
              <p:cNvPr id="3" name="文本框 2">
                <a:extLst>
                  <a:ext uri="{FF2B5EF4-FFF2-40B4-BE49-F238E27FC236}">
                    <a16:creationId xmlns:a16="http://schemas.microsoft.com/office/drawing/2014/main" id="{3A1CFB68-7D3E-901F-BB0A-5A55005487FC}"/>
                  </a:ext>
                </a:extLst>
              </p:cNvPr>
              <p:cNvSpPr txBox="1">
                <a:spLocks noRot="1" noChangeAspect="1" noMove="1" noResize="1" noEditPoints="1" noAdjustHandles="1" noChangeArrowheads="1" noChangeShapeType="1" noTextEdit="1"/>
              </p:cNvSpPr>
              <p:nvPr/>
            </p:nvSpPr>
            <p:spPr>
              <a:xfrm>
                <a:off x="675372" y="4854530"/>
                <a:ext cx="9197174" cy="1204112"/>
              </a:xfrm>
              <a:prstGeom prst="rect">
                <a:avLst/>
              </a:prstGeom>
              <a:blipFill>
                <a:blip r:embed="rId4"/>
                <a:stretch>
                  <a:fillRect l="-994" b="-14141"/>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01484F29-AD59-A8E0-50D2-D22A6420B004}"/>
              </a:ext>
            </a:extLst>
          </p:cNvPr>
          <p:cNvSpPr txBox="1"/>
          <p:nvPr/>
        </p:nvSpPr>
        <p:spPr>
          <a:xfrm>
            <a:off x="675372" y="1683323"/>
            <a:ext cx="6100354" cy="523220"/>
          </a:xfrm>
          <a:prstGeom prst="rect">
            <a:avLst/>
          </a:prstGeom>
          <a:noFill/>
        </p:spPr>
        <p:txBody>
          <a:bodyPr wrap="square">
            <a:spAutoFit/>
          </a:bodyPr>
          <a:lstStyle/>
          <a:p>
            <a:r>
              <a:rPr lang="zh-CN" altLang="en-US" sz="28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复杂度分析：</a:t>
            </a:r>
            <a:endParaRPr lang="zh-CN" altLang="en-US" sz="2800" dirty="0"/>
          </a:p>
        </p:txBody>
      </p:sp>
    </p:spTree>
    <p:extLst>
      <p:ext uri="{BB962C8B-B14F-4D97-AF65-F5344CB8AC3E}">
        <p14:creationId xmlns:p14="http://schemas.microsoft.com/office/powerpoint/2010/main" val="394962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F6B27EA-9823-E3AF-F86B-930A1AB26DE4}"/>
              </a:ext>
            </a:extLst>
          </p:cNvPr>
          <p:cNvSpPr/>
          <p:nvPr/>
        </p:nvSpPr>
        <p:spPr>
          <a:xfrm>
            <a:off x="1344560" y="3117549"/>
            <a:ext cx="5832648"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400" b="1" dirty="0">
                <a:solidFill>
                  <a:prstClr val="black"/>
                </a:solidFill>
                <a:latin typeface="+mj-ea"/>
                <a:ea typeface="+mj-ea"/>
                <a:cs typeface="Times New Roman" panose="02020603050405020304" pitchFamily="18" charset="0"/>
              </a:rPr>
              <a:t>四、可视化展示</a:t>
            </a:r>
            <a:endParaRPr kumimoji="0" lang="zh-CN" altLang="en-US" sz="44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endParaRPr>
          </a:p>
        </p:txBody>
      </p:sp>
    </p:spTree>
    <p:extLst>
      <p:ext uri="{BB962C8B-B14F-4D97-AF65-F5344CB8AC3E}">
        <p14:creationId xmlns:p14="http://schemas.microsoft.com/office/powerpoint/2010/main" val="66627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A70F46B-B9DC-4097-9402-EDAFC2D7CFE8}"/>
              </a:ext>
            </a:extLst>
          </p:cNvPr>
          <p:cNvSpPr/>
          <p:nvPr/>
        </p:nvSpPr>
        <p:spPr>
          <a:xfrm>
            <a:off x="1548753" y="2491907"/>
            <a:ext cx="58326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rPr>
              <a:t>二、相关算法</a:t>
            </a:r>
          </a:p>
        </p:txBody>
      </p:sp>
      <p:sp>
        <p:nvSpPr>
          <p:cNvPr id="3" name="矩形 2">
            <a:extLst>
              <a:ext uri="{FF2B5EF4-FFF2-40B4-BE49-F238E27FC236}">
                <a16:creationId xmlns:a16="http://schemas.microsoft.com/office/drawing/2014/main" id="{DF6B27EA-9823-E3AF-F86B-930A1AB26DE4}"/>
              </a:ext>
            </a:extLst>
          </p:cNvPr>
          <p:cNvSpPr/>
          <p:nvPr/>
        </p:nvSpPr>
        <p:spPr>
          <a:xfrm>
            <a:off x="1548753" y="1493286"/>
            <a:ext cx="58326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rPr>
              <a:t>一</a:t>
            </a:r>
            <a:r>
              <a:rPr lang="zh-CN" altLang="en-US" sz="3200" b="1" dirty="0">
                <a:solidFill>
                  <a:prstClr val="black"/>
                </a:solidFill>
                <a:latin typeface="+mj-ea"/>
                <a:ea typeface="+mj-ea"/>
                <a:cs typeface="Times New Roman" panose="02020603050405020304" pitchFamily="18" charset="0"/>
              </a:rPr>
              <a:t>、</a:t>
            </a:r>
            <a:r>
              <a:rPr kumimoji="0" lang="zh-CN" altLang="en-US" sz="32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rPr>
              <a:t>问题定义</a:t>
            </a:r>
          </a:p>
        </p:txBody>
      </p:sp>
      <p:sp>
        <p:nvSpPr>
          <p:cNvPr id="4" name="矩形 3">
            <a:extLst>
              <a:ext uri="{FF2B5EF4-FFF2-40B4-BE49-F238E27FC236}">
                <a16:creationId xmlns:a16="http://schemas.microsoft.com/office/drawing/2014/main" id="{56958E73-2721-DE7F-29B8-FD5C2488D9D3}"/>
              </a:ext>
            </a:extLst>
          </p:cNvPr>
          <p:cNvSpPr/>
          <p:nvPr/>
        </p:nvSpPr>
        <p:spPr>
          <a:xfrm>
            <a:off x="1548753" y="3490528"/>
            <a:ext cx="58326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rPr>
              <a:t>三、</a:t>
            </a:r>
            <a:r>
              <a:rPr lang="zh-CN" altLang="en-US" sz="3200" b="1" dirty="0">
                <a:solidFill>
                  <a:prstClr val="black"/>
                </a:solidFill>
                <a:latin typeface="+mj-ea"/>
                <a:ea typeface="+mj-ea"/>
                <a:cs typeface="Times New Roman" panose="02020603050405020304" pitchFamily="18" charset="0"/>
              </a:rPr>
              <a:t>最优剪枝深搜</a:t>
            </a:r>
            <a:r>
              <a:rPr kumimoji="0" lang="zh-CN" altLang="en-US" sz="32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rPr>
              <a:t>算法</a:t>
            </a:r>
          </a:p>
        </p:txBody>
      </p:sp>
      <p:sp>
        <p:nvSpPr>
          <p:cNvPr id="6" name="矩形 5">
            <a:extLst>
              <a:ext uri="{FF2B5EF4-FFF2-40B4-BE49-F238E27FC236}">
                <a16:creationId xmlns:a16="http://schemas.microsoft.com/office/drawing/2014/main" id="{5B818D37-B632-9825-AA39-EBA775A89F0A}"/>
              </a:ext>
            </a:extLst>
          </p:cNvPr>
          <p:cNvSpPr/>
          <p:nvPr/>
        </p:nvSpPr>
        <p:spPr>
          <a:xfrm>
            <a:off x="1548753" y="4489149"/>
            <a:ext cx="58326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rPr>
              <a:t>四、可视化展示</a:t>
            </a:r>
          </a:p>
        </p:txBody>
      </p:sp>
      <p:sp>
        <p:nvSpPr>
          <p:cNvPr id="2" name="矩形 1">
            <a:extLst>
              <a:ext uri="{FF2B5EF4-FFF2-40B4-BE49-F238E27FC236}">
                <a16:creationId xmlns:a16="http://schemas.microsoft.com/office/drawing/2014/main" id="{73A40B99-C90A-9E02-8BAD-86E803611D3D}"/>
              </a:ext>
            </a:extLst>
          </p:cNvPr>
          <p:cNvSpPr/>
          <p:nvPr/>
        </p:nvSpPr>
        <p:spPr>
          <a:xfrm>
            <a:off x="1548753" y="5487770"/>
            <a:ext cx="58326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prstClr val="black"/>
                </a:solidFill>
                <a:latin typeface="+mj-ea"/>
                <a:ea typeface="+mj-ea"/>
                <a:cs typeface="Times New Roman" panose="02020603050405020304" pitchFamily="18" charset="0"/>
              </a:rPr>
              <a:t>五</a:t>
            </a:r>
            <a:r>
              <a:rPr kumimoji="0" lang="zh-CN" altLang="en-US" sz="32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rPr>
              <a:t>、后续优化</a:t>
            </a:r>
          </a:p>
        </p:txBody>
      </p:sp>
    </p:spTree>
    <p:extLst>
      <p:ext uri="{BB962C8B-B14F-4D97-AF65-F5344CB8AC3E}">
        <p14:creationId xmlns:p14="http://schemas.microsoft.com/office/powerpoint/2010/main" val="690919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1887696" cy="523220"/>
          </a:xfrm>
        </p:spPr>
        <p:txBody>
          <a:bodyPr/>
          <a:lstStyle/>
          <a:p>
            <a:r>
              <a:rPr lang="zh-CN" altLang="en-US" dirty="0"/>
              <a:t>可视化实现</a:t>
            </a:r>
          </a:p>
        </p:txBody>
      </p:sp>
      <p:pic>
        <p:nvPicPr>
          <p:cNvPr id="3" name="图片 2">
            <a:extLst>
              <a:ext uri="{FF2B5EF4-FFF2-40B4-BE49-F238E27FC236}">
                <a16:creationId xmlns:a16="http://schemas.microsoft.com/office/drawing/2014/main" id="{2666E449-BAEE-52CA-25F8-03CE987AA1A4}"/>
              </a:ext>
            </a:extLst>
          </p:cNvPr>
          <p:cNvPicPr>
            <a:picLocks noChangeAspect="1"/>
          </p:cNvPicPr>
          <p:nvPr/>
        </p:nvPicPr>
        <p:blipFill>
          <a:blip r:embed="rId2"/>
          <a:stretch>
            <a:fillRect/>
          </a:stretch>
        </p:blipFill>
        <p:spPr>
          <a:xfrm>
            <a:off x="9095352" y="1131922"/>
            <a:ext cx="2286325" cy="5589435"/>
          </a:xfrm>
          <a:prstGeom prst="rect">
            <a:avLst/>
          </a:prstGeom>
        </p:spPr>
      </p:pic>
      <p:pic>
        <p:nvPicPr>
          <p:cNvPr id="7" name="图片 6">
            <a:extLst>
              <a:ext uri="{FF2B5EF4-FFF2-40B4-BE49-F238E27FC236}">
                <a16:creationId xmlns:a16="http://schemas.microsoft.com/office/drawing/2014/main" id="{AF96409C-1092-87A7-FA16-ACDD48C2648B}"/>
              </a:ext>
            </a:extLst>
          </p:cNvPr>
          <p:cNvPicPr>
            <a:picLocks noChangeAspect="1"/>
          </p:cNvPicPr>
          <p:nvPr/>
        </p:nvPicPr>
        <p:blipFill>
          <a:blip r:embed="rId3"/>
          <a:stretch>
            <a:fillRect/>
          </a:stretch>
        </p:blipFill>
        <p:spPr>
          <a:xfrm>
            <a:off x="427074" y="1058978"/>
            <a:ext cx="2918291" cy="5669595"/>
          </a:xfrm>
          <a:prstGeom prst="rect">
            <a:avLst/>
          </a:prstGeom>
        </p:spPr>
      </p:pic>
      <p:sp>
        <p:nvSpPr>
          <p:cNvPr id="8" name="文本框 7">
            <a:extLst>
              <a:ext uri="{FF2B5EF4-FFF2-40B4-BE49-F238E27FC236}">
                <a16:creationId xmlns:a16="http://schemas.microsoft.com/office/drawing/2014/main" id="{0874019A-2F65-879D-132B-666009FFF23A}"/>
              </a:ext>
            </a:extLst>
          </p:cNvPr>
          <p:cNvSpPr txBox="1"/>
          <p:nvPr/>
        </p:nvSpPr>
        <p:spPr>
          <a:xfrm>
            <a:off x="4142028" y="4301446"/>
            <a:ext cx="3619500" cy="1551579"/>
          </a:xfrm>
          <a:prstGeom prst="rect">
            <a:avLst/>
          </a:prstGeom>
          <a:noFill/>
        </p:spPr>
        <p:txBody>
          <a:bodyPr wrap="square">
            <a:spAutoFit/>
          </a:bodyPr>
          <a:lstStyle/>
          <a:p>
            <a:pPr marL="0" lvl="1" eaLnBrk="0" hangingPunct="0">
              <a:lnSpc>
                <a:spcPct val="150000"/>
              </a:lnSpc>
              <a:spcBef>
                <a:spcPct val="20000"/>
              </a:spcBef>
              <a:defRPr/>
            </a:pPr>
            <a:r>
              <a:rPr lang="zh-CN" altLang="en-US"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调用</a:t>
            </a:r>
            <a:r>
              <a:rPr lang="en-US" altLang="zh-CN" sz="2200" b="1" dirty="0" err="1">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dat.gui</a:t>
            </a:r>
            <a:r>
              <a:rPr lang="zh-CN" altLang="en-US"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库来设计机柜、障碍物等参数信息设置的交互界面。</a:t>
            </a:r>
            <a:endParaRPr lang="en-US" altLang="zh-CN"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sp>
        <p:nvSpPr>
          <p:cNvPr id="9" name="文本框 8">
            <a:extLst>
              <a:ext uri="{FF2B5EF4-FFF2-40B4-BE49-F238E27FC236}">
                <a16:creationId xmlns:a16="http://schemas.microsoft.com/office/drawing/2014/main" id="{6CCC45A6-37A3-E631-7943-B11D29E8C27F}"/>
              </a:ext>
            </a:extLst>
          </p:cNvPr>
          <p:cNvSpPr txBox="1"/>
          <p:nvPr/>
        </p:nvSpPr>
        <p:spPr>
          <a:xfrm>
            <a:off x="4436329" y="1401208"/>
            <a:ext cx="3815574" cy="1551579"/>
          </a:xfrm>
          <a:prstGeom prst="rect">
            <a:avLst/>
          </a:prstGeom>
          <a:noFill/>
        </p:spPr>
        <p:txBody>
          <a:bodyPr wrap="square">
            <a:spAutoFit/>
          </a:bodyPr>
          <a:lstStyle/>
          <a:p>
            <a:pPr marL="0" lvl="1" algn="just" eaLnBrk="0" hangingPunct="0">
              <a:lnSpc>
                <a:spcPct val="150000"/>
              </a:lnSpc>
              <a:spcBef>
                <a:spcPct val="20000"/>
              </a:spcBef>
              <a:defRPr/>
            </a:pPr>
            <a:r>
              <a:rPr lang="zh-CN" altLang="en-US"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调用</a:t>
            </a:r>
            <a:r>
              <a:rPr lang="en-US" altLang="zh-CN" sz="2200" b="1" dirty="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Three.js</a:t>
            </a:r>
            <a:r>
              <a:rPr lang="zh-CN" altLang="en-US" sz="2200" b="1" dirty="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库</a:t>
            </a:r>
            <a:r>
              <a:rPr lang="zh-CN" altLang="en-US"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来实现机柜、障碍物及生成的金属排等物体的三维建模。</a:t>
            </a:r>
            <a:endParaRPr lang="en-US" altLang="zh-CN"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F3833D10-82AD-E977-BAC7-9D69F983EAD5}"/>
              </a:ext>
            </a:extLst>
          </p:cNvPr>
          <p:cNvCxnSpPr>
            <a:cxnSpLocks/>
          </p:cNvCxnSpPr>
          <p:nvPr/>
        </p:nvCxnSpPr>
        <p:spPr>
          <a:xfrm flipH="1">
            <a:off x="3501565" y="2227829"/>
            <a:ext cx="70430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6D3719CB-83CD-8606-70C8-37D795EB0C7F}"/>
              </a:ext>
            </a:extLst>
          </p:cNvPr>
          <p:cNvCxnSpPr>
            <a:cxnSpLocks/>
          </p:cNvCxnSpPr>
          <p:nvPr/>
        </p:nvCxnSpPr>
        <p:spPr>
          <a:xfrm>
            <a:off x="7916645" y="5077236"/>
            <a:ext cx="67051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7837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1528624" cy="523220"/>
          </a:xfrm>
        </p:spPr>
        <p:txBody>
          <a:bodyPr/>
          <a:lstStyle/>
          <a:p>
            <a:r>
              <a:rPr lang="zh-CN" altLang="en-US" dirty="0"/>
              <a:t>复杂实例</a:t>
            </a:r>
          </a:p>
        </p:txBody>
      </p:sp>
      <p:pic>
        <p:nvPicPr>
          <p:cNvPr id="17" name="图片 16">
            <a:extLst>
              <a:ext uri="{FF2B5EF4-FFF2-40B4-BE49-F238E27FC236}">
                <a16:creationId xmlns:a16="http://schemas.microsoft.com/office/drawing/2014/main" id="{245DD519-A161-0997-C4F3-109C36A1DE08}"/>
              </a:ext>
            </a:extLst>
          </p:cNvPr>
          <p:cNvPicPr>
            <a:picLocks noChangeAspect="1"/>
          </p:cNvPicPr>
          <p:nvPr/>
        </p:nvPicPr>
        <p:blipFill>
          <a:blip r:embed="rId2"/>
          <a:stretch>
            <a:fillRect/>
          </a:stretch>
        </p:blipFill>
        <p:spPr>
          <a:xfrm>
            <a:off x="0" y="1632506"/>
            <a:ext cx="3121545" cy="4436110"/>
          </a:xfrm>
          <a:prstGeom prst="rect">
            <a:avLst/>
          </a:prstGeom>
        </p:spPr>
      </p:pic>
      <p:pic>
        <p:nvPicPr>
          <p:cNvPr id="18" name="图片 17">
            <a:extLst>
              <a:ext uri="{FF2B5EF4-FFF2-40B4-BE49-F238E27FC236}">
                <a16:creationId xmlns:a16="http://schemas.microsoft.com/office/drawing/2014/main" id="{3708381B-13C0-0908-4713-01C0A66C08BE}"/>
              </a:ext>
            </a:extLst>
          </p:cNvPr>
          <p:cNvPicPr>
            <a:picLocks noChangeAspect="1"/>
          </p:cNvPicPr>
          <p:nvPr/>
        </p:nvPicPr>
        <p:blipFill>
          <a:blip r:embed="rId3"/>
          <a:stretch>
            <a:fillRect/>
          </a:stretch>
        </p:blipFill>
        <p:spPr>
          <a:xfrm>
            <a:off x="3014600" y="1781303"/>
            <a:ext cx="2797047" cy="4287313"/>
          </a:xfrm>
          <a:prstGeom prst="rect">
            <a:avLst/>
          </a:prstGeom>
        </p:spPr>
      </p:pic>
      <p:sp>
        <p:nvSpPr>
          <p:cNvPr id="20" name="文本框 19">
            <a:extLst>
              <a:ext uri="{FF2B5EF4-FFF2-40B4-BE49-F238E27FC236}">
                <a16:creationId xmlns:a16="http://schemas.microsoft.com/office/drawing/2014/main" id="{11623B6B-C62F-EB5F-4BAF-489D49FB10C3}"/>
              </a:ext>
            </a:extLst>
          </p:cNvPr>
          <p:cNvSpPr txBox="1"/>
          <p:nvPr/>
        </p:nvSpPr>
        <p:spPr>
          <a:xfrm>
            <a:off x="6469209" y="1737008"/>
            <a:ext cx="4997801" cy="580223"/>
          </a:xfrm>
          <a:prstGeom prst="rect">
            <a:avLst/>
          </a:prstGeom>
          <a:noFill/>
        </p:spPr>
        <p:txBody>
          <a:bodyPr wrap="square" rtlCol="0">
            <a:spAutoFit/>
          </a:bodyPr>
          <a:lstStyle/>
          <a:p>
            <a:pPr eaLnBrk="0" hangingPunct="0">
              <a:lnSpc>
                <a:spcPct val="150000"/>
              </a:lnSpc>
              <a:spcBef>
                <a:spcPct val="20000"/>
              </a:spcBef>
              <a:defRPr/>
            </a:pPr>
            <a:r>
              <a:rPr lang="zh-CN" altLang="en-US" sz="2400" b="1" dirty="0">
                <a:effectLst>
                  <a:outerShdw blurRad="38100" dist="38100" dir="2700000" algn="tl">
                    <a:srgbClr val="C0C0C0"/>
                  </a:outerShdw>
                </a:effectLst>
                <a:latin typeface="Eras Demi ITC" pitchFamily="34" charset="0"/>
                <a:ea typeface="黑体" pitchFamily="49" charset="-122"/>
                <a:cs typeface="+mn-cs"/>
              </a:rPr>
              <a:t>浏览器控制台提供详细数据查询：</a:t>
            </a:r>
          </a:p>
        </p:txBody>
      </p:sp>
      <p:pic>
        <p:nvPicPr>
          <p:cNvPr id="21" name="图片 20">
            <a:extLst>
              <a:ext uri="{FF2B5EF4-FFF2-40B4-BE49-F238E27FC236}">
                <a16:creationId xmlns:a16="http://schemas.microsoft.com/office/drawing/2014/main" id="{F2FFD77B-E36F-A20C-3588-71F9D2E6DCDE}"/>
              </a:ext>
            </a:extLst>
          </p:cNvPr>
          <p:cNvPicPr>
            <a:picLocks noChangeAspect="1"/>
          </p:cNvPicPr>
          <p:nvPr/>
        </p:nvPicPr>
        <p:blipFill>
          <a:blip r:embed="rId4"/>
          <a:stretch>
            <a:fillRect/>
          </a:stretch>
        </p:blipFill>
        <p:spPr>
          <a:xfrm>
            <a:off x="5890024" y="2594598"/>
            <a:ext cx="6301976" cy="3608625"/>
          </a:xfrm>
          <a:prstGeom prst="rect">
            <a:avLst/>
          </a:prstGeom>
        </p:spPr>
      </p:pic>
    </p:spTree>
    <p:extLst>
      <p:ext uri="{BB962C8B-B14F-4D97-AF65-F5344CB8AC3E}">
        <p14:creationId xmlns:p14="http://schemas.microsoft.com/office/powerpoint/2010/main" val="174089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1528624" cy="523220"/>
          </a:xfrm>
        </p:spPr>
        <p:txBody>
          <a:bodyPr/>
          <a:lstStyle/>
          <a:p>
            <a:r>
              <a:rPr lang="zh-CN" altLang="en-US" dirty="0"/>
              <a:t>实例演示</a:t>
            </a:r>
          </a:p>
        </p:txBody>
      </p:sp>
    </p:spTree>
    <p:extLst>
      <p:ext uri="{BB962C8B-B14F-4D97-AF65-F5344CB8AC3E}">
        <p14:creationId xmlns:p14="http://schemas.microsoft.com/office/powerpoint/2010/main" val="220091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F6B27EA-9823-E3AF-F86B-930A1AB26DE4}"/>
              </a:ext>
            </a:extLst>
          </p:cNvPr>
          <p:cNvSpPr/>
          <p:nvPr/>
        </p:nvSpPr>
        <p:spPr>
          <a:xfrm>
            <a:off x="1344560" y="3117549"/>
            <a:ext cx="5832648"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400" b="1" dirty="0">
                <a:solidFill>
                  <a:prstClr val="black"/>
                </a:solidFill>
                <a:latin typeface="+mj-ea"/>
                <a:ea typeface="+mj-ea"/>
                <a:cs typeface="Times New Roman" panose="02020603050405020304" pitchFamily="18" charset="0"/>
              </a:rPr>
              <a:t>五、后续优化</a:t>
            </a:r>
            <a:endParaRPr kumimoji="0" lang="zh-CN" altLang="en-US" sz="44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endParaRPr>
          </a:p>
        </p:txBody>
      </p:sp>
    </p:spTree>
    <p:extLst>
      <p:ext uri="{BB962C8B-B14F-4D97-AF65-F5344CB8AC3E}">
        <p14:creationId xmlns:p14="http://schemas.microsoft.com/office/powerpoint/2010/main" val="834594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2964914" cy="523220"/>
          </a:xfrm>
        </p:spPr>
        <p:txBody>
          <a:bodyPr/>
          <a:lstStyle/>
          <a:p>
            <a:r>
              <a:rPr lang="zh-CN" altLang="en-US" dirty="0"/>
              <a:t>未满足的约束条件</a:t>
            </a:r>
          </a:p>
        </p:txBody>
      </p:sp>
      <p:sp>
        <p:nvSpPr>
          <p:cNvPr id="3" name="文本框 2">
            <a:extLst>
              <a:ext uri="{FF2B5EF4-FFF2-40B4-BE49-F238E27FC236}">
                <a16:creationId xmlns:a16="http://schemas.microsoft.com/office/drawing/2014/main" id="{0C6C9BE0-A0DB-16D6-5F38-106B8BB25F7A}"/>
              </a:ext>
            </a:extLst>
          </p:cNvPr>
          <p:cNvSpPr txBox="1"/>
          <p:nvPr/>
        </p:nvSpPr>
        <p:spPr>
          <a:xfrm>
            <a:off x="304640" y="1098973"/>
            <a:ext cx="6979718" cy="1835952"/>
          </a:xfrm>
          <a:prstGeom prst="rect">
            <a:avLst/>
          </a:prstGeom>
          <a:noFill/>
        </p:spPr>
        <p:txBody>
          <a:bodyPr wrap="square" rtlCol="0">
            <a:spAutoFit/>
          </a:bodyPr>
          <a:lstStyle/>
          <a:p>
            <a:pPr marL="342900" lvl="1" indent="-342900" eaLnBrk="0" hangingPunct="0">
              <a:lnSpc>
                <a:spcPct val="150000"/>
              </a:lnSpc>
              <a:spcBef>
                <a:spcPct val="20000"/>
              </a:spcBef>
              <a:buFont typeface="Wingdings" panose="05000000000000000000" pitchFamily="2" charset="2"/>
              <a:buChar char="p"/>
              <a:defRPr/>
            </a:pPr>
            <a:r>
              <a:rPr lang="zh-CN" altLang="en-US" sz="2400" b="1" u="sng" dirty="0">
                <a:effectLst>
                  <a:outerShdw blurRad="38100" dist="38100" dir="2700000" algn="tl">
                    <a:srgbClr val="C0C0C0"/>
                  </a:outerShdw>
                </a:effectLst>
                <a:latin typeface="Eras Demi ITC" pitchFamily="34" charset="0"/>
                <a:ea typeface="黑体" pitchFamily="49" charset="-122"/>
                <a:cs typeface="+mn-cs"/>
              </a:rPr>
              <a:t>约束条件：</a:t>
            </a:r>
            <a:endParaRPr lang="en-US" altLang="zh-CN" sz="2400" b="1" u="sng" dirty="0">
              <a:effectLst>
                <a:outerShdw blurRad="38100" dist="38100" dir="2700000" algn="tl">
                  <a:srgbClr val="C0C0C0"/>
                </a:outerShdw>
              </a:effectLst>
              <a:latin typeface="Eras Demi ITC" pitchFamily="34" charset="0"/>
              <a:ea typeface="黑体" pitchFamily="49" charset="-122"/>
              <a:cs typeface="+mn-cs"/>
            </a:endParaRPr>
          </a:p>
          <a:p>
            <a:pPr marL="742950" lvl="1" indent="-285750" eaLnBrk="0" hangingPunct="0">
              <a:lnSpc>
                <a:spcPct val="15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cs typeface="+mn-cs"/>
              </a:rPr>
              <a:t>路径</a:t>
            </a:r>
            <a:r>
              <a:rPr lang="zh-CN" altLang="en-US" sz="2400" b="1" dirty="0">
                <a:solidFill>
                  <a:srgbClr val="FF0000"/>
                </a:solidFill>
                <a:effectLst>
                  <a:outerShdw blurRad="38100" dist="38100" dir="2700000" algn="tl">
                    <a:srgbClr val="C0C0C0"/>
                  </a:outerShdw>
                </a:effectLst>
                <a:latin typeface="Eras Demi ITC" pitchFamily="34" charset="0"/>
                <a:ea typeface="黑体" pitchFamily="49" charset="-122"/>
                <a:cs typeface="+mn-cs"/>
              </a:rPr>
              <a:t>折弯处夹角</a:t>
            </a:r>
            <a:r>
              <a:rPr lang="zh-CN" altLang="en-US" sz="2400" b="1" dirty="0">
                <a:effectLst>
                  <a:outerShdw blurRad="38100" dist="38100" dir="2700000" algn="tl">
                    <a:srgbClr val="C0C0C0"/>
                  </a:outerShdw>
                </a:effectLst>
                <a:latin typeface="Eras Demi ITC" pitchFamily="34" charset="0"/>
                <a:ea typeface="黑体" pitchFamily="49" charset="-122"/>
                <a:cs typeface="+mn-cs"/>
              </a:rPr>
              <a:t>为直角或钝角；</a:t>
            </a:r>
            <a:endParaRPr lang="en-US" altLang="zh-CN" sz="2400" b="1" dirty="0">
              <a:effectLst>
                <a:outerShdw blurRad="38100" dist="38100" dir="2700000" algn="tl">
                  <a:srgbClr val="C0C0C0"/>
                </a:outerShdw>
              </a:effectLst>
              <a:latin typeface="Eras Demi ITC" pitchFamily="34" charset="0"/>
              <a:ea typeface="黑体" pitchFamily="49" charset="-122"/>
              <a:cs typeface="+mn-cs"/>
            </a:endParaRPr>
          </a:p>
          <a:p>
            <a:pPr marL="742950" lvl="1" indent="-285750" eaLnBrk="0" hangingPunct="0">
              <a:lnSpc>
                <a:spcPct val="15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cs typeface="+mn-cs"/>
              </a:rPr>
              <a:t>路径根据</a:t>
            </a:r>
            <a:r>
              <a:rPr lang="zh-CN" altLang="en-US" sz="2400" b="1" dirty="0">
                <a:solidFill>
                  <a:srgbClr val="FF0000"/>
                </a:solidFill>
                <a:effectLst>
                  <a:outerShdw blurRad="38100" dist="38100" dir="2700000" algn="tl">
                    <a:srgbClr val="C0C0C0"/>
                  </a:outerShdw>
                </a:effectLst>
                <a:latin typeface="Eras Demi ITC" pitchFamily="34" charset="0"/>
                <a:ea typeface="黑体" pitchFamily="49" charset="-122"/>
                <a:cs typeface="+mn-cs"/>
              </a:rPr>
              <a:t>给定方向</a:t>
            </a:r>
            <a:r>
              <a:rPr lang="zh-CN" altLang="en-US" sz="2400" b="1" dirty="0">
                <a:effectLst>
                  <a:outerShdw blurRad="38100" dist="38100" dir="2700000" algn="tl">
                    <a:srgbClr val="C0C0C0"/>
                  </a:outerShdw>
                </a:effectLst>
                <a:latin typeface="Eras Demi ITC" pitchFamily="34" charset="0"/>
                <a:ea typeface="黑体" pitchFamily="49" charset="-122"/>
                <a:cs typeface="+mn-cs"/>
              </a:rPr>
              <a:t>经过途经点；</a:t>
            </a:r>
            <a:endParaRPr lang="en-US" altLang="zh-CN" sz="2400" b="1" dirty="0">
              <a:effectLst>
                <a:outerShdw blurRad="38100" dist="38100" dir="2700000" algn="tl">
                  <a:srgbClr val="C0C0C0"/>
                </a:outerShdw>
              </a:effectLst>
              <a:latin typeface="Eras Demi ITC" pitchFamily="34" charset="0"/>
              <a:ea typeface="黑体" pitchFamily="49" charset="-122"/>
              <a:cs typeface="+mn-cs"/>
            </a:endParaRPr>
          </a:p>
        </p:txBody>
      </p:sp>
      <p:pic>
        <p:nvPicPr>
          <p:cNvPr id="4" name="图片 3">
            <a:extLst>
              <a:ext uri="{FF2B5EF4-FFF2-40B4-BE49-F238E27FC236}">
                <a16:creationId xmlns:a16="http://schemas.microsoft.com/office/drawing/2014/main" id="{47C8C9DE-D971-465C-FEDB-B3C23F088B52}"/>
              </a:ext>
            </a:extLst>
          </p:cNvPr>
          <p:cNvPicPr>
            <a:picLocks noChangeAspect="1"/>
          </p:cNvPicPr>
          <p:nvPr/>
        </p:nvPicPr>
        <p:blipFill>
          <a:blip r:embed="rId2"/>
          <a:stretch>
            <a:fillRect/>
          </a:stretch>
        </p:blipFill>
        <p:spPr>
          <a:xfrm>
            <a:off x="6814738" y="1781668"/>
            <a:ext cx="1937377" cy="3891504"/>
          </a:xfrm>
          <a:prstGeom prst="rect">
            <a:avLst/>
          </a:prstGeom>
        </p:spPr>
      </p:pic>
      <p:pic>
        <p:nvPicPr>
          <p:cNvPr id="5" name="图片 4">
            <a:extLst>
              <a:ext uri="{FF2B5EF4-FFF2-40B4-BE49-F238E27FC236}">
                <a16:creationId xmlns:a16="http://schemas.microsoft.com/office/drawing/2014/main" id="{EF69A92B-F933-A1E0-7CAB-62B3124D41FE}"/>
              </a:ext>
            </a:extLst>
          </p:cNvPr>
          <p:cNvPicPr>
            <a:picLocks noChangeAspect="1"/>
          </p:cNvPicPr>
          <p:nvPr/>
        </p:nvPicPr>
        <p:blipFill>
          <a:blip r:embed="rId3"/>
          <a:stretch>
            <a:fillRect/>
          </a:stretch>
        </p:blipFill>
        <p:spPr>
          <a:xfrm>
            <a:off x="9402356" y="1661733"/>
            <a:ext cx="2593983" cy="4275063"/>
          </a:xfrm>
          <a:prstGeom prst="rect">
            <a:avLst/>
          </a:prstGeom>
        </p:spPr>
      </p:pic>
      <p:sp>
        <p:nvSpPr>
          <p:cNvPr id="6" name="文本框 5">
            <a:extLst>
              <a:ext uri="{FF2B5EF4-FFF2-40B4-BE49-F238E27FC236}">
                <a16:creationId xmlns:a16="http://schemas.microsoft.com/office/drawing/2014/main" id="{E1118B07-55FC-88E7-A873-9C493FB78939}"/>
              </a:ext>
            </a:extLst>
          </p:cNvPr>
          <p:cNvSpPr txBox="1"/>
          <p:nvPr/>
        </p:nvSpPr>
        <p:spPr>
          <a:xfrm>
            <a:off x="7027817" y="6007128"/>
            <a:ext cx="1365068" cy="430887"/>
          </a:xfrm>
          <a:prstGeom prst="rect">
            <a:avLst/>
          </a:prstGeom>
          <a:noFill/>
        </p:spPr>
        <p:txBody>
          <a:bodyPr wrap="square">
            <a:spAutoFit/>
          </a:bodyPr>
          <a:lstStyle/>
          <a:p>
            <a:pPr marL="0" lvl="1" eaLnBrk="0" hangingPunct="0">
              <a:spcBef>
                <a:spcPct val="20000"/>
              </a:spcBef>
              <a:defRPr/>
            </a:pPr>
            <a:r>
              <a:rPr lang="zh-CN" altLang="en-US"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存在问题</a:t>
            </a:r>
            <a:endParaRPr lang="en-US" altLang="zh-CN"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FCCB20CE-BF93-0F24-11CF-AAB9AD618F54}"/>
              </a:ext>
            </a:extLst>
          </p:cNvPr>
          <p:cNvSpPr txBox="1"/>
          <p:nvPr/>
        </p:nvSpPr>
        <p:spPr>
          <a:xfrm>
            <a:off x="9953896" y="6007127"/>
            <a:ext cx="1365068" cy="430887"/>
          </a:xfrm>
          <a:prstGeom prst="rect">
            <a:avLst/>
          </a:prstGeom>
          <a:noFill/>
        </p:spPr>
        <p:txBody>
          <a:bodyPr wrap="square">
            <a:spAutoFit/>
          </a:bodyPr>
          <a:lstStyle/>
          <a:p>
            <a:pPr marL="0" lvl="1" eaLnBrk="0" hangingPunct="0">
              <a:spcBef>
                <a:spcPct val="20000"/>
              </a:spcBef>
              <a:defRPr/>
            </a:pPr>
            <a:r>
              <a:rPr lang="zh-CN" altLang="en-US"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解决方案</a:t>
            </a:r>
            <a:endParaRPr lang="en-US" altLang="zh-CN"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B0F2E1CC-E308-5F5D-0218-2A8A31A8CAEE}"/>
              </a:ext>
            </a:extLst>
          </p:cNvPr>
          <p:cNvSpPr txBox="1"/>
          <p:nvPr/>
        </p:nvSpPr>
        <p:spPr>
          <a:xfrm>
            <a:off x="304640" y="3036323"/>
            <a:ext cx="6331291" cy="2321085"/>
          </a:xfrm>
          <a:prstGeom prst="rect">
            <a:avLst/>
          </a:prstGeom>
          <a:noFill/>
        </p:spPr>
        <p:txBody>
          <a:bodyPr wrap="square" rtlCol="0">
            <a:spAutoFit/>
          </a:bodyPr>
          <a:lstStyle/>
          <a:p>
            <a:pPr marL="342900" lvl="1" indent="-342900" eaLnBrk="0" hangingPunct="0">
              <a:lnSpc>
                <a:spcPct val="150000"/>
              </a:lnSpc>
              <a:spcBef>
                <a:spcPct val="20000"/>
              </a:spcBef>
              <a:buFont typeface="Wingdings" panose="05000000000000000000" pitchFamily="2" charset="2"/>
              <a:buChar char="p"/>
              <a:defRPr/>
            </a:pPr>
            <a:r>
              <a:rPr lang="zh-CN" altLang="en-US" sz="2400" b="1" u="sng" dirty="0">
                <a:effectLst>
                  <a:outerShdw blurRad="38100" dist="38100" dir="2700000" algn="tl">
                    <a:srgbClr val="C0C0C0"/>
                  </a:outerShdw>
                </a:effectLst>
                <a:latin typeface="Eras Demi ITC" pitchFamily="34" charset="0"/>
                <a:ea typeface="黑体" pitchFamily="49" charset="-122"/>
                <a:cs typeface="+mn-cs"/>
              </a:rPr>
              <a:t>解决方案：</a:t>
            </a:r>
            <a:endParaRPr lang="en-US" altLang="zh-CN" sz="2400" b="1" u="sng" dirty="0">
              <a:effectLst>
                <a:outerShdw blurRad="38100" dist="38100" dir="2700000" algn="tl">
                  <a:srgbClr val="C0C0C0"/>
                </a:outerShdw>
              </a:effectLst>
              <a:latin typeface="Eras Demi ITC" pitchFamily="34" charset="0"/>
              <a:ea typeface="黑体" pitchFamily="49" charset="-122"/>
              <a:cs typeface="+mn-cs"/>
            </a:endParaRPr>
          </a:p>
          <a:p>
            <a:pPr marL="742950" lvl="1" indent="-285750" eaLnBrk="0" hangingPunct="0">
              <a:lnSpc>
                <a:spcPct val="15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rPr>
              <a:t>确定途径点的经过方向后，</a:t>
            </a:r>
            <a:r>
              <a:rPr lang="zh-CN" altLang="en-US" sz="2400" b="1" dirty="0">
                <a:solidFill>
                  <a:srgbClr val="FF0000"/>
                </a:solidFill>
                <a:effectLst>
                  <a:outerShdw blurRad="38100" dist="38100" dir="2700000" algn="tl">
                    <a:srgbClr val="C0C0C0"/>
                  </a:outerShdw>
                </a:effectLst>
                <a:latin typeface="Eras Demi ITC" pitchFamily="34" charset="0"/>
                <a:ea typeface="黑体" pitchFamily="49" charset="-122"/>
              </a:rPr>
              <a:t>沿规定方向向两侧就近拓展两个新的节点</a:t>
            </a:r>
            <a:r>
              <a:rPr lang="zh-CN" altLang="en-US" sz="2400" b="1" dirty="0">
                <a:effectLst>
                  <a:outerShdw blurRad="38100" dist="38100" dir="2700000" algn="tl">
                    <a:srgbClr val="C0C0C0"/>
                  </a:outerShdw>
                </a:effectLst>
                <a:latin typeface="Eras Demi ITC" pitchFamily="34" charset="0"/>
                <a:ea typeface="黑体" pitchFamily="49" charset="-122"/>
              </a:rPr>
              <a:t>作为新的途径点进行路径搜索算法。</a:t>
            </a:r>
            <a:endParaRPr lang="en-US" altLang="zh-CN" sz="2400" b="1" dirty="0">
              <a:effectLst>
                <a:outerShdw blurRad="38100" dist="38100" dir="2700000" algn="tl">
                  <a:srgbClr val="C0C0C0"/>
                </a:outerShdw>
              </a:effectLst>
              <a:latin typeface="Eras Demi ITC" pitchFamily="34" charset="0"/>
              <a:ea typeface="黑体" pitchFamily="49" charset="-122"/>
              <a:cs typeface="+mn-cs"/>
            </a:endParaRPr>
          </a:p>
        </p:txBody>
      </p:sp>
      <p:cxnSp>
        <p:nvCxnSpPr>
          <p:cNvPr id="10" name="直接箭头连接符 9">
            <a:extLst>
              <a:ext uri="{FF2B5EF4-FFF2-40B4-BE49-F238E27FC236}">
                <a16:creationId xmlns:a16="http://schemas.microsoft.com/office/drawing/2014/main" id="{984D49BF-B12F-7728-6150-47AE7A5284F0}"/>
              </a:ext>
            </a:extLst>
          </p:cNvPr>
          <p:cNvCxnSpPr>
            <a:cxnSpLocks/>
          </p:cNvCxnSpPr>
          <p:nvPr/>
        </p:nvCxnSpPr>
        <p:spPr>
          <a:xfrm flipH="1">
            <a:off x="1619794" y="5405575"/>
            <a:ext cx="627017" cy="5312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041A5FE-2398-4ADB-BA28-0DC45931492C}"/>
                  </a:ext>
                </a:extLst>
              </p:cNvPr>
              <p:cNvSpPr txBox="1"/>
              <p:nvPr/>
            </p:nvSpPr>
            <p:spPr>
              <a:xfrm>
                <a:off x="339556" y="5936796"/>
                <a:ext cx="2553867" cy="830997"/>
              </a:xfrm>
              <a:prstGeom prst="rect">
                <a:avLst/>
              </a:prstGeom>
              <a:noFill/>
            </p:spPr>
            <p:txBody>
              <a:bodyPr wrap="square">
                <a:spAutoFit/>
              </a:bodyPr>
              <a:lstStyle/>
              <a:p>
                <a:r>
                  <a:rPr kumimoji="0" lang="zh-CN"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Eras Demi ITC" pitchFamily="34" charset="0"/>
                    <a:ea typeface="黑体" pitchFamily="49" charset="-122"/>
                    <a:cs typeface="+mn-cs"/>
                  </a:rPr>
                  <a:t>保证新途径点与原路径夹角</a:t>
                </a:r>
                <a14:m>
                  <m:oMath xmlns:m="http://schemas.openxmlformats.org/officeDocument/2006/math">
                    <m:r>
                      <a:rPr kumimoji="0" lang="zh-CN" altLang="en-US" sz="2400" b="1" i="1"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Cambria Math" panose="02040503050406030204" pitchFamily="18" charset="0"/>
                        <a:ea typeface="黑体" pitchFamily="49" charset="-122"/>
                      </a:rPr>
                      <m:t>≥</m:t>
                    </m:r>
                    <m:r>
                      <a:rPr kumimoji="0" lang="en-US" altLang="zh-CN" sz="2400" b="1" i="1"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Cambria Math" panose="02040503050406030204" pitchFamily="18" charset="0"/>
                        <a:ea typeface="黑体" pitchFamily="49" charset="-122"/>
                      </a:rPr>
                      <m:t>𝟗𝟎</m:t>
                    </m:r>
                    <m:r>
                      <a:rPr lang="en-US" altLang="zh-CN" sz="2400" b="1" i="1" dirty="0">
                        <a:solidFill>
                          <a:prstClr val="black"/>
                        </a:solidFill>
                        <a:effectLst>
                          <a:outerShdw blurRad="38100" dist="38100" dir="2700000" algn="tl">
                            <a:srgbClr val="C0C0C0"/>
                          </a:outerShdw>
                        </a:effectLst>
                        <a:latin typeface="Cambria Math" panose="02040503050406030204" pitchFamily="18" charset="0"/>
                        <a:ea typeface="黑体" pitchFamily="49" charset="-122"/>
                      </a:rPr>
                      <m:t>°</m:t>
                    </m:r>
                  </m:oMath>
                </a14:m>
                <a:endParaRPr lang="zh-CN" altLang="en-US" dirty="0"/>
              </a:p>
            </p:txBody>
          </p:sp>
        </mc:Choice>
        <mc:Fallback xmlns="">
          <p:sp>
            <p:nvSpPr>
              <p:cNvPr id="18" name="文本框 17">
                <a:extLst>
                  <a:ext uri="{FF2B5EF4-FFF2-40B4-BE49-F238E27FC236}">
                    <a16:creationId xmlns:a16="http://schemas.microsoft.com/office/drawing/2014/main" id="{D041A5FE-2398-4ADB-BA28-0DC45931492C}"/>
                  </a:ext>
                </a:extLst>
              </p:cNvPr>
              <p:cNvSpPr txBox="1">
                <a:spLocks noRot="1" noChangeAspect="1" noMove="1" noResize="1" noEditPoints="1" noAdjustHandles="1" noChangeArrowheads="1" noChangeShapeType="1" noTextEdit="1"/>
              </p:cNvSpPr>
              <p:nvPr/>
            </p:nvSpPr>
            <p:spPr>
              <a:xfrm>
                <a:off x="339556" y="5936796"/>
                <a:ext cx="2553867" cy="830997"/>
              </a:xfrm>
              <a:prstGeom prst="rect">
                <a:avLst/>
              </a:prstGeom>
              <a:blipFill>
                <a:blip r:embed="rId4"/>
                <a:stretch>
                  <a:fillRect l="-4057" t="-6618" b="-17647"/>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CE3E5243-3F7E-2166-791A-8CC7F85F1953}"/>
              </a:ext>
            </a:extLst>
          </p:cNvPr>
          <p:cNvSpPr txBox="1"/>
          <p:nvPr/>
        </p:nvSpPr>
        <p:spPr>
          <a:xfrm>
            <a:off x="3794681" y="5936796"/>
            <a:ext cx="2739006" cy="830997"/>
          </a:xfrm>
          <a:prstGeom prst="rect">
            <a:avLst/>
          </a:prstGeom>
          <a:noFill/>
        </p:spPr>
        <p:txBody>
          <a:bodyPr wrap="square">
            <a:spAutoFit/>
          </a:bodyPr>
          <a:lstStyle/>
          <a:p>
            <a:r>
              <a:rPr kumimoji="0" lang="zh-CN"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Eras Demi ITC" pitchFamily="34" charset="0"/>
                <a:ea typeface="黑体" pitchFamily="49" charset="-122"/>
                <a:cs typeface="+mn-cs"/>
              </a:rPr>
              <a:t>保证金属排沿规定方向经过原途径点</a:t>
            </a:r>
            <a:endParaRPr lang="zh-CN" altLang="en-US" dirty="0"/>
          </a:p>
        </p:txBody>
      </p:sp>
      <p:cxnSp>
        <p:nvCxnSpPr>
          <p:cNvPr id="21" name="直接箭头连接符 20">
            <a:extLst>
              <a:ext uri="{FF2B5EF4-FFF2-40B4-BE49-F238E27FC236}">
                <a16:creationId xmlns:a16="http://schemas.microsoft.com/office/drawing/2014/main" id="{BA0024B0-E082-191E-7250-B685BA2422F0}"/>
              </a:ext>
            </a:extLst>
          </p:cNvPr>
          <p:cNvCxnSpPr>
            <a:cxnSpLocks/>
          </p:cNvCxnSpPr>
          <p:nvPr/>
        </p:nvCxnSpPr>
        <p:spPr>
          <a:xfrm>
            <a:off x="4381867" y="5405575"/>
            <a:ext cx="601613" cy="45311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8058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1887696" cy="523220"/>
          </a:xfrm>
        </p:spPr>
        <p:txBody>
          <a:bodyPr/>
          <a:lstStyle/>
          <a:p>
            <a:r>
              <a:rPr lang="zh-CN" altLang="en-US" dirty="0"/>
              <a:t>二维→三维</a:t>
            </a:r>
          </a:p>
        </p:txBody>
      </p:sp>
      <p:pic>
        <p:nvPicPr>
          <p:cNvPr id="6" name="图片 5">
            <a:extLst>
              <a:ext uri="{FF2B5EF4-FFF2-40B4-BE49-F238E27FC236}">
                <a16:creationId xmlns:a16="http://schemas.microsoft.com/office/drawing/2014/main" id="{F53A6C21-4A13-DA8D-71C5-E5712B829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961" y="1486740"/>
            <a:ext cx="6879894" cy="4653613"/>
          </a:xfrm>
          <a:prstGeom prst="rect">
            <a:avLst/>
          </a:prstGeom>
        </p:spPr>
      </p:pic>
      <p:sp>
        <p:nvSpPr>
          <p:cNvPr id="3" name="文本框 2">
            <a:extLst>
              <a:ext uri="{FF2B5EF4-FFF2-40B4-BE49-F238E27FC236}">
                <a16:creationId xmlns:a16="http://schemas.microsoft.com/office/drawing/2014/main" id="{F4925622-865E-4D73-AA62-DEE289FFD170}"/>
              </a:ext>
            </a:extLst>
          </p:cNvPr>
          <p:cNvSpPr txBox="1"/>
          <p:nvPr/>
        </p:nvSpPr>
        <p:spPr>
          <a:xfrm>
            <a:off x="675372" y="1744756"/>
            <a:ext cx="4014439" cy="1684244"/>
          </a:xfrm>
          <a:prstGeom prst="rect">
            <a:avLst/>
          </a:prstGeom>
          <a:noFill/>
        </p:spPr>
        <p:txBody>
          <a:bodyPr wrap="square" rtlCol="0">
            <a:spAutoFit/>
          </a:bodyPr>
          <a:lstStyle/>
          <a:p>
            <a:pPr marL="342900" indent="-342900" algn="just" eaLnBrk="0" hangingPunct="0">
              <a:lnSpc>
                <a:spcPct val="15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添加额外途经点，将左边缘可见点和右边缘可见点加入考虑范围</a:t>
            </a:r>
          </a:p>
        </p:txBody>
      </p:sp>
    </p:spTree>
    <p:extLst>
      <p:ext uri="{BB962C8B-B14F-4D97-AF65-F5344CB8AC3E}">
        <p14:creationId xmlns:p14="http://schemas.microsoft.com/office/powerpoint/2010/main" val="186799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A3FDD5C-C1FE-4B0A-93A7-384AAC92C273}"/>
              </a:ext>
            </a:extLst>
          </p:cNvPr>
          <p:cNvSpPr/>
          <p:nvPr/>
        </p:nvSpPr>
        <p:spPr>
          <a:xfrm>
            <a:off x="914618" y="2249599"/>
            <a:ext cx="7249644" cy="2015295"/>
          </a:xfrm>
          <a:prstGeom prst="rect">
            <a:avLst/>
          </a:prstGeom>
        </p:spPr>
        <p:txBody>
          <a:bodyPr wrap="square" lIns="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4400" b="1" dirty="0">
                <a:ln w="0"/>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感</a:t>
            </a:r>
            <a:r>
              <a:rPr kumimoji="0" lang="zh-CN" altLang="en-US" sz="4400" b="1" i="0" u="none" strike="noStrike" kern="1200" normalizeH="0" baseline="0" noProof="0" dirty="0">
                <a:ln w="0"/>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rPr>
              <a:t>谢聆听！</a:t>
            </a:r>
            <a:endParaRPr kumimoji="0" lang="en-US" altLang="zh-CN" sz="4400" b="1" i="0" u="none" strike="noStrike" kern="1200" normalizeH="0" baseline="0" noProof="0" dirty="0">
              <a:ln w="0"/>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4400" b="1" dirty="0">
                <a:ln w="0"/>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希望各位老师批评指正！</a:t>
            </a:r>
            <a:endParaRPr kumimoji="0" lang="zh-CN" altLang="en-US" sz="4400" b="1" i="0" u="none" strike="noStrike" kern="1200" normalizeH="0" baseline="0" noProof="0" dirty="0">
              <a:ln w="0"/>
              <a:effectLst>
                <a:outerShdw blurRad="38100" dist="19050" dir="2700000" algn="tl" rotWithShape="0">
                  <a:schemeClr val="dk1">
                    <a:alpha val="40000"/>
                  </a:schemeClr>
                </a:outerShdw>
              </a:effectLst>
              <a:uLnTx/>
              <a:uFillTx/>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0166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F6B27EA-9823-E3AF-F86B-930A1AB26DE4}"/>
              </a:ext>
            </a:extLst>
          </p:cNvPr>
          <p:cNvSpPr/>
          <p:nvPr/>
        </p:nvSpPr>
        <p:spPr>
          <a:xfrm>
            <a:off x="1344560" y="3117549"/>
            <a:ext cx="5832648"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rPr>
              <a:t>一</a:t>
            </a:r>
            <a:r>
              <a:rPr lang="zh-CN" altLang="en-US" sz="4400" b="1" dirty="0">
                <a:solidFill>
                  <a:prstClr val="black"/>
                </a:solidFill>
                <a:latin typeface="+mj-ea"/>
                <a:ea typeface="+mj-ea"/>
                <a:cs typeface="Times New Roman" panose="02020603050405020304" pitchFamily="18" charset="0"/>
              </a:rPr>
              <a:t>、</a:t>
            </a:r>
            <a:r>
              <a:rPr kumimoji="0" lang="en-US" altLang="zh-CN" sz="44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rPr>
              <a:t> </a:t>
            </a:r>
            <a:r>
              <a:rPr kumimoji="0" lang="zh-CN" altLang="en-US" sz="44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rPr>
              <a:t>问题定义</a:t>
            </a:r>
          </a:p>
        </p:txBody>
      </p:sp>
    </p:spTree>
    <p:extLst>
      <p:ext uri="{BB962C8B-B14F-4D97-AF65-F5344CB8AC3E}">
        <p14:creationId xmlns:p14="http://schemas.microsoft.com/office/powerpoint/2010/main" val="51149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1528624" cy="523220"/>
          </a:xfrm>
        </p:spPr>
        <p:txBody>
          <a:bodyPr/>
          <a:lstStyle/>
          <a:p>
            <a:r>
              <a:rPr lang="zh-CN" altLang="en-US" dirty="0"/>
              <a:t>问题建模</a:t>
            </a:r>
          </a:p>
        </p:txBody>
      </p:sp>
      <p:pic>
        <p:nvPicPr>
          <p:cNvPr id="3" name="图片 2">
            <a:extLst>
              <a:ext uri="{FF2B5EF4-FFF2-40B4-BE49-F238E27FC236}">
                <a16:creationId xmlns:a16="http://schemas.microsoft.com/office/drawing/2014/main" id="{7740F932-60EC-D60C-3087-35C5396ACBB9}"/>
              </a:ext>
            </a:extLst>
          </p:cNvPr>
          <p:cNvPicPr>
            <a:picLocks noChangeAspect="1"/>
          </p:cNvPicPr>
          <p:nvPr/>
        </p:nvPicPr>
        <p:blipFill>
          <a:blip r:embed="rId3"/>
          <a:stretch>
            <a:fillRect/>
          </a:stretch>
        </p:blipFill>
        <p:spPr>
          <a:xfrm>
            <a:off x="578623" y="1094414"/>
            <a:ext cx="3346765" cy="5655495"/>
          </a:xfrm>
          <a:prstGeom prst="rect">
            <a:avLst/>
          </a:prstGeom>
        </p:spPr>
      </p:pic>
      <p:sp>
        <p:nvSpPr>
          <p:cNvPr id="4" name="文本框 3">
            <a:extLst>
              <a:ext uri="{FF2B5EF4-FFF2-40B4-BE49-F238E27FC236}">
                <a16:creationId xmlns:a16="http://schemas.microsoft.com/office/drawing/2014/main" id="{E6F6748D-CC41-444F-2EB2-6BD674BDEBA8}"/>
              </a:ext>
            </a:extLst>
          </p:cNvPr>
          <p:cNvSpPr txBox="1"/>
          <p:nvPr/>
        </p:nvSpPr>
        <p:spPr>
          <a:xfrm>
            <a:off x="4587679" y="1564676"/>
            <a:ext cx="7357870" cy="4347409"/>
          </a:xfrm>
          <a:prstGeom prst="rect">
            <a:avLst/>
          </a:prstGeom>
          <a:noFill/>
        </p:spPr>
        <p:txBody>
          <a:bodyPr wrap="square" rtlCol="0">
            <a:spAutoFit/>
          </a:bodyPr>
          <a:lstStyle/>
          <a:p>
            <a:pPr marL="342900" lvl="1" indent="-342900" eaLnBrk="0" hangingPunct="0">
              <a:lnSpc>
                <a:spcPct val="15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Eras Demi ITC" pitchFamily="34" charset="0"/>
                <a:ea typeface="黑体" pitchFamily="49" charset="-122"/>
                <a:cs typeface="+mn-cs"/>
              </a:rPr>
              <a:t>在三维场景中，多个约束条件下，求解最短路径。</a:t>
            </a:r>
            <a:endParaRPr lang="en-US" altLang="zh-CN" sz="2400" b="1" dirty="0">
              <a:effectLst>
                <a:outerShdw blurRad="38100" dist="38100" dir="2700000" algn="tl">
                  <a:srgbClr val="C0C0C0"/>
                </a:outerShdw>
              </a:effectLst>
              <a:latin typeface="Eras Demi ITC" pitchFamily="34" charset="0"/>
              <a:ea typeface="黑体" pitchFamily="49" charset="-122"/>
              <a:cs typeface="+mn-cs"/>
            </a:endParaRPr>
          </a:p>
          <a:p>
            <a:pPr marL="342900" lvl="1" indent="-342900" eaLnBrk="0" hangingPunct="0">
              <a:lnSpc>
                <a:spcPct val="150000"/>
              </a:lnSpc>
              <a:spcBef>
                <a:spcPct val="20000"/>
              </a:spcBef>
              <a:buFont typeface="Wingdings" panose="05000000000000000000" pitchFamily="2" charset="2"/>
              <a:buChar char="p"/>
              <a:defRPr/>
            </a:pPr>
            <a:r>
              <a:rPr lang="zh-CN" altLang="en-US" sz="2400" b="1" u="sng" dirty="0">
                <a:effectLst>
                  <a:outerShdw blurRad="38100" dist="38100" dir="2700000" algn="tl">
                    <a:srgbClr val="C0C0C0"/>
                  </a:outerShdw>
                </a:effectLst>
                <a:latin typeface="Eras Demi ITC" pitchFamily="34" charset="0"/>
                <a:ea typeface="黑体" pitchFamily="49" charset="-122"/>
                <a:cs typeface="+mn-cs"/>
              </a:rPr>
              <a:t>约束条件：</a:t>
            </a:r>
            <a:endParaRPr lang="en-US" altLang="zh-CN" sz="2400" b="1" u="sng" dirty="0">
              <a:effectLst>
                <a:outerShdw blurRad="38100" dist="38100" dir="2700000" algn="tl">
                  <a:srgbClr val="C0C0C0"/>
                </a:outerShdw>
              </a:effectLst>
              <a:latin typeface="Eras Demi ITC" pitchFamily="34" charset="0"/>
              <a:ea typeface="黑体" pitchFamily="49" charset="-122"/>
              <a:cs typeface="+mn-cs"/>
            </a:endParaRPr>
          </a:p>
          <a:p>
            <a:pPr marL="742950" lvl="1" indent="-285750" eaLnBrk="0" hangingPunct="0">
              <a:lnSpc>
                <a:spcPct val="15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cs typeface="+mn-cs"/>
              </a:rPr>
              <a:t>依次经过途经点；</a:t>
            </a:r>
            <a:endParaRPr lang="en-US" altLang="zh-CN" sz="2400" b="1" dirty="0">
              <a:effectLst>
                <a:outerShdw blurRad="38100" dist="38100" dir="2700000" algn="tl">
                  <a:srgbClr val="C0C0C0"/>
                </a:outerShdw>
              </a:effectLst>
              <a:latin typeface="Eras Demi ITC" pitchFamily="34" charset="0"/>
              <a:ea typeface="黑体" pitchFamily="49" charset="-122"/>
              <a:cs typeface="+mn-cs"/>
            </a:endParaRPr>
          </a:p>
          <a:p>
            <a:pPr marL="742950" lvl="1" indent="-285750" eaLnBrk="0" hangingPunct="0">
              <a:lnSpc>
                <a:spcPct val="15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cs typeface="+mn-cs"/>
              </a:rPr>
              <a:t>不能穿过障碍物；</a:t>
            </a:r>
            <a:endParaRPr lang="en-US" altLang="zh-CN" sz="2400" b="1" dirty="0">
              <a:effectLst>
                <a:outerShdw blurRad="38100" dist="38100" dir="2700000" algn="tl">
                  <a:srgbClr val="C0C0C0"/>
                </a:outerShdw>
              </a:effectLst>
              <a:latin typeface="Eras Demi ITC" pitchFamily="34" charset="0"/>
              <a:ea typeface="黑体" pitchFamily="49" charset="-122"/>
              <a:cs typeface="+mn-cs"/>
            </a:endParaRPr>
          </a:p>
          <a:p>
            <a:pPr marL="742950" lvl="1" indent="-285750" eaLnBrk="0" hangingPunct="0">
              <a:lnSpc>
                <a:spcPct val="15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cs typeface="+mn-cs"/>
              </a:rPr>
              <a:t>路径折弯处有夹角限制；</a:t>
            </a:r>
            <a:endParaRPr lang="en-US" altLang="zh-CN" sz="2400" b="1" dirty="0">
              <a:effectLst>
                <a:outerShdw blurRad="38100" dist="38100" dir="2700000" algn="tl">
                  <a:srgbClr val="C0C0C0"/>
                </a:outerShdw>
              </a:effectLst>
              <a:latin typeface="Eras Demi ITC" pitchFamily="34" charset="0"/>
              <a:ea typeface="黑体" pitchFamily="49" charset="-122"/>
              <a:cs typeface="+mn-cs"/>
            </a:endParaRPr>
          </a:p>
          <a:p>
            <a:pPr marL="742950" lvl="1" indent="-285750" eaLnBrk="0" hangingPunct="0">
              <a:lnSpc>
                <a:spcPct val="15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cs typeface="+mn-cs"/>
              </a:rPr>
              <a:t>路径根据给定方向经过途经点；</a:t>
            </a:r>
            <a:endParaRPr lang="en-US" altLang="zh-CN" sz="2400" b="1" dirty="0">
              <a:effectLst>
                <a:outerShdw blurRad="38100" dist="38100" dir="2700000" algn="tl">
                  <a:srgbClr val="C0C0C0"/>
                </a:outerShdw>
              </a:effectLst>
              <a:latin typeface="Eras Demi ITC" pitchFamily="34" charset="0"/>
              <a:ea typeface="黑体" pitchFamily="49" charset="-122"/>
              <a:cs typeface="+mn-cs"/>
            </a:endParaRPr>
          </a:p>
          <a:p>
            <a:pPr marL="742950" lvl="1" indent="-285750" eaLnBrk="0" hangingPunct="0">
              <a:lnSpc>
                <a:spcPct val="15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cs typeface="+mn-cs"/>
              </a:rPr>
              <a:t>路径与障碍物之间有安全距离限制；</a:t>
            </a:r>
            <a:endParaRPr lang="en-US" altLang="zh-CN" sz="2400" b="1" dirty="0">
              <a:effectLst>
                <a:outerShdw blurRad="38100" dist="38100" dir="2700000" algn="tl">
                  <a:srgbClr val="C0C0C0"/>
                </a:outerShdw>
              </a:effectLst>
              <a:latin typeface="Eras Demi ITC" pitchFamily="34" charset="0"/>
              <a:ea typeface="黑体" pitchFamily="49" charset="-122"/>
              <a:cs typeface="+mn-cs"/>
            </a:endParaRPr>
          </a:p>
        </p:txBody>
      </p:sp>
    </p:spTree>
    <p:extLst>
      <p:ext uri="{BB962C8B-B14F-4D97-AF65-F5344CB8AC3E}">
        <p14:creationId xmlns:p14="http://schemas.microsoft.com/office/powerpoint/2010/main" val="287404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1528624" cy="523220"/>
          </a:xfrm>
        </p:spPr>
        <p:txBody>
          <a:bodyPr/>
          <a:lstStyle/>
          <a:p>
            <a:r>
              <a:rPr lang="zh-CN" altLang="en-US" dirty="0"/>
              <a:t>问题简化</a:t>
            </a:r>
          </a:p>
        </p:txBody>
      </p:sp>
      <p:pic>
        <p:nvPicPr>
          <p:cNvPr id="5" name="图片 4">
            <a:extLst>
              <a:ext uri="{FF2B5EF4-FFF2-40B4-BE49-F238E27FC236}">
                <a16:creationId xmlns:a16="http://schemas.microsoft.com/office/drawing/2014/main" id="{E38D88CE-1B6B-131D-16AF-361F49CFAF84}"/>
              </a:ext>
            </a:extLst>
          </p:cNvPr>
          <p:cNvPicPr>
            <a:picLocks noChangeAspect="1"/>
          </p:cNvPicPr>
          <p:nvPr/>
        </p:nvPicPr>
        <p:blipFill>
          <a:blip r:embed="rId3"/>
          <a:stretch>
            <a:fillRect/>
          </a:stretch>
        </p:blipFill>
        <p:spPr>
          <a:xfrm>
            <a:off x="775023" y="1168159"/>
            <a:ext cx="3372434" cy="2714664"/>
          </a:xfrm>
          <a:prstGeom prst="rect">
            <a:avLst/>
          </a:prstGeom>
        </p:spPr>
      </p:pic>
      <p:pic>
        <p:nvPicPr>
          <p:cNvPr id="6" name="图片 5">
            <a:extLst>
              <a:ext uri="{FF2B5EF4-FFF2-40B4-BE49-F238E27FC236}">
                <a16:creationId xmlns:a16="http://schemas.microsoft.com/office/drawing/2014/main" id="{BFB3CD57-3943-89D9-24AA-ADCCC9A5CC23}"/>
              </a:ext>
            </a:extLst>
          </p:cNvPr>
          <p:cNvPicPr>
            <a:picLocks noChangeAspect="1"/>
          </p:cNvPicPr>
          <p:nvPr/>
        </p:nvPicPr>
        <p:blipFill>
          <a:blip r:embed="rId4"/>
          <a:stretch>
            <a:fillRect/>
          </a:stretch>
        </p:blipFill>
        <p:spPr>
          <a:xfrm>
            <a:off x="722775" y="3850168"/>
            <a:ext cx="3373200" cy="2900952"/>
          </a:xfrm>
          <a:prstGeom prst="rect">
            <a:avLst/>
          </a:prstGeom>
        </p:spPr>
      </p:pic>
      <p:sp>
        <p:nvSpPr>
          <p:cNvPr id="7" name="文本框 6">
            <a:extLst>
              <a:ext uri="{FF2B5EF4-FFF2-40B4-BE49-F238E27FC236}">
                <a16:creationId xmlns:a16="http://schemas.microsoft.com/office/drawing/2014/main" id="{1E7EE2FD-50C0-64ED-8897-2AB3B51FC6F5}"/>
              </a:ext>
            </a:extLst>
          </p:cNvPr>
          <p:cNvSpPr txBox="1"/>
          <p:nvPr/>
        </p:nvSpPr>
        <p:spPr>
          <a:xfrm>
            <a:off x="4447081" y="1695736"/>
            <a:ext cx="7744919" cy="4901406"/>
          </a:xfrm>
          <a:prstGeom prst="rect">
            <a:avLst/>
          </a:prstGeom>
          <a:noFill/>
        </p:spPr>
        <p:txBody>
          <a:bodyPr wrap="square" rtlCol="0">
            <a:spAutoFit/>
          </a:bodyPr>
          <a:lstStyle/>
          <a:p>
            <a:pPr marL="342900" lvl="1" indent="-342900" eaLnBrk="0" fontAlgn="base" hangingPunct="0">
              <a:lnSpc>
                <a:spcPct val="150000"/>
              </a:lnSpc>
              <a:spcBef>
                <a:spcPct val="20000"/>
              </a:spcBef>
              <a:spcAft>
                <a:spcPct val="0"/>
              </a:spcAft>
              <a:buFont typeface="Wingdings" panose="05000000000000000000" pitchFamily="2" charset="2"/>
              <a:buChar char="p"/>
              <a:defRPr/>
            </a:pPr>
            <a:r>
              <a:rPr lang="zh-CN" altLang="en-US" sz="2400" b="1" dirty="0">
                <a:effectLst>
                  <a:outerShdw blurRad="38100" dist="38100" dir="2700000" algn="tl">
                    <a:srgbClr val="C0C0C0"/>
                  </a:outerShdw>
                </a:effectLst>
                <a:latin typeface="Eras Demi ITC" pitchFamily="34" charset="0"/>
                <a:ea typeface="黑体" pitchFamily="49" charset="-122"/>
                <a:cs typeface="Arial" charset="0"/>
              </a:rPr>
              <a:t>在二维场景中，</a:t>
            </a:r>
            <a:r>
              <a:rPr lang="zh-CN" altLang="en-US" sz="2400" b="1" dirty="0">
                <a:effectLst>
                  <a:outerShdw blurRad="38100" dist="38100" dir="2700000" algn="tl">
                    <a:srgbClr val="C0C0C0"/>
                  </a:outerShdw>
                </a:effectLst>
                <a:latin typeface="Eras Demi ITC" pitchFamily="34" charset="0"/>
                <a:ea typeface="黑体" pitchFamily="49" charset="-122"/>
              </a:rPr>
              <a:t>多个约束条件下，</a:t>
            </a:r>
            <a:r>
              <a:rPr lang="zh-CN" altLang="en-US" sz="2400" b="1" dirty="0">
                <a:effectLst>
                  <a:outerShdw blurRad="38100" dist="38100" dir="2700000" algn="tl">
                    <a:srgbClr val="C0C0C0"/>
                  </a:outerShdw>
                </a:effectLst>
                <a:latin typeface="Eras Demi ITC" pitchFamily="34" charset="0"/>
                <a:ea typeface="黑体" pitchFamily="49" charset="-122"/>
                <a:cs typeface="Arial" charset="0"/>
              </a:rPr>
              <a:t>求解两点之间的最短路径。</a:t>
            </a:r>
            <a:endParaRPr lang="en-US" altLang="zh-CN" sz="2400" b="1" dirty="0">
              <a:effectLst>
                <a:outerShdw blurRad="38100" dist="38100" dir="2700000" algn="tl">
                  <a:srgbClr val="C0C0C0"/>
                </a:outerShdw>
              </a:effectLst>
              <a:latin typeface="Eras Demi ITC" pitchFamily="34" charset="0"/>
              <a:ea typeface="黑体" pitchFamily="49" charset="-122"/>
              <a:cs typeface="Arial" charset="0"/>
            </a:endParaRPr>
          </a:p>
          <a:p>
            <a:pPr marL="342900" lvl="1" indent="-342900" eaLnBrk="0" fontAlgn="base" hangingPunct="0">
              <a:lnSpc>
                <a:spcPct val="150000"/>
              </a:lnSpc>
              <a:spcBef>
                <a:spcPct val="20000"/>
              </a:spcBef>
              <a:spcAft>
                <a:spcPct val="0"/>
              </a:spcAft>
              <a:buFont typeface="Wingdings" panose="05000000000000000000" pitchFamily="2" charset="2"/>
              <a:buChar char="p"/>
              <a:defRPr/>
            </a:pPr>
            <a:r>
              <a:rPr lang="zh-CN" altLang="en-US" sz="2400" b="1" u="sng" dirty="0">
                <a:effectLst>
                  <a:outerShdw blurRad="38100" dist="38100" dir="2700000" algn="tl">
                    <a:srgbClr val="C0C0C0"/>
                  </a:outerShdw>
                </a:effectLst>
                <a:latin typeface="Eras Demi ITC" pitchFamily="34" charset="0"/>
                <a:ea typeface="黑体" pitchFamily="49" charset="-122"/>
                <a:cs typeface="Arial" charset="0"/>
              </a:rPr>
              <a:t>约束条件：</a:t>
            </a:r>
            <a:endParaRPr lang="en-US" altLang="zh-CN" sz="2400" b="1" u="sng" dirty="0">
              <a:effectLst>
                <a:outerShdw blurRad="38100" dist="38100" dir="2700000" algn="tl">
                  <a:srgbClr val="C0C0C0"/>
                </a:outerShdw>
              </a:effectLst>
              <a:latin typeface="Eras Demi ITC" pitchFamily="34" charset="0"/>
              <a:ea typeface="黑体" pitchFamily="49" charset="-122"/>
              <a:cs typeface="Arial" charset="0"/>
            </a:endParaRPr>
          </a:p>
          <a:p>
            <a:pPr marL="742950" lvl="1" indent="-285750" eaLnBrk="0" fontAlgn="base" hangingPunct="0">
              <a:lnSpc>
                <a:spcPct val="150000"/>
              </a:lnSpc>
              <a:spcBef>
                <a:spcPct val="20000"/>
              </a:spcBef>
              <a:spcAft>
                <a:spcPct val="0"/>
              </a:spcAft>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cs typeface="Arial" charset="0"/>
              </a:rPr>
              <a:t>依次经过途经点→</a:t>
            </a:r>
            <a:r>
              <a:rPr lang="zh-CN" altLang="en-US" sz="2400" b="1" dirty="0">
                <a:solidFill>
                  <a:srgbClr val="FF0000"/>
                </a:solidFill>
                <a:effectLst>
                  <a:outerShdw blurRad="38100" dist="38100" dir="2700000" algn="tl">
                    <a:srgbClr val="C0C0C0"/>
                  </a:outerShdw>
                </a:effectLst>
                <a:latin typeface="Eras Demi ITC" pitchFamily="34" charset="0"/>
                <a:ea typeface="黑体" pitchFamily="49" charset="-122"/>
                <a:cs typeface="Arial" charset="0"/>
              </a:rPr>
              <a:t>没有途经点</a:t>
            </a:r>
            <a:r>
              <a:rPr lang="zh-CN" altLang="en-US" sz="2400" b="1" dirty="0">
                <a:effectLst>
                  <a:outerShdw blurRad="38100" dist="38100" dir="2700000" algn="tl">
                    <a:srgbClr val="C0C0C0"/>
                  </a:outerShdw>
                </a:effectLst>
                <a:latin typeface="Eras Demi ITC" pitchFamily="34" charset="0"/>
                <a:ea typeface="黑体" pitchFamily="49" charset="-122"/>
                <a:cs typeface="Arial" charset="0"/>
              </a:rPr>
              <a:t>；</a:t>
            </a:r>
            <a:endParaRPr lang="en-US" altLang="zh-CN" sz="2400" b="1" dirty="0">
              <a:effectLst>
                <a:outerShdw blurRad="38100" dist="38100" dir="2700000" algn="tl">
                  <a:srgbClr val="C0C0C0"/>
                </a:outerShdw>
              </a:effectLst>
              <a:latin typeface="Eras Demi ITC" pitchFamily="34" charset="0"/>
              <a:ea typeface="黑体" pitchFamily="49" charset="-122"/>
              <a:cs typeface="Arial" charset="0"/>
            </a:endParaRPr>
          </a:p>
          <a:p>
            <a:pPr marL="742950" lvl="1" indent="-285750" eaLnBrk="0" fontAlgn="base" hangingPunct="0">
              <a:lnSpc>
                <a:spcPct val="150000"/>
              </a:lnSpc>
              <a:spcBef>
                <a:spcPct val="20000"/>
              </a:spcBef>
              <a:spcAft>
                <a:spcPct val="0"/>
              </a:spcAft>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cs typeface="Arial" charset="0"/>
              </a:rPr>
              <a:t>不能穿过障碍物；</a:t>
            </a:r>
            <a:endParaRPr lang="en-US" altLang="zh-CN" sz="2400" b="1" dirty="0">
              <a:effectLst>
                <a:outerShdw blurRad="38100" dist="38100" dir="2700000" algn="tl">
                  <a:srgbClr val="C0C0C0"/>
                </a:outerShdw>
              </a:effectLst>
              <a:latin typeface="Eras Demi ITC" pitchFamily="34" charset="0"/>
              <a:ea typeface="黑体" pitchFamily="49" charset="-122"/>
              <a:cs typeface="Arial" charset="0"/>
            </a:endParaRPr>
          </a:p>
          <a:p>
            <a:pPr marL="742950" lvl="1" indent="-285750" eaLnBrk="0" fontAlgn="base" hangingPunct="0">
              <a:lnSpc>
                <a:spcPct val="150000"/>
              </a:lnSpc>
              <a:spcBef>
                <a:spcPct val="20000"/>
              </a:spcBef>
              <a:spcAft>
                <a:spcPct val="0"/>
              </a:spcAft>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cs typeface="Arial" charset="0"/>
              </a:rPr>
              <a:t>路径折弯处有夹角限制（暂不考虑）；</a:t>
            </a:r>
            <a:endParaRPr lang="en-US" altLang="zh-CN" sz="2400" b="1" dirty="0">
              <a:effectLst>
                <a:outerShdw blurRad="38100" dist="38100" dir="2700000" algn="tl">
                  <a:srgbClr val="C0C0C0"/>
                </a:outerShdw>
              </a:effectLst>
              <a:latin typeface="Eras Demi ITC" pitchFamily="34" charset="0"/>
              <a:ea typeface="黑体" pitchFamily="49" charset="-122"/>
              <a:cs typeface="Arial" charset="0"/>
            </a:endParaRPr>
          </a:p>
          <a:p>
            <a:pPr marL="742950" lvl="1" indent="-285750" eaLnBrk="0" fontAlgn="base" hangingPunct="0">
              <a:lnSpc>
                <a:spcPct val="150000"/>
              </a:lnSpc>
              <a:spcBef>
                <a:spcPct val="20000"/>
              </a:spcBef>
              <a:spcAft>
                <a:spcPct val="0"/>
              </a:spcAft>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cs typeface="Arial" charset="0"/>
              </a:rPr>
              <a:t>路径根据给定方向经过途经点（暂不考虑）；</a:t>
            </a:r>
            <a:endParaRPr lang="en-US" altLang="zh-CN" sz="2400" b="1" dirty="0">
              <a:effectLst>
                <a:outerShdw blurRad="38100" dist="38100" dir="2700000" algn="tl">
                  <a:srgbClr val="C0C0C0"/>
                </a:outerShdw>
              </a:effectLst>
              <a:latin typeface="Eras Demi ITC" pitchFamily="34" charset="0"/>
              <a:ea typeface="黑体" pitchFamily="49" charset="-122"/>
              <a:cs typeface="Arial" charset="0"/>
            </a:endParaRPr>
          </a:p>
          <a:p>
            <a:pPr marL="742950" lvl="1" indent="-285750" eaLnBrk="0" fontAlgn="base" hangingPunct="0">
              <a:lnSpc>
                <a:spcPct val="150000"/>
              </a:lnSpc>
              <a:spcBef>
                <a:spcPct val="20000"/>
              </a:spcBef>
              <a:spcAft>
                <a:spcPct val="0"/>
              </a:spcAft>
              <a:buFont typeface="Wingdings" panose="05000000000000000000" pitchFamily="2" charset="2"/>
              <a:buChar char="Ø"/>
              <a:defRPr/>
            </a:pPr>
            <a:r>
              <a:rPr lang="zh-CN" altLang="en-US" sz="2400" b="1" dirty="0">
                <a:effectLst>
                  <a:outerShdw blurRad="38100" dist="38100" dir="2700000" algn="tl">
                    <a:srgbClr val="C0C0C0"/>
                  </a:outerShdw>
                </a:effectLst>
                <a:latin typeface="Eras Demi ITC" pitchFamily="34" charset="0"/>
                <a:ea typeface="黑体" pitchFamily="49" charset="-122"/>
                <a:cs typeface="Arial" charset="0"/>
              </a:rPr>
              <a:t>路径与障碍物之间有安全距离限制→</a:t>
            </a:r>
            <a:r>
              <a:rPr lang="zh-CN" altLang="en-US" sz="2400" b="1" dirty="0">
                <a:solidFill>
                  <a:srgbClr val="FF0000"/>
                </a:solidFill>
                <a:effectLst>
                  <a:outerShdw blurRad="38100" dist="38100" dir="2700000" algn="tl">
                    <a:srgbClr val="C0C0C0"/>
                  </a:outerShdw>
                </a:effectLst>
                <a:latin typeface="Eras Demi ITC" pitchFamily="34" charset="0"/>
                <a:ea typeface="黑体" pitchFamily="49" charset="-122"/>
                <a:cs typeface="Arial" charset="0"/>
              </a:rPr>
              <a:t>拓展障碍物</a:t>
            </a:r>
            <a:r>
              <a:rPr lang="zh-CN" altLang="en-US" sz="2400" b="1" dirty="0">
                <a:effectLst>
                  <a:outerShdw blurRad="38100" dist="38100" dir="2700000" algn="tl">
                    <a:srgbClr val="C0C0C0"/>
                  </a:outerShdw>
                </a:effectLst>
                <a:latin typeface="Eras Demi ITC" pitchFamily="34" charset="0"/>
                <a:ea typeface="黑体" pitchFamily="49" charset="-122"/>
                <a:cs typeface="Arial" charset="0"/>
              </a:rPr>
              <a:t>；</a:t>
            </a:r>
            <a:endParaRPr lang="en-US" altLang="zh-CN" sz="2400" b="1" dirty="0">
              <a:effectLst>
                <a:outerShdw blurRad="38100" dist="38100" dir="2700000" algn="tl">
                  <a:srgbClr val="C0C0C0"/>
                </a:outerShdw>
              </a:effectLst>
              <a:latin typeface="Eras Demi ITC" pitchFamily="34" charset="0"/>
              <a:ea typeface="黑体" pitchFamily="49" charset="-122"/>
              <a:cs typeface="Arial" charset="0"/>
            </a:endParaRPr>
          </a:p>
        </p:txBody>
      </p:sp>
    </p:spTree>
    <p:extLst>
      <p:ext uri="{BB962C8B-B14F-4D97-AF65-F5344CB8AC3E}">
        <p14:creationId xmlns:p14="http://schemas.microsoft.com/office/powerpoint/2010/main" val="274174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F6B27EA-9823-E3AF-F86B-930A1AB26DE4}"/>
              </a:ext>
            </a:extLst>
          </p:cNvPr>
          <p:cNvSpPr/>
          <p:nvPr/>
        </p:nvSpPr>
        <p:spPr>
          <a:xfrm>
            <a:off x="1344559" y="3117549"/>
            <a:ext cx="6017023"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400" b="1" dirty="0">
                <a:solidFill>
                  <a:prstClr val="black"/>
                </a:solidFill>
                <a:latin typeface="+mj-ea"/>
                <a:ea typeface="+mj-ea"/>
                <a:cs typeface="Times New Roman" panose="02020603050405020304" pitchFamily="18" charset="0"/>
              </a:rPr>
              <a:t>二、相关</a:t>
            </a:r>
            <a:r>
              <a:rPr kumimoji="0" lang="zh-CN" altLang="en-US" sz="4400" b="1" i="0" u="none" strike="noStrike" kern="1200" cap="none" spc="0" normalizeH="0" baseline="0" noProof="0" dirty="0">
                <a:ln>
                  <a:noFill/>
                </a:ln>
                <a:solidFill>
                  <a:prstClr val="black"/>
                </a:solidFill>
                <a:effectLst/>
                <a:uLnTx/>
                <a:uFillTx/>
                <a:latin typeface="+mj-ea"/>
                <a:ea typeface="+mj-ea"/>
                <a:cs typeface="Times New Roman" panose="02020603050405020304" pitchFamily="18" charset="0"/>
              </a:rPr>
              <a:t>算法</a:t>
            </a:r>
          </a:p>
        </p:txBody>
      </p:sp>
    </p:spTree>
    <p:extLst>
      <p:ext uri="{BB962C8B-B14F-4D97-AF65-F5344CB8AC3E}">
        <p14:creationId xmlns:p14="http://schemas.microsoft.com/office/powerpoint/2010/main" val="138594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C535C-B93A-561C-C027-AAFFD76AA397}"/>
              </a:ext>
            </a:extLst>
          </p:cNvPr>
          <p:cNvSpPr>
            <a:spLocks noGrp="1"/>
          </p:cNvSpPr>
          <p:nvPr>
            <p:ph sz="quarter" idx="13"/>
          </p:nvPr>
        </p:nvSpPr>
        <p:spPr>
          <a:xfrm>
            <a:off x="675372" y="252736"/>
            <a:ext cx="3323987" cy="523220"/>
          </a:xfrm>
        </p:spPr>
        <p:txBody>
          <a:bodyPr/>
          <a:lstStyle/>
          <a:p>
            <a:r>
              <a:rPr lang="zh-CN" altLang="en-US" dirty="0">
                <a:latin typeface="Times New Roman" panose="02020603050405020304" pitchFamily="18" charset="0"/>
                <a:cs typeface="Times New Roman" panose="02020603050405020304" pitchFamily="18" charset="0"/>
              </a:rPr>
              <a:t>已有的路径搜索算法</a:t>
            </a:r>
          </a:p>
        </p:txBody>
      </p:sp>
      <p:pic>
        <p:nvPicPr>
          <p:cNvPr id="4" name="图片 3">
            <a:extLst>
              <a:ext uri="{FF2B5EF4-FFF2-40B4-BE49-F238E27FC236}">
                <a16:creationId xmlns:a16="http://schemas.microsoft.com/office/drawing/2014/main" id="{39F2A99F-E83A-2F09-F515-21284BC3B805}"/>
              </a:ext>
            </a:extLst>
          </p:cNvPr>
          <p:cNvPicPr>
            <a:picLocks noChangeAspect="1"/>
          </p:cNvPicPr>
          <p:nvPr/>
        </p:nvPicPr>
        <p:blipFill>
          <a:blip r:embed="rId2"/>
          <a:stretch>
            <a:fillRect/>
          </a:stretch>
        </p:blipFill>
        <p:spPr>
          <a:xfrm>
            <a:off x="749157" y="1248707"/>
            <a:ext cx="3023927" cy="2301396"/>
          </a:xfrm>
          <a:prstGeom prst="rect">
            <a:avLst/>
          </a:prstGeom>
        </p:spPr>
      </p:pic>
      <p:pic>
        <p:nvPicPr>
          <p:cNvPr id="7" name="图片 6">
            <a:extLst>
              <a:ext uri="{FF2B5EF4-FFF2-40B4-BE49-F238E27FC236}">
                <a16:creationId xmlns:a16="http://schemas.microsoft.com/office/drawing/2014/main" id="{5EC82571-AE36-EA50-C263-996540634C88}"/>
              </a:ext>
            </a:extLst>
          </p:cNvPr>
          <p:cNvPicPr>
            <a:picLocks noChangeAspect="1"/>
          </p:cNvPicPr>
          <p:nvPr/>
        </p:nvPicPr>
        <p:blipFill>
          <a:blip r:embed="rId3"/>
          <a:stretch>
            <a:fillRect/>
          </a:stretch>
        </p:blipFill>
        <p:spPr>
          <a:xfrm>
            <a:off x="8126747" y="1248707"/>
            <a:ext cx="3144883" cy="2387252"/>
          </a:xfrm>
          <a:prstGeom prst="rect">
            <a:avLst/>
          </a:prstGeom>
        </p:spPr>
      </p:pic>
      <p:pic>
        <p:nvPicPr>
          <p:cNvPr id="8" name="图片 7">
            <a:extLst>
              <a:ext uri="{FF2B5EF4-FFF2-40B4-BE49-F238E27FC236}">
                <a16:creationId xmlns:a16="http://schemas.microsoft.com/office/drawing/2014/main" id="{F0B3CA6F-EF77-263D-1DB7-6965CB3A03C8}"/>
              </a:ext>
            </a:extLst>
          </p:cNvPr>
          <p:cNvPicPr>
            <a:picLocks noChangeAspect="1"/>
          </p:cNvPicPr>
          <p:nvPr/>
        </p:nvPicPr>
        <p:blipFill>
          <a:blip r:embed="rId4"/>
          <a:stretch>
            <a:fillRect/>
          </a:stretch>
        </p:blipFill>
        <p:spPr>
          <a:xfrm>
            <a:off x="890613" y="3891971"/>
            <a:ext cx="2697571" cy="2805248"/>
          </a:xfrm>
          <a:prstGeom prst="rect">
            <a:avLst/>
          </a:prstGeom>
        </p:spPr>
      </p:pic>
      <p:pic>
        <p:nvPicPr>
          <p:cNvPr id="9" name="图片 8">
            <a:extLst>
              <a:ext uri="{FF2B5EF4-FFF2-40B4-BE49-F238E27FC236}">
                <a16:creationId xmlns:a16="http://schemas.microsoft.com/office/drawing/2014/main" id="{BB7F2A0D-494A-06BE-F0A2-C88BDB813910}"/>
              </a:ext>
            </a:extLst>
          </p:cNvPr>
          <p:cNvPicPr>
            <a:picLocks noChangeAspect="1"/>
          </p:cNvPicPr>
          <p:nvPr/>
        </p:nvPicPr>
        <p:blipFill>
          <a:blip r:embed="rId5"/>
          <a:stretch>
            <a:fillRect/>
          </a:stretch>
        </p:blipFill>
        <p:spPr>
          <a:xfrm>
            <a:off x="8406147" y="3891970"/>
            <a:ext cx="2703650" cy="2805249"/>
          </a:xfrm>
          <a:prstGeom prst="rect">
            <a:avLst/>
          </a:prstGeom>
        </p:spPr>
      </p:pic>
      <p:sp>
        <p:nvSpPr>
          <p:cNvPr id="11" name="文本框 10">
            <a:extLst>
              <a:ext uri="{FF2B5EF4-FFF2-40B4-BE49-F238E27FC236}">
                <a16:creationId xmlns:a16="http://schemas.microsoft.com/office/drawing/2014/main" id="{FE0E7FB0-11D7-491E-1A16-1E43B2E33FE7}"/>
              </a:ext>
            </a:extLst>
          </p:cNvPr>
          <p:cNvSpPr txBox="1"/>
          <p:nvPr/>
        </p:nvSpPr>
        <p:spPr>
          <a:xfrm>
            <a:off x="3709851" y="2264620"/>
            <a:ext cx="2031274" cy="430887"/>
          </a:xfrm>
          <a:prstGeom prst="rect">
            <a:avLst/>
          </a:prstGeom>
          <a:noFill/>
        </p:spPr>
        <p:txBody>
          <a:bodyPr wrap="square">
            <a:spAutoFit/>
          </a:bodyPr>
          <a:lstStyle/>
          <a:p>
            <a:pPr marL="0" lvl="1" eaLnBrk="0" hangingPunct="0">
              <a:spcBef>
                <a:spcPct val="20000"/>
              </a:spcBef>
              <a:defRPr/>
            </a:pPr>
            <a:r>
              <a:rPr lang="zh-CN" altLang="en-US"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深度优先搜索</a:t>
            </a:r>
            <a:endParaRPr lang="en-US" altLang="zh-CN"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9B6DA625-F050-9241-5E76-1DE942EC7479}"/>
              </a:ext>
            </a:extLst>
          </p:cNvPr>
          <p:cNvSpPr txBox="1"/>
          <p:nvPr/>
        </p:nvSpPr>
        <p:spPr>
          <a:xfrm>
            <a:off x="6252755" y="2264620"/>
            <a:ext cx="2031274" cy="430887"/>
          </a:xfrm>
          <a:prstGeom prst="rect">
            <a:avLst/>
          </a:prstGeom>
          <a:noFill/>
        </p:spPr>
        <p:txBody>
          <a:bodyPr wrap="square">
            <a:spAutoFit/>
          </a:bodyPr>
          <a:lstStyle/>
          <a:p>
            <a:pPr marL="0" lvl="1" eaLnBrk="0" hangingPunct="0">
              <a:spcBef>
                <a:spcPct val="20000"/>
              </a:spcBef>
              <a:defRPr/>
            </a:pPr>
            <a:r>
              <a:rPr lang="zh-CN" altLang="en-US"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广度优先搜索</a:t>
            </a:r>
            <a:endParaRPr lang="en-US" altLang="zh-CN"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sp>
        <p:nvSpPr>
          <p:cNvPr id="13" name="文本框 12">
            <a:extLst>
              <a:ext uri="{FF2B5EF4-FFF2-40B4-BE49-F238E27FC236}">
                <a16:creationId xmlns:a16="http://schemas.microsoft.com/office/drawing/2014/main" id="{178C60F1-C01F-092B-27EB-56E479089035}"/>
              </a:ext>
            </a:extLst>
          </p:cNvPr>
          <p:cNvSpPr txBox="1"/>
          <p:nvPr/>
        </p:nvSpPr>
        <p:spPr>
          <a:xfrm>
            <a:off x="3709851" y="5079150"/>
            <a:ext cx="2031274" cy="430887"/>
          </a:xfrm>
          <a:prstGeom prst="rect">
            <a:avLst/>
          </a:prstGeom>
          <a:noFill/>
        </p:spPr>
        <p:txBody>
          <a:bodyPr wrap="square">
            <a:spAutoFit/>
          </a:bodyPr>
          <a:lstStyle/>
          <a:p>
            <a:pPr marL="0" lvl="1" eaLnBrk="0" hangingPunct="0">
              <a:spcBef>
                <a:spcPct val="20000"/>
              </a:spcBef>
              <a:defRPr/>
            </a:pPr>
            <a:r>
              <a:rPr lang="en-US" altLang="zh-CN"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Dijkstra</a:t>
            </a:r>
            <a:r>
              <a:rPr lang="zh-CN" altLang="en-US"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算法</a:t>
            </a:r>
            <a:endParaRPr lang="en-US" altLang="zh-CN"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sp>
        <p:nvSpPr>
          <p:cNvPr id="15" name="文本框 14">
            <a:extLst>
              <a:ext uri="{FF2B5EF4-FFF2-40B4-BE49-F238E27FC236}">
                <a16:creationId xmlns:a16="http://schemas.microsoft.com/office/drawing/2014/main" id="{5B5C16C7-6942-EA6E-3822-E798A86B7930}"/>
              </a:ext>
            </a:extLst>
          </p:cNvPr>
          <p:cNvSpPr txBox="1"/>
          <p:nvPr/>
        </p:nvSpPr>
        <p:spPr>
          <a:xfrm>
            <a:off x="6717575" y="5079149"/>
            <a:ext cx="1101633" cy="430887"/>
          </a:xfrm>
          <a:prstGeom prst="rect">
            <a:avLst/>
          </a:prstGeom>
          <a:noFill/>
        </p:spPr>
        <p:txBody>
          <a:bodyPr wrap="square">
            <a:spAutoFit/>
          </a:bodyPr>
          <a:lstStyle/>
          <a:p>
            <a:pPr marL="0" lvl="1" eaLnBrk="0" hangingPunct="0">
              <a:spcBef>
                <a:spcPct val="20000"/>
              </a:spcBef>
              <a:defRPr/>
            </a:pPr>
            <a:r>
              <a:rPr lang="en-US" altLang="zh-CN"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a:t>
            </a:r>
            <a:r>
              <a:rPr lang="zh-CN" altLang="en-US"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算法</a:t>
            </a:r>
            <a:endParaRPr lang="en-US" altLang="zh-CN"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p:txBody>
      </p:sp>
      <p:sp>
        <p:nvSpPr>
          <p:cNvPr id="18" name="文本框 17">
            <a:extLst>
              <a:ext uri="{FF2B5EF4-FFF2-40B4-BE49-F238E27FC236}">
                <a16:creationId xmlns:a16="http://schemas.microsoft.com/office/drawing/2014/main" id="{478F72C9-30F7-CFBD-7641-7E7B2FF4B51E}"/>
              </a:ext>
            </a:extLst>
          </p:cNvPr>
          <p:cNvSpPr txBox="1"/>
          <p:nvPr/>
        </p:nvSpPr>
        <p:spPr>
          <a:xfrm>
            <a:off x="5613855" y="3535162"/>
            <a:ext cx="891447" cy="430887"/>
          </a:xfrm>
          <a:prstGeom prst="rect">
            <a:avLst/>
          </a:prstGeom>
          <a:noFill/>
        </p:spPr>
        <p:txBody>
          <a:bodyPr wrap="square">
            <a:spAutoFit/>
          </a:bodyPr>
          <a:lstStyle/>
          <a:p>
            <a:pPr marL="0" lvl="1" eaLnBrk="0" hangingPunct="0">
              <a:spcBef>
                <a:spcPct val="20000"/>
              </a:spcBef>
              <a:defRPr/>
            </a:pPr>
            <a:r>
              <a:rPr lang="en-US" altLang="zh-CN"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t>
            </a:r>
            <a:r>
              <a:rPr lang="zh-CN" altLang="en-US"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 </a:t>
            </a:r>
            <a:r>
              <a:rPr lang="en-US" altLang="zh-CN" sz="22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t>
            </a:r>
          </a:p>
        </p:txBody>
      </p:sp>
    </p:spTree>
    <p:extLst>
      <p:ext uri="{BB962C8B-B14F-4D97-AF65-F5344CB8AC3E}">
        <p14:creationId xmlns:p14="http://schemas.microsoft.com/office/powerpoint/2010/main" val="290850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FD5D87-08C8-2898-FB29-1C04BAB98961}"/>
              </a:ext>
            </a:extLst>
          </p:cNvPr>
          <p:cNvSpPr>
            <a:spLocks noGrp="1"/>
          </p:cNvSpPr>
          <p:nvPr>
            <p:ph sz="quarter" idx="13"/>
          </p:nvPr>
        </p:nvSpPr>
        <p:spPr>
          <a:xfrm>
            <a:off x="675372" y="252736"/>
            <a:ext cx="4264950" cy="523220"/>
          </a:xfrm>
        </p:spPr>
        <p:txBody>
          <a:bodyPr/>
          <a:lstStyle/>
          <a:p>
            <a:r>
              <a:rPr lang="en-US" altLang="zh-CN" dirty="0" err="1">
                <a:latin typeface="Times New Roman" panose="02020603050405020304" pitchFamily="18" charset="0"/>
                <a:cs typeface="Times New Roman" panose="02020603050405020304" pitchFamily="18" charset="0"/>
              </a:rPr>
              <a:t>Github</a:t>
            </a:r>
            <a:r>
              <a:rPr lang="zh-CN" altLang="en-US" dirty="0">
                <a:latin typeface="Times New Roman" panose="02020603050405020304" pitchFamily="18" charset="0"/>
                <a:cs typeface="Times New Roman" panose="02020603050405020304" pitchFamily="18" charset="0"/>
              </a:rPr>
              <a:t>项目：</a:t>
            </a:r>
            <a:r>
              <a:rPr lang="en-US" altLang="zh-CN" dirty="0">
                <a:latin typeface="Times New Roman" panose="02020603050405020304" pitchFamily="18" charset="0"/>
                <a:cs typeface="Times New Roman" panose="02020603050405020304" pitchFamily="18" charset="0"/>
              </a:rPr>
              <a:t>Dijkstra</a:t>
            </a:r>
            <a:r>
              <a:rPr lang="zh-CN" altLang="en-US" dirty="0">
                <a:latin typeface="Times New Roman" panose="02020603050405020304" pitchFamily="18" charset="0"/>
                <a:cs typeface="Times New Roman" panose="02020603050405020304" pitchFamily="18" charset="0"/>
              </a:rPr>
              <a:t>算法</a:t>
            </a:r>
          </a:p>
        </p:txBody>
      </p:sp>
      <p:sp>
        <p:nvSpPr>
          <p:cNvPr id="5" name="文本框 4">
            <a:extLst>
              <a:ext uri="{FF2B5EF4-FFF2-40B4-BE49-F238E27FC236}">
                <a16:creationId xmlns:a16="http://schemas.microsoft.com/office/drawing/2014/main" id="{ACF0790B-D74D-E5A3-6009-C94A30CF6527}"/>
              </a:ext>
            </a:extLst>
          </p:cNvPr>
          <p:cNvSpPr txBox="1"/>
          <p:nvPr/>
        </p:nvSpPr>
        <p:spPr>
          <a:xfrm>
            <a:off x="1842180" y="1079783"/>
            <a:ext cx="8373291" cy="1130246"/>
          </a:xfrm>
          <a:prstGeom prst="rect">
            <a:avLst/>
          </a:prstGeom>
          <a:noFill/>
        </p:spPr>
        <p:txBody>
          <a:bodyPr wrap="square" rtlCol="0">
            <a:spAutoFit/>
          </a:bodyPr>
          <a:lstStyle/>
          <a:p>
            <a:pPr marL="342900" lvl="1" indent="-342900" eaLnBrk="0" hangingPunct="0">
              <a:lnSpc>
                <a:spcPct val="15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很明显（并且可以证明），最短路径肯定只包括点 起点</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 </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和 终点</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 </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以及一些多边形的顶点（如果有的话）。</a:t>
            </a:r>
          </a:p>
        </p:txBody>
      </p:sp>
      <p:pic>
        <p:nvPicPr>
          <p:cNvPr id="15" name="图片 14">
            <a:extLst>
              <a:ext uri="{FF2B5EF4-FFF2-40B4-BE49-F238E27FC236}">
                <a16:creationId xmlns:a16="http://schemas.microsoft.com/office/drawing/2014/main" id="{BC0E6882-E2A6-4351-BEBC-9D6068E15953}"/>
              </a:ext>
            </a:extLst>
          </p:cNvPr>
          <p:cNvPicPr>
            <a:picLocks noChangeAspect="1"/>
          </p:cNvPicPr>
          <p:nvPr/>
        </p:nvPicPr>
        <p:blipFill>
          <a:blip r:embed="rId3"/>
          <a:stretch>
            <a:fillRect/>
          </a:stretch>
        </p:blipFill>
        <p:spPr>
          <a:xfrm>
            <a:off x="6237248" y="2375643"/>
            <a:ext cx="5448045" cy="3683186"/>
          </a:xfrm>
          <a:prstGeom prst="rect">
            <a:avLst/>
          </a:prstGeom>
        </p:spPr>
      </p:pic>
      <p:pic>
        <p:nvPicPr>
          <p:cNvPr id="3" name="图片 2">
            <a:extLst>
              <a:ext uri="{FF2B5EF4-FFF2-40B4-BE49-F238E27FC236}">
                <a16:creationId xmlns:a16="http://schemas.microsoft.com/office/drawing/2014/main" id="{6BFB64C7-87D2-4C93-B85F-B88A949BBA00}"/>
              </a:ext>
            </a:extLst>
          </p:cNvPr>
          <p:cNvPicPr>
            <a:picLocks noChangeAspect="1"/>
          </p:cNvPicPr>
          <p:nvPr/>
        </p:nvPicPr>
        <p:blipFill>
          <a:blip r:embed="rId4"/>
          <a:stretch>
            <a:fillRect/>
          </a:stretch>
        </p:blipFill>
        <p:spPr>
          <a:xfrm>
            <a:off x="641521" y="2413847"/>
            <a:ext cx="5372704" cy="3644982"/>
          </a:xfrm>
          <a:prstGeom prst="rect">
            <a:avLst/>
          </a:prstGeom>
        </p:spPr>
      </p:pic>
    </p:spTree>
    <p:extLst>
      <p:ext uri="{BB962C8B-B14F-4D97-AF65-F5344CB8AC3E}">
        <p14:creationId xmlns:p14="http://schemas.microsoft.com/office/powerpoint/2010/main" val="256803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FD5D87-08C8-2898-FB29-1C04BAB98961}"/>
              </a:ext>
            </a:extLst>
          </p:cNvPr>
          <p:cNvSpPr>
            <a:spLocks noGrp="1"/>
          </p:cNvSpPr>
          <p:nvPr>
            <p:ph sz="quarter" idx="13"/>
          </p:nvPr>
        </p:nvSpPr>
        <p:spPr>
          <a:xfrm>
            <a:off x="675372" y="252736"/>
            <a:ext cx="4264950" cy="523220"/>
          </a:xfrm>
        </p:spPr>
        <p:txBody>
          <a:bodyPr/>
          <a:lstStyle/>
          <a:p>
            <a:r>
              <a:rPr lang="en-US" altLang="zh-CN" dirty="0" err="1">
                <a:latin typeface="Times New Roman" panose="02020603050405020304" pitchFamily="18" charset="0"/>
                <a:cs typeface="Times New Roman" panose="02020603050405020304" pitchFamily="18" charset="0"/>
              </a:rPr>
              <a:t>Github</a:t>
            </a:r>
            <a:r>
              <a:rPr lang="zh-CN" altLang="en-US" dirty="0">
                <a:latin typeface="Times New Roman" panose="02020603050405020304" pitchFamily="18" charset="0"/>
                <a:cs typeface="Times New Roman" panose="02020603050405020304" pitchFamily="18" charset="0"/>
              </a:rPr>
              <a:t>项目：</a:t>
            </a:r>
            <a:r>
              <a:rPr lang="en-US" altLang="zh-CN" dirty="0">
                <a:latin typeface="Times New Roman" panose="02020603050405020304" pitchFamily="18" charset="0"/>
                <a:cs typeface="Times New Roman" panose="02020603050405020304" pitchFamily="18" charset="0"/>
              </a:rPr>
              <a:t>Dijkstra</a:t>
            </a:r>
            <a:r>
              <a:rPr lang="zh-CN" altLang="en-US" dirty="0">
                <a:latin typeface="Times New Roman" panose="02020603050405020304" pitchFamily="18" charset="0"/>
                <a:cs typeface="Times New Roman" panose="02020603050405020304" pitchFamily="18" charset="0"/>
              </a:rPr>
              <a:t>算法</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CF0790B-D74D-E5A3-6009-C94A30CF6527}"/>
                  </a:ext>
                </a:extLst>
              </p:cNvPr>
              <p:cNvSpPr txBox="1"/>
              <p:nvPr/>
            </p:nvSpPr>
            <p:spPr>
              <a:xfrm>
                <a:off x="0" y="1286987"/>
                <a:ext cx="8373291" cy="4897431"/>
              </a:xfrm>
              <a:prstGeom prst="rect">
                <a:avLst/>
              </a:prstGeom>
              <a:noFill/>
            </p:spPr>
            <p:txBody>
              <a:bodyPr wrap="square" rtlCol="0">
                <a:spAutoFit/>
              </a:bodyPr>
              <a:lstStyle/>
              <a:p>
                <a:pPr marL="342900" lvl="1" indent="-342900" eaLnBrk="0" hangingPunct="0">
                  <a:lnSpc>
                    <a:spcPct val="15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算法步骤：</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marL="742950" lvl="1" indent="-285750" eaLnBrk="0" hangingPunct="0">
                  <a:lnSpc>
                    <a:spcPct val="15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创建</a:t>
                </a: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可见性图</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（只需要考虑起点、终点和障碍物端点）</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lvl="1" eaLnBrk="0" hangingPunct="0">
                  <a:lnSpc>
                    <a:spcPct val="150000"/>
                  </a:lnSpc>
                  <a:spcBef>
                    <a:spcPct val="20000"/>
                  </a:spcBef>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1</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）获取所有障碍物的端点；</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lvl="1" eaLnBrk="0" hangingPunct="0">
                  <a:lnSpc>
                    <a:spcPct val="150000"/>
                  </a:lnSpc>
                  <a:spcBef>
                    <a:spcPct val="20000"/>
                  </a:spcBef>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2</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）连接彼此可见的点作为图中的边；</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lvl="1" eaLnBrk="0" hangingPunct="0">
                  <a:lnSpc>
                    <a:spcPct val="150000"/>
                  </a:lnSpc>
                  <a:spcBef>
                    <a:spcPct val="20000"/>
                  </a:spcBef>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3</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）以两点间的欧拉距离为每条边加权。</a:t>
                </a:r>
                <a:endPar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endParaRPr>
              </a:p>
              <a:p>
                <a:pPr marL="742950" lvl="1" indent="-285750" eaLnBrk="0" hangingPunct="0">
                  <a:lnSpc>
                    <a:spcPct val="150000"/>
                  </a:lnSpc>
                  <a:spcBef>
                    <a:spcPct val="20000"/>
                  </a:spcBef>
                  <a:buFont typeface="Wingdings" panose="05000000000000000000" pitchFamily="2" charset="2"/>
                  <a:buChar char="Ø"/>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运用</a:t>
                </a:r>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Dijkstra</a:t>
                </a: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算法</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计算起点终点间的最短路径</a:t>
                </a:r>
                <a:endParaRPr lang="en-US" altLang="zh-CN" sz="2400" dirty="0">
                  <a:latin typeface="Times New Roman" panose="02020603050405020304" pitchFamily="18" charset="0"/>
                  <a:cs typeface="Times New Roman" panose="02020603050405020304" pitchFamily="18" charset="0"/>
                </a:endParaRPr>
              </a:p>
              <a:p>
                <a:pPr marL="342900" lvl="1" indent="-342900" eaLnBrk="0" hangingPunct="0">
                  <a:lnSpc>
                    <a:spcPct val="150000"/>
                  </a:lnSpc>
                  <a:spcBef>
                    <a:spcPct val="20000"/>
                  </a:spcBef>
                  <a:buFont typeface="Wingdings" panose="05000000000000000000" pitchFamily="2" charset="2"/>
                  <a:buChar char="p"/>
                  <a:defRPr/>
                </a:pP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时间复杂度：</a:t>
                </a:r>
                <a:r>
                  <a:rPr lang="en-US" altLang="zh-CN"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 </a:t>
                </a:r>
                <a14:m>
                  <m:oMath xmlns:m="http://schemas.openxmlformats.org/officeDocument/2006/math">
                    <m:r>
                      <a:rPr lang="en-US" altLang="zh-CN" sz="2400" b="1" i="1" dirty="0" smtClean="0">
                        <a:solidFill>
                          <a:srgbClr val="FF0000"/>
                        </a:solidFill>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𝑶</m:t>
                    </m:r>
                    <m:r>
                      <a:rPr lang="en-US" altLang="zh-CN" sz="2400" b="1" i="1" dirty="0" smtClean="0">
                        <a:solidFill>
                          <a:srgbClr val="FF0000"/>
                        </a:solidFill>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m:t>
                    </m:r>
                    <m:r>
                      <a:rPr lang="en-US" altLang="zh-CN" sz="2400" b="1" i="1" dirty="0" smtClean="0">
                        <a:solidFill>
                          <a:srgbClr val="FF0000"/>
                        </a:solidFill>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𝒏</m:t>
                    </m:r>
                    <m:r>
                      <a:rPr lang="en-US" altLang="zh-CN" sz="2400" b="1" i="1" baseline="30000" dirty="0">
                        <a:solidFill>
                          <a:srgbClr val="FF0000"/>
                        </a:solidFill>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𝟐</m:t>
                    </m:r>
                    <m:r>
                      <a:rPr lang="en-US" altLang="zh-CN" sz="2400" b="1" i="1" dirty="0">
                        <a:solidFill>
                          <a:srgbClr val="FF0000"/>
                        </a:solidFill>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𝒍𝒐𝒈𝒏</m:t>
                    </m:r>
                    <m:r>
                      <a:rPr lang="en-US" altLang="zh-CN" sz="2400" b="1" i="1" dirty="0">
                        <a:solidFill>
                          <a:srgbClr val="FF0000"/>
                        </a:solidFill>
                        <a:effectLst>
                          <a:outerShdw blurRad="38100" dist="38100" dir="2700000" algn="tl">
                            <a:srgbClr val="C0C0C0"/>
                          </a:outerShdw>
                        </a:effectLst>
                        <a:latin typeface="Cambria Math" panose="02040503050406030204" pitchFamily="18" charset="0"/>
                        <a:ea typeface="黑体" pitchFamily="49" charset="-122"/>
                        <a:cs typeface="Times New Roman" panose="02020603050405020304" pitchFamily="18" charset="0"/>
                      </a:rPr>
                      <m:t>)</m:t>
                    </m:r>
                  </m:oMath>
                </a14:m>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，其中</a:t>
                </a:r>
                <a:r>
                  <a:rPr lang="en-US" altLang="zh-CN" sz="2400" b="1" dirty="0">
                    <a:effectLst>
                      <a:outerShdw blurRad="38100" dist="38100" dir="2700000" algn="tl">
                        <a:srgbClr val="C0C0C0"/>
                      </a:outerShdw>
                    </a:effectLst>
                    <a:latin typeface="Cambria Math" panose="02040503050406030204" pitchFamily="18" charset="0"/>
                    <a:ea typeface="Cambria Math" panose="02040503050406030204" pitchFamily="18" charset="0"/>
                    <a:cs typeface="Times New Roman" panose="02020603050405020304" pitchFamily="18" charset="0"/>
                  </a:rPr>
                  <a:t>n</a:t>
                </a:r>
                <a:r>
                  <a:rPr lang="zh-CN" altLang="en-US" sz="2400" b="1" dirty="0">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为所有障碍物端点的数量和。</a:t>
                </a:r>
              </a:p>
            </p:txBody>
          </p:sp>
        </mc:Choice>
        <mc:Fallback xmlns="">
          <p:sp>
            <p:nvSpPr>
              <p:cNvPr id="5" name="文本框 4">
                <a:extLst>
                  <a:ext uri="{FF2B5EF4-FFF2-40B4-BE49-F238E27FC236}">
                    <a16:creationId xmlns:a16="http://schemas.microsoft.com/office/drawing/2014/main" id="{ACF0790B-D74D-E5A3-6009-C94A30CF6527}"/>
                  </a:ext>
                </a:extLst>
              </p:cNvPr>
              <p:cNvSpPr txBox="1">
                <a:spLocks noRot="1" noChangeAspect="1" noMove="1" noResize="1" noEditPoints="1" noAdjustHandles="1" noChangeArrowheads="1" noChangeShapeType="1" noTextEdit="1"/>
              </p:cNvSpPr>
              <p:nvPr/>
            </p:nvSpPr>
            <p:spPr>
              <a:xfrm>
                <a:off x="0" y="1286987"/>
                <a:ext cx="8373291" cy="4897431"/>
              </a:xfrm>
              <a:prstGeom prst="rect">
                <a:avLst/>
              </a:prstGeom>
              <a:blipFill>
                <a:blip r:embed="rId3"/>
                <a:stretch>
                  <a:fillRect l="-1019" r="-364" b="-2114"/>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B993DF3D-16A8-66B5-4C24-A99AF5BDD622}"/>
              </a:ext>
            </a:extLst>
          </p:cNvPr>
          <p:cNvPicPr>
            <a:picLocks noChangeAspect="1"/>
          </p:cNvPicPr>
          <p:nvPr/>
        </p:nvPicPr>
        <p:blipFill>
          <a:blip r:embed="rId4"/>
          <a:stretch>
            <a:fillRect/>
          </a:stretch>
        </p:blipFill>
        <p:spPr>
          <a:xfrm>
            <a:off x="8006843" y="1151877"/>
            <a:ext cx="3900880" cy="2626555"/>
          </a:xfrm>
          <a:prstGeom prst="rect">
            <a:avLst/>
          </a:prstGeom>
        </p:spPr>
      </p:pic>
      <p:sp>
        <p:nvSpPr>
          <p:cNvPr id="10" name="文本框 9">
            <a:extLst>
              <a:ext uri="{FF2B5EF4-FFF2-40B4-BE49-F238E27FC236}">
                <a16:creationId xmlns:a16="http://schemas.microsoft.com/office/drawing/2014/main" id="{E7E1B7F3-01E9-664D-94F4-0674E2FAE81B}"/>
              </a:ext>
            </a:extLst>
          </p:cNvPr>
          <p:cNvSpPr txBox="1"/>
          <p:nvPr/>
        </p:nvSpPr>
        <p:spPr>
          <a:xfrm>
            <a:off x="0" y="6352739"/>
            <a:ext cx="8430936" cy="369332"/>
          </a:xfrm>
          <a:prstGeom prst="rect">
            <a:avLst/>
          </a:prstGeom>
          <a:noFill/>
        </p:spPr>
        <p:txBody>
          <a:bodyPr wrap="square" rtlCol="0">
            <a:spAutoFit/>
          </a:bodyPr>
          <a:lstStyle/>
          <a:p>
            <a:r>
              <a:rPr lang="zh-CN" altLang="en-US" dirty="0">
                <a:effectLst>
                  <a:outerShdw blurRad="38100" dist="38100" dir="2700000" algn="tl">
                    <a:srgbClr val="C0C0C0"/>
                  </a:outerShdw>
                </a:effectLst>
                <a:latin typeface="Eras Demi ITC" pitchFamily="34" charset="0"/>
                <a:ea typeface="黑体" pitchFamily="49" charset="-122"/>
              </a:rPr>
              <a:t>项目地址：</a:t>
            </a:r>
            <a:r>
              <a:rPr lang="en-US" altLang="zh-CN" dirty="0">
                <a:effectLst>
                  <a:outerShdw blurRad="38100" dist="38100" dir="2700000" algn="tl">
                    <a:srgbClr val="C0C0C0"/>
                  </a:outerShdw>
                </a:effectLst>
                <a:latin typeface="Eras Demi ITC" pitchFamily="34" charset="0"/>
                <a:ea typeface="黑体" pitchFamily="49" charset="-122"/>
              </a:rPr>
              <a:t> </a:t>
            </a:r>
            <a:r>
              <a:rPr lang="en-US" altLang="zh-CN" dirty="0">
                <a:effectLst>
                  <a:outerShdw blurRad="38100" dist="38100" dir="2700000" algn="tl">
                    <a:srgbClr val="C0C0C0"/>
                  </a:outerShdw>
                </a:effectLst>
                <a:latin typeface="Eras Demi ITC" pitchFamily="34" charset="0"/>
                <a:ea typeface="黑体" pitchFamily="49" charset="-122"/>
                <a:hlinkClick r:id="rId5">
                  <a:extLst>
                    <a:ext uri="{A12FA001-AC4F-418D-AE19-62706E023703}">
                      <ahyp:hlinkClr xmlns:ahyp="http://schemas.microsoft.com/office/drawing/2018/hyperlinkcolor" val="tx"/>
                    </a:ext>
                  </a:extLst>
                </a:hlinkClick>
              </a:rPr>
              <a:t>https://github.com/Baksonator/shortest-path-among-obstacles</a:t>
            </a:r>
            <a:endParaRPr lang="en-US" altLang="zh-CN" dirty="0">
              <a:effectLst>
                <a:outerShdw blurRad="38100" dist="38100" dir="2700000" algn="tl">
                  <a:srgbClr val="C0C0C0"/>
                </a:outerShdw>
              </a:effectLst>
              <a:latin typeface="Eras Demi ITC" pitchFamily="34" charset="0"/>
              <a:ea typeface="黑体" pitchFamily="49" charset="-122"/>
            </a:endParaRPr>
          </a:p>
        </p:txBody>
      </p:sp>
      <p:pic>
        <p:nvPicPr>
          <p:cNvPr id="11" name="图片 10">
            <a:extLst>
              <a:ext uri="{FF2B5EF4-FFF2-40B4-BE49-F238E27FC236}">
                <a16:creationId xmlns:a16="http://schemas.microsoft.com/office/drawing/2014/main" id="{198D63BC-2145-62DA-D70B-F04BBFB5A468}"/>
              </a:ext>
            </a:extLst>
          </p:cNvPr>
          <p:cNvPicPr>
            <a:picLocks noChangeAspect="1"/>
          </p:cNvPicPr>
          <p:nvPr/>
        </p:nvPicPr>
        <p:blipFill>
          <a:blip r:embed="rId6"/>
          <a:stretch>
            <a:fillRect/>
          </a:stretch>
        </p:blipFill>
        <p:spPr>
          <a:xfrm>
            <a:off x="8006843" y="3726184"/>
            <a:ext cx="3883950" cy="2626555"/>
          </a:xfrm>
          <a:prstGeom prst="rect">
            <a:avLst/>
          </a:prstGeom>
        </p:spPr>
      </p:pic>
      <p:pic>
        <p:nvPicPr>
          <p:cNvPr id="12" name="图片 11">
            <a:extLst>
              <a:ext uri="{FF2B5EF4-FFF2-40B4-BE49-F238E27FC236}">
                <a16:creationId xmlns:a16="http://schemas.microsoft.com/office/drawing/2014/main" id="{9D6DEB82-3B7F-BD3C-7D4E-73CB064ECE88}"/>
              </a:ext>
            </a:extLst>
          </p:cNvPr>
          <p:cNvPicPr>
            <a:picLocks noChangeAspect="1"/>
          </p:cNvPicPr>
          <p:nvPr/>
        </p:nvPicPr>
        <p:blipFill>
          <a:blip r:embed="rId7"/>
          <a:stretch>
            <a:fillRect/>
          </a:stretch>
        </p:blipFill>
        <p:spPr>
          <a:xfrm>
            <a:off x="8044598" y="1151877"/>
            <a:ext cx="3871590" cy="2631124"/>
          </a:xfrm>
          <a:prstGeom prst="rect">
            <a:avLst/>
          </a:prstGeom>
        </p:spPr>
      </p:pic>
      <p:pic>
        <p:nvPicPr>
          <p:cNvPr id="13" name="图片 12">
            <a:extLst>
              <a:ext uri="{FF2B5EF4-FFF2-40B4-BE49-F238E27FC236}">
                <a16:creationId xmlns:a16="http://schemas.microsoft.com/office/drawing/2014/main" id="{8111614A-B036-587C-10D7-D1E264106643}"/>
              </a:ext>
            </a:extLst>
          </p:cNvPr>
          <p:cNvPicPr>
            <a:picLocks noChangeAspect="1"/>
          </p:cNvPicPr>
          <p:nvPr/>
        </p:nvPicPr>
        <p:blipFill>
          <a:blip r:embed="rId8"/>
          <a:stretch>
            <a:fillRect/>
          </a:stretch>
        </p:blipFill>
        <p:spPr>
          <a:xfrm>
            <a:off x="8044598" y="3745220"/>
            <a:ext cx="3846195" cy="2840997"/>
          </a:xfrm>
          <a:prstGeom prst="rect">
            <a:avLst/>
          </a:prstGeom>
        </p:spPr>
      </p:pic>
    </p:spTree>
    <p:extLst>
      <p:ext uri="{BB962C8B-B14F-4D97-AF65-F5344CB8AC3E}">
        <p14:creationId xmlns:p14="http://schemas.microsoft.com/office/powerpoint/2010/main" val="24890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par>
                                <p:cTn id="11" presetID="10" presetClass="entr" presetSubtype="0" fill="hold"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5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9">
      <a:dk1>
        <a:sysClr val="windowText" lastClr="000000"/>
      </a:dk1>
      <a:lt1>
        <a:sysClr val="window" lastClr="FFFFFF"/>
      </a:lt1>
      <a:dk2>
        <a:srgbClr val="1F497D"/>
      </a:dk2>
      <a:lt2>
        <a:srgbClr val="EEECE1"/>
      </a:lt2>
      <a:accent1>
        <a:srgbClr val="4F81BD"/>
      </a:accent1>
      <a:accent2>
        <a:srgbClr val="D23414"/>
      </a:accent2>
      <a:accent3>
        <a:srgbClr val="9BBB59"/>
      </a:accent3>
      <a:accent4>
        <a:srgbClr val="8064A2"/>
      </a:accent4>
      <a:accent5>
        <a:srgbClr val="4BACC6"/>
      </a:accent5>
      <a:accent6>
        <a:srgbClr val="F79646"/>
      </a:accent6>
      <a:hlink>
        <a:srgbClr val="0000FF"/>
      </a:hlink>
      <a:folHlink>
        <a:srgbClr val="800080"/>
      </a:folHlink>
    </a:clrScheme>
    <a:fontScheme name="我给母校送模板">
      <a:majorFont>
        <a:latin typeface="Segoe UI"/>
        <a:ea typeface="微软雅黑"/>
        <a:cs typeface=""/>
      </a:majorFont>
      <a:minorFont>
        <a:latin typeface="Segoe UI Light"/>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4213</TotalTime>
  <Words>1343</Words>
  <Application>Microsoft Office PowerPoint</Application>
  <PresentationFormat>宽屏</PresentationFormat>
  <Paragraphs>125</Paragraphs>
  <Slides>26</Slides>
  <Notes>12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26</vt:i4>
      </vt:variant>
    </vt:vector>
  </HeadingPairs>
  <TitlesOfParts>
    <vt:vector size="41" baseType="lpstr">
      <vt:lpstr>等线</vt:lpstr>
      <vt:lpstr>等线 Light</vt:lpstr>
      <vt:lpstr>黑体</vt:lpstr>
      <vt:lpstr>宋体</vt:lpstr>
      <vt:lpstr>微软雅黑</vt:lpstr>
      <vt:lpstr>微软雅黑 Light</vt:lpstr>
      <vt:lpstr>Arial</vt:lpstr>
      <vt:lpstr>Calibri</vt:lpstr>
      <vt:lpstr>Cambria Math</vt:lpstr>
      <vt:lpstr>Eras Demi ITC</vt:lpstr>
      <vt:lpstr>Segoe UI Light</vt:lpstr>
      <vt:lpstr>Times New Roman</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798566215@qq.com</dc:creator>
  <cp:lastModifiedBy>周少龙</cp:lastModifiedBy>
  <cp:revision>46</cp:revision>
  <cp:lastPrinted>2023-06-11T12:49:54Z</cp:lastPrinted>
  <dcterms:created xsi:type="dcterms:W3CDTF">2022-12-16T12:54:29Z</dcterms:created>
  <dcterms:modified xsi:type="dcterms:W3CDTF">2024-03-31T13:49:04Z</dcterms:modified>
</cp:coreProperties>
</file>