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81" r:id="rId3"/>
    <p:sldId id="287" r:id="rId4"/>
    <p:sldId id="282" r:id="rId5"/>
    <p:sldId id="283" r:id="rId6"/>
    <p:sldId id="257" r:id="rId7"/>
    <p:sldId id="285" r:id="rId8"/>
    <p:sldId id="284" r:id="rId9"/>
    <p:sldId id="286" r:id="rId10"/>
    <p:sldId id="288" r:id="rId11"/>
    <p:sldId id="289" r:id="rId12"/>
    <p:sldId id="290" r:id="rId13"/>
    <p:sldId id="293" r:id="rId14"/>
    <p:sldId id="294" r:id="rId15"/>
    <p:sldId id="291" r:id="rId16"/>
    <p:sldId id="29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55BFF-C674-4313-AC47-7E1E10F21BB8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BE864-FD36-4604-A4A7-787BE3677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线阵面阵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128</a:t>
            </a:r>
            <a:r>
              <a:rPr lang="zh-CN" altLang="en-US" sz="1200" dirty="0" smtClean="0"/>
              <a:t>个像素点，相当于</a:t>
            </a:r>
            <a:r>
              <a:rPr lang="en-US" altLang="zh-CN" sz="1200" dirty="0" smtClean="0"/>
              <a:t>128</a:t>
            </a:r>
            <a:r>
              <a:rPr lang="zh-CN" altLang="en-US" sz="1200" dirty="0" smtClean="0"/>
              <a:t>个电容，对于不同的颜色（黑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白）反射光强度不同，电容值反映的就是曝光量的多少。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BE864-FD36-4604-A4A7-787BE3677F5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7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为了避免大家走弯路</a:t>
            </a:r>
            <a:endParaRPr lang="en-US" altLang="zh-CN" dirty="0" smtClean="0"/>
          </a:p>
          <a:p>
            <a:r>
              <a:rPr lang="zh-CN" altLang="en-US" dirty="0" smtClean="0"/>
              <a:t>只是提供一个思路，大家可以试一试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BE864-FD36-4604-A4A7-787BE3677F5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CCD</a:t>
            </a:r>
            <a:r>
              <a:rPr lang="zh-CN" altLang="en-US" dirty="0" smtClean="0"/>
              <a:t>的使用和直立的实现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周仕扬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直立</a:t>
            </a:r>
            <a:r>
              <a:rPr lang="zh-CN" altLang="en-US" dirty="0" smtClean="0"/>
              <a:t>的原理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454081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是一个倒立摆的模型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544537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关于这方面的研究已经很成熟了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09668" y="5944647"/>
            <a:ext cx="4478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推荐资料：</a:t>
            </a:r>
            <a:r>
              <a:rPr lang="zh-CN" altLang="en-US" sz="2000" dirty="0" smtClean="0">
                <a:solidFill>
                  <a:srgbClr val="FF0000"/>
                </a:solidFill>
              </a:rPr>
              <a:t>第七届电磁直立实现方案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916832"/>
            <a:ext cx="5328593" cy="363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20687"/>
            <a:ext cx="434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7583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直立的原理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108" y="1556792"/>
            <a:ext cx="7584256" cy="391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加速度计得到的角速度可以通过公式直接近似转化为角度值。但是抖动很大；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陀螺仪通过积分角加速度得到角度的值较精确，但是陀螺仪温漂严重；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/>
              <a:t>所以使用加速度计的值来矫正陀螺仪得到的值。（互补滤波）</a:t>
            </a:r>
            <a:endParaRPr lang="zh-CN" alt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06" y="4797151"/>
            <a:ext cx="3930749" cy="19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7185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8022"/>
            <a:ext cx="6215013" cy="258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滤波</a:t>
            </a:r>
            <a:r>
              <a:rPr lang="zh-CN" altLang="en-US" dirty="0" smtClean="0"/>
              <a:t>算法的设计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454081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理论上来说</a:t>
            </a:r>
            <a:r>
              <a:rPr lang="zh-CN" altLang="en-US" sz="2800" dirty="0" smtClean="0">
                <a:solidFill>
                  <a:srgbClr val="FF0000"/>
                </a:solidFill>
              </a:rPr>
              <a:t>卡尔曼滤波</a:t>
            </a:r>
            <a:r>
              <a:rPr lang="zh-CN" altLang="en-US" sz="2800" dirty="0" smtClean="0"/>
              <a:t>是最佳的选择。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045" y="4402236"/>
            <a:ext cx="758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 smtClean="0"/>
              <a:t>互补滤波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24" y="551723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均值滤波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50520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/>
              <a:t>想要跑的更快，必须要做到良好的</a:t>
            </a:r>
            <a:r>
              <a:rPr lang="zh-CN" altLang="en-US" sz="2400" dirty="0" smtClean="0">
                <a:solidFill>
                  <a:srgbClr val="FF0000"/>
                </a:solidFill>
              </a:rPr>
              <a:t>滤波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85706"/>
            <a:ext cx="3781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72200" y="2258557"/>
            <a:ext cx="22322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建议：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/>
              <a:t>对于</a:t>
            </a:r>
            <a:r>
              <a:rPr lang="zh-CN" altLang="en-US" sz="2000" dirty="0" smtClean="0"/>
              <a:t>直立车，给电机的电压最好是经过稳压的，电池电压对直立的影响</a:t>
            </a:r>
            <a:r>
              <a:rPr lang="zh-CN" altLang="en-US" sz="2000" dirty="0" smtClean="0">
                <a:solidFill>
                  <a:srgbClr val="FF0000"/>
                </a:solidFill>
              </a:rPr>
              <a:t>巨大</a:t>
            </a:r>
            <a:r>
              <a:rPr lang="zh-CN" altLang="en-US" sz="2000" dirty="0" smtClean="0"/>
              <a:t>！</a:t>
            </a:r>
            <a:r>
              <a:rPr lang="en-US" altLang="zh-CN" sz="2000" dirty="0" smtClean="0"/>
              <a:t>~</a:t>
            </a:r>
          </a:p>
          <a:p>
            <a:r>
              <a:rPr lang="zh-CN" altLang="en-US" sz="2000" dirty="0" smtClean="0"/>
              <a:t>对其他组别，电池电压也会影响</a:t>
            </a:r>
            <a:r>
              <a:rPr lang="en-US" altLang="zh-CN" sz="2000" dirty="0" err="1" smtClean="0"/>
              <a:t>pid</a:t>
            </a:r>
            <a:r>
              <a:rPr lang="zh-CN" altLang="en-US" sz="2000" dirty="0" smtClean="0"/>
              <a:t>的参数设置，如果有时间建议增加！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87142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直立的调试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75608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通过上位机的模拟示波器观察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个值：</a:t>
            </a:r>
            <a:endParaRPr lang="en-US" altLang="zh-CN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陀螺仪</a:t>
            </a:r>
            <a:r>
              <a:rPr lang="zh-CN" altLang="en-US" sz="2800" dirty="0"/>
              <a:t>原始</a:t>
            </a:r>
            <a:r>
              <a:rPr lang="zh-CN" altLang="en-US" sz="2800" dirty="0" smtClean="0"/>
              <a:t>值；</a:t>
            </a:r>
            <a:endParaRPr lang="en-US" altLang="zh-CN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计速度计的原始值；</a:t>
            </a:r>
            <a:endParaRPr lang="en-US" altLang="zh-CN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陀螺仪通过积分得到的值；</a:t>
            </a:r>
            <a:endParaRPr lang="en-US" altLang="zh-CN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加速度计通过转化得到的值。</a:t>
            </a:r>
            <a:endParaRPr lang="en-US" altLang="zh-C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78408" y="4564285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dirty="0" smtClean="0"/>
              <a:t>最后使得</a:t>
            </a:r>
            <a:r>
              <a:rPr lang="zh-CN" altLang="en-US" sz="2800" dirty="0"/>
              <a:t>陀螺仪通过积分得到的</a:t>
            </a:r>
            <a:r>
              <a:rPr lang="zh-CN" altLang="en-US" sz="2800" dirty="0" smtClean="0"/>
              <a:t>值的曲线，与</a:t>
            </a:r>
            <a:r>
              <a:rPr lang="zh-CN" altLang="en-US" sz="2800" dirty="0"/>
              <a:t>加速度计通过转化得到的</a:t>
            </a:r>
            <a:r>
              <a:rPr lang="zh-CN" altLang="en-US" sz="2800" dirty="0" smtClean="0"/>
              <a:t>值曲线跟随性越强越，而噪声越小越好。</a:t>
            </a:r>
            <a:endParaRPr lang="en-US" altLang="zh-C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8575" y="1988840"/>
            <a:ext cx="3326822" cy="214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669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直立的调试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需要调节的几个值：</a:t>
            </a:r>
            <a:endParaRPr lang="en-US" altLang="zh-CN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陀螺仪零偏值；</a:t>
            </a:r>
            <a:endParaRPr lang="en-US" altLang="zh-CN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计速度计</a:t>
            </a:r>
            <a:r>
              <a:rPr lang="zh-CN" altLang="en-US" sz="2800" dirty="0"/>
              <a:t>的零偏值；</a:t>
            </a:r>
            <a:endParaRPr lang="en-US" altLang="zh-CN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加速度计和陀螺仪取值的比例系数。</a:t>
            </a:r>
            <a:endParaRPr lang="en-US" altLang="zh-CN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互补</a:t>
            </a:r>
            <a:r>
              <a:rPr lang="zh-CN" altLang="en-US" sz="2800" dirty="0"/>
              <a:t>滤波的补偿系数；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endParaRPr lang="en-US" altLang="zh-C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78408" y="4564285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dirty="0" smtClean="0"/>
              <a:t>最后光直立调节达到的效果应该是静止或者匀速直线运动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846608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直立车的速度控制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454081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dirty="0" smtClean="0"/>
              <a:t>与四轮车不同，直立车的速度控制是通过角度控制来实现的。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492896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dirty="0" smtClean="0"/>
              <a:t>直立车的速度控制就是一个不断打破平衡的过程，所以控制方向与实际运动方向相反。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35010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dirty="0" smtClean="0"/>
              <a:t>直立车的速度控制方案有多种：</a:t>
            </a:r>
            <a:endParaRPr lang="en-US" altLang="zh-CN" sz="2800" dirty="0" smtClean="0"/>
          </a:p>
          <a:p>
            <a:pPr indent="457200"/>
            <a:r>
              <a:rPr lang="en-US" altLang="zh-CN" sz="2800" dirty="0" smtClean="0"/>
              <a:t>	1</a:t>
            </a:r>
            <a:r>
              <a:rPr lang="zh-CN" altLang="en-US" sz="2800" dirty="0" smtClean="0"/>
              <a:t>、控制量可以直接反馈到电机的输出上；</a:t>
            </a:r>
            <a:endParaRPr lang="en-US" altLang="zh-CN" sz="2800" dirty="0" smtClean="0"/>
          </a:p>
          <a:p>
            <a:pPr indent="457200"/>
            <a:r>
              <a:rPr lang="en-US" altLang="zh-CN" sz="2800" dirty="0"/>
              <a:t> </a:t>
            </a:r>
            <a:r>
              <a:rPr lang="en-US" altLang="zh-CN" sz="2800" dirty="0" smtClean="0"/>
              <a:t>  2</a:t>
            </a:r>
            <a:r>
              <a:rPr lang="zh-CN" altLang="en-US" sz="2800" dirty="0" smtClean="0"/>
              <a:t>、控制量也可以反馈到角度上</a:t>
            </a:r>
            <a:endParaRPr lang="en-US" altLang="zh-CN" sz="2800" dirty="0" smtClean="0"/>
          </a:p>
          <a:p>
            <a:pPr indent="457200"/>
            <a:r>
              <a:rPr lang="zh-CN" altLang="en-US" sz="2800" dirty="0" smtClean="0"/>
              <a:t>。。。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8828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000" dirty="0" smtClean="0"/>
              <a:t>请批评指正！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周仕扬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4439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CCD</a:t>
            </a:r>
            <a:r>
              <a:rPr lang="zh-CN" altLang="en-US" dirty="0" smtClean="0"/>
              <a:t>的使用和原理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2369496"/>
          </a:xfrm>
        </p:spPr>
        <p:txBody>
          <a:bodyPr>
            <a:normAutofit/>
          </a:bodyPr>
          <a:lstStyle/>
          <a:p>
            <a:r>
              <a:rPr lang="en-US" altLang="zh-CN" dirty="0"/>
              <a:t>CCD</a:t>
            </a:r>
            <a:r>
              <a:rPr lang="zh-CN" altLang="en-US" dirty="0"/>
              <a:t>的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/>
              <a:t>CCD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/>
              <a:t>CCD</a:t>
            </a:r>
            <a:r>
              <a:rPr lang="zh-CN" altLang="en-US" dirty="0"/>
              <a:t>的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r>
              <a:rPr lang="en-US" altLang="zh-CN" dirty="0"/>
              <a:t>CCD</a:t>
            </a:r>
            <a:r>
              <a:rPr lang="zh-CN" altLang="en-US" dirty="0"/>
              <a:t>的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en-US" altLang="zh-CN" dirty="0"/>
              <a:t>CCD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9515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8189"/>
            <a:ext cx="8518723" cy="445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CCD</a:t>
            </a:r>
            <a:r>
              <a:rPr lang="zh-CN" altLang="en-US" dirty="0" smtClean="0"/>
              <a:t>的原理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405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86594"/>
            <a:ext cx="8212824" cy="38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CCD</a:t>
            </a:r>
            <a:r>
              <a:rPr lang="zh-CN" altLang="en-US" dirty="0" smtClean="0"/>
              <a:t>的原理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31340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000" dirty="0" smtClean="0"/>
              <a:t>128</a:t>
            </a:r>
            <a:r>
              <a:rPr lang="zh-CN" altLang="en-US" sz="2000" dirty="0" smtClean="0"/>
              <a:t>个像素点，相当于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个电容，对于不同的颜色（黑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白）反射光强度不同，电容值反映的就是曝光量的多少。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1948770"/>
            <a:ext cx="147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时钟信号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2852936"/>
            <a:ext cx="147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曝光信号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2008" y="4293096"/>
            <a:ext cx="1475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数据信号</a:t>
            </a:r>
            <a:endParaRPr lang="en-US" altLang="zh-CN" sz="2000" dirty="0" smtClean="0"/>
          </a:p>
          <a:p>
            <a:r>
              <a:rPr lang="zh-CN" altLang="en-US" sz="2000" dirty="0" smtClean="0"/>
              <a:t>（模拟信号）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11910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CCD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51886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发送曝光信号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按照时序顺序接收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个像素点的值</a:t>
            </a:r>
            <a:endParaRPr lang="en-US" altLang="zh-CN" dirty="0" smtClean="0"/>
          </a:p>
          <a:p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主要的调节量有：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改变宏定义的引脚为你所使用的（一般在头文件中）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曝光时间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蓝宙有一个自适应计算曝光的函数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CCD</a:t>
            </a:r>
            <a:r>
              <a:rPr lang="zh-CN" altLang="en-US" dirty="0" smtClean="0"/>
              <a:t>镜头的焦距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2057400" lvl="8" indent="0">
              <a:buFont typeface="Wingdings 2"/>
              <a:buNone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22" y="1880270"/>
            <a:ext cx="555997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289252" cy="8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79" y="5938739"/>
            <a:ext cx="6408685" cy="78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81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7859216" cy="5188032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的是</a:t>
            </a:r>
            <a:r>
              <a:rPr lang="en-US" altLang="zh-CN" dirty="0" smtClean="0"/>
              <a:t>TSL1401</a:t>
            </a:r>
            <a:r>
              <a:rPr lang="zh-CN" altLang="en-US" dirty="0" smtClean="0">
                <a:solidFill>
                  <a:srgbClr val="FF0000"/>
                </a:solidFill>
              </a:rPr>
              <a:t>线性</a:t>
            </a:r>
            <a:r>
              <a:rPr lang="en-US" altLang="zh-CN" dirty="0" err="1" smtClean="0"/>
              <a:t>ccd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商家</a:t>
            </a:r>
            <a:r>
              <a:rPr lang="zh-CN" altLang="en-US" dirty="0" smtClean="0"/>
              <a:t>：主要有</a:t>
            </a:r>
            <a:r>
              <a:rPr lang="zh-CN" altLang="en-US" dirty="0" smtClean="0">
                <a:solidFill>
                  <a:srgbClr val="FF0000"/>
                </a:solidFill>
              </a:rPr>
              <a:t>蓝宙</a:t>
            </a:r>
            <a:r>
              <a:rPr lang="zh-CN" altLang="en-US" dirty="0" smtClean="0"/>
              <a:t>、龙丘等。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主要的配件有：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镜头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看</a:t>
            </a:r>
            <a:r>
              <a:rPr lang="zh-CN" altLang="en-US" dirty="0" smtClean="0"/>
              <a:t>的近的广角镜头好一点</a:t>
            </a:r>
            <a:endParaRPr lang="en-US" altLang="zh-CN" dirty="0" smtClean="0"/>
          </a:p>
          <a:p>
            <a:pPr lvl="2"/>
            <a:r>
              <a:rPr lang="zh-CN" altLang="en-US" dirty="0"/>
              <a:t>看远处</a:t>
            </a:r>
            <a:r>
              <a:rPr lang="zh-CN" altLang="en-US" dirty="0" smtClean="0"/>
              <a:t>的看的不要太宽，不好处理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偏振片</a:t>
            </a:r>
            <a:endParaRPr lang="en-US" altLang="zh-CN" dirty="0" smtClean="0"/>
          </a:p>
          <a:p>
            <a:pPr lvl="2"/>
            <a:r>
              <a:rPr lang="zh-CN" altLang="en-US" dirty="0"/>
              <a:t>可以先不</a:t>
            </a:r>
            <a:r>
              <a:rPr lang="zh-CN" altLang="en-US" dirty="0" smtClean="0"/>
              <a:t>考虑，比赛时可以预备，看场地情况。斜射光较多时考虑使用，影响进光量。曝光时间增长。系统运行周期</a:t>
            </a:r>
            <a:r>
              <a:rPr lang="zh-CN" altLang="en-US" dirty="0"/>
              <a:t>受</a:t>
            </a:r>
            <a:r>
              <a:rPr lang="zh-CN" altLang="en-US" dirty="0" smtClean="0"/>
              <a:t>限。</a:t>
            </a:r>
          </a:p>
          <a:p>
            <a:pPr marL="2057400" lvl="8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CCD</a:t>
            </a:r>
            <a:r>
              <a:rPr lang="zh-CN" altLang="en-US" dirty="0" smtClean="0"/>
              <a:t>的选择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39" y="908720"/>
            <a:ext cx="2067933" cy="184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17" y="2852936"/>
            <a:ext cx="342182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38" y="1797430"/>
            <a:ext cx="6818257" cy="39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CCD</a:t>
            </a:r>
            <a:r>
              <a:rPr lang="zh-CN" altLang="en-US" dirty="0" smtClean="0"/>
              <a:t>的个数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7859216" cy="51880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原则上越多越好，越多可以得到的信息就越多。得到的信息越多，算法设计起来就有更多的选择。对特殊情况的处理越准确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CCD</a:t>
            </a:r>
            <a:r>
              <a:rPr lang="zh-CN" altLang="en-US" dirty="0" smtClean="0"/>
              <a:t>的采集</a:t>
            </a:r>
            <a:r>
              <a:rPr lang="en-US" altLang="zh-CN" dirty="0" smtClean="0"/>
              <a:t>AD</a:t>
            </a:r>
            <a:r>
              <a:rPr lang="zh-CN" altLang="en-US" dirty="0" smtClean="0"/>
              <a:t>转换比较耗时，太多单片机不过来，运行的系统周期就会变长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94577"/>
            <a:ext cx="3936331" cy="290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370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68" y="3356993"/>
            <a:ext cx="567365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位置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单个在</a:t>
            </a:r>
            <a:r>
              <a:rPr lang="zh-CN" altLang="en-US" dirty="0" smtClean="0">
                <a:solidFill>
                  <a:srgbClr val="FF0000"/>
                </a:solidFill>
              </a:rPr>
              <a:t>中央</a:t>
            </a:r>
            <a:r>
              <a:rPr lang="zh-CN" altLang="en-US" dirty="0" smtClean="0"/>
              <a:t>，多个最好在对称位置</a:t>
            </a:r>
            <a:endParaRPr lang="en-US" altLang="zh-CN" dirty="0" smtClean="0"/>
          </a:p>
          <a:p>
            <a:r>
              <a:rPr lang="zh-CN" altLang="en-US" dirty="0" smtClean="0"/>
              <a:t>稳定性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抖动小，中间偏后，增加</a:t>
            </a:r>
            <a:r>
              <a:rPr lang="zh-CN" altLang="en-US" dirty="0" smtClean="0">
                <a:solidFill>
                  <a:srgbClr val="FF0000"/>
                </a:solidFill>
              </a:rPr>
              <a:t>支撑杆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前</a:t>
            </a:r>
            <a:r>
              <a:rPr lang="zh-CN" altLang="en-US" dirty="0" smtClean="0"/>
              <a:t>瞻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一般越大越好（</a:t>
            </a:r>
            <a:r>
              <a:rPr lang="en-US" altLang="zh-CN" dirty="0" smtClean="0"/>
              <a:t>40-60CM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使用多个</a:t>
            </a:r>
            <a:r>
              <a:rPr lang="en-US" altLang="zh-CN" dirty="0" err="1" smtClean="0"/>
              <a:t>ccd</a:t>
            </a:r>
            <a:r>
              <a:rPr lang="zh-CN" altLang="en-US" dirty="0"/>
              <a:t>或</a:t>
            </a:r>
            <a:r>
              <a:rPr lang="zh-CN" altLang="en-US" dirty="0" smtClean="0"/>
              <a:t>有多种循线方案（比如：一个看远处，一个看近处；一个</a:t>
            </a:r>
            <a:r>
              <a:rPr lang="en-US" altLang="zh-CN" dirty="0" err="1" smtClean="0"/>
              <a:t>ccd</a:t>
            </a:r>
            <a:r>
              <a:rPr lang="zh-CN" altLang="en-US" dirty="0"/>
              <a:t>寻一</a:t>
            </a:r>
            <a:r>
              <a:rPr lang="zh-CN" altLang="en-US" dirty="0" smtClean="0"/>
              <a:t>条边线；十字交叉型的等等。。。）</a:t>
            </a:r>
            <a:endParaRPr lang="en-US" altLang="zh-CN" dirty="0" smtClean="0"/>
          </a:p>
          <a:p>
            <a:r>
              <a:rPr lang="zh-CN" altLang="en-US" dirty="0" smtClean="0"/>
              <a:t>角度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一般小点好（</a:t>
            </a:r>
            <a:r>
              <a:rPr lang="en-US" altLang="zh-CN" dirty="0" smtClean="0"/>
              <a:t>45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60</a:t>
            </a:r>
            <a:r>
              <a:rPr lang="zh-CN" altLang="en-US" dirty="0" smtClean="0"/>
              <a:t>度）</a:t>
            </a:r>
            <a:endParaRPr lang="en-US" altLang="zh-CN" dirty="0" smtClean="0"/>
          </a:p>
          <a:p>
            <a:pPr lvl="1"/>
            <a:r>
              <a:rPr lang="zh-CN" altLang="en-US" dirty="0"/>
              <a:t>越小越</a:t>
            </a:r>
            <a:r>
              <a:rPr lang="zh-CN" altLang="en-US" dirty="0" smtClean="0"/>
              <a:t>精确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与镜头的选择有关</a:t>
            </a:r>
          </a:p>
          <a:p>
            <a:pPr marL="1828800" lvl="7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CCD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726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直立的实现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2369496"/>
          </a:xfrm>
        </p:spPr>
        <p:txBody>
          <a:bodyPr>
            <a:normAutofit/>
          </a:bodyPr>
          <a:lstStyle/>
          <a:p>
            <a:r>
              <a:rPr lang="zh-CN" altLang="en-US" dirty="0"/>
              <a:t>直立</a:t>
            </a:r>
            <a:r>
              <a:rPr lang="zh-CN" altLang="en-US" dirty="0" smtClean="0"/>
              <a:t>的原理</a:t>
            </a:r>
            <a:endParaRPr lang="en-US" altLang="zh-CN" dirty="0" smtClean="0"/>
          </a:p>
          <a:p>
            <a:r>
              <a:rPr lang="zh-CN" altLang="en-US" dirty="0"/>
              <a:t>滤波算法的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直立的调试</a:t>
            </a:r>
            <a:endParaRPr lang="en-US" altLang="zh-CN" dirty="0" smtClean="0"/>
          </a:p>
          <a:p>
            <a:r>
              <a:rPr lang="zh-CN" altLang="en-US" dirty="0" smtClean="0"/>
              <a:t>直立车速度的控制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0613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714</TotalTime>
  <Words>761</Words>
  <Application>Microsoft Office PowerPoint</Application>
  <PresentationFormat>全屏显示(4:3)</PresentationFormat>
  <Paragraphs>99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聚合</vt:lpstr>
      <vt:lpstr>CCD的使用和直立的实现</vt:lpstr>
      <vt:lpstr>CCD的使用和原理</vt:lpstr>
      <vt:lpstr>CCD的原理</vt:lpstr>
      <vt:lpstr>CCD的原理</vt:lpstr>
      <vt:lpstr>CCD的使用</vt:lpstr>
      <vt:lpstr>CCD的选择</vt:lpstr>
      <vt:lpstr>CCD的个数</vt:lpstr>
      <vt:lpstr>CCD的安装</vt:lpstr>
      <vt:lpstr>直立的实现</vt:lpstr>
      <vt:lpstr>直立的原理</vt:lpstr>
      <vt:lpstr>直立的原理</vt:lpstr>
      <vt:lpstr>滤波算法的设计</vt:lpstr>
      <vt:lpstr>直立的调试</vt:lpstr>
      <vt:lpstr>直立的调试</vt:lpstr>
      <vt:lpstr>直立车的速度控制</vt:lpstr>
      <vt:lpstr>请批评指正！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光电车原理简介</dc:title>
  <cp:lastModifiedBy>周仕扬</cp:lastModifiedBy>
  <cp:revision>56</cp:revision>
  <dcterms:modified xsi:type="dcterms:W3CDTF">2016-01-10T04:33:56Z</dcterms:modified>
</cp:coreProperties>
</file>