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83" r:id="rId3"/>
    <p:sldId id="296" r:id="rId4"/>
    <p:sldId id="300" r:id="rId5"/>
    <p:sldId id="297" r:id="rId6"/>
    <p:sldId id="298" r:id="rId7"/>
    <p:sldId id="299" r:id="rId8"/>
    <p:sldId id="284" r:id="rId9"/>
    <p:sldId id="29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55BFF-C674-4313-AC47-7E1E10F21BB8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BE864-FD36-4604-A4A7-787BE3677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/>
          <a:lstStyle/>
          <a:p>
            <a:pPr algn="ctr"/>
            <a:r>
              <a:rPr lang="zh-CN" altLang="en-US" dirty="0"/>
              <a:t>光电</a:t>
            </a:r>
            <a:r>
              <a:rPr lang="zh-CN" altLang="en-US" dirty="0" smtClean="0"/>
              <a:t>小车程序介绍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1008"/>
            <a:ext cx="7772400" cy="119970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9-2-3-10 </a:t>
            </a:r>
            <a:r>
              <a:rPr lang="zh-CN" altLang="en-US" dirty="0" smtClean="0"/>
              <a:t>周仕扬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得到</a:t>
            </a:r>
            <a:r>
              <a:rPr lang="zh-CN" altLang="en-US" dirty="0" smtClean="0">
                <a:solidFill>
                  <a:srgbClr val="FF0000"/>
                </a:solidFill>
              </a:rPr>
              <a:t>线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发送曝光信号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按照时序顺序接收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个点的值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/>
              <a:t>最终</a:t>
            </a:r>
            <a:r>
              <a:rPr lang="zh-CN" altLang="en-US" dirty="0" smtClean="0"/>
              <a:t>得到的数据是一个</a:t>
            </a:r>
            <a:r>
              <a:rPr lang="en-US" altLang="zh-CN" dirty="0" smtClean="0">
                <a:solidFill>
                  <a:srgbClr val="FF0000"/>
                </a:solidFill>
              </a:rPr>
              <a:t>128</a:t>
            </a:r>
            <a:r>
              <a:rPr lang="zh-CN" altLang="en-US" dirty="0" smtClean="0">
                <a:solidFill>
                  <a:srgbClr val="FF0000"/>
                </a:solidFill>
              </a:rPr>
              <a:t>位的数组</a:t>
            </a:r>
            <a:r>
              <a:rPr lang="en-US" altLang="zh-CN" dirty="0" smtClean="0"/>
              <a:t>(</a:t>
            </a:r>
            <a:r>
              <a:rPr lang="en-US" altLang="zh-CN" sz="2400" dirty="0" smtClean="0"/>
              <a:t>CCD[128]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 smtClean="0"/>
          </a:p>
          <a:p>
            <a:pPr marL="2057400" lvl="8" indent="0">
              <a:buFont typeface="Wingdings 2"/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2" y="1880270"/>
            <a:ext cx="5559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289252" cy="8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81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寻找黑线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凹槽算法（通过判断</a:t>
            </a:r>
            <a:r>
              <a:rPr lang="zh-CN" altLang="en-US" dirty="0" smtClean="0">
                <a:solidFill>
                  <a:srgbClr val="FF0000"/>
                </a:solidFill>
              </a:rPr>
              <a:t>跳变的大小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延一个方向将两个点的值做</a:t>
            </a:r>
            <a:r>
              <a:rPr lang="zh-CN" altLang="en-US" dirty="0" smtClean="0">
                <a:solidFill>
                  <a:srgbClr val="FF0000"/>
                </a:solidFill>
              </a:rPr>
              <a:t>差，</a:t>
            </a:r>
            <a:r>
              <a:rPr lang="zh-CN" altLang="en-US" dirty="0" smtClean="0"/>
              <a:t>得到一个值通过正负还可以判断是</a:t>
            </a:r>
            <a:r>
              <a:rPr lang="zh-CN" altLang="en-US" dirty="0" smtClean="0">
                <a:solidFill>
                  <a:srgbClr val="FF0000"/>
                </a:solidFill>
              </a:rPr>
              <a:t>上升沿</a:t>
            </a:r>
            <a:r>
              <a:rPr lang="zh-CN" altLang="en-US" dirty="0" smtClean="0"/>
              <a:t>还是</a:t>
            </a:r>
            <a:r>
              <a:rPr lang="zh-CN" altLang="en-US" dirty="0" smtClean="0">
                <a:solidFill>
                  <a:srgbClr val="FF0000"/>
                </a:solidFill>
              </a:rPr>
              <a:t>下降沿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for(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black_line_old;i</a:t>
            </a:r>
            <a:r>
              <a:rPr lang="en-US" altLang="zh-CN" dirty="0">
                <a:solidFill>
                  <a:srgbClr val="FF0000"/>
                </a:solidFill>
              </a:rPr>
              <a:t>&gt;=2;i--)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{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if((CCD_AD[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]-CCD_AD[i-2])&gt;30)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{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left = i-1;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break;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==2)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Left_Lose</a:t>
            </a:r>
            <a:r>
              <a:rPr lang="en-US" altLang="zh-CN" dirty="0">
                <a:solidFill>
                  <a:srgbClr val="FF0000"/>
                </a:solidFill>
              </a:rPr>
              <a:t>=1;  //</a:t>
            </a:r>
            <a:r>
              <a:rPr lang="zh-CN" altLang="en-US" dirty="0">
                <a:solidFill>
                  <a:srgbClr val="FF0000"/>
                </a:solidFill>
              </a:rPr>
              <a:t>左边丢线</a:t>
            </a:r>
          </a:p>
          <a:p>
            <a:pPr marL="393192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089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寻找黑线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凹槽算法（通过判断</a:t>
            </a:r>
            <a:r>
              <a:rPr lang="zh-CN" altLang="en-US" dirty="0" smtClean="0">
                <a:solidFill>
                  <a:srgbClr val="FF0000"/>
                </a:solidFill>
              </a:rPr>
              <a:t>跳变的大小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延一个方向将两个点的值做</a:t>
            </a:r>
            <a:r>
              <a:rPr lang="zh-CN" altLang="en-US" dirty="0" smtClean="0">
                <a:solidFill>
                  <a:srgbClr val="FF0000"/>
                </a:solidFill>
              </a:rPr>
              <a:t>差，</a:t>
            </a:r>
            <a:r>
              <a:rPr lang="zh-CN" altLang="en-US" dirty="0" smtClean="0"/>
              <a:t>得到一个值通过正负还可以判断是</a:t>
            </a:r>
            <a:r>
              <a:rPr lang="zh-CN" altLang="en-US" dirty="0" smtClean="0">
                <a:solidFill>
                  <a:srgbClr val="FF0000"/>
                </a:solidFill>
              </a:rPr>
              <a:t>上升沿</a:t>
            </a:r>
            <a:r>
              <a:rPr lang="zh-CN" altLang="en-US" dirty="0" smtClean="0"/>
              <a:t>还是</a:t>
            </a:r>
            <a:r>
              <a:rPr lang="zh-CN" altLang="en-US" dirty="0" smtClean="0">
                <a:solidFill>
                  <a:srgbClr val="FF0000"/>
                </a:solidFill>
              </a:rPr>
              <a:t>下降沿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归一化（通过得到的</a:t>
            </a:r>
            <a:r>
              <a:rPr lang="zh-CN" altLang="en-US" dirty="0" smtClean="0">
                <a:solidFill>
                  <a:srgbClr val="FF0000"/>
                </a:solidFill>
              </a:rPr>
              <a:t>数值的大小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确定一个阈值，大于此值得为白色，小于阈值的为黑</a:t>
            </a:r>
            <a:endParaRPr lang="en-US" altLang="zh-CN" dirty="0"/>
          </a:p>
          <a:p>
            <a:pPr marL="393192" lvl="1" indent="0">
              <a:buNone/>
            </a:pPr>
            <a:endParaRPr lang="en-US" altLang="zh-CN" sz="2800" dirty="0" smtClean="0"/>
          </a:p>
          <a:p>
            <a:pPr marL="393192" lvl="1" indent="0">
              <a:buNone/>
            </a:pPr>
            <a:r>
              <a:rPr lang="zh-CN" altLang="en-US" sz="2800" dirty="0" smtClean="0"/>
              <a:t>为了更加准确，一般我们需要参考上次黑线的位置。比如从上次黑线的位置开始向两边寻找左右边线。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4301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CCD</a:t>
            </a:r>
            <a:r>
              <a:rPr lang="zh-CN" altLang="en-US" dirty="0" smtClean="0"/>
              <a:t>如何分工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方案很多，可以配合自己的循线方式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err="1" smtClean="0">
                <a:solidFill>
                  <a:srgbClr val="FF0000"/>
                </a:solidFill>
              </a:rPr>
              <a:t>ccd</a:t>
            </a:r>
            <a:r>
              <a:rPr lang="zh-CN" altLang="en-US" dirty="0" smtClean="0">
                <a:solidFill>
                  <a:srgbClr val="FF0000"/>
                </a:solidFill>
              </a:rPr>
              <a:t>寻一条线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一远一进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摇头式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zh-CN" dirty="0"/>
          </a:p>
          <a:p>
            <a:r>
              <a:rPr lang="zh-CN" altLang="en-US" dirty="0" smtClean="0"/>
              <a:t>我们使用的一</a:t>
            </a:r>
            <a:r>
              <a:rPr lang="zh-CN" altLang="en-US" dirty="0"/>
              <a:t>远一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近的</a:t>
            </a:r>
            <a:r>
              <a:rPr lang="en-US" altLang="zh-CN" dirty="0" smtClean="0"/>
              <a:t>CCD</a:t>
            </a:r>
            <a:r>
              <a:rPr lang="zh-CN" altLang="en-US" dirty="0" smtClean="0"/>
              <a:t>负责转向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结合远的</a:t>
            </a:r>
            <a:r>
              <a:rPr lang="en-US" altLang="zh-CN" dirty="0" smtClean="0"/>
              <a:t>CCD</a:t>
            </a:r>
            <a:r>
              <a:rPr lang="zh-CN" altLang="en-US" dirty="0" smtClean="0"/>
              <a:t>分析赛道元素</a:t>
            </a:r>
          </a:p>
          <a:p>
            <a:pPr marL="2057400" lvl="8" indent="0">
              <a:buFont typeface="Wingdings 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7694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光电十字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十字转弯时容易走错道，尝试过很多方案，但是都只能是有一定作用不能从根本是解决问题，最好的办法也是通用的方法还是</a:t>
            </a:r>
            <a:r>
              <a:rPr lang="zh-CN" altLang="en-US" dirty="0" smtClean="0"/>
              <a:t>调整</a:t>
            </a:r>
            <a:r>
              <a:rPr lang="en-US" altLang="zh-CN" dirty="0" err="1">
                <a:solidFill>
                  <a:srgbClr val="FF0000"/>
                </a:solidFill>
              </a:rPr>
              <a:t>pid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/>
              <a:t>或者使用更好的控制方法使得转向更加精确。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的</a:t>
            </a:r>
            <a:r>
              <a:rPr lang="zh-CN" altLang="en-US" dirty="0" smtClean="0"/>
              <a:t>方法：</a:t>
            </a:r>
            <a:r>
              <a:rPr lang="zh-CN" altLang="en-US" dirty="0"/>
              <a:t>当十字处有一边丢线容易当成普通弯道走错道，但是当小车再往前走就会看到两条道，那么这时，我们就可以选择靠近丢线方向的那条道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37144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关于速度和转向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和其他各组一样使用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调节。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使用舵机转向，注意设置舵机偏转的最大值。</a:t>
            </a:r>
            <a:endParaRPr lang="en-US" altLang="zh-CN" dirty="0" smtClean="0"/>
          </a:p>
          <a:p>
            <a:pPr lvl="1"/>
            <a:r>
              <a:rPr lang="zh-CN" altLang="en-US" dirty="0"/>
              <a:t>后轮</a:t>
            </a:r>
            <a:r>
              <a:rPr lang="zh-CN" altLang="en-US" dirty="0" smtClean="0"/>
              <a:t>差速，对转向的灵敏度也很有帮助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使用二次函数拟合</a:t>
            </a:r>
          </a:p>
          <a:p>
            <a:pPr marL="2057400" lvl="8" indent="0">
              <a:buFont typeface="Wingdings 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202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8" y="3356993"/>
            <a:ext cx="567365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最终得到一位的开关信号（</a:t>
            </a:r>
            <a:r>
              <a:rPr lang="en-US" altLang="zh-CN" dirty="0" smtClean="0"/>
              <a:t>0/1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或者使用</a:t>
            </a:r>
            <a:r>
              <a:rPr lang="en-US" altLang="zh-CN" dirty="0" smtClean="0"/>
              <a:t>ad</a:t>
            </a:r>
            <a:r>
              <a:rPr lang="zh-CN" altLang="en-US" dirty="0" smtClean="0"/>
              <a:t>采集得到一个模拟的数值进行比较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一般用做特殊赛道类型的识别，调试期间出界保护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光电门得到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26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请批评指正！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周仕扬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43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898</TotalTime>
  <Words>448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光电小车程序介绍</vt:lpstr>
      <vt:lpstr>CCD得到线信号</vt:lpstr>
      <vt:lpstr>如何寻找黑线</vt:lpstr>
      <vt:lpstr>如何寻找黑线</vt:lpstr>
      <vt:lpstr>多个CCD如何分工</vt:lpstr>
      <vt:lpstr>光电十字</vt:lpstr>
      <vt:lpstr>关于速度和转向</vt:lpstr>
      <vt:lpstr>光电门得到点信号</vt:lpstr>
      <vt:lpstr>请批评指正！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光电车原理简介</dc:title>
  <cp:lastModifiedBy>周仕扬</cp:lastModifiedBy>
  <cp:revision>64</cp:revision>
  <dcterms:modified xsi:type="dcterms:W3CDTF">2016-04-08T13:22:28Z</dcterms:modified>
</cp:coreProperties>
</file>