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39A1-A090-43A7-A116-25685C298AC6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FE1C-2203-47F2-9DDD-FAB0790E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5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39A1-A090-43A7-A116-25685C298AC6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FE1C-2203-47F2-9DDD-FAB0790E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14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39A1-A090-43A7-A116-25685C298AC6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FE1C-2203-47F2-9DDD-FAB0790E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3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39A1-A090-43A7-A116-25685C298AC6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FE1C-2203-47F2-9DDD-FAB0790E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83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39A1-A090-43A7-A116-25685C298AC6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FE1C-2203-47F2-9DDD-FAB0790E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39A1-A090-43A7-A116-25685C298AC6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FE1C-2203-47F2-9DDD-FAB0790E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5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39A1-A090-43A7-A116-25685C298AC6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FE1C-2203-47F2-9DDD-FAB0790E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39A1-A090-43A7-A116-25685C298AC6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FE1C-2203-47F2-9DDD-FAB0790E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6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39A1-A090-43A7-A116-25685C298AC6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FE1C-2203-47F2-9DDD-FAB0790E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7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39A1-A090-43A7-A116-25685C298AC6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FE1C-2203-47F2-9DDD-FAB0790E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6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39A1-A090-43A7-A116-25685C298AC6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FE1C-2203-47F2-9DDD-FAB0790E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6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39A1-A090-43A7-A116-25685C298AC6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FE1C-2203-47F2-9DDD-FAB0790E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5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5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ppt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shoujian</dc:creator>
  <cp:lastModifiedBy>shoujian</cp:lastModifiedBy>
  <cp:revision>1</cp:revision>
  <dcterms:created xsi:type="dcterms:W3CDTF">2020-12-13T13:59:07Z</dcterms:created>
  <dcterms:modified xsi:type="dcterms:W3CDTF">2020-12-13T13:59:32Z</dcterms:modified>
</cp:coreProperties>
</file>