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7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7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9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CCA6-433D-49AC-9383-374CCFE261E7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5D53-E281-4057-9325-D83EA2A7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8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、基本信息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18" y="1237996"/>
            <a:ext cx="6270194" cy="54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、结算货款账户信息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21" y="1570616"/>
            <a:ext cx="6266667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、指定对接人信息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1" y="1626033"/>
            <a:ext cx="6819048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4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 smtClean="0"/>
              <a:t>、发货代理信息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38" y="1367383"/>
            <a:ext cx="6561905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b="1" dirty="0"/>
              <a:t>证件资料</a:t>
            </a:r>
            <a:br>
              <a:rPr lang="zh-CN" altLang="en-US" sz="2400" b="1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5" y="1055624"/>
            <a:ext cx="6541801" cy="58023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24594" y="3956812"/>
            <a:ext cx="2299063" cy="52251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911927" y="3956812"/>
            <a:ext cx="2327564" cy="5228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924594" y="3956812"/>
            <a:ext cx="2299063" cy="522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/>
            </a:r>
            <a:br>
              <a:rPr lang="zh-CN" altLang="en-US" sz="2400" b="1" dirty="0"/>
            </a:b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55" y="664432"/>
            <a:ext cx="6504762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2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1、基本信息</vt:lpstr>
      <vt:lpstr>2、结算货款账户信息</vt:lpstr>
      <vt:lpstr>3、指定对接人信息</vt:lpstr>
      <vt:lpstr>4、发货代理信息</vt:lpstr>
      <vt:lpstr>4、证件资料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基本信息</dc:title>
  <dc:creator>Windows 用户</dc:creator>
  <cp:lastModifiedBy>Windows 用户</cp:lastModifiedBy>
  <cp:revision>22</cp:revision>
  <dcterms:created xsi:type="dcterms:W3CDTF">2017-04-25T06:18:04Z</dcterms:created>
  <dcterms:modified xsi:type="dcterms:W3CDTF">2017-04-25T10:09:28Z</dcterms:modified>
</cp:coreProperties>
</file>