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9fKm53v6XBYPcOlWK4V6thBvL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1371600" y="311517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5" descr="A picture containing 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200"/>
            <a:ext cx="3008382" cy="127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2979574" y="-1128725"/>
            <a:ext cx="31848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749826" y="1606451"/>
            <a:ext cx="381654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558827" y="-374748"/>
            <a:ext cx="381654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57200" y="1376940"/>
            <a:ext cx="4038600" cy="31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2"/>
          </p:nvPr>
        </p:nvSpPr>
        <p:spPr>
          <a:xfrm>
            <a:off x="4648200" y="1376941"/>
            <a:ext cx="4038600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3769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1856741"/>
            <a:ext cx="4040188" cy="27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6" y="13769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6" y="1856741"/>
            <a:ext cx="4041775" cy="277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681022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681023"/>
            <a:ext cx="5111750" cy="391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552561"/>
            <a:ext cx="3008313" cy="304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1792288" y="751943"/>
            <a:ext cx="5486400" cy="2793738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4"/>
          <p:cNvCxnSpPr/>
          <p:nvPr/>
        </p:nvCxnSpPr>
        <p:spPr>
          <a:xfrm>
            <a:off x="0" y="558800"/>
            <a:ext cx="9144000" cy="635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93700" y="132668"/>
            <a:ext cx="1435100" cy="3847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1371600" y="2900858"/>
            <a:ext cx="6400800" cy="21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Team 4: Matthew Dionisio, Seven Zhou, Zhen Li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Professor: Dr. G. Tony Bell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December 6, 2021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ERP Cloud Migration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——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Protera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Case Study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Alternatives &amp; Recommendations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2"/>
          </p:nvPr>
        </p:nvSpPr>
        <p:spPr>
          <a:xfrm>
            <a:off x="4648200" y="1376941"/>
            <a:ext cx="4038600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ERP software market share by company 2021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of October 2021,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Deltek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dominates the global enterprise resource planning (ERP) software market with a share of over 32 percent and 52,334 domains. Microsoft Dynamics came in second in the ERP software market, while Workday came in third at that time.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4236386" y="4897279"/>
            <a:ext cx="48622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https://www.statista.com/statistics/249637/erp-software-market-share-by-company/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279"/>
            <a:ext cx="4343400" cy="27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Adjacent Technologies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376940"/>
            <a:ext cx="4038600" cy="31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AKA “smart things”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shop floor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percentage of data in real time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human error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risk subject to labor shortage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5G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Quantifiable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“Theoretical latency of less than one millisecond opposed to </a:t>
            </a:r>
            <a:r>
              <a:rPr lang="en-US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latency 20-40 milliseconds”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–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Safety incident reductions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increases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2"/>
          </p:nvPr>
        </p:nvSpPr>
        <p:spPr>
          <a:xfrm>
            <a:off x="4648200" y="1376941"/>
            <a:ext cx="4038600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4375" y="1385296"/>
            <a:ext cx="4179625" cy="313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2122526" y="4746651"/>
            <a:ext cx="70214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https://www.123rf.com/photo_105499462_3d-rendering-automatic-forklift-with-warehouse-robot-and-drone-in-factory.html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https://technologyadvice.com/blog/information-technology/5g-iot-erp/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www.businessnsoftware.com/erp-market-share/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https://www.appsruntheworld.com/top-10-erp-software-vendors-and-market-forecast/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https://www.statista.com/statistics/249637/erp-software-market-share-by-company/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https://www.123rf.com/photo_105499462_3d-rendering-automatic-forklift-with-warehouse-robot-and-drone-in-factory.html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https://technologyadvice.com/blog/information-technology/5g-iot-erp/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https://www.protera.com/about/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https://www.protera.com/sap/news/protera-technologies-is-offering-free-proof-of-concept-flexbridge-migrations-to-help-organizations-streamline-their-journey-to-sap-hana-s4-hana/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https://www.protera.com/sap-support/cio-series-greenskies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Situation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457200" y="1376940"/>
            <a:ext cx="2664619" cy="31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more companies still use outdated ERP systems, per Microsoft survey.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2"/>
          </p:nvPr>
        </p:nvSpPr>
        <p:spPr>
          <a:xfrm>
            <a:off x="3239690" y="1376940"/>
            <a:ext cx="2664619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59%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respondents expressed they will prefer an upgrade to cloud-based ERP in their next implementation, per the Microsoft survey.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022181" y="1376940"/>
            <a:ext cx="2664619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80%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of organizations are allocating budget for cloud projects. However, more than half are burdened with legacy systems and lack in-house expertise, per IBM.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571999" y="4897279"/>
            <a:ext cx="44614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https://xcelpros.com/migration-from-on-premise-to-cloud-based-erp-system/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allAtOnce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Cloud?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1376940"/>
            <a:ext cx="4038600" cy="31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ERP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 of hardware updates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concerns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Regulatory compliance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necessities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2"/>
          </p:nvPr>
        </p:nvSpPr>
        <p:spPr>
          <a:xfrm>
            <a:off x="4648200" y="1376941"/>
            <a:ext cx="4038600" cy="31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ERP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ERP performance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operational costs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security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Analytics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UAT and API testing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572000" y="4897279"/>
            <a:ext cx="44614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https://xcelpros.com/migration-from-on-premise-to-cloud-based-erp-system/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Challenges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Foregone Proof of Concept Cloud Migration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 Gaps in Your Target Approach to ERP Migration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Inconsistency and Mismatching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Strategic Alignment Within the Organization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to Address the Security Issues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572000" y="4897279"/>
            <a:ext cx="45512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https://www.infopulse.com/blog/top-reasons-erp-system-cloud-migration-fails/</a:t>
            </a: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767" y="298607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234" y="2833884"/>
            <a:ext cx="3474766" cy="23096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Technologies Background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Technologies, LLC., a global business critical managed enterprise cloud and hosting services provider, was formed in the mid-90s to provide comprehensive end-to-end IT solutions for its customers.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SAP-certified partner to run SAP on cloud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Partnerships: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Microsoft Azure Preferred Partner for SAP migrations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AWS Migration Acceleration Partner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Services: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to cloud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to S/4 HANA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Manage/consult a current S/4 HANA enterprise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7194427" y="4897279"/>
            <a:ext cx="19495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https://www.protera.com/about/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Flexbridge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it?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Protera’s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HANA and S/4 HANA Migration services tool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machine learning to continuously improve migration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identifies and corrects errors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 console for visualizing the time and cost of the migration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Flexbridge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tools and automations that guarantee SAP-recommended best practices at each phase of the migration project regardless of the complexity of the pre and post migration environment.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45% project timeframe reduction, 50% data quality increase, and over 50% cost reduction (on average)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649" y="0"/>
            <a:ext cx="3603351" cy="1700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91D4D8-87A2-4512-A5D2-997ADD06312C}"/>
              </a:ext>
            </a:extLst>
          </p:cNvPr>
          <p:cNvSpPr txBox="1"/>
          <p:nvPr/>
        </p:nvSpPr>
        <p:spPr>
          <a:xfrm>
            <a:off x="809667" y="4928056"/>
            <a:ext cx="833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https://www.protera.com/sap/news/protera-technologies-is-offering-free-proof-of-concept-flexbridge-migrations-to-help-organizations-streamline-their-journey-to-sap-hana-s4-hana/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Study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hired by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Greenskies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 US top 5 commercial Solar developer) to migrate their cloud and S/4HANA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Greenskies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an integrated business model of sales, finance, engineering, procurement, and construction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financial and operations data involved are massive and need to be monitored in real-time. 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 Analysis: 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IT system initially consisted of using excel and other disconnected systems.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Legacy construction software in use at the time was outdated.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SzPts val="1200"/>
              <a:buChar char="–"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SAP was evolving at the same time that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Greenskies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looking to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SzPts val="1200"/>
              <a:buChar char="–"/>
            </a:pP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Industry is very cyclical and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Greenskies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needed something to help further distinguish them from the pack.</a:t>
            </a: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1C250-D983-480F-84C4-CDEECCF5FF04}"/>
              </a:ext>
            </a:extLst>
          </p:cNvPr>
          <p:cNvSpPr txBox="1"/>
          <p:nvPr/>
        </p:nvSpPr>
        <p:spPr>
          <a:xfrm>
            <a:off x="5629896" y="4899150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https://www.protera.com/sap-support/cio-series-greenskies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Study (cont’d)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has full custom data warehouse and application set built in-house running on S/4 HANA and AWS.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this completion in 2015, the growth of their business has increased their operations portfolio 600% while only requiring the workforce to be doubled.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cloud migration resulted in a cost reduction of 15% shown by resources that, while fully utilized before migration,  were redundant upon migration completion to the cloud.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AA52C64-27F8-4DAC-9D18-0C27A042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00" y="2329453"/>
            <a:ext cx="3358100" cy="23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Alternatives &amp; Recommendations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Alternatives: ERP migrations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only focusing on SAP,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Protera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closing itself off from a significant amount of opportunities. There has been a shift in ER market share.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168250" y="4622786"/>
            <a:ext cx="49680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www.businessnsoftware.com/erp-market-share/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https://www.appsruntheworld.com/top-10-erp-software-vendors-and-market-forecast/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http://www.businessnsoftware.com/erp-market-share/</a:t>
            </a:r>
            <a:endParaRPr dirty="0"/>
          </a:p>
        </p:txBody>
      </p:sp>
      <p:sp>
        <p:nvSpPr>
          <p:cNvPr id="130" name="Google Shape;130;p9"/>
          <p:cNvSpPr txBox="1"/>
          <p:nvPr/>
        </p:nvSpPr>
        <p:spPr>
          <a:xfrm>
            <a:off x="5043765" y="2524410"/>
            <a:ext cx="14670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altLang="zh-CN" sz="2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efore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3D10E-75DB-4CD3-9CDC-B6F5FF94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24410"/>
            <a:ext cx="3345270" cy="2269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U_template_FASN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920</Words>
  <Application>Microsoft Office PowerPoint</Application>
  <PresentationFormat>On-screen Show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RU_template_FASN_16x9 widescreen</vt:lpstr>
      <vt:lpstr>ERP Cloud Migration ——Protera Case Study</vt:lpstr>
      <vt:lpstr>Business Situation</vt:lpstr>
      <vt:lpstr>Why Cloud?</vt:lpstr>
      <vt:lpstr>Current Challenges</vt:lpstr>
      <vt:lpstr>Protera Technologies Background</vt:lpstr>
      <vt:lpstr>Flexbridge</vt:lpstr>
      <vt:lpstr>Protera Case Study</vt:lpstr>
      <vt:lpstr>Protera Case Study (cont’d)</vt:lpstr>
      <vt:lpstr>Alternatives &amp; Recommendations</vt:lpstr>
      <vt:lpstr>Alternatives &amp; Recommendations</vt:lpstr>
      <vt:lpstr>Adjacent Technologies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Cloud Migration ——Protera Case Study</dc:title>
  <dc:creator>eburris</dc:creator>
  <cp:lastModifiedBy>JZL</cp:lastModifiedBy>
  <cp:revision>12</cp:revision>
  <dcterms:created xsi:type="dcterms:W3CDTF">2012-05-15T15:26:04Z</dcterms:created>
  <dcterms:modified xsi:type="dcterms:W3CDTF">2021-12-05T22:35:56Z</dcterms:modified>
</cp:coreProperties>
</file>