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4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1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0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7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C2C0-B93F-4BFE-A73C-218D0117FE1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2527-884D-479A-9C5F-32AB29A0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965675" y="1105966"/>
            <a:ext cx="9844753" cy="4073859"/>
            <a:chOff x="1025496" y="909412"/>
            <a:chExt cx="9844753" cy="4073859"/>
          </a:xfrm>
        </p:grpSpPr>
        <p:sp>
          <p:nvSpPr>
            <p:cNvPr id="10" name="矩形 9"/>
            <p:cNvSpPr/>
            <p:nvPr/>
          </p:nvSpPr>
          <p:spPr>
            <a:xfrm>
              <a:off x="1025496" y="2837202"/>
              <a:ext cx="1170773" cy="1333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复制的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内容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56009" y="2837202"/>
              <a:ext cx="1177606" cy="1333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DIV</a:t>
              </a:r>
            </a:p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kindeditor_paste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__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56009" y="2135407"/>
              <a:ext cx="1177606" cy="7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/>
                <a:t>kindeditor</a:t>
              </a:r>
              <a:r>
                <a:rPr lang="zh-CN" altLang="en-US" sz="1400" dirty="0" smtClean="0"/>
                <a:t>剪切板暂存区</a:t>
              </a:r>
              <a:endParaRPr lang="zh-CN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34229" y="1819732"/>
              <a:ext cx="1170773" cy="1333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Format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Passage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4228" y="3650127"/>
              <a:ext cx="1170773" cy="1333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insertLine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33615" y="2591694"/>
              <a:ext cx="16369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处理段落内容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data-type</a:t>
              </a:r>
              <a:r>
                <a:rPr lang="en-US" altLang="zh-CN" sz="1200" dirty="0" smtClean="0"/>
                <a:t>|</a:t>
              </a:r>
              <a:r>
                <a:rPr lang="zh-CN" altLang="en-US" sz="1200" dirty="0" smtClean="0"/>
                <a:t>div|p|h[1-6]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table|li|dt|dd</a:t>
              </a:r>
              <a:endParaRPr lang="zh-CN" altLang="en-US" sz="1200" dirty="0"/>
            </a:p>
          </p:txBody>
        </p:sp>
        <p:cxnSp>
          <p:nvCxnSpPr>
            <p:cNvPr id="19" name="直接箭头连接符 18"/>
            <p:cNvCxnSpPr>
              <a:stCxn id="10" idx="3"/>
              <a:endCxn id="12" idx="1"/>
            </p:cNvCxnSpPr>
            <p:nvPr/>
          </p:nvCxnSpPr>
          <p:spPr>
            <a:xfrm>
              <a:off x="2196269" y="3503774"/>
              <a:ext cx="659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3"/>
              <a:endCxn id="14" idx="1"/>
            </p:cNvCxnSpPr>
            <p:nvPr/>
          </p:nvCxnSpPr>
          <p:spPr>
            <a:xfrm flipV="1">
              <a:off x="4033615" y="2486304"/>
              <a:ext cx="1700614" cy="101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3"/>
              <a:endCxn id="15" idx="1"/>
            </p:cNvCxnSpPr>
            <p:nvPr/>
          </p:nvCxnSpPr>
          <p:spPr>
            <a:xfrm>
              <a:off x="4033615" y="3503774"/>
              <a:ext cx="1700613" cy="81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699476" y="2835242"/>
              <a:ext cx="1170773" cy="1333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插入到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选区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15" idx="3"/>
              <a:endCxn id="25" idx="1"/>
            </p:cNvCxnSpPr>
            <p:nvPr/>
          </p:nvCxnSpPr>
          <p:spPr>
            <a:xfrm flipV="1">
              <a:off x="6905001" y="3501814"/>
              <a:ext cx="2794475" cy="814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252499" y="3769523"/>
              <a:ext cx="12628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处理非段落内容</a:t>
              </a:r>
              <a:endParaRPr lang="en-US" altLang="zh-CN" sz="1200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06882" y="1819732"/>
              <a:ext cx="1170773" cy="1333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Insert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Passage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14" idx="3"/>
              <a:endCxn id="37" idx="1"/>
            </p:cNvCxnSpPr>
            <p:nvPr/>
          </p:nvCxnSpPr>
          <p:spPr>
            <a:xfrm>
              <a:off x="6905002" y="2486304"/>
              <a:ext cx="80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7" idx="3"/>
              <a:endCxn id="25" idx="1"/>
            </p:cNvCxnSpPr>
            <p:nvPr/>
          </p:nvCxnSpPr>
          <p:spPr>
            <a:xfrm>
              <a:off x="8877655" y="2486304"/>
              <a:ext cx="821821" cy="101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898677" y="909412"/>
              <a:ext cx="111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格式化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994873" y="1406663"/>
              <a:ext cx="649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段落</a:t>
              </a:r>
              <a:endParaRPr lang="zh-CN" altLang="en-US" sz="16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898677" y="3298398"/>
              <a:ext cx="841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非段落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3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 flipV="1">
            <a:off x="3691783" y="1392965"/>
            <a:ext cx="410198" cy="41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0800000" flipV="1">
            <a:off x="3691783" y="2144994"/>
            <a:ext cx="410198" cy="41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 rot="10800000" flipV="1">
            <a:off x="3691782" y="2939752"/>
            <a:ext cx="410198" cy="41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 rot="10800000" flipV="1">
            <a:off x="3702462" y="3734510"/>
            <a:ext cx="410198" cy="41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 rot="10800000" flipV="1">
            <a:off x="3530170" y="4903146"/>
            <a:ext cx="703425" cy="378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88375" y="1469877"/>
            <a:ext cx="0" cy="381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>
            <a:off x="4289989" y="1469877"/>
            <a:ext cx="0" cy="381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69593" y="706733"/>
            <a:ext cx="112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捕获阶段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24875" y="706733"/>
            <a:ext cx="111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冒泡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60422" y="550162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目标阶段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 rot="10800000" flipV="1">
            <a:off x="3665704" y="4326920"/>
            <a:ext cx="410198" cy="4101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13901" y="3785720"/>
            <a:ext cx="143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useCapture</a:t>
            </a:r>
            <a:r>
              <a:rPr lang="en-US" altLang="zh-CN" sz="1400" dirty="0" smtClean="0"/>
              <a:t>=true</a:t>
            </a:r>
          </a:p>
          <a:p>
            <a:r>
              <a:rPr lang="zh-CN" altLang="en-US" sz="1400" dirty="0"/>
              <a:t>执行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13900" y="2184671"/>
            <a:ext cx="143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useCapture</a:t>
            </a:r>
            <a:r>
              <a:rPr lang="en-US" altLang="zh-CN" sz="1400" dirty="0" smtClean="0"/>
              <a:t>=true</a:t>
            </a:r>
          </a:p>
          <a:p>
            <a:r>
              <a:rPr lang="zh-CN" altLang="en-US" sz="1400" dirty="0" smtClean="0"/>
              <a:t>执行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624875" y="1390547"/>
            <a:ext cx="57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执行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24874" y="2929969"/>
            <a:ext cx="57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执行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624874" y="4378130"/>
            <a:ext cx="57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执行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531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15805" y="1565590"/>
            <a:ext cx="8128000" cy="3500354"/>
            <a:chOff x="1715805" y="1565590"/>
            <a:chExt cx="8128000" cy="3500354"/>
          </a:xfrm>
        </p:grpSpPr>
        <p:sp>
          <p:nvSpPr>
            <p:cNvPr id="3" name="直接连接符 2"/>
            <p:cNvSpPr/>
            <p:nvPr/>
          </p:nvSpPr>
          <p:spPr>
            <a:xfrm>
              <a:off x="1715805" y="1565590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任意多边形 4"/>
            <p:cNvSpPr/>
            <p:nvPr/>
          </p:nvSpPr>
          <p:spPr>
            <a:xfrm>
              <a:off x="1715805" y="1565590"/>
              <a:ext cx="1447799" cy="3500354"/>
            </a:xfrm>
            <a:custGeom>
              <a:avLst/>
              <a:gdLst>
                <a:gd name="connsiteX0" fmla="*/ 0 w 1447799"/>
                <a:gd name="connsiteY0" fmla="*/ 0 h 3500354"/>
                <a:gd name="connsiteX1" fmla="*/ 1447799 w 1447799"/>
                <a:gd name="connsiteY1" fmla="*/ 0 h 3500354"/>
                <a:gd name="connsiteX2" fmla="*/ 1447799 w 1447799"/>
                <a:gd name="connsiteY2" fmla="*/ 3500354 h 3500354"/>
                <a:gd name="connsiteX3" fmla="*/ 0 w 1447799"/>
                <a:gd name="connsiteY3" fmla="*/ 3500354 h 3500354"/>
                <a:gd name="connsiteX4" fmla="*/ 0 w 1447799"/>
                <a:gd name="connsiteY4" fmla="*/ 0 h 35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799" h="3500354">
                  <a:moveTo>
                    <a:pt x="0" y="0"/>
                  </a:moveTo>
                  <a:lnTo>
                    <a:pt x="1447799" y="0"/>
                  </a:lnTo>
                  <a:lnTo>
                    <a:pt x="1447799" y="3500354"/>
                  </a:lnTo>
                  <a:lnTo>
                    <a:pt x="0" y="35003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err="1" smtClean="0"/>
                <a:t>Kindeditor</a:t>
              </a:r>
              <a:endParaRPr lang="zh-CN" altLang="en-US" sz="14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272189" y="1606738"/>
              <a:ext cx="1821332" cy="822959"/>
            </a:xfrm>
            <a:custGeom>
              <a:avLst/>
              <a:gdLst>
                <a:gd name="connsiteX0" fmla="*/ 0 w 1821332"/>
                <a:gd name="connsiteY0" fmla="*/ 0 h 822959"/>
                <a:gd name="connsiteX1" fmla="*/ 1821332 w 1821332"/>
                <a:gd name="connsiteY1" fmla="*/ 0 h 822959"/>
                <a:gd name="connsiteX2" fmla="*/ 1821332 w 1821332"/>
                <a:gd name="connsiteY2" fmla="*/ 822959 h 822959"/>
                <a:gd name="connsiteX3" fmla="*/ 0 w 1821332"/>
                <a:gd name="connsiteY3" fmla="*/ 822959 h 822959"/>
                <a:gd name="connsiteX4" fmla="*/ 0 w 1821332"/>
                <a:gd name="connsiteY4" fmla="*/ 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822959">
                  <a:moveTo>
                    <a:pt x="0" y="0"/>
                  </a:moveTo>
                  <a:lnTo>
                    <a:pt x="1821332" y="0"/>
                  </a:lnTo>
                  <a:lnTo>
                    <a:pt x="1821332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Kindeditor.js</a:t>
              </a:r>
              <a:endParaRPr lang="zh-CN" altLang="en-US" sz="1400" kern="1200" dirty="0"/>
            </a:p>
          </p:txBody>
        </p:sp>
        <p:sp>
          <p:nvSpPr>
            <p:cNvPr id="7" name="直接连接符 6"/>
            <p:cNvSpPr/>
            <p:nvPr/>
          </p:nvSpPr>
          <p:spPr>
            <a:xfrm>
              <a:off x="3163604" y="2429698"/>
              <a:ext cx="5791199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3272189" y="2470846"/>
              <a:ext cx="1821332" cy="822959"/>
            </a:xfrm>
            <a:custGeom>
              <a:avLst/>
              <a:gdLst>
                <a:gd name="connsiteX0" fmla="*/ 0 w 1821332"/>
                <a:gd name="connsiteY0" fmla="*/ 0 h 822959"/>
                <a:gd name="connsiteX1" fmla="*/ 1821332 w 1821332"/>
                <a:gd name="connsiteY1" fmla="*/ 0 h 822959"/>
                <a:gd name="connsiteX2" fmla="*/ 1821332 w 1821332"/>
                <a:gd name="connsiteY2" fmla="*/ 822959 h 822959"/>
                <a:gd name="connsiteX3" fmla="*/ 0 w 1821332"/>
                <a:gd name="connsiteY3" fmla="*/ 822959 h 822959"/>
                <a:gd name="connsiteX4" fmla="*/ 0 w 1821332"/>
                <a:gd name="connsiteY4" fmla="*/ 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822959">
                  <a:moveTo>
                    <a:pt x="0" y="0"/>
                  </a:moveTo>
                  <a:lnTo>
                    <a:pt x="1821332" y="0"/>
                  </a:lnTo>
                  <a:lnTo>
                    <a:pt x="1821332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Plugins</a:t>
              </a:r>
              <a:endParaRPr lang="zh-CN" altLang="en-US" sz="14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202107" y="2470846"/>
              <a:ext cx="1821332" cy="274051"/>
            </a:xfrm>
            <a:custGeom>
              <a:avLst/>
              <a:gdLst>
                <a:gd name="connsiteX0" fmla="*/ 0 w 1821332"/>
                <a:gd name="connsiteY0" fmla="*/ 0 h 274051"/>
                <a:gd name="connsiteX1" fmla="*/ 1821332 w 1821332"/>
                <a:gd name="connsiteY1" fmla="*/ 0 h 274051"/>
                <a:gd name="connsiteX2" fmla="*/ 1821332 w 1821332"/>
                <a:gd name="connsiteY2" fmla="*/ 274051 h 274051"/>
                <a:gd name="connsiteX3" fmla="*/ 0 w 1821332"/>
                <a:gd name="connsiteY3" fmla="*/ 274051 h 274051"/>
                <a:gd name="connsiteX4" fmla="*/ 0 w 1821332"/>
                <a:gd name="connsiteY4" fmla="*/ 0 h 27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274051">
                  <a:moveTo>
                    <a:pt x="0" y="0"/>
                  </a:moveTo>
                  <a:lnTo>
                    <a:pt x="1821332" y="0"/>
                  </a:lnTo>
                  <a:lnTo>
                    <a:pt x="1821332" y="274051"/>
                  </a:lnTo>
                  <a:lnTo>
                    <a:pt x="0" y="2740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Image</a:t>
              </a:r>
              <a:endParaRPr lang="zh-CN" altLang="en-US" sz="1400" kern="1200" dirty="0"/>
            </a:p>
          </p:txBody>
        </p:sp>
        <p:sp>
          <p:nvSpPr>
            <p:cNvPr id="10" name="直接连接符 9"/>
            <p:cNvSpPr/>
            <p:nvPr/>
          </p:nvSpPr>
          <p:spPr>
            <a:xfrm>
              <a:off x="5093522" y="2744897"/>
              <a:ext cx="3859834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5202107" y="2744897"/>
              <a:ext cx="1821332" cy="274051"/>
            </a:xfrm>
            <a:custGeom>
              <a:avLst/>
              <a:gdLst>
                <a:gd name="connsiteX0" fmla="*/ 0 w 1821332"/>
                <a:gd name="connsiteY0" fmla="*/ 0 h 274051"/>
                <a:gd name="connsiteX1" fmla="*/ 1821332 w 1821332"/>
                <a:gd name="connsiteY1" fmla="*/ 0 h 274051"/>
                <a:gd name="connsiteX2" fmla="*/ 1821332 w 1821332"/>
                <a:gd name="connsiteY2" fmla="*/ 274051 h 274051"/>
                <a:gd name="connsiteX3" fmla="*/ 0 w 1821332"/>
                <a:gd name="connsiteY3" fmla="*/ 274051 h 274051"/>
                <a:gd name="connsiteX4" fmla="*/ 0 w 1821332"/>
                <a:gd name="connsiteY4" fmla="*/ 0 h 27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274051">
                  <a:moveTo>
                    <a:pt x="0" y="0"/>
                  </a:moveTo>
                  <a:lnTo>
                    <a:pt x="1821332" y="0"/>
                  </a:lnTo>
                  <a:lnTo>
                    <a:pt x="1821332" y="274051"/>
                  </a:lnTo>
                  <a:lnTo>
                    <a:pt x="0" y="2740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Table</a:t>
              </a:r>
              <a:endParaRPr lang="zh-CN" altLang="en-US" sz="1400" kern="1200" dirty="0"/>
            </a:p>
          </p:txBody>
        </p:sp>
        <p:sp>
          <p:nvSpPr>
            <p:cNvPr id="12" name="直接连接符 11"/>
            <p:cNvSpPr/>
            <p:nvPr/>
          </p:nvSpPr>
          <p:spPr>
            <a:xfrm>
              <a:off x="5093522" y="3018949"/>
              <a:ext cx="3859834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5202107" y="3018949"/>
              <a:ext cx="1821332" cy="274051"/>
            </a:xfrm>
            <a:custGeom>
              <a:avLst/>
              <a:gdLst>
                <a:gd name="connsiteX0" fmla="*/ 0 w 1821332"/>
                <a:gd name="connsiteY0" fmla="*/ 0 h 274051"/>
                <a:gd name="connsiteX1" fmla="*/ 1821332 w 1821332"/>
                <a:gd name="connsiteY1" fmla="*/ 0 h 274051"/>
                <a:gd name="connsiteX2" fmla="*/ 1821332 w 1821332"/>
                <a:gd name="connsiteY2" fmla="*/ 274051 h 274051"/>
                <a:gd name="connsiteX3" fmla="*/ 0 w 1821332"/>
                <a:gd name="connsiteY3" fmla="*/ 274051 h 274051"/>
                <a:gd name="connsiteX4" fmla="*/ 0 w 1821332"/>
                <a:gd name="connsiteY4" fmla="*/ 0 h 27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274051">
                  <a:moveTo>
                    <a:pt x="0" y="0"/>
                  </a:moveTo>
                  <a:lnTo>
                    <a:pt x="1821332" y="0"/>
                  </a:lnTo>
                  <a:lnTo>
                    <a:pt x="1821332" y="274051"/>
                  </a:lnTo>
                  <a:lnTo>
                    <a:pt x="0" y="2740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formula</a:t>
              </a:r>
              <a:endParaRPr lang="zh-CN" altLang="en-US" sz="1400" kern="1200" dirty="0"/>
            </a:p>
          </p:txBody>
        </p:sp>
        <p:sp>
          <p:nvSpPr>
            <p:cNvPr id="14" name="直接连接符 13"/>
            <p:cNvSpPr/>
            <p:nvPr/>
          </p:nvSpPr>
          <p:spPr>
            <a:xfrm>
              <a:off x="3163604" y="3293805"/>
              <a:ext cx="5791199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3272189" y="3334953"/>
              <a:ext cx="1821332" cy="822959"/>
            </a:xfrm>
            <a:custGeom>
              <a:avLst/>
              <a:gdLst>
                <a:gd name="connsiteX0" fmla="*/ 0 w 1821332"/>
                <a:gd name="connsiteY0" fmla="*/ 0 h 822959"/>
                <a:gd name="connsiteX1" fmla="*/ 1821332 w 1821332"/>
                <a:gd name="connsiteY1" fmla="*/ 0 h 822959"/>
                <a:gd name="connsiteX2" fmla="*/ 1821332 w 1821332"/>
                <a:gd name="connsiteY2" fmla="*/ 822959 h 822959"/>
                <a:gd name="connsiteX3" fmla="*/ 0 w 1821332"/>
                <a:gd name="connsiteY3" fmla="*/ 822959 h 822959"/>
                <a:gd name="connsiteX4" fmla="*/ 0 w 1821332"/>
                <a:gd name="connsiteY4" fmla="*/ 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822959">
                  <a:moveTo>
                    <a:pt x="0" y="0"/>
                  </a:moveTo>
                  <a:lnTo>
                    <a:pt x="1821332" y="0"/>
                  </a:lnTo>
                  <a:lnTo>
                    <a:pt x="1821332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Themes</a:t>
              </a:r>
              <a:endParaRPr lang="zh-CN" altLang="en-US" sz="1400" kern="12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202107" y="3334953"/>
              <a:ext cx="1821332" cy="411479"/>
            </a:xfrm>
            <a:custGeom>
              <a:avLst/>
              <a:gdLst>
                <a:gd name="connsiteX0" fmla="*/ 0 w 1821332"/>
                <a:gd name="connsiteY0" fmla="*/ 0 h 411479"/>
                <a:gd name="connsiteX1" fmla="*/ 1821332 w 1821332"/>
                <a:gd name="connsiteY1" fmla="*/ 0 h 411479"/>
                <a:gd name="connsiteX2" fmla="*/ 1821332 w 1821332"/>
                <a:gd name="connsiteY2" fmla="*/ 411479 h 411479"/>
                <a:gd name="connsiteX3" fmla="*/ 0 w 1821332"/>
                <a:gd name="connsiteY3" fmla="*/ 411479 h 411479"/>
                <a:gd name="connsiteX4" fmla="*/ 0 w 1821332"/>
                <a:gd name="connsiteY4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411479">
                  <a:moveTo>
                    <a:pt x="0" y="0"/>
                  </a:moveTo>
                  <a:lnTo>
                    <a:pt x="1821332" y="0"/>
                  </a:lnTo>
                  <a:lnTo>
                    <a:pt x="1821332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Default</a:t>
              </a:r>
              <a:endParaRPr lang="zh-CN" altLang="en-US" sz="1400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7132024" y="3334953"/>
              <a:ext cx="2664099" cy="411479"/>
            </a:xfrm>
            <a:custGeom>
              <a:avLst/>
              <a:gdLst>
                <a:gd name="connsiteX0" fmla="*/ 0 w 2664099"/>
                <a:gd name="connsiteY0" fmla="*/ 0 h 411479"/>
                <a:gd name="connsiteX1" fmla="*/ 2664099 w 2664099"/>
                <a:gd name="connsiteY1" fmla="*/ 0 h 411479"/>
                <a:gd name="connsiteX2" fmla="*/ 2664099 w 2664099"/>
                <a:gd name="connsiteY2" fmla="*/ 411479 h 411479"/>
                <a:gd name="connsiteX3" fmla="*/ 0 w 2664099"/>
                <a:gd name="connsiteY3" fmla="*/ 411479 h 411479"/>
                <a:gd name="connsiteX4" fmla="*/ 0 w 2664099"/>
                <a:gd name="connsiteY4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4099" h="411479">
                  <a:moveTo>
                    <a:pt x="0" y="0"/>
                  </a:moveTo>
                  <a:lnTo>
                    <a:pt x="2664099" y="0"/>
                  </a:lnTo>
                  <a:lnTo>
                    <a:pt x="26640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Default.css   </a:t>
              </a:r>
              <a:r>
                <a:rPr lang="zh-CN" altLang="en-US" sz="1400" kern="1200" dirty="0" smtClean="0"/>
                <a:t>默认的样式配置</a:t>
              </a:r>
              <a:endParaRPr lang="zh-CN" altLang="en-US" sz="1400" kern="1200" dirty="0"/>
            </a:p>
          </p:txBody>
        </p:sp>
        <p:sp>
          <p:nvSpPr>
            <p:cNvPr id="18" name="直接连接符 17"/>
            <p:cNvSpPr/>
            <p:nvPr/>
          </p:nvSpPr>
          <p:spPr>
            <a:xfrm>
              <a:off x="5093522" y="3746432"/>
              <a:ext cx="3859834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多边形 18"/>
            <p:cNvSpPr/>
            <p:nvPr/>
          </p:nvSpPr>
          <p:spPr>
            <a:xfrm>
              <a:off x="5202107" y="3746432"/>
              <a:ext cx="1821332" cy="411479"/>
            </a:xfrm>
            <a:custGeom>
              <a:avLst/>
              <a:gdLst>
                <a:gd name="connsiteX0" fmla="*/ 0 w 1821332"/>
                <a:gd name="connsiteY0" fmla="*/ 0 h 411479"/>
                <a:gd name="connsiteX1" fmla="*/ 1821332 w 1821332"/>
                <a:gd name="connsiteY1" fmla="*/ 0 h 411479"/>
                <a:gd name="connsiteX2" fmla="*/ 1821332 w 1821332"/>
                <a:gd name="connsiteY2" fmla="*/ 411479 h 411479"/>
                <a:gd name="connsiteX3" fmla="*/ 0 w 1821332"/>
                <a:gd name="connsiteY3" fmla="*/ 411479 h 411479"/>
                <a:gd name="connsiteX4" fmla="*/ 0 w 1821332"/>
                <a:gd name="connsiteY4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411479">
                  <a:moveTo>
                    <a:pt x="0" y="0"/>
                  </a:moveTo>
                  <a:lnTo>
                    <a:pt x="1821332" y="0"/>
                  </a:lnTo>
                  <a:lnTo>
                    <a:pt x="1821332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Editor</a:t>
              </a:r>
              <a:endParaRPr lang="zh-CN" altLang="en-US" sz="1400" kern="1200" dirty="0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132024" y="3746432"/>
              <a:ext cx="2710288" cy="411479"/>
            </a:xfrm>
            <a:custGeom>
              <a:avLst/>
              <a:gdLst>
                <a:gd name="connsiteX0" fmla="*/ 0 w 2710288"/>
                <a:gd name="connsiteY0" fmla="*/ 0 h 411479"/>
                <a:gd name="connsiteX1" fmla="*/ 2710288 w 2710288"/>
                <a:gd name="connsiteY1" fmla="*/ 0 h 411479"/>
                <a:gd name="connsiteX2" fmla="*/ 2710288 w 2710288"/>
                <a:gd name="connsiteY2" fmla="*/ 411479 h 411479"/>
                <a:gd name="connsiteX3" fmla="*/ 0 w 2710288"/>
                <a:gd name="connsiteY3" fmla="*/ 411479 h 411479"/>
                <a:gd name="connsiteX4" fmla="*/ 0 w 2710288"/>
                <a:gd name="connsiteY4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288" h="411479">
                  <a:moveTo>
                    <a:pt x="0" y="0"/>
                  </a:moveTo>
                  <a:lnTo>
                    <a:pt x="2710288" y="0"/>
                  </a:lnTo>
                  <a:lnTo>
                    <a:pt x="2710288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Editor.css  </a:t>
              </a:r>
              <a:r>
                <a:rPr lang="zh-CN" altLang="en-US" sz="1400" kern="1200" dirty="0" smtClean="0"/>
                <a:t>自定义样式配置</a:t>
              </a:r>
              <a:endParaRPr lang="zh-CN" altLang="en-US" sz="1400" kern="1200" dirty="0"/>
            </a:p>
          </p:txBody>
        </p:sp>
        <p:sp>
          <p:nvSpPr>
            <p:cNvPr id="21" name="直接连接符 20"/>
            <p:cNvSpPr/>
            <p:nvPr/>
          </p:nvSpPr>
          <p:spPr>
            <a:xfrm>
              <a:off x="3163604" y="4157912"/>
              <a:ext cx="5791199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多边形 21"/>
            <p:cNvSpPr/>
            <p:nvPr/>
          </p:nvSpPr>
          <p:spPr>
            <a:xfrm>
              <a:off x="3272189" y="4199060"/>
              <a:ext cx="1821332" cy="822959"/>
            </a:xfrm>
            <a:custGeom>
              <a:avLst/>
              <a:gdLst>
                <a:gd name="connsiteX0" fmla="*/ 0 w 1821332"/>
                <a:gd name="connsiteY0" fmla="*/ 0 h 822959"/>
                <a:gd name="connsiteX1" fmla="*/ 1821332 w 1821332"/>
                <a:gd name="connsiteY1" fmla="*/ 0 h 822959"/>
                <a:gd name="connsiteX2" fmla="*/ 1821332 w 1821332"/>
                <a:gd name="connsiteY2" fmla="*/ 822959 h 822959"/>
                <a:gd name="connsiteX3" fmla="*/ 0 w 1821332"/>
                <a:gd name="connsiteY3" fmla="*/ 822959 h 822959"/>
                <a:gd name="connsiteX4" fmla="*/ 0 w 1821332"/>
                <a:gd name="connsiteY4" fmla="*/ 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332" h="822959">
                  <a:moveTo>
                    <a:pt x="0" y="0"/>
                  </a:moveTo>
                  <a:lnTo>
                    <a:pt x="1821332" y="0"/>
                  </a:lnTo>
                  <a:lnTo>
                    <a:pt x="1821332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Stylesheets</a:t>
              </a:r>
              <a:endParaRPr lang="zh-CN" altLang="en-US" sz="1400" kern="1200" dirty="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202107" y="4199060"/>
              <a:ext cx="3371978" cy="822959"/>
            </a:xfrm>
            <a:custGeom>
              <a:avLst/>
              <a:gdLst>
                <a:gd name="connsiteX0" fmla="*/ 0 w 3371978"/>
                <a:gd name="connsiteY0" fmla="*/ 0 h 822959"/>
                <a:gd name="connsiteX1" fmla="*/ 3371978 w 3371978"/>
                <a:gd name="connsiteY1" fmla="*/ 0 h 822959"/>
                <a:gd name="connsiteX2" fmla="*/ 3371978 w 3371978"/>
                <a:gd name="connsiteY2" fmla="*/ 822959 h 822959"/>
                <a:gd name="connsiteX3" fmla="*/ 0 w 3371978"/>
                <a:gd name="connsiteY3" fmla="*/ 822959 h 822959"/>
                <a:gd name="connsiteX4" fmla="*/ 0 w 3371978"/>
                <a:gd name="connsiteY4" fmla="*/ 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978" h="822959">
                  <a:moveTo>
                    <a:pt x="0" y="0"/>
                  </a:moveTo>
                  <a:lnTo>
                    <a:pt x="3371978" y="0"/>
                  </a:lnTo>
                  <a:lnTo>
                    <a:pt x="3371978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kern="1200" dirty="0" smtClean="0"/>
                <a:t>Keditor-area.css  </a:t>
              </a:r>
              <a:r>
                <a:rPr lang="zh-CN" altLang="en-US" sz="1400" kern="1200" dirty="0" smtClean="0"/>
                <a:t>编辑区域样式</a:t>
              </a:r>
              <a:endParaRPr lang="zh-CN" altLang="en-US" sz="1400" kern="1200" dirty="0"/>
            </a:p>
          </p:txBody>
        </p:sp>
        <p:sp>
          <p:nvSpPr>
            <p:cNvPr id="24" name="直接连接符 23"/>
            <p:cNvSpPr/>
            <p:nvPr/>
          </p:nvSpPr>
          <p:spPr>
            <a:xfrm>
              <a:off x="3163604" y="5022019"/>
              <a:ext cx="5791199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1550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9840" y="192318"/>
            <a:ext cx="785591" cy="43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K.create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6778" y="185890"/>
            <a:ext cx="1455542" cy="391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_create(expr, options)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02" y="1069791"/>
            <a:ext cx="2153541" cy="632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var</a:t>
            </a:r>
            <a:r>
              <a:rPr lang="en-US" altLang="zh-CN" sz="1100" dirty="0">
                <a:solidFill>
                  <a:schemeClr val="tx1"/>
                </a:solidFill>
              </a:rPr>
              <a:t> editor = new </a:t>
            </a:r>
            <a:r>
              <a:rPr lang="en-US" altLang="zh-CN" sz="1100" dirty="0" err="1">
                <a:solidFill>
                  <a:schemeClr val="tx1"/>
                </a:solidFill>
              </a:rPr>
              <a:t>KEditor</a:t>
            </a:r>
            <a:r>
              <a:rPr lang="en-US" altLang="zh-CN" sz="1100" dirty="0">
                <a:solidFill>
                  <a:schemeClr val="tx1"/>
                </a:solidFill>
              </a:rPr>
              <a:t>(options);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2320" y="1077674"/>
            <a:ext cx="2020294" cy="632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if </a:t>
            </a:r>
            <a:r>
              <a:rPr lang="en-US" altLang="zh-CN" sz="1100" dirty="0">
                <a:solidFill>
                  <a:schemeClr val="tx1"/>
                </a:solidFill>
              </a:rPr>
              <a:t>(_language[</a:t>
            </a:r>
            <a:r>
              <a:rPr lang="en-US" altLang="zh-CN" sz="1100" dirty="0" err="1">
                <a:solidFill>
                  <a:schemeClr val="tx1"/>
                </a:solidFill>
              </a:rPr>
              <a:t>editor.langType</a:t>
            </a:r>
            <a:r>
              <a:rPr lang="en-US" altLang="zh-CN" sz="1100" dirty="0" smtClean="0">
                <a:solidFill>
                  <a:schemeClr val="tx1"/>
                </a:solidFill>
              </a:rPr>
              <a:t>]) {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1100" dirty="0">
                <a:solidFill>
                  <a:schemeClr val="tx1"/>
                </a:solidFill>
              </a:rPr>
              <a:t>create(editor</a:t>
            </a:r>
            <a:r>
              <a:rPr lang="en-US" altLang="zh-CN" sz="11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907980" y="253861"/>
            <a:ext cx="2454474" cy="196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function </a:t>
            </a:r>
            <a:r>
              <a:rPr lang="en-US" altLang="zh-CN" sz="1100" dirty="0">
                <a:solidFill>
                  <a:schemeClr val="tx1"/>
                </a:solidFill>
              </a:rPr>
              <a:t>create(editor</a:t>
            </a:r>
            <a:r>
              <a:rPr lang="en-US" altLang="zh-CN" sz="1100" dirty="0" smtClean="0">
                <a:solidFill>
                  <a:schemeClr val="tx1"/>
                </a:solidFill>
              </a:rPr>
              <a:t>) {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</a:t>
            </a:r>
            <a:r>
              <a:rPr lang="en-US" altLang="zh-CN" sz="1100" dirty="0" smtClean="0">
                <a:solidFill>
                  <a:schemeClr val="tx1"/>
                </a:solidFill>
              </a:rPr>
              <a:t>_</a:t>
            </a:r>
            <a:r>
              <a:rPr lang="en-US" altLang="zh-CN" sz="1100" dirty="0">
                <a:solidFill>
                  <a:schemeClr val="tx1"/>
                </a:solidFill>
              </a:rPr>
              <a:t>each(_plugins, function(name, </a:t>
            </a:r>
            <a:r>
              <a:rPr lang="en-US" altLang="zh-CN" sz="1100" dirty="0" err="1">
                <a:solidFill>
                  <a:schemeClr val="tx1"/>
                </a:solidFill>
              </a:rPr>
              <a:t>fn</a:t>
            </a:r>
            <a:r>
              <a:rPr lang="en-US" altLang="zh-CN" sz="1100" dirty="0">
                <a:solidFill>
                  <a:schemeClr val="tx1"/>
                </a:solidFill>
              </a:rPr>
              <a:t>) </a:t>
            </a:r>
            <a:r>
              <a:rPr lang="en-US" altLang="zh-CN" sz="1100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        if </a:t>
            </a:r>
            <a:r>
              <a:rPr lang="en-US" altLang="zh-CN" sz="1100" dirty="0">
                <a:solidFill>
                  <a:schemeClr val="tx1"/>
                </a:solidFill>
              </a:rPr>
              <a:t>(_</a:t>
            </a:r>
            <a:r>
              <a:rPr lang="en-US" altLang="zh-CN" sz="1100" dirty="0" err="1">
                <a:solidFill>
                  <a:schemeClr val="tx1"/>
                </a:solidFill>
              </a:rPr>
              <a:t>isFunction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en-US" altLang="zh-CN" sz="1100" dirty="0" err="1">
                <a:solidFill>
                  <a:schemeClr val="tx1"/>
                </a:solidFill>
              </a:rPr>
              <a:t>fn</a:t>
            </a:r>
            <a:r>
              <a:rPr lang="en-US" altLang="zh-CN" sz="1100" dirty="0">
                <a:solidFill>
                  <a:schemeClr val="tx1"/>
                </a:solidFill>
              </a:rPr>
              <a:t>)) </a:t>
            </a:r>
            <a:r>
              <a:rPr lang="en-US" altLang="zh-CN" sz="1100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           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fn.call</a:t>
            </a:r>
            <a:r>
              <a:rPr lang="en-US" altLang="zh-CN" sz="1100" dirty="0" smtClean="0">
                <a:solidFill>
                  <a:schemeClr val="tx1"/>
                </a:solidFill>
              </a:rPr>
              <a:t>(editor</a:t>
            </a:r>
            <a:r>
              <a:rPr lang="en-US" altLang="zh-CN" sz="1100" dirty="0" smtClean="0">
                <a:solidFill>
                  <a:schemeClr val="tx1"/>
                </a:solidFill>
              </a:rPr>
              <a:t>,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KindEditor</a:t>
            </a:r>
            <a:r>
              <a:rPr lang="en-US" altLang="zh-CN" sz="11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100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</a:t>
            </a:r>
            <a:r>
              <a:rPr lang="en-US" altLang="zh-CN" sz="1100" dirty="0" smtClean="0">
                <a:solidFill>
                  <a:schemeClr val="tx1"/>
                </a:solidFill>
              </a:rPr>
              <a:t>});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    return </a:t>
            </a:r>
            <a:r>
              <a:rPr lang="en-US" altLang="zh-CN" sz="1100" dirty="0" err="1">
                <a:solidFill>
                  <a:schemeClr val="tx1"/>
                </a:solidFill>
              </a:rPr>
              <a:t>editor.create</a:t>
            </a:r>
            <a:r>
              <a:rPr lang="en-US" altLang="zh-CN" sz="11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}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0451" y="798391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初始化编辑器配置参数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9491683" y="375198"/>
            <a:ext cx="199451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_plugins</a:t>
            </a:r>
            <a:r>
              <a:rPr lang="zh-CN" altLang="en-US" sz="1100" dirty="0" smtClean="0"/>
              <a:t>['core'] </a:t>
            </a:r>
            <a:r>
              <a:rPr lang="zh-CN" altLang="en-US" sz="1100" dirty="0"/>
              <a:t>= function(K</a:t>
            </a:r>
            <a:r>
              <a:rPr lang="zh-CN" altLang="en-US" sz="1100" dirty="0" smtClean="0"/>
              <a:t>)，</a:t>
            </a:r>
            <a:r>
              <a:rPr lang="en-US" altLang="zh-CN" sz="1100" dirty="0" smtClean="0"/>
              <a:t>core</a:t>
            </a:r>
            <a:r>
              <a:rPr lang="zh-CN" altLang="en-US" sz="1100" dirty="0" smtClean="0"/>
              <a:t>对象中存在核心配置函</a:t>
            </a:r>
            <a:r>
              <a:rPr lang="zh-CN" altLang="en-US" sz="1100" dirty="0" smtClean="0"/>
              <a:t>数，工</a:t>
            </a:r>
            <a:r>
              <a:rPr lang="zh-CN" altLang="en-US" sz="1100" dirty="0"/>
              <a:t>具</a:t>
            </a:r>
            <a:r>
              <a:rPr lang="zh-CN" altLang="en-US" sz="1100" dirty="0" smtClean="0"/>
              <a:t>条事件都在这里面。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smtClean="0"/>
              <a:t>_each</a:t>
            </a:r>
            <a:r>
              <a:rPr lang="zh-CN" altLang="en-US" sz="1100" dirty="0" smtClean="0"/>
              <a:t>作用是使</a:t>
            </a:r>
            <a:r>
              <a:rPr lang="en-US" altLang="zh-CN" sz="1100" dirty="0" err="1" smtClean="0"/>
              <a:t>kindeditor</a:t>
            </a:r>
            <a:r>
              <a:rPr lang="en-US" altLang="zh-CN" sz="1100" dirty="0" smtClean="0"/>
              <a:t> </a:t>
            </a:r>
            <a:r>
              <a:rPr lang="zh-CN" altLang="en-US" sz="1100" dirty="0"/>
              <a:t>继承</a:t>
            </a:r>
            <a:r>
              <a:rPr lang="en-US" altLang="zh-CN" sz="1100" dirty="0"/>
              <a:t>core</a:t>
            </a:r>
            <a:r>
              <a:rPr lang="zh-CN" altLang="en-US" sz="1100" dirty="0"/>
              <a:t>对</a:t>
            </a:r>
            <a:r>
              <a:rPr lang="zh-CN" altLang="en-US" sz="1100" dirty="0" smtClean="0"/>
              <a:t>象</a:t>
            </a:r>
            <a:endParaRPr lang="en-US" altLang="zh-CN" sz="1100" dirty="0" smtClean="0"/>
          </a:p>
        </p:txBody>
      </p:sp>
      <p:sp>
        <p:nvSpPr>
          <p:cNvPr id="12" name="矩形 11"/>
          <p:cNvSpPr/>
          <p:nvPr/>
        </p:nvSpPr>
        <p:spPr>
          <a:xfrm>
            <a:off x="2835472" y="2117177"/>
            <a:ext cx="1468134" cy="474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KEditor.prototype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create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840" y="3871352"/>
            <a:ext cx="2197329" cy="560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self.srcElement.before</a:t>
            </a:r>
            <a:r>
              <a:rPr lang="en-US" altLang="zh-CN" sz="1100" dirty="0" smtClean="0">
                <a:solidFill>
                  <a:schemeClr val="tx1"/>
                </a:solidFill>
              </a:rPr>
              <a:t>(container</a:t>
            </a:r>
            <a:r>
              <a:rPr lang="en-US" altLang="zh-CN" sz="11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2084" y="3253139"/>
            <a:ext cx="2059793" cy="57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/>
              <a:t>编辑器插</a:t>
            </a:r>
            <a:r>
              <a:rPr lang="zh-CN" altLang="en-US" sz="1100" dirty="0" smtClean="0"/>
              <a:t>入到</a:t>
            </a:r>
            <a:r>
              <a:rPr lang="en-US" altLang="zh-CN" sz="1100" dirty="0" err="1" smtClean="0"/>
              <a:t>textarea</a:t>
            </a:r>
            <a:r>
              <a:rPr lang="zh-CN" altLang="en-US" sz="1100" dirty="0" smtClean="0"/>
              <a:t>之</a:t>
            </a:r>
            <a:r>
              <a:rPr lang="zh-CN" altLang="en-US" sz="1100" dirty="0" smtClean="0"/>
              <a:t>前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只</a:t>
            </a:r>
            <a:r>
              <a:rPr lang="zh-CN" altLang="en-US" sz="1100" dirty="0" smtClean="0"/>
              <a:t>是一个空壳，还没添加内容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050848" y="3818711"/>
            <a:ext cx="2281728" cy="632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100" dirty="0" err="1">
                <a:solidFill>
                  <a:schemeClr val="tx1"/>
                </a:solidFill>
              </a:rPr>
              <a:t>K.each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en-US" altLang="zh-CN" sz="1100" dirty="0" err="1">
                <a:solidFill>
                  <a:schemeClr val="tx1"/>
                </a:solidFill>
              </a:rPr>
              <a:t>self.items</a:t>
            </a:r>
            <a:r>
              <a:rPr lang="en-US" altLang="zh-CN" sz="1100" dirty="0">
                <a:solidFill>
                  <a:schemeClr val="tx1"/>
                </a:solidFill>
              </a:rPr>
              <a:t>, function(</a:t>
            </a:r>
            <a:r>
              <a:rPr lang="en-US" altLang="zh-CN" sz="1100" dirty="0" err="1">
                <a:solidFill>
                  <a:schemeClr val="tx1"/>
                </a:solidFill>
              </a:rPr>
              <a:t>i</a:t>
            </a:r>
            <a:r>
              <a:rPr lang="en-US" altLang="zh-CN" sz="1100" dirty="0">
                <a:solidFill>
                  <a:schemeClr val="tx1"/>
                </a:solidFill>
              </a:rPr>
              <a:t>, name) </a:t>
            </a:r>
            <a:r>
              <a:rPr lang="en-US" altLang="zh-CN" sz="1100" dirty="0" smtClean="0">
                <a:solidFill>
                  <a:schemeClr val="tx1"/>
                </a:solidFill>
              </a:rPr>
              <a:t>{XXXX}</a:t>
            </a:r>
            <a:r>
              <a:rPr lang="en-US" altLang="zh-CN" sz="1100" dirty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95228" y="3499901"/>
            <a:ext cx="97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添加工具项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3050848" y="4850572"/>
            <a:ext cx="1862983" cy="632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1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toolbar = </a:t>
            </a:r>
            <a:r>
              <a:rPr lang="en-US" altLang="zh-CN" sz="1100" dirty="0" err="1">
                <a:solidFill>
                  <a:schemeClr val="tx1"/>
                </a:solidFill>
              </a:rPr>
              <a:t>self.toolbar</a:t>
            </a:r>
            <a:r>
              <a:rPr lang="en-US" altLang="zh-CN" sz="1100" dirty="0">
                <a:solidFill>
                  <a:schemeClr val="tx1"/>
                </a:solidFill>
              </a:rPr>
              <a:t> = _</a:t>
            </a:r>
            <a:r>
              <a:rPr lang="en-US" altLang="zh-CN" sz="1100" dirty="0" smtClean="0">
                <a:solidFill>
                  <a:schemeClr val="tx1"/>
                </a:solidFill>
              </a:rPr>
              <a:t>toolbar(XXX)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9593" y="4508300"/>
            <a:ext cx="103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工具添加事件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5797396" y="2988151"/>
            <a:ext cx="1864639" cy="741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edit = </a:t>
            </a:r>
            <a:r>
              <a:rPr lang="en-US" altLang="zh-CN" sz="1100" dirty="0" err="1">
                <a:solidFill>
                  <a:schemeClr val="tx1"/>
                </a:solidFill>
              </a:rPr>
              <a:t>self.edit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= _edit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>
                <a:solidFill>
                  <a:schemeClr val="tx1"/>
                </a:solidFill>
              </a:rPr>
              <a:t>function _edit(options) {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 return </a:t>
            </a:r>
            <a:r>
              <a:rPr lang="en-US" altLang="zh-CN" sz="1100" dirty="0">
                <a:solidFill>
                  <a:schemeClr val="tx1"/>
                </a:solidFill>
              </a:rPr>
              <a:t>new </a:t>
            </a:r>
            <a:r>
              <a:rPr lang="en-US" altLang="zh-CN" sz="1100" dirty="0" err="1">
                <a:solidFill>
                  <a:schemeClr val="tx1"/>
                </a:solidFill>
              </a:rPr>
              <a:t>KEdit</a:t>
            </a:r>
            <a:r>
              <a:rPr lang="en-US" altLang="zh-CN" sz="1100" dirty="0">
                <a:solidFill>
                  <a:schemeClr val="tx1"/>
                </a:solidFill>
              </a:rPr>
              <a:t>(options);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}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32576" y="2702036"/>
            <a:ext cx="270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创建编辑</a:t>
            </a:r>
            <a:r>
              <a:rPr lang="zh-CN" altLang="en-US" sz="1100" dirty="0" smtClean="0"/>
              <a:t>器，把所有东西都放到空壳里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5797396" y="4516727"/>
            <a:ext cx="1864639" cy="1349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function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KEdit</a:t>
            </a:r>
            <a:r>
              <a:rPr lang="en-US" altLang="zh-CN" sz="1100" dirty="0" smtClean="0">
                <a:solidFill>
                  <a:schemeClr val="tx1"/>
                </a:solidFill>
              </a:rPr>
              <a:t>(options) {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this.init</a:t>
            </a:r>
            <a:r>
              <a:rPr lang="en-US" altLang="zh-CN" sz="1100" dirty="0" smtClean="0">
                <a:solidFill>
                  <a:schemeClr val="tx1"/>
                </a:solidFill>
              </a:rPr>
              <a:t>(options);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_</a:t>
            </a:r>
            <a:r>
              <a:rPr lang="en-US" altLang="zh-CN" sz="1100" dirty="0">
                <a:solidFill>
                  <a:schemeClr val="tx1"/>
                </a:solidFill>
              </a:rPr>
              <a:t>extend(</a:t>
            </a:r>
            <a:r>
              <a:rPr lang="en-US" altLang="zh-CN" sz="1100" dirty="0" err="1">
                <a:solidFill>
                  <a:schemeClr val="tx1"/>
                </a:solidFill>
              </a:rPr>
              <a:t>KEdit</a:t>
            </a:r>
            <a:r>
              <a:rPr lang="en-US" altLang="zh-CN" sz="1100" dirty="0">
                <a:solidFill>
                  <a:schemeClr val="tx1"/>
                </a:solidFill>
              </a:rPr>
              <a:t>, </a:t>
            </a:r>
            <a:r>
              <a:rPr lang="en-US" altLang="zh-CN" sz="1100" dirty="0" err="1">
                <a:solidFill>
                  <a:schemeClr val="tx1"/>
                </a:solidFill>
              </a:rPr>
              <a:t>KWidget</a:t>
            </a:r>
            <a:r>
              <a:rPr lang="en-US" altLang="zh-CN" sz="1100" dirty="0">
                <a:solidFill>
                  <a:schemeClr val="tx1"/>
                </a:solidFill>
              </a:rPr>
              <a:t>, </a:t>
            </a:r>
            <a:r>
              <a:rPr lang="en-US" altLang="zh-CN" sz="11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 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init</a:t>
            </a:r>
            <a:r>
              <a:rPr lang="en-US" altLang="zh-CN" sz="1100" dirty="0" smtClean="0">
                <a:solidFill>
                  <a:schemeClr val="tx1"/>
                </a:solidFill>
              </a:rPr>
              <a:t> : function(options) {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          XXXX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      }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06867" y="3946608"/>
            <a:ext cx="21446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/>
            </a:lvl1pPr>
          </a:lstStyle>
          <a:p>
            <a:r>
              <a:rPr lang="zh-CN" altLang="en-US" dirty="0"/>
              <a:t>根据配置参数，给编辑器设置样式、添加工</a:t>
            </a:r>
            <a:r>
              <a:rPr lang="zh-CN" altLang="en-US" dirty="0" smtClean="0"/>
              <a:t>具条、</a:t>
            </a:r>
            <a:r>
              <a:rPr lang="zh-CN" altLang="en-US" dirty="0"/>
              <a:t>页</a:t>
            </a:r>
            <a:r>
              <a:rPr lang="zh-CN" altLang="en-US" dirty="0" smtClean="0"/>
              <a:t>眉、四角等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457619" y="2988151"/>
            <a:ext cx="3028574" cy="2976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100" dirty="0" err="1" smtClean="0">
                <a:solidFill>
                  <a:schemeClr val="tx1"/>
                </a:solidFill>
              </a:rPr>
              <a:t>init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: function(options) </a:t>
            </a:r>
            <a:r>
              <a:rPr lang="en-US" altLang="zh-CN" sz="1100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100" dirty="0" smtClean="0">
                <a:solidFill>
                  <a:srgbClr val="FF0000"/>
                </a:solidFill>
              </a:rPr>
              <a:t>//</a:t>
            </a:r>
            <a:r>
              <a:rPr lang="zh-CN" altLang="en-US" sz="1100" dirty="0" smtClean="0">
                <a:solidFill>
                  <a:srgbClr val="FF0000"/>
                </a:solidFill>
              </a:rPr>
              <a:t>添</a:t>
            </a:r>
            <a:r>
              <a:rPr lang="zh-CN" altLang="en-US" sz="1100" dirty="0">
                <a:solidFill>
                  <a:srgbClr val="FF0000"/>
                </a:solidFill>
              </a:rPr>
              <a:t>加样式、主题配置文</a:t>
            </a:r>
            <a:r>
              <a:rPr lang="zh-CN" altLang="en-US" sz="1100" dirty="0" smtClean="0">
                <a:solidFill>
                  <a:srgbClr val="FF0000"/>
                </a:solidFill>
              </a:rPr>
              <a:t>件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         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themesPath</a:t>
            </a:r>
            <a:r>
              <a:rPr lang="en-US" altLang="zh-CN" sz="1100" dirty="0">
                <a:solidFill>
                  <a:schemeClr val="tx1"/>
                </a:solidFill>
              </a:rPr>
              <a:t> =  </a:t>
            </a:r>
            <a:r>
              <a:rPr lang="en-US" altLang="zh-CN" sz="1100" dirty="0" smtClean="0">
                <a:solidFill>
                  <a:schemeClr val="tx1"/>
                </a:solidFill>
              </a:rPr>
              <a:t>XXXXXXX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      ready(){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              //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Textarea</a:t>
            </a:r>
            <a:r>
              <a:rPr lang="zh-CN" altLang="en-US" sz="1100" dirty="0">
                <a:solidFill>
                  <a:srgbClr val="FF0000"/>
                </a:solidFill>
              </a:rPr>
              <a:t>中数据放入到编辑器中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               self.html(_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elementVal</a:t>
            </a:r>
            <a:r>
              <a:rPr lang="en-US" altLang="zh-CN" sz="1100" dirty="0" smtClean="0">
                <a:solidFill>
                  <a:schemeClr val="tx1"/>
                </a:solidFill>
              </a:rPr>
              <a:t>(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self.srcElement</a:t>
            </a:r>
            <a:r>
              <a:rPr lang="en-US" altLang="zh-CN" sz="1100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sz="1100" dirty="0" smtClean="0">
                <a:solidFill>
                  <a:srgbClr val="FF0000"/>
                </a:solidFill>
              </a:rPr>
              <a:t>//</a:t>
            </a:r>
            <a:r>
              <a:rPr lang="zh-CN" altLang="en-US" sz="1100" dirty="0" smtClean="0">
                <a:solidFill>
                  <a:srgbClr val="FF0000"/>
                </a:solidFill>
              </a:rPr>
              <a:t>设</a:t>
            </a:r>
            <a:r>
              <a:rPr lang="zh-CN" altLang="en-US" sz="1100" dirty="0">
                <a:solidFill>
                  <a:srgbClr val="FF0000"/>
                </a:solidFill>
              </a:rPr>
              <a:t>置编辑区样</a:t>
            </a:r>
            <a:r>
              <a:rPr lang="zh-CN" altLang="en-US" sz="1100" dirty="0" smtClean="0">
                <a:solidFill>
                  <a:srgbClr val="FF0000"/>
                </a:solidFill>
              </a:rPr>
              <a:t>式</a:t>
            </a:r>
            <a:r>
              <a:rPr lang="en-US" altLang="zh-CN" sz="1100" dirty="0" smtClean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doc.write</a:t>
            </a:r>
            <a:r>
              <a:rPr lang="en-US" altLang="zh-CN" sz="1100" dirty="0">
                <a:solidFill>
                  <a:schemeClr val="tx1"/>
                </a:solidFill>
              </a:rPr>
              <a:t>(_</a:t>
            </a:r>
            <a:r>
              <a:rPr lang="en-US" altLang="zh-CN" sz="1100" dirty="0" err="1">
                <a:solidFill>
                  <a:schemeClr val="tx1"/>
                </a:solidFill>
              </a:rPr>
              <a:t>getInitHtml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en-US" altLang="zh-CN" sz="1100" dirty="0" err="1">
                <a:solidFill>
                  <a:schemeClr val="tx1"/>
                </a:solidFill>
              </a:rPr>
              <a:t>themesPath</a:t>
            </a:r>
            <a:r>
              <a:rPr lang="en-US" altLang="zh-CN" sz="1100" dirty="0">
                <a:solidFill>
                  <a:schemeClr val="tx1"/>
                </a:solidFill>
              </a:rPr>
              <a:t>, </a:t>
            </a:r>
            <a:r>
              <a:rPr lang="en-US" altLang="zh-CN" sz="1100" dirty="0" err="1">
                <a:solidFill>
                  <a:schemeClr val="tx1"/>
                </a:solidFill>
              </a:rPr>
              <a:t>bodyClass</a:t>
            </a:r>
            <a:r>
              <a:rPr lang="en-US" altLang="zh-CN" sz="1100" dirty="0">
                <a:solidFill>
                  <a:schemeClr val="tx1"/>
                </a:solidFill>
              </a:rPr>
              <a:t>, </a:t>
            </a:r>
            <a:r>
              <a:rPr lang="en-US" altLang="zh-CN" sz="1100" dirty="0" err="1">
                <a:solidFill>
                  <a:schemeClr val="tx1"/>
                </a:solidFill>
              </a:rPr>
              <a:t>cssPath</a:t>
            </a:r>
            <a:r>
              <a:rPr lang="en-US" altLang="zh-CN" sz="1100" dirty="0">
                <a:solidFill>
                  <a:schemeClr val="tx1"/>
                </a:solidFill>
              </a:rPr>
              <a:t>, </a:t>
            </a:r>
            <a:r>
              <a:rPr lang="en-US" altLang="zh-CN" sz="1100" dirty="0" err="1">
                <a:solidFill>
                  <a:schemeClr val="tx1"/>
                </a:solidFill>
              </a:rPr>
              <a:t>cssData</a:t>
            </a:r>
            <a:r>
              <a:rPr lang="en-US" altLang="zh-CN" sz="1100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         }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/>
                </a:solidFill>
              </a:rPr>
              <a:t>}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2309" y="3292091"/>
            <a:ext cx="2500796" cy="2556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69539" y="2894163"/>
            <a:ext cx="1574641" cy="3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初始化工具条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401652" y="2702036"/>
            <a:ext cx="7449836" cy="346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486258" y="3499901"/>
            <a:ext cx="273465" cy="1166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184966" y="4973652"/>
            <a:ext cx="92065" cy="33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400659" y="3301798"/>
            <a:ext cx="1239139" cy="208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707427" y="750981"/>
            <a:ext cx="4719010" cy="105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5" idx="1"/>
          </p:cNvCxnSpPr>
          <p:nvPr/>
        </p:nvCxnSpPr>
        <p:spPr>
          <a:xfrm>
            <a:off x="1367327" y="381758"/>
            <a:ext cx="142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2"/>
          </p:cNvCxnSpPr>
          <p:nvPr/>
        </p:nvCxnSpPr>
        <p:spPr>
          <a:xfrm>
            <a:off x="3524549" y="577626"/>
            <a:ext cx="0" cy="1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3"/>
            <a:endCxn id="7" idx="1"/>
          </p:cNvCxnSpPr>
          <p:nvPr/>
        </p:nvCxnSpPr>
        <p:spPr>
          <a:xfrm>
            <a:off x="3989143" y="1385986"/>
            <a:ext cx="263177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706867" y="441846"/>
            <a:ext cx="1665706" cy="95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851488" y="533959"/>
            <a:ext cx="1728348" cy="4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751036" y="1236674"/>
            <a:ext cx="1803854" cy="13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356859" y="1981924"/>
            <a:ext cx="3663369" cy="31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2" idx="2"/>
          </p:cNvCxnSpPr>
          <p:nvPr/>
        </p:nvCxnSpPr>
        <p:spPr>
          <a:xfrm>
            <a:off x="3569539" y="2591390"/>
            <a:ext cx="0" cy="1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3" idx="3"/>
          </p:cNvCxnSpPr>
          <p:nvPr/>
        </p:nvCxnSpPr>
        <p:spPr>
          <a:xfrm>
            <a:off x="2727169" y="4151623"/>
            <a:ext cx="195140" cy="9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" idx="3"/>
            <a:endCxn id="19" idx="1"/>
          </p:cNvCxnSpPr>
          <p:nvPr/>
        </p:nvCxnSpPr>
        <p:spPr>
          <a:xfrm flipV="1">
            <a:off x="5423105" y="3358869"/>
            <a:ext cx="374291" cy="12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2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72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440</Words>
  <Application>Microsoft Office PowerPoint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周宁</dc:creator>
  <cp:lastModifiedBy>周宁</cp:lastModifiedBy>
  <cp:revision>61</cp:revision>
  <dcterms:created xsi:type="dcterms:W3CDTF">2016-12-02T06:39:47Z</dcterms:created>
  <dcterms:modified xsi:type="dcterms:W3CDTF">2016-12-05T08:00:07Z</dcterms:modified>
</cp:coreProperties>
</file>