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765C-9855-4A12-A82D-9B305E5B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56592-C9BB-4045-A5AC-76804CAA5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E06-A9AA-4B2F-95EF-899BBBDA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08B8-6306-4A83-B972-26F3CCB8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7633-0C69-4B95-A2DB-4674910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B10F-78D1-4189-B354-34D25B21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E3026-78F8-48F3-8A75-861CB8D7C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F1AF-A736-4583-A722-AB420BFE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9318-C994-41FA-ADA9-44C13CF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C020-A96D-4B7E-A920-6C6C57C6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B14E1-4A2B-4887-AD29-87539950E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F1BB-B0C5-46D6-9E4F-93F6C0F24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BAC96-73EB-4CCD-AACC-5AF0B7B8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1413-F035-490D-8734-4B2E2B35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D4DE-9E52-4C67-9520-B8AC50EA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8901-3F64-4635-A27E-FB7CEB8F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59EB-3C48-4758-BC28-DB1E2DD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19A1-D03A-489D-85F5-15A123D8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78D9-22FB-42B0-AC6F-097D5C27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6FC3-A22F-4AA0-B1F3-810C386C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946B-EAAF-426C-A984-90C5D03A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FFE6C-51A0-473B-8872-6B039E07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BBF4-57A2-4170-8276-C51CBBEC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C6E6-90F1-42BD-96A2-716DCD19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38B6-CEEC-4771-BA96-AA19B772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E5E1-6273-47E7-A89E-B5D4996B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26F5-6096-46E0-85DE-977FB9546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2AFC-0739-460A-9AA9-3F41A16E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4E32-4DA6-423B-BBE3-8C1565D2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B6767-8956-44CB-8A3A-FD3A1D9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3BB3-17DA-46FC-B9C3-844CB563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0989-BF6D-4FAB-8E84-C6353632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63BE-C3CC-490C-8568-CCBEF9BD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D8B2D-9399-43DD-BC73-A30C479B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C661B-925E-4A91-B143-F08939A97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108B-0B12-4A29-A773-2FBD369D5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71A6F-2D98-4789-9C55-79789867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A2099-5AE4-4FF5-BA5F-AB1BB6EC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3892E-0E22-4A67-B82B-1D47E5ED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17DF-FD55-4D1C-AD58-BFA3F031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EDD24-477A-401C-8D89-8C0443FB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68A72-F497-46FB-9C26-7BC76414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E89EE-1BA3-4886-A934-FB457072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87FDF-3C5B-4DDD-A4FB-F5D05D07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1AC4D-760C-491D-9BDD-7EF77925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9854F-033A-4714-BE41-AAF9383F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38C6-18C7-4319-803A-1BE79D6A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6BB1-6FEF-408E-80C9-12F778CC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27847-7A9F-4EC2-94C5-D51D29681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AE4DB-3879-4BF3-A4BA-580EC1A9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06F-D384-416F-A654-B045D638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230B5-1D85-4A57-8B4A-C7959591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DE19-C507-4670-BFEA-61692189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93020-976F-434A-B602-244220F20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35BF-1D7D-4060-94F3-35054464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D8971-7B8C-4E46-BE2B-493083D1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EEE0-E086-4C99-8CAE-F01B278E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7B4A-BBE6-4F74-A3FD-6F3429D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6B8CD-27D3-4498-A2E9-1A8079F6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68ED-C8FF-4806-9044-438B553BB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B035-D4ED-4612-A13C-7CAA57586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A623-1A71-471F-8C70-3B8702FB76E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39DB-91B4-4E44-8C28-E630D1A06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65A7-2088-474E-938C-908A77A1D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8975-9CE2-4647-AB78-49A12542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C7CF02-960F-4B0B-87AD-4A32249A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76" y="2381250"/>
            <a:ext cx="1485900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446E7-B0FA-4536-82C3-822A668B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76" y="2381250"/>
            <a:ext cx="1485900" cy="209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E8483-6623-4EE1-8CD2-097514423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726" y="2381250"/>
            <a:ext cx="1485900" cy="209550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41854DE-37E7-466D-8FD2-90C8AEDB382B}"/>
              </a:ext>
            </a:extLst>
          </p:cNvPr>
          <p:cNvSpPr/>
          <p:nvPr/>
        </p:nvSpPr>
        <p:spPr>
          <a:xfrm rot="5400000">
            <a:off x="6562195" y="1223523"/>
            <a:ext cx="644877" cy="7395103"/>
          </a:xfrm>
          <a:prstGeom prst="rightBrace">
            <a:avLst>
              <a:gd name="adj1" fmla="val 19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74DEB-F0BE-4D66-A2BE-22BEB6A88F75}"/>
                  </a:ext>
                </a:extLst>
              </p:cNvPr>
              <p:cNvSpPr txBox="1"/>
              <p:nvPr/>
            </p:nvSpPr>
            <p:spPr>
              <a:xfrm>
                <a:off x="6480699" y="5468645"/>
                <a:ext cx="70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74DEB-F0BE-4D66-A2BE-22BEB6A8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699" y="5468645"/>
                <a:ext cx="7013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CE765C-5A9B-44F5-B179-854417B34162}"/>
              </a:ext>
            </a:extLst>
          </p:cNvPr>
          <p:cNvSpPr txBox="1"/>
          <p:nvPr/>
        </p:nvSpPr>
        <p:spPr>
          <a:xfrm>
            <a:off x="7340993" y="3266983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758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Zhou</dc:creator>
  <cp:lastModifiedBy>Administrator</cp:lastModifiedBy>
  <cp:revision>2</cp:revision>
  <dcterms:created xsi:type="dcterms:W3CDTF">2021-02-04T05:18:43Z</dcterms:created>
  <dcterms:modified xsi:type="dcterms:W3CDTF">2021-02-04T05:40:53Z</dcterms:modified>
</cp:coreProperties>
</file>