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181" r:id="rId3"/>
    <p:sldId id="3186" r:id="rId5"/>
    <p:sldId id="3182" r:id="rId6"/>
    <p:sldId id="3150" r:id="rId7"/>
    <p:sldId id="3125" r:id="rId8"/>
    <p:sldId id="3187" r:id="rId9"/>
    <p:sldId id="3207" r:id="rId10"/>
    <p:sldId id="3126" r:id="rId11"/>
    <p:sldId id="3128" r:id="rId12"/>
    <p:sldId id="3124" r:id="rId13"/>
    <p:sldId id="3188" r:id="rId14"/>
    <p:sldId id="3129" r:id="rId15"/>
    <p:sldId id="3133" r:id="rId16"/>
    <p:sldId id="3146" r:id="rId17"/>
    <p:sldId id="3189" r:id="rId18"/>
    <p:sldId id="3122" r:id="rId19"/>
    <p:sldId id="3123" r:id="rId20"/>
    <p:sldId id="3208" r:id="rId21"/>
    <p:sldId id="3190" r:id="rId22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567D8"/>
    <a:srgbClr val="16B5DE"/>
    <a:srgbClr val="28C7D4"/>
    <a:srgbClr val="DC18C3"/>
    <a:srgbClr val="249EC2"/>
    <a:srgbClr val="00B369"/>
    <a:srgbClr val="1A8CE1"/>
    <a:srgbClr val="A78357"/>
    <a:srgbClr val="F9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4" autoAdjust="0"/>
    <p:restoredTop sz="92986" autoAdjust="0"/>
  </p:normalViewPr>
  <p:slideViewPr>
    <p:cSldViewPr>
      <p:cViewPr varScale="1">
        <p:scale>
          <a:sx n="90" d="100"/>
          <a:sy n="90" d="100"/>
        </p:scale>
        <p:origin x="400" y="200"/>
      </p:cViewPr>
      <p:guideLst>
        <p:guide orient="horz" pos="333"/>
        <p:guide pos="4089"/>
        <p:guide pos="631"/>
        <p:guide orient="horz" pos="4183"/>
        <p:guide pos="7598"/>
        <p:guide pos="335"/>
        <p:guide pos="14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" y="688"/>
            <a:ext cx="12855600" cy="7231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tags" Target="../tags/tag1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4" y="2392340"/>
            <a:ext cx="12857163" cy="2087974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1575435" y="2721914"/>
            <a:ext cx="970788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7200" spc="3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保存计算过程的计算器</a:t>
            </a:r>
            <a:endParaRPr lang="zh-CN" altLang="en-US" sz="7200" spc="3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5535" y="3920490"/>
            <a:ext cx="3027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第二组</a:t>
            </a:r>
            <a:endParaRPr lang="zh-CN" altLang="en-US" sz="2400" b="1">
              <a:solidFill>
                <a:schemeClr val="bg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38" grpId="0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900430" y="246380"/>
            <a:ext cx="4197985" cy="5295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  <a:scene3d>
              <a:camera prst="orthographicFront"/>
              <a:lightRig rig="threePt" dir="t"/>
            </a:scene3d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程序整体设计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--UML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67335" y="908050"/>
            <a:ext cx="13248640" cy="6104890"/>
            <a:chOff x="-421" y="1430"/>
            <a:chExt cx="20864" cy="9614"/>
          </a:xfrm>
        </p:grpSpPr>
        <p:pic>
          <p:nvPicPr>
            <p:cNvPr id="38" name="图片 37" descr="ViewMode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3" y="1430"/>
              <a:ext cx="18144" cy="5253"/>
            </a:xfrm>
            <a:prstGeom prst="rect">
              <a:avLst/>
            </a:prstGeom>
          </p:spPr>
        </p:pic>
        <p:pic>
          <p:nvPicPr>
            <p:cNvPr id="37" name="图片 36" descr="DataModel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053" y="6374"/>
              <a:ext cx="18145" cy="4670"/>
            </a:xfrm>
            <a:prstGeom prst="rect">
              <a:avLst/>
            </a:prstGeom>
          </p:spPr>
        </p:pic>
        <p:cxnSp>
          <p:nvCxnSpPr>
            <p:cNvPr id="41" name="直接连接符 40"/>
            <p:cNvCxnSpPr/>
            <p:nvPr/>
          </p:nvCxnSpPr>
          <p:spPr>
            <a:xfrm flipH="1">
              <a:off x="-421" y="6489"/>
              <a:ext cx="208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2382" y="1338"/>
            <a:ext cx="12873826" cy="724108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82" y="2176703"/>
            <a:ext cx="12861130" cy="2927578"/>
          </a:xfrm>
          <a:prstGeom prst="rect">
            <a:avLst/>
          </a:prstGeom>
          <a:solidFill>
            <a:schemeClr val="accent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2" rIns="91407" bIns="4570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/>
          <p:nvPr/>
        </p:nvGrpSpPr>
        <p:grpSpPr bwMode="auto">
          <a:xfrm>
            <a:off x="5774917" y="2662255"/>
            <a:ext cx="1315616" cy="1317289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0" dirty="0">
                  <a:solidFill>
                    <a:schemeClr val="accent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5060" dirty="0">
                <a:solidFill>
                  <a:schemeClr val="accent5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" name="文本框 66"/>
          <p:cNvSpPr txBox="1">
            <a:spLocks noChangeArrowheads="1"/>
          </p:cNvSpPr>
          <p:nvPr/>
        </p:nvSpPr>
        <p:spPr bwMode="auto">
          <a:xfrm>
            <a:off x="4745355" y="4065905"/>
            <a:ext cx="33889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3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新增功能设计</a:t>
            </a:r>
            <a:endParaRPr lang="zh-CN" altLang="en-US" sz="32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2" grpId="0" animBg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307975" y="245745"/>
            <a:ext cx="4197985" cy="5295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  <a:scene3d>
              <a:camera prst="orthographicFront"/>
              <a:lightRig rig="threePt" dir="t"/>
            </a:scene3d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新增功能设计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48643" y="647700"/>
            <a:ext cx="156019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原界面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 descr="XVB9~X(50}}`O(LI8OIF1M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1292860"/>
            <a:ext cx="12299315" cy="3884930"/>
          </a:xfrm>
          <a:prstGeom prst="rect">
            <a:avLst/>
          </a:prstGeom>
          <a:ln w="19050">
            <a:solidFill>
              <a:srgbClr val="6567D8"/>
            </a:solidFill>
          </a:ln>
        </p:spPr>
      </p:pic>
      <p:grpSp>
        <p:nvGrpSpPr>
          <p:cNvPr id="2" name="Group 24"/>
          <p:cNvGrpSpPr/>
          <p:nvPr/>
        </p:nvGrpSpPr>
        <p:grpSpPr>
          <a:xfrm>
            <a:off x="0" y="5090795"/>
            <a:ext cx="12858115" cy="2169795"/>
            <a:chOff x="0" y="1885950"/>
            <a:chExt cx="9144000" cy="3257550"/>
          </a:xfrm>
        </p:grpSpPr>
        <p:sp>
          <p:nvSpPr>
            <p:cNvPr id="4102" name="Freeform 6"/>
            <p:cNvSpPr/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/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/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/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/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/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307975" y="245745"/>
            <a:ext cx="4197985" cy="5295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  <a:scene3d>
              <a:camera prst="orthographicFront"/>
              <a:lightRig rig="threePt" dir="t"/>
            </a:scene3d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新增功能设计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1325" y="327025"/>
            <a:ext cx="181610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完善界面</a:t>
            </a:r>
            <a:endParaRPr lang="zh-CN" altLang="en-US" sz="3200" b="1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1" name="图片 10" descr="U806K})LSENPAM8GR$U4N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890" y="1089025"/>
            <a:ext cx="9539605" cy="5054600"/>
          </a:xfrm>
          <a:prstGeom prst="rect">
            <a:avLst/>
          </a:prstGeom>
          <a:ln w="19050">
            <a:solidFill>
              <a:srgbClr val="16B5DE"/>
            </a:solidFill>
          </a:ln>
        </p:spPr>
      </p:pic>
      <p:grpSp>
        <p:nvGrpSpPr>
          <p:cNvPr id="8" name="Group 21"/>
          <p:cNvGrpSpPr/>
          <p:nvPr/>
        </p:nvGrpSpPr>
        <p:grpSpPr>
          <a:xfrm>
            <a:off x="-282" y="5737402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/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/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/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/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4395" y="6167120"/>
            <a:ext cx="4602480" cy="631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、加入了按键的音效，对应的按键会有语音读出该按键的表示功能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395" y="4928235"/>
            <a:ext cx="4744720" cy="6534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、更改了字符以及标识符颜色，分为黑色，红色，蓝色三种颜色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296934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、加入了阶乘计算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4395" y="3423920"/>
            <a:ext cx="4602480" cy="9074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、加入了笑脸表情符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点击表情符出现 Hello,are you OK?Welcome to use this smart calculator.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、加入了sin, cos,tan 计算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307975" y="245745"/>
            <a:ext cx="4197985" cy="5295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  <a:scene3d>
              <a:camera prst="orthographicFront"/>
              <a:lightRig rig="threePt" dir="t"/>
            </a:scene3d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新增功能设计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476875" y="1017270"/>
            <a:ext cx="6772910" cy="6033770"/>
            <a:chOff x="8625" y="1602"/>
            <a:chExt cx="10666" cy="9502"/>
          </a:xfrm>
        </p:grpSpPr>
        <p:sp>
          <p:nvSpPr>
            <p:cNvPr id="2" name="闪电形 1"/>
            <p:cNvSpPr/>
            <p:nvPr/>
          </p:nvSpPr>
          <p:spPr>
            <a:xfrm>
              <a:off x="8849" y="3218"/>
              <a:ext cx="1903" cy="1915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25" y="1602"/>
              <a:ext cx="10370" cy="95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9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549" y="4150"/>
              <a:ext cx="8959" cy="3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992" y="4933"/>
              <a:ext cx="6072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7200" b="1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新增功能</a:t>
              </a:r>
              <a:endParaRPr lang="zh-CN" altLang="en-US" sz="7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3" name="闪电形 12"/>
            <p:cNvSpPr/>
            <p:nvPr/>
          </p:nvSpPr>
          <p:spPr>
            <a:xfrm>
              <a:off x="9049" y="3218"/>
              <a:ext cx="1903" cy="1915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闪电形 14"/>
            <p:cNvSpPr/>
            <p:nvPr/>
          </p:nvSpPr>
          <p:spPr>
            <a:xfrm flipH="1">
              <a:off x="17389" y="3218"/>
              <a:ext cx="1903" cy="1915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闪电形 15"/>
            <p:cNvSpPr/>
            <p:nvPr/>
          </p:nvSpPr>
          <p:spPr>
            <a:xfrm flipH="1" flipV="1">
              <a:off x="17389" y="6875"/>
              <a:ext cx="1903" cy="1915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闪电形 16"/>
            <p:cNvSpPr/>
            <p:nvPr/>
          </p:nvSpPr>
          <p:spPr>
            <a:xfrm flipV="1">
              <a:off x="9049" y="6875"/>
              <a:ext cx="1903" cy="1915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0" grpId="0" bldLvl="0" animBg="1"/>
      <p:bldP spid="11" grpId="0" bldLvl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2382" y="1338"/>
            <a:ext cx="12873826" cy="724108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82" y="2176703"/>
            <a:ext cx="12861130" cy="2927578"/>
          </a:xfrm>
          <a:prstGeom prst="rect">
            <a:avLst/>
          </a:prstGeom>
          <a:solidFill>
            <a:schemeClr val="accent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2" rIns="91407" bIns="4570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/>
          <p:nvPr/>
        </p:nvGrpSpPr>
        <p:grpSpPr bwMode="auto">
          <a:xfrm>
            <a:off x="5774917" y="2662255"/>
            <a:ext cx="1315616" cy="1317289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0" dirty="0">
                  <a:solidFill>
                    <a:schemeClr val="accent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5060" dirty="0">
                <a:solidFill>
                  <a:schemeClr val="accent5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" name="文本框 66"/>
          <p:cNvSpPr txBox="1">
            <a:spLocks noChangeArrowheads="1"/>
          </p:cNvSpPr>
          <p:nvPr/>
        </p:nvSpPr>
        <p:spPr bwMode="auto">
          <a:xfrm>
            <a:off x="4745355" y="4065905"/>
            <a:ext cx="33889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3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不足与改进</a:t>
            </a:r>
            <a:endParaRPr lang="zh-CN" altLang="en-US" sz="32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2" grpId="0" animBg="1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83"/>
          <p:cNvSpPr/>
          <p:nvPr/>
        </p:nvSpPr>
        <p:spPr>
          <a:xfrm>
            <a:off x="1292256" y="2097191"/>
            <a:ext cx="9847458" cy="774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8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lang="en-US" altLang="zh-CN" sz="18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18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书中原本程序中的计算器数字键没有按照常规计算器数字键排列。</a:t>
            </a:r>
            <a:endParaRPr sz="183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3886"/>
          <p:cNvSpPr/>
          <p:nvPr/>
        </p:nvSpPr>
        <p:spPr>
          <a:xfrm>
            <a:off x="1792666" y="3206259"/>
            <a:ext cx="9847458" cy="7565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83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lang="en-US" altLang="zh-CN" sz="183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183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原计算器中的所有按键颜色一致，不易区分。</a:t>
            </a:r>
            <a:endParaRPr sz="183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3889"/>
          <p:cNvSpPr/>
          <p:nvPr/>
        </p:nvSpPr>
        <p:spPr>
          <a:xfrm>
            <a:off x="1292256" y="4366961"/>
            <a:ext cx="9847458" cy="7852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83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</a:t>
            </a:r>
            <a:r>
              <a:rPr lang="en-US" altLang="zh-CN" sz="183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183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原计算器的运算功能较少。</a:t>
            </a:r>
            <a:endParaRPr sz="183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44780" y="245745"/>
            <a:ext cx="4197985" cy="5295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  <a:scene3d>
              <a:camera prst="orthographicFront"/>
              <a:lightRig rig="threePt" dir="t"/>
            </a:scene3d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不足与改进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Shape 3886"/>
          <p:cNvSpPr/>
          <p:nvPr/>
        </p:nvSpPr>
        <p:spPr>
          <a:xfrm>
            <a:off x="1792666" y="5565740"/>
            <a:ext cx="9847458" cy="7565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83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</a:t>
            </a:r>
            <a:r>
              <a:rPr lang="en-US" altLang="zh-CN" sz="183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183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原计算器按键没有语音效果</a:t>
            </a:r>
            <a:endParaRPr sz="183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225" y="1140460"/>
            <a:ext cx="242824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不足之处</a:t>
            </a:r>
            <a:endParaRPr lang="zh-CN" altLang="en-US" sz="4400" b="1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6" grpId="0" bldLvl="0" animBg="1"/>
      <p:bldP spid="23" grpId="0" bldLvl="0" animBg="1"/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4"/>
          <p:cNvSpPr/>
          <p:nvPr/>
        </p:nvSpPr>
        <p:spPr bwMode="auto">
          <a:xfrm rot="5400000">
            <a:off x="1771681" y="215963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Freeform 24"/>
          <p:cNvSpPr/>
          <p:nvPr/>
        </p:nvSpPr>
        <p:spPr bwMode="auto">
          <a:xfrm rot="5400000">
            <a:off x="4368102" y="215963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Freeform 24"/>
          <p:cNvSpPr/>
          <p:nvPr/>
        </p:nvSpPr>
        <p:spPr bwMode="auto">
          <a:xfrm rot="5400000">
            <a:off x="6964524" y="215963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Freeform 24"/>
          <p:cNvSpPr/>
          <p:nvPr/>
        </p:nvSpPr>
        <p:spPr bwMode="auto">
          <a:xfrm rot="5400000">
            <a:off x="9632701" y="215963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916699" y="256372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514663" y="256372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112627" y="2563726"/>
            <a:ext cx="626459" cy="626459"/>
            <a:chOff x="6006611" y="4240036"/>
            <a:chExt cx="684000" cy="684000"/>
          </a:xfrm>
        </p:grpSpPr>
        <p:sp>
          <p:nvSpPr>
            <p:cNvPr id="119" name="Freeform 44"/>
            <p:cNvSpPr>
              <a:spLocks noChangeAspect="1" noEditPoints="1"/>
            </p:cNvSpPr>
            <p:nvPr/>
          </p:nvSpPr>
          <p:spPr bwMode="auto">
            <a:xfrm>
              <a:off x="6132322" y="4366036"/>
              <a:ext cx="432579" cy="432000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006611" y="4240036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775051" y="2563726"/>
            <a:ext cx="626459" cy="626459"/>
            <a:chOff x="8794034" y="4283578"/>
            <a:chExt cx="684000" cy="684000"/>
          </a:xfrm>
        </p:grpSpPr>
        <p:sp>
          <p:nvSpPr>
            <p:cNvPr id="118" name="Freeform 36"/>
            <p:cNvSpPr>
              <a:spLocks noChangeAspect="1" noEditPoints="1"/>
            </p:cNvSpPr>
            <p:nvPr/>
          </p:nvSpPr>
          <p:spPr bwMode="auto">
            <a:xfrm>
              <a:off x="8879066" y="4481578"/>
              <a:ext cx="513936" cy="288000"/>
            </a:xfrm>
            <a:custGeom>
              <a:avLst/>
              <a:gdLst>
                <a:gd name="T0" fmla="*/ 200 w 400"/>
                <a:gd name="T1" fmla="*/ 0 h 224"/>
                <a:gd name="T2" fmla="*/ 0 w 400"/>
                <a:gd name="T3" fmla="*/ 112 h 224"/>
                <a:gd name="T4" fmla="*/ 200 w 400"/>
                <a:gd name="T5" fmla="*/ 224 h 224"/>
                <a:gd name="T6" fmla="*/ 400 w 400"/>
                <a:gd name="T7" fmla="*/ 112 h 224"/>
                <a:gd name="T8" fmla="*/ 200 w 400"/>
                <a:gd name="T9" fmla="*/ 0 h 224"/>
                <a:gd name="T10" fmla="*/ 200 w 400"/>
                <a:gd name="T11" fmla="*/ 198 h 224"/>
                <a:gd name="T12" fmla="*/ 111 w 400"/>
                <a:gd name="T13" fmla="*/ 112 h 224"/>
                <a:gd name="T14" fmla="*/ 200 w 400"/>
                <a:gd name="T15" fmla="*/ 26 h 224"/>
                <a:gd name="T16" fmla="*/ 289 w 400"/>
                <a:gd name="T17" fmla="*/ 112 h 224"/>
                <a:gd name="T18" fmla="*/ 200 w 400"/>
                <a:gd name="T19" fmla="*/ 198 h 224"/>
                <a:gd name="T20" fmla="*/ 200 w 400"/>
                <a:gd name="T21" fmla="*/ 112 h 224"/>
                <a:gd name="T22" fmla="*/ 200 w 400"/>
                <a:gd name="T23" fmla="*/ 69 h 224"/>
                <a:gd name="T24" fmla="*/ 155 w 400"/>
                <a:gd name="T25" fmla="*/ 112 h 224"/>
                <a:gd name="T26" fmla="*/ 200 w 400"/>
                <a:gd name="T27" fmla="*/ 155 h 224"/>
                <a:gd name="T28" fmla="*/ 244 w 400"/>
                <a:gd name="T29" fmla="*/ 112 h 224"/>
                <a:gd name="T30" fmla="*/ 200 w 400"/>
                <a:gd name="T3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8794034" y="4283578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Content Placeholder 2"/>
          <p:cNvSpPr txBox="1"/>
          <p:nvPr/>
        </p:nvSpPr>
        <p:spPr>
          <a:xfrm>
            <a:off x="1341755" y="4349115"/>
            <a:ext cx="1996440" cy="11074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对计算器的数字排列按照常规计算器做了调整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9221470" y="4349115"/>
            <a:ext cx="1744980" cy="14770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4.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给按键添加了语音效果，还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加入了趣味性归初值键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44780" y="245745"/>
            <a:ext cx="4197985" cy="5295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  <a:scene3d>
              <a:camera prst="orthographicFront"/>
              <a:lightRig rig="threePt" dir="t"/>
            </a:scene3d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不足与改进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26047" y="4349091"/>
            <a:ext cx="1804749" cy="11074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2.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对不同功能的按键进行了颜色的区分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54078" y="4349091"/>
            <a:ext cx="1943456" cy="14770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3.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原计算器计算功能较少，加入了几种新的运算功能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2225" y="1140460"/>
            <a:ext cx="242824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做出改进</a:t>
            </a:r>
            <a:endParaRPr lang="zh-CN" alt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2" bldLvl="0" animBg="1"/>
      <p:bldP spid="113" grpId="1" bldLvl="0" animBg="1"/>
      <p:bldP spid="114" grpId="1" bldLvl="0" animBg="1"/>
      <p:bldP spid="116" grpId="1" bldLvl="0" animBg="1"/>
      <p:bldP spid="23" grpId="2"/>
      <p:bldP spid="29" grpId="1"/>
      <p:bldP spid="9" grpId="0"/>
      <p:bldP spid="10" grpId="0"/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107783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不足与改进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67"/>
          <p:cNvGrpSpPr/>
          <p:nvPr/>
        </p:nvGrpSpPr>
        <p:grpSpPr>
          <a:xfrm>
            <a:off x="1158564" y="1923793"/>
            <a:ext cx="4122932" cy="4366921"/>
            <a:chOff x="950284" y="2059774"/>
            <a:chExt cx="3788406" cy="4012600"/>
          </a:xfrm>
        </p:grpSpPr>
        <p:sp>
          <p:nvSpPr>
            <p:cNvPr id="13" name="Freeform 5"/>
            <p:cNvSpPr/>
            <p:nvPr/>
          </p:nvSpPr>
          <p:spPr bwMode="auto">
            <a:xfrm>
              <a:off x="1863217" y="5309576"/>
              <a:ext cx="843589" cy="762798"/>
            </a:xfrm>
            <a:custGeom>
              <a:avLst/>
              <a:gdLst>
                <a:gd name="T0" fmla="*/ 1253 w 1253"/>
                <a:gd name="T1" fmla="*/ 1133 h 1133"/>
                <a:gd name="T2" fmla="*/ 0 w 1253"/>
                <a:gd name="T3" fmla="*/ 1133 h 1133"/>
                <a:gd name="T4" fmla="*/ 151 w 1253"/>
                <a:gd name="T5" fmla="*/ 0 h 1133"/>
                <a:gd name="T6" fmla="*/ 1102 w 1253"/>
                <a:gd name="T7" fmla="*/ 0 h 1133"/>
                <a:gd name="T8" fmla="*/ 1253 w 1253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1133">
                  <a:moveTo>
                    <a:pt x="1253" y="1133"/>
                  </a:moveTo>
                  <a:lnTo>
                    <a:pt x="0" y="1133"/>
                  </a:lnTo>
                  <a:lnTo>
                    <a:pt x="151" y="0"/>
                  </a:lnTo>
                  <a:lnTo>
                    <a:pt x="1102" y="0"/>
                  </a:lnTo>
                  <a:lnTo>
                    <a:pt x="1253" y="11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1894860" y="5309576"/>
              <a:ext cx="778283" cy="517733"/>
            </a:xfrm>
            <a:custGeom>
              <a:avLst/>
              <a:gdLst>
                <a:gd name="T0" fmla="*/ 1156 w 1156"/>
                <a:gd name="T1" fmla="*/ 769 h 769"/>
                <a:gd name="T2" fmla="*/ 1055 w 1156"/>
                <a:gd name="T3" fmla="*/ 0 h 769"/>
                <a:gd name="T4" fmla="*/ 104 w 1156"/>
                <a:gd name="T5" fmla="*/ 0 h 769"/>
                <a:gd name="T6" fmla="*/ 0 w 1156"/>
                <a:gd name="T7" fmla="*/ 769 h 769"/>
                <a:gd name="T8" fmla="*/ 1156 w 1156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769">
                  <a:moveTo>
                    <a:pt x="1156" y="769"/>
                  </a:moveTo>
                  <a:lnTo>
                    <a:pt x="1055" y="0"/>
                  </a:lnTo>
                  <a:lnTo>
                    <a:pt x="104" y="0"/>
                  </a:lnTo>
                  <a:lnTo>
                    <a:pt x="0" y="769"/>
                  </a:lnTo>
                  <a:lnTo>
                    <a:pt x="1156" y="76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950284" y="3625092"/>
              <a:ext cx="2668783" cy="1956479"/>
            </a:xfrm>
            <a:custGeom>
              <a:avLst/>
              <a:gdLst>
                <a:gd name="T0" fmla="*/ 1676 w 1676"/>
                <a:gd name="T1" fmla="*/ 1196 h 1229"/>
                <a:gd name="T2" fmla="*/ 1643 w 1676"/>
                <a:gd name="T3" fmla="*/ 1229 h 1229"/>
                <a:gd name="T4" fmla="*/ 33 w 1676"/>
                <a:gd name="T5" fmla="*/ 1229 h 1229"/>
                <a:gd name="T6" fmla="*/ 0 w 1676"/>
                <a:gd name="T7" fmla="*/ 1196 h 1229"/>
                <a:gd name="T8" fmla="*/ 0 w 1676"/>
                <a:gd name="T9" fmla="*/ 32 h 1229"/>
                <a:gd name="T10" fmla="*/ 33 w 1676"/>
                <a:gd name="T11" fmla="*/ 0 h 1229"/>
                <a:gd name="T12" fmla="*/ 1643 w 1676"/>
                <a:gd name="T13" fmla="*/ 0 h 1229"/>
                <a:gd name="T14" fmla="*/ 1676 w 1676"/>
                <a:gd name="T15" fmla="*/ 32 h 1229"/>
                <a:gd name="T16" fmla="*/ 1676 w 1676"/>
                <a:gd name="T17" fmla="*/ 1196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6" h="1229">
                  <a:moveTo>
                    <a:pt x="1676" y="1196"/>
                  </a:moveTo>
                  <a:cubicBezTo>
                    <a:pt x="1676" y="1214"/>
                    <a:pt x="1661" y="1229"/>
                    <a:pt x="1643" y="1229"/>
                  </a:cubicBezTo>
                  <a:cubicBezTo>
                    <a:pt x="33" y="1229"/>
                    <a:pt x="33" y="1229"/>
                    <a:pt x="33" y="1229"/>
                  </a:cubicBezTo>
                  <a:cubicBezTo>
                    <a:pt x="15" y="1229"/>
                    <a:pt x="0" y="1214"/>
                    <a:pt x="0" y="119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43" y="0"/>
                    <a:pt x="1643" y="0"/>
                    <a:pt x="1643" y="0"/>
                  </a:cubicBezTo>
                  <a:cubicBezTo>
                    <a:pt x="1661" y="0"/>
                    <a:pt x="1676" y="15"/>
                    <a:pt x="1676" y="32"/>
                  </a:cubicBezTo>
                  <a:lnTo>
                    <a:pt x="1676" y="119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950284" y="5232825"/>
              <a:ext cx="2668783" cy="348746"/>
            </a:xfrm>
            <a:custGeom>
              <a:avLst/>
              <a:gdLst>
                <a:gd name="T0" fmla="*/ 0 w 1676"/>
                <a:gd name="T1" fmla="*/ 0 h 219"/>
                <a:gd name="T2" fmla="*/ 0 w 1676"/>
                <a:gd name="T3" fmla="*/ 186 h 219"/>
                <a:gd name="T4" fmla="*/ 33 w 1676"/>
                <a:gd name="T5" fmla="*/ 219 h 219"/>
                <a:gd name="T6" fmla="*/ 1643 w 1676"/>
                <a:gd name="T7" fmla="*/ 219 h 219"/>
                <a:gd name="T8" fmla="*/ 1676 w 1676"/>
                <a:gd name="T9" fmla="*/ 186 h 219"/>
                <a:gd name="T10" fmla="*/ 1676 w 1676"/>
                <a:gd name="T11" fmla="*/ 0 h 219"/>
                <a:gd name="T12" fmla="*/ 0 w 167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6" h="219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5" y="219"/>
                    <a:pt x="33" y="219"/>
                  </a:cubicBezTo>
                  <a:cubicBezTo>
                    <a:pt x="1643" y="219"/>
                    <a:pt x="1643" y="219"/>
                    <a:pt x="1643" y="219"/>
                  </a:cubicBezTo>
                  <a:cubicBezTo>
                    <a:pt x="1661" y="219"/>
                    <a:pt x="1676" y="204"/>
                    <a:pt x="1676" y="186"/>
                  </a:cubicBezTo>
                  <a:cubicBezTo>
                    <a:pt x="1676" y="0"/>
                    <a:pt x="1676" y="0"/>
                    <a:pt x="16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074836" y="3722041"/>
              <a:ext cx="2420352" cy="15107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1709715" y="6025919"/>
              <a:ext cx="1149920" cy="46455"/>
            </a:xfrm>
            <a:custGeom>
              <a:avLst/>
              <a:gdLst>
                <a:gd name="T0" fmla="*/ 693 w 722"/>
                <a:gd name="T1" fmla="*/ 0 h 29"/>
                <a:gd name="T2" fmla="*/ 29 w 722"/>
                <a:gd name="T3" fmla="*/ 0 h 29"/>
                <a:gd name="T4" fmla="*/ 0 w 722"/>
                <a:gd name="T5" fmla="*/ 29 h 29"/>
                <a:gd name="T6" fmla="*/ 722 w 722"/>
                <a:gd name="T7" fmla="*/ 29 h 29"/>
                <a:gd name="T8" fmla="*/ 693 w 7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29">
                  <a:moveTo>
                    <a:pt x="69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1017920" y="4095878"/>
              <a:ext cx="2542885" cy="1136454"/>
            </a:xfrm>
            <a:custGeom>
              <a:avLst/>
              <a:gdLst>
                <a:gd name="T0" fmla="*/ 1533 w 1597"/>
                <a:gd name="T1" fmla="*/ 472 h 714"/>
                <a:gd name="T2" fmla="*/ 1534 w 1597"/>
                <a:gd name="T3" fmla="*/ 459 h 714"/>
                <a:gd name="T4" fmla="*/ 1396 w 1597"/>
                <a:gd name="T5" fmla="*/ 328 h 714"/>
                <a:gd name="T6" fmla="*/ 1285 w 1597"/>
                <a:gd name="T7" fmla="*/ 381 h 714"/>
                <a:gd name="T8" fmla="*/ 1266 w 1597"/>
                <a:gd name="T9" fmla="*/ 376 h 714"/>
                <a:gd name="T10" fmla="*/ 1107 w 1597"/>
                <a:gd name="T11" fmla="*/ 238 h 714"/>
                <a:gd name="T12" fmla="*/ 1008 w 1597"/>
                <a:gd name="T13" fmla="*/ 271 h 714"/>
                <a:gd name="T14" fmla="*/ 896 w 1597"/>
                <a:gd name="T15" fmla="*/ 208 h 714"/>
                <a:gd name="T16" fmla="*/ 846 w 1597"/>
                <a:gd name="T17" fmla="*/ 218 h 714"/>
                <a:gd name="T18" fmla="*/ 707 w 1597"/>
                <a:gd name="T19" fmla="*/ 107 h 714"/>
                <a:gd name="T20" fmla="*/ 690 w 1597"/>
                <a:gd name="T21" fmla="*/ 108 h 714"/>
                <a:gd name="T22" fmla="*/ 575 w 1597"/>
                <a:gd name="T23" fmla="*/ 0 h 714"/>
                <a:gd name="T24" fmla="*/ 472 w 1597"/>
                <a:gd name="T25" fmla="*/ 61 h 714"/>
                <a:gd name="T26" fmla="*/ 460 w 1597"/>
                <a:gd name="T27" fmla="*/ 59 h 714"/>
                <a:gd name="T28" fmla="*/ 400 w 1597"/>
                <a:gd name="T29" fmla="*/ 116 h 714"/>
                <a:gd name="T30" fmla="*/ 402 w 1597"/>
                <a:gd name="T31" fmla="*/ 133 h 714"/>
                <a:gd name="T32" fmla="*/ 333 w 1597"/>
                <a:gd name="T33" fmla="*/ 210 h 714"/>
                <a:gd name="T34" fmla="*/ 311 w 1597"/>
                <a:gd name="T35" fmla="*/ 208 h 714"/>
                <a:gd name="T36" fmla="*/ 213 w 1597"/>
                <a:gd name="T37" fmla="*/ 286 h 714"/>
                <a:gd name="T38" fmla="*/ 109 w 1597"/>
                <a:gd name="T39" fmla="*/ 437 h 714"/>
                <a:gd name="T40" fmla="*/ 109 w 1597"/>
                <a:gd name="T41" fmla="*/ 451 h 714"/>
                <a:gd name="T42" fmla="*/ 0 w 1597"/>
                <a:gd name="T43" fmla="*/ 633 h 714"/>
                <a:gd name="T44" fmla="*/ 17 w 1597"/>
                <a:gd name="T45" fmla="*/ 714 h 714"/>
                <a:gd name="T46" fmla="*/ 1546 w 1597"/>
                <a:gd name="T47" fmla="*/ 714 h 714"/>
                <a:gd name="T48" fmla="*/ 1597 w 1597"/>
                <a:gd name="T49" fmla="*/ 598 h 714"/>
                <a:gd name="T50" fmla="*/ 1533 w 1597"/>
                <a:gd name="T51" fmla="*/ 472 h 714"/>
                <a:gd name="T52" fmla="*/ 581 w 1597"/>
                <a:gd name="T53" fmla="*/ 390 h 714"/>
                <a:gd name="T54" fmla="*/ 564 w 1597"/>
                <a:gd name="T55" fmla="*/ 356 h 714"/>
                <a:gd name="T56" fmla="*/ 595 w 1597"/>
                <a:gd name="T57" fmla="*/ 319 h 714"/>
                <a:gd name="T58" fmla="*/ 615 w 1597"/>
                <a:gd name="T59" fmla="*/ 340 h 714"/>
                <a:gd name="T60" fmla="*/ 609 w 1597"/>
                <a:gd name="T61" fmla="*/ 376 h 714"/>
                <a:gd name="T62" fmla="*/ 610 w 1597"/>
                <a:gd name="T63" fmla="*/ 382 h 714"/>
                <a:gd name="T64" fmla="*/ 581 w 1597"/>
                <a:gd name="T65" fmla="*/ 3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7" h="714">
                  <a:moveTo>
                    <a:pt x="1533" y="472"/>
                  </a:moveTo>
                  <a:cubicBezTo>
                    <a:pt x="1534" y="468"/>
                    <a:pt x="1534" y="463"/>
                    <a:pt x="1534" y="459"/>
                  </a:cubicBezTo>
                  <a:cubicBezTo>
                    <a:pt x="1534" y="386"/>
                    <a:pt x="1472" y="328"/>
                    <a:pt x="1396" y="328"/>
                  </a:cubicBezTo>
                  <a:cubicBezTo>
                    <a:pt x="1350" y="328"/>
                    <a:pt x="1310" y="349"/>
                    <a:pt x="1285" y="381"/>
                  </a:cubicBezTo>
                  <a:cubicBezTo>
                    <a:pt x="1279" y="379"/>
                    <a:pt x="1273" y="377"/>
                    <a:pt x="1266" y="376"/>
                  </a:cubicBezTo>
                  <a:cubicBezTo>
                    <a:pt x="1259" y="299"/>
                    <a:pt x="1190" y="238"/>
                    <a:pt x="1107" y="238"/>
                  </a:cubicBezTo>
                  <a:cubicBezTo>
                    <a:pt x="1069" y="238"/>
                    <a:pt x="1035" y="251"/>
                    <a:pt x="1008" y="271"/>
                  </a:cubicBezTo>
                  <a:cubicBezTo>
                    <a:pt x="986" y="233"/>
                    <a:pt x="945" y="208"/>
                    <a:pt x="896" y="208"/>
                  </a:cubicBezTo>
                  <a:cubicBezTo>
                    <a:pt x="878" y="208"/>
                    <a:pt x="861" y="211"/>
                    <a:pt x="846" y="218"/>
                  </a:cubicBezTo>
                  <a:cubicBezTo>
                    <a:pt x="835" y="155"/>
                    <a:pt x="777" y="107"/>
                    <a:pt x="707" y="107"/>
                  </a:cubicBezTo>
                  <a:cubicBezTo>
                    <a:pt x="702" y="107"/>
                    <a:pt x="696" y="107"/>
                    <a:pt x="690" y="108"/>
                  </a:cubicBezTo>
                  <a:cubicBezTo>
                    <a:pt x="690" y="48"/>
                    <a:pt x="638" y="0"/>
                    <a:pt x="575" y="0"/>
                  </a:cubicBezTo>
                  <a:cubicBezTo>
                    <a:pt x="530" y="0"/>
                    <a:pt x="491" y="25"/>
                    <a:pt x="472" y="61"/>
                  </a:cubicBezTo>
                  <a:cubicBezTo>
                    <a:pt x="468" y="60"/>
                    <a:pt x="464" y="59"/>
                    <a:pt x="460" y="59"/>
                  </a:cubicBezTo>
                  <a:cubicBezTo>
                    <a:pt x="427" y="59"/>
                    <a:pt x="400" y="85"/>
                    <a:pt x="400" y="116"/>
                  </a:cubicBezTo>
                  <a:cubicBezTo>
                    <a:pt x="400" y="122"/>
                    <a:pt x="401" y="127"/>
                    <a:pt x="402" y="133"/>
                  </a:cubicBezTo>
                  <a:cubicBezTo>
                    <a:pt x="370" y="149"/>
                    <a:pt x="345" y="177"/>
                    <a:pt x="333" y="210"/>
                  </a:cubicBezTo>
                  <a:cubicBezTo>
                    <a:pt x="326" y="209"/>
                    <a:pt x="319" y="208"/>
                    <a:pt x="311" y="208"/>
                  </a:cubicBezTo>
                  <a:cubicBezTo>
                    <a:pt x="262" y="208"/>
                    <a:pt x="221" y="242"/>
                    <a:pt x="213" y="286"/>
                  </a:cubicBezTo>
                  <a:cubicBezTo>
                    <a:pt x="151" y="312"/>
                    <a:pt x="109" y="370"/>
                    <a:pt x="109" y="437"/>
                  </a:cubicBezTo>
                  <a:cubicBezTo>
                    <a:pt x="109" y="442"/>
                    <a:pt x="109" y="446"/>
                    <a:pt x="109" y="451"/>
                  </a:cubicBezTo>
                  <a:cubicBezTo>
                    <a:pt x="44" y="488"/>
                    <a:pt x="0" y="555"/>
                    <a:pt x="0" y="633"/>
                  </a:cubicBezTo>
                  <a:cubicBezTo>
                    <a:pt x="0" y="661"/>
                    <a:pt x="6" y="689"/>
                    <a:pt x="17" y="714"/>
                  </a:cubicBezTo>
                  <a:cubicBezTo>
                    <a:pt x="1546" y="714"/>
                    <a:pt x="1546" y="714"/>
                    <a:pt x="1546" y="714"/>
                  </a:cubicBezTo>
                  <a:cubicBezTo>
                    <a:pt x="1578" y="684"/>
                    <a:pt x="1597" y="644"/>
                    <a:pt x="1597" y="598"/>
                  </a:cubicBezTo>
                  <a:cubicBezTo>
                    <a:pt x="1597" y="547"/>
                    <a:pt x="1572" y="502"/>
                    <a:pt x="1533" y="472"/>
                  </a:cubicBezTo>
                  <a:close/>
                  <a:moveTo>
                    <a:pt x="581" y="390"/>
                  </a:moveTo>
                  <a:cubicBezTo>
                    <a:pt x="578" y="377"/>
                    <a:pt x="572" y="365"/>
                    <a:pt x="564" y="356"/>
                  </a:cubicBezTo>
                  <a:cubicBezTo>
                    <a:pt x="576" y="345"/>
                    <a:pt x="587" y="333"/>
                    <a:pt x="595" y="319"/>
                  </a:cubicBezTo>
                  <a:cubicBezTo>
                    <a:pt x="601" y="327"/>
                    <a:pt x="608" y="334"/>
                    <a:pt x="615" y="340"/>
                  </a:cubicBezTo>
                  <a:cubicBezTo>
                    <a:pt x="611" y="351"/>
                    <a:pt x="609" y="363"/>
                    <a:pt x="609" y="376"/>
                  </a:cubicBezTo>
                  <a:cubicBezTo>
                    <a:pt x="609" y="378"/>
                    <a:pt x="610" y="380"/>
                    <a:pt x="610" y="382"/>
                  </a:cubicBezTo>
                  <a:cubicBezTo>
                    <a:pt x="600" y="384"/>
                    <a:pt x="590" y="386"/>
                    <a:pt x="581" y="39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1810030" y="3099280"/>
              <a:ext cx="1890500" cy="1993508"/>
            </a:xfrm>
            <a:custGeom>
              <a:avLst/>
              <a:gdLst>
                <a:gd name="T0" fmla="*/ 1060 w 1187"/>
                <a:gd name="T1" fmla="*/ 0 h 1252"/>
                <a:gd name="T2" fmla="*/ 832 w 1187"/>
                <a:gd name="T3" fmla="*/ 228 h 1252"/>
                <a:gd name="T4" fmla="*/ 729 w 1187"/>
                <a:gd name="T5" fmla="*/ 312 h 1252"/>
                <a:gd name="T6" fmla="*/ 512 w 1187"/>
                <a:gd name="T7" fmla="*/ 432 h 1252"/>
                <a:gd name="T8" fmla="*/ 342 w 1187"/>
                <a:gd name="T9" fmla="*/ 509 h 1252"/>
                <a:gd name="T10" fmla="*/ 222 w 1187"/>
                <a:gd name="T11" fmla="*/ 568 h 1252"/>
                <a:gd name="T12" fmla="*/ 141 w 1187"/>
                <a:gd name="T13" fmla="*/ 619 h 1252"/>
                <a:gd name="T14" fmla="*/ 88 w 1187"/>
                <a:gd name="T15" fmla="*/ 664 h 1252"/>
                <a:gd name="T16" fmla="*/ 53 w 1187"/>
                <a:gd name="T17" fmla="*/ 704 h 1252"/>
                <a:gd name="T18" fmla="*/ 14 w 1187"/>
                <a:gd name="T19" fmla="*/ 777 h 1252"/>
                <a:gd name="T20" fmla="*/ 0 w 1187"/>
                <a:gd name="T21" fmla="*/ 862 h 1252"/>
                <a:gd name="T22" fmla="*/ 15 w 1187"/>
                <a:gd name="T23" fmla="*/ 954 h 1252"/>
                <a:gd name="T24" fmla="*/ 84 w 1187"/>
                <a:gd name="T25" fmla="*/ 1095 h 1252"/>
                <a:gd name="T26" fmla="*/ 210 w 1187"/>
                <a:gd name="T27" fmla="*/ 1252 h 1252"/>
                <a:gd name="T28" fmla="*/ 342 w 1187"/>
                <a:gd name="T29" fmla="*/ 1129 h 1252"/>
                <a:gd name="T30" fmla="*/ 263 w 1187"/>
                <a:gd name="T31" fmla="*/ 1036 h 1252"/>
                <a:gd name="T32" fmla="*/ 197 w 1187"/>
                <a:gd name="T33" fmla="*/ 929 h 1252"/>
                <a:gd name="T34" fmla="*/ 184 w 1187"/>
                <a:gd name="T35" fmla="*/ 890 h 1252"/>
                <a:gd name="T36" fmla="*/ 180 w 1187"/>
                <a:gd name="T37" fmla="*/ 862 h 1252"/>
                <a:gd name="T38" fmla="*/ 183 w 1187"/>
                <a:gd name="T39" fmla="*/ 841 h 1252"/>
                <a:gd name="T40" fmla="*/ 191 w 1187"/>
                <a:gd name="T41" fmla="*/ 822 h 1252"/>
                <a:gd name="T42" fmla="*/ 204 w 1187"/>
                <a:gd name="T43" fmla="*/ 803 h 1252"/>
                <a:gd name="T44" fmla="*/ 249 w 1187"/>
                <a:gd name="T45" fmla="*/ 763 h 1252"/>
                <a:gd name="T46" fmla="*/ 309 w 1187"/>
                <a:gd name="T47" fmla="*/ 726 h 1252"/>
                <a:gd name="T48" fmla="*/ 451 w 1187"/>
                <a:gd name="T49" fmla="*/ 657 h 1252"/>
                <a:gd name="T50" fmla="*/ 707 w 1187"/>
                <a:gd name="T51" fmla="*/ 535 h 1252"/>
                <a:gd name="T52" fmla="*/ 838 w 1187"/>
                <a:gd name="T53" fmla="*/ 456 h 1252"/>
                <a:gd name="T54" fmla="*/ 959 w 1187"/>
                <a:gd name="T55" fmla="*/ 355 h 1252"/>
                <a:gd name="T56" fmla="*/ 1152 w 1187"/>
                <a:gd name="T57" fmla="*/ 162 h 1252"/>
                <a:gd name="T58" fmla="*/ 1181 w 1187"/>
                <a:gd name="T59" fmla="*/ 133 h 1252"/>
                <a:gd name="T60" fmla="*/ 1187 w 1187"/>
                <a:gd name="T61" fmla="*/ 127 h 1252"/>
                <a:gd name="T62" fmla="*/ 1060 w 1187"/>
                <a:gd name="T6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252">
                  <a:moveTo>
                    <a:pt x="1060" y="0"/>
                  </a:moveTo>
                  <a:cubicBezTo>
                    <a:pt x="1060" y="0"/>
                    <a:pt x="1043" y="16"/>
                    <a:pt x="832" y="228"/>
                  </a:cubicBezTo>
                  <a:cubicBezTo>
                    <a:pt x="801" y="258"/>
                    <a:pt x="766" y="286"/>
                    <a:pt x="729" y="312"/>
                  </a:cubicBezTo>
                  <a:cubicBezTo>
                    <a:pt x="663" y="358"/>
                    <a:pt x="588" y="396"/>
                    <a:pt x="512" y="432"/>
                  </a:cubicBezTo>
                  <a:cubicBezTo>
                    <a:pt x="455" y="459"/>
                    <a:pt x="397" y="484"/>
                    <a:pt x="342" y="509"/>
                  </a:cubicBezTo>
                  <a:cubicBezTo>
                    <a:pt x="300" y="528"/>
                    <a:pt x="260" y="547"/>
                    <a:pt x="222" y="568"/>
                  </a:cubicBezTo>
                  <a:cubicBezTo>
                    <a:pt x="194" y="584"/>
                    <a:pt x="167" y="600"/>
                    <a:pt x="141" y="619"/>
                  </a:cubicBezTo>
                  <a:cubicBezTo>
                    <a:pt x="122" y="633"/>
                    <a:pt x="104" y="648"/>
                    <a:pt x="88" y="664"/>
                  </a:cubicBezTo>
                  <a:cubicBezTo>
                    <a:pt x="75" y="677"/>
                    <a:pt x="63" y="690"/>
                    <a:pt x="53" y="704"/>
                  </a:cubicBezTo>
                  <a:cubicBezTo>
                    <a:pt x="37" y="726"/>
                    <a:pt x="24" y="751"/>
                    <a:pt x="14" y="777"/>
                  </a:cubicBezTo>
                  <a:cubicBezTo>
                    <a:pt x="5" y="804"/>
                    <a:pt x="0" y="833"/>
                    <a:pt x="0" y="862"/>
                  </a:cubicBezTo>
                  <a:cubicBezTo>
                    <a:pt x="0" y="893"/>
                    <a:pt x="5" y="923"/>
                    <a:pt x="15" y="954"/>
                  </a:cubicBezTo>
                  <a:cubicBezTo>
                    <a:pt x="29" y="1000"/>
                    <a:pt x="52" y="1046"/>
                    <a:pt x="84" y="1095"/>
                  </a:cubicBezTo>
                  <a:cubicBezTo>
                    <a:pt x="116" y="1144"/>
                    <a:pt x="158" y="1196"/>
                    <a:pt x="210" y="1252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10" y="1096"/>
                    <a:pt x="284" y="1065"/>
                    <a:pt x="263" y="1036"/>
                  </a:cubicBezTo>
                  <a:cubicBezTo>
                    <a:pt x="231" y="994"/>
                    <a:pt x="209" y="958"/>
                    <a:pt x="197" y="929"/>
                  </a:cubicBezTo>
                  <a:cubicBezTo>
                    <a:pt x="191" y="914"/>
                    <a:pt x="186" y="901"/>
                    <a:pt x="184" y="890"/>
                  </a:cubicBezTo>
                  <a:cubicBezTo>
                    <a:pt x="181" y="879"/>
                    <a:pt x="180" y="870"/>
                    <a:pt x="180" y="862"/>
                  </a:cubicBezTo>
                  <a:cubicBezTo>
                    <a:pt x="180" y="854"/>
                    <a:pt x="181" y="847"/>
                    <a:pt x="183" y="841"/>
                  </a:cubicBezTo>
                  <a:cubicBezTo>
                    <a:pt x="185" y="834"/>
                    <a:pt x="187" y="829"/>
                    <a:pt x="191" y="822"/>
                  </a:cubicBezTo>
                  <a:cubicBezTo>
                    <a:pt x="194" y="816"/>
                    <a:pt x="198" y="810"/>
                    <a:pt x="204" y="803"/>
                  </a:cubicBezTo>
                  <a:cubicBezTo>
                    <a:pt x="214" y="791"/>
                    <a:pt x="229" y="777"/>
                    <a:pt x="249" y="763"/>
                  </a:cubicBezTo>
                  <a:cubicBezTo>
                    <a:pt x="266" y="751"/>
                    <a:pt x="286" y="738"/>
                    <a:pt x="309" y="726"/>
                  </a:cubicBezTo>
                  <a:cubicBezTo>
                    <a:pt x="349" y="703"/>
                    <a:pt x="398" y="681"/>
                    <a:pt x="451" y="657"/>
                  </a:cubicBezTo>
                  <a:cubicBezTo>
                    <a:pt x="530" y="621"/>
                    <a:pt x="619" y="583"/>
                    <a:pt x="707" y="535"/>
                  </a:cubicBezTo>
                  <a:cubicBezTo>
                    <a:pt x="752" y="512"/>
                    <a:pt x="796" y="485"/>
                    <a:pt x="838" y="456"/>
                  </a:cubicBezTo>
                  <a:cubicBezTo>
                    <a:pt x="880" y="426"/>
                    <a:pt x="921" y="393"/>
                    <a:pt x="959" y="355"/>
                  </a:cubicBezTo>
                  <a:cubicBezTo>
                    <a:pt x="1065" y="249"/>
                    <a:pt x="1122" y="192"/>
                    <a:pt x="1152" y="162"/>
                  </a:cubicBezTo>
                  <a:cubicBezTo>
                    <a:pt x="1168" y="146"/>
                    <a:pt x="1176" y="138"/>
                    <a:pt x="1181" y="133"/>
                  </a:cubicBezTo>
                  <a:cubicBezTo>
                    <a:pt x="1186" y="128"/>
                    <a:pt x="1187" y="127"/>
                    <a:pt x="1187" y="127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1194002" y="4629588"/>
              <a:ext cx="1920124" cy="603237"/>
            </a:xfrm>
            <a:custGeom>
              <a:avLst/>
              <a:gdLst>
                <a:gd name="T0" fmla="*/ 38 w 1206"/>
                <a:gd name="T1" fmla="*/ 379 h 379"/>
                <a:gd name="T2" fmla="*/ 0 w 1206"/>
                <a:gd name="T3" fmla="*/ 287 h 379"/>
                <a:gd name="T4" fmla="*/ 48 w 1206"/>
                <a:gd name="T5" fmla="*/ 186 h 379"/>
                <a:gd name="T6" fmla="*/ 48 w 1206"/>
                <a:gd name="T7" fmla="*/ 176 h 379"/>
                <a:gd name="T8" fmla="*/ 152 w 1206"/>
                <a:gd name="T9" fmla="*/ 71 h 379"/>
                <a:gd name="T10" fmla="*/ 236 w 1206"/>
                <a:gd name="T11" fmla="*/ 114 h 379"/>
                <a:gd name="T12" fmla="*/ 250 w 1206"/>
                <a:gd name="T13" fmla="*/ 110 h 379"/>
                <a:gd name="T14" fmla="*/ 370 w 1206"/>
                <a:gd name="T15" fmla="*/ 0 h 379"/>
                <a:gd name="T16" fmla="*/ 487 w 1206"/>
                <a:gd name="T17" fmla="*/ 91 h 379"/>
                <a:gd name="T18" fmla="*/ 501 w 1206"/>
                <a:gd name="T19" fmla="*/ 89 h 379"/>
                <a:gd name="T20" fmla="*/ 552 w 1206"/>
                <a:gd name="T21" fmla="*/ 110 h 379"/>
                <a:gd name="T22" fmla="*/ 552 w 1206"/>
                <a:gd name="T23" fmla="*/ 110 h 379"/>
                <a:gd name="T24" fmla="*/ 649 w 1206"/>
                <a:gd name="T25" fmla="*/ 13 h 379"/>
                <a:gd name="T26" fmla="*/ 746 w 1206"/>
                <a:gd name="T27" fmla="*/ 110 h 379"/>
                <a:gd name="T28" fmla="*/ 746 w 1206"/>
                <a:gd name="T29" fmla="*/ 115 h 379"/>
                <a:gd name="T30" fmla="*/ 767 w 1206"/>
                <a:gd name="T31" fmla="*/ 121 h 379"/>
                <a:gd name="T32" fmla="*/ 827 w 1206"/>
                <a:gd name="T33" fmla="*/ 71 h 379"/>
                <a:gd name="T34" fmla="*/ 877 w 1206"/>
                <a:gd name="T35" fmla="*/ 98 h 379"/>
                <a:gd name="T36" fmla="*/ 993 w 1206"/>
                <a:gd name="T37" fmla="*/ 27 h 379"/>
                <a:gd name="T38" fmla="*/ 1124 w 1206"/>
                <a:gd name="T39" fmla="*/ 158 h 379"/>
                <a:gd name="T40" fmla="*/ 1123 w 1206"/>
                <a:gd name="T41" fmla="*/ 170 h 379"/>
                <a:gd name="T42" fmla="*/ 1206 w 1206"/>
                <a:gd name="T43" fmla="*/ 314 h 379"/>
                <a:gd name="T44" fmla="*/ 1193 w 1206"/>
                <a:gd name="T45" fmla="*/ 379 h 379"/>
                <a:gd name="T46" fmla="*/ 38 w 1206"/>
                <a:gd name="T4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79">
                  <a:moveTo>
                    <a:pt x="38" y="379"/>
                  </a:moveTo>
                  <a:cubicBezTo>
                    <a:pt x="15" y="355"/>
                    <a:pt x="0" y="323"/>
                    <a:pt x="0" y="287"/>
                  </a:cubicBezTo>
                  <a:cubicBezTo>
                    <a:pt x="0" y="246"/>
                    <a:pt x="19" y="210"/>
                    <a:pt x="48" y="186"/>
                  </a:cubicBezTo>
                  <a:cubicBezTo>
                    <a:pt x="48" y="183"/>
                    <a:pt x="48" y="179"/>
                    <a:pt x="48" y="176"/>
                  </a:cubicBezTo>
                  <a:cubicBezTo>
                    <a:pt x="48" y="118"/>
                    <a:pt x="94" y="71"/>
                    <a:pt x="152" y="71"/>
                  </a:cubicBezTo>
                  <a:cubicBezTo>
                    <a:pt x="186" y="71"/>
                    <a:pt x="217" y="88"/>
                    <a:pt x="236" y="114"/>
                  </a:cubicBezTo>
                  <a:cubicBezTo>
                    <a:pt x="240" y="112"/>
                    <a:pt x="245" y="111"/>
                    <a:pt x="250" y="110"/>
                  </a:cubicBezTo>
                  <a:cubicBezTo>
                    <a:pt x="256" y="49"/>
                    <a:pt x="307" y="0"/>
                    <a:pt x="370" y="0"/>
                  </a:cubicBezTo>
                  <a:cubicBezTo>
                    <a:pt x="427" y="0"/>
                    <a:pt x="474" y="39"/>
                    <a:pt x="487" y="91"/>
                  </a:cubicBezTo>
                  <a:cubicBezTo>
                    <a:pt x="492" y="90"/>
                    <a:pt x="496" y="89"/>
                    <a:pt x="501" y="89"/>
                  </a:cubicBezTo>
                  <a:cubicBezTo>
                    <a:pt x="521" y="89"/>
                    <a:pt x="539" y="97"/>
                    <a:pt x="552" y="110"/>
                  </a:cubicBezTo>
                  <a:cubicBezTo>
                    <a:pt x="552" y="110"/>
                    <a:pt x="552" y="110"/>
                    <a:pt x="552" y="110"/>
                  </a:cubicBezTo>
                  <a:cubicBezTo>
                    <a:pt x="552" y="56"/>
                    <a:pt x="596" y="13"/>
                    <a:pt x="649" y="13"/>
                  </a:cubicBezTo>
                  <a:cubicBezTo>
                    <a:pt x="703" y="13"/>
                    <a:pt x="746" y="56"/>
                    <a:pt x="746" y="110"/>
                  </a:cubicBezTo>
                  <a:cubicBezTo>
                    <a:pt x="746" y="111"/>
                    <a:pt x="746" y="113"/>
                    <a:pt x="746" y="115"/>
                  </a:cubicBezTo>
                  <a:cubicBezTo>
                    <a:pt x="753" y="116"/>
                    <a:pt x="760" y="118"/>
                    <a:pt x="767" y="121"/>
                  </a:cubicBezTo>
                  <a:cubicBezTo>
                    <a:pt x="773" y="93"/>
                    <a:pt x="797" y="71"/>
                    <a:pt x="827" y="71"/>
                  </a:cubicBezTo>
                  <a:cubicBezTo>
                    <a:pt x="848" y="71"/>
                    <a:pt x="866" y="82"/>
                    <a:pt x="877" y="98"/>
                  </a:cubicBezTo>
                  <a:cubicBezTo>
                    <a:pt x="899" y="56"/>
                    <a:pt x="943" y="27"/>
                    <a:pt x="993" y="27"/>
                  </a:cubicBezTo>
                  <a:cubicBezTo>
                    <a:pt x="1065" y="27"/>
                    <a:pt x="1124" y="86"/>
                    <a:pt x="1124" y="158"/>
                  </a:cubicBezTo>
                  <a:cubicBezTo>
                    <a:pt x="1124" y="162"/>
                    <a:pt x="1124" y="166"/>
                    <a:pt x="1123" y="170"/>
                  </a:cubicBezTo>
                  <a:cubicBezTo>
                    <a:pt x="1173" y="199"/>
                    <a:pt x="1206" y="253"/>
                    <a:pt x="1206" y="314"/>
                  </a:cubicBezTo>
                  <a:cubicBezTo>
                    <a:pt x="1206" y="337"/>
                    <a:pt x="1201" y="359"/>
                    <a:pt x="1193" y="379"/>
                  </a:cubicBezTo>
                  <a:lnTo>
                    <a:pt x="38" y="3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1845713" y="3123517"/>
              <a:ext cx="1829234" cy="1945707"/>
            </a:xfrm>
            <a:custGeom>
              <a:avLst/>
              <a:gdLst>
                <a:gd name="T0" fmla="*/ 1053 w 1149"/>
                <a:gd name="T1" fmla="*/ 0 h 1222"/>
                <a:gd name="T2" fmla="*/ 825 w 1149"/>
                <a:gd name="T3" fmla="*/ 228 h 1222"/>
                <a:gd name="T4" fmla="*/ 597 w 1149"/>
                <a:gd name="T5" fmla="*/ 389 h 1222"/>
                <a:gd name="T6" fmla="*/ 401 w 1149"/>
                <a:gd name="T7" fmla="*/ 481 h 1222"/>
                <a:gd name="T8" fmla="*/ 260 w 1149"/>
                <a:gd name="T9" fmla="*/ 547 h 1222"/>
                <a:gd name="T10" fmla="*/ 165 w 1149"/>
                <a:gd name="T11" fmla="*/ 600 h 1222"/>
                <a:gd name="T12" fmla="*/ 102 w 1149"/>
                <a:gd name="T13" fmla="*/ 645 h 1222"/>
                <a:gd name="T14" fmla="*/ 62 w 1149"/>
                <a:gd name="T15" fmla="*/ 686 h 1222"/>
                <a:gd name="T16" fmla="*/ 17 w 1149"/>
                <a:gd name="T17" fmla="*/ 759 h 1222"/>
                <a:gd name="T18" fmla="*/ 0 w 1149"/>
                <a:gd name="T19" fmla="*/ 847 h 1222"/>
                <a:gd name="T20" fmla="*/ 14 w 1149"/>
                <a:gd name="T21" fmla="*/ 933 h 1222"/>
                <a:gd name="T22" fmla="*/ 80 w 1149"/>
                <a:gd name="T23" fmla="*/ 1068 h 1222"/>
                <a:gd name="T24" fmla="*/ 204 w 1149"/>
                <a:gd name="T25" fmla="*/ 1222 h 1222"/>
                <a:gd name="T26" fmla="*/ 304 w 1149"/>
                <a:gd name="T27" fmla="*/ 1129 h 1222"/>
                <a:gd name="T28" fmla="*/ 223 w 1149"/>
                <a:gd name="T29" fmla="*/ 1035 h 1222"/>
                <a:gd name="T30" fmla="*/ 155 w 1149"/>
                <a:gd name="T31" fmla="*/ 922 h 1222"/>
                <a:gd name="T32" fmla="*/ 140 w 1149"/>
                <a:gd name="T33" fmla="*/ 880 h 1222"/>
                <a:gd name="T34" fmla="*/ 136 w 1149"/>
                <a:gd name="T35" fmla="*/ 847 h 1222"/>
                <a:gd name="T36" fmla="*/ 140 w 1149"/>
                <a:gd name="T37" fmla="*/ 820 h 1222"/>
                <a:gd name="T38" fmla="*/ 150 w 1149"/>
                <a:gd name="T39" fmla="*/ 797 h 1222"/>
                <a:gd name="T40" fmla="*/ 165 w 1149"/>
                <a:gd name="T41" fmla="*/ 774 h 1222"/>
                <a:gd name="T42" fmla="*/ 214 w 1149"/>
                <a:gd name="T43" fmla="*/ 731 h 1222"/>
                <a:gd name="T44" fmla="*/ 276 w 1149"/>
                <a:gd name="T45" fmla="*/ 691 h 1222"/>
                <a:gd name="T46" fmla="*/ 420 w 1149"/>
                <a:gd name="T47" fmla="*/ 622 h 1222"/>
                <a:gd name="T48" fmla="*/ 675 w 1149"/>
                <a:gd name="T49" fmla="*/ 501 h 1222"/>
                <a:gd name="T50" fmla="*/ 922 w 1149"/>
                <a:gd name="T51" fmla="*/ 324 h 1222"/>
                <a:gd name="T52" fmla="*/ 1115 w 1149"/>
                <a:gd name="T53" fmla="*/ 131 h 1222"/>
                <a:gd name="T54" fmla="*/ 1144 w 1149"/>
                <a:gd name="T55" fmla="*/ 102 h 1222"/>
                <a:gd name="T56" fmla="*/ 1149 w 1149"/>
                <a:gd name="T57" fmla="*/ 96 h 1222"/>
                <a:gd name="T58" fmla="*/ 1053 w 1149"/>
                <a:gd name="T5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9" h="1222">
                  <a:moveTo>
                    <a:pt x="1053" y="0"/>
                  </a:moveTo>
                  <a:cubicBezTo>
                    <a:pt x="1053" y="0"/>
                    <a:pt x="1037" y="17"/>
                    <a:pt x="825" y="228"/>
                  </a:cubicBezTo>
                  <a:cubicBezTo>
                    <a:pt x="762" y="292"/>
                    <a:pt x="682" y="344"/>
                    <a:pt x="597" y="389"/>
                  </a:cubicBezTo>
                  <a:cubicBezTo>
                    <a:pt x="533" y="423"/>
                    <a:pt x="466" y="453"/>
                    <a:pt x="401" y="481"/>
                  </a:cubicBezTo>
                  <a:cubicBezTo>
                    <a:pt x="352" y="503"/>
                    <a:pt x="305" y="524"/>
                    <a:pt x="260" y="547"/>
                  </a:cubicBezTo>
                  <a:cubicBezTo>
                    <a:pt x="226" y="563"/>
                    <a:pt x="194" y="581"/>
                    <a:pt x="165" y="600"/>
                  </a:cubicBezTo>
                  <a:cubicBezTo>
                    <a:pt x="142" y="614"/>
                    <a:pt x="121" y="629"/>
                    <a:pt x="102" y="645"/>
                  </a:cubicBezTo>
                  <a:cubicBezTo>
                    <a:pt x="88" y="658"/>
                    <a:pt x="74" y="671"/>
                    <a:pt x="62" y="686"/>
                  </a:cubicBezTo>
                  <a:cubicBezTo>
                    <a:pt x="44" y="707"/>
                    <a:pt x="28" y="732"/>
                    <a:pt x="17" y="759"/>
                  </a:cubicBezTo>
                  <a:cubicBezTo>
                    <a:pt x="6" y="786"/>
                    <a:pt x="0" y="816"/>
                    <a:pt x="0" y="847"/>
                  </a:cubicBezTo>
                  <a:cubicBezTo>
                    <a:pt x="0" y="875"/>
                    <a:pt x="5" y="904"/>
                    <a:pt x="14" y="933"/>
                  </a:cubicBezTo>
                  <a:cubicBezTo>
                    <a:pt x="27" y="976"/>
                    <a:pt x="49" y="1021"/>
                    <a:pt x="80" y="1068"/>
                  </a:cubicBezTo>
                  <a:cubicBezTo>
                    <a:pt x="112" y="1116"/>
                    <a:pt x="153" y="1166"/>
                    <a:pt x="204" y="1222"/>
                  </a:cubicBezTo>
                  <a:cubicBezTo>
                    <a:pt x="304" y="1129"/>
                    <a:pt x="304" y="1129"/>
                    <a:pt x="304" y="1129"/>
                  </a:cubicBezTo>
                  <a:cubicBezTo>
                    <a:pt x="272" y="1095"/>
                    <a:pt x="245" y="1064"/>
                    <a:pt x="223" y="1035"/>
                  </a:cubicBezTo>
                  <a:cubicBezTo>
                    <a:pt x="190" y="991"/>
                    <a:pt x="168" y="954"/>
                    <a:pt x="155" y="922"/>
                  </a:cubicBezTo>
                  <a:cubicBezTo>
                    <a:pt x="148" y="907"/>
                    <a:pt x="143" y="893"/>
                    <a:pt x="140" y="880"/>
                  </a:cubicBezTo>
                  <a:cubicBezTo>
                    <a:pt x="138" y="868"/>
                    <a:pt x="136" y="857"/>
                    <a:pt x="136" y="847"/>
                  </a:cubicBezTo>
                  <a:cubicBezTo>
                    <a:pt x="136" y="837"/>
                    <a:pt x="138" y="828"/>
                    <a:pt x="140" y="820"/>
                  </a:cubicBezTo>
                  <a:cubicBezTo>
                    <a:pt x="142" y="812"/>
                    <a:pt x="145" y="804"/>
                    <a:pt x="150" y="797"/>
                  </a:cubicBezTo>
                  <a:cubicBezTo>
                    <a:pt x="154" y="789"/>
                    <a:pt x="159" y="782"/>
                    <a:pt x="165" y="774"/>
                  </a:cubicBezTo>
                  <a:cubicBezTo>
                    <a:pt x="177" y="760"/>
                    <a:pt x="193" y="745"/>
                    <a:pt x="214" y="731"/>
                  </a:cubicBezTo>
                  <a:cubicBezTo>
                    <a:pt x="232" y="717"/>
                    <a:pt x="253" y="704"/>
                    <a:pt x="276" y="691"/>
                  </a:cubicBezTo>
                  <a:cubicBezTo>
                    <a:pt x="318" y="669"/>
                    <a:pt x="367" y="646"/>
                    <a:pt x="420" y="622"/>
                  </a:cubicBezTo>
                  <a:cubicBezTo>
                    <a:pt x="499" y="586"/>
                    <a:pt x="588" y="548"/>
                    <a:pt x="675" y="501"/>
                  </a:cubicBezTo>
                  <a:cubicBezTo>
                    <a:pt x="762" y="454"/>
                    <a:pt x="848" y="398"/>
                    <a:pt x="922" y="324"/>
                  </a:cubicBezTo>
                  <a:cubicBezTo>
                    <a:pt x="1027" y="219"/>
                    <a:pt x="1084" y="162"/>
                    <a:pt x="1115" y="131"/>
                  </a:cubicBezTo>
                  <a:cubicBezTo>
                    <a:pt x="1130" y="116"/>
                    <a:pt x="1139" y="107"/>
                    <a:pt x="1144" y="102"/>
                  </a:cubicBezTo>
                  <a:cubicBezTo>
                    <a:pt x="1148" y="97"/>
                    <a:pt x="1149" y="96"/>
                    <a:pt x="1149" y="96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1892841" y="3156506"/>
              <a:ext cx="1748444" cy="1879055"/>
            </a:xfrm>
            <a:custGeom>
              <a:avLst/>
              <a:gdLst>
                <a:gd name="T0" fmla="*/ 1045 w 1098"/>
                <a:gd name="T1" fmla="*/ 0 h 1180"/>
                <a:gd name="T2" fmla="*/ 817 w 1098"/>
                <a:gd name="T3" fmla="*/ 228 h 1180"/>
                <a:gd name="T4" fmla="*/ 581 w 1098"/>
                <a:gd name="T5" fmla="*/ 394 h 1180"/>
                <a:gd name="T6" fmla="*/ 383 w 1098"/>
                <a:gd name="T7" fmla="*/ 488 h 1180"/>
                <a:gd name="T8" fmla="*/ 243 w 1098"/>
                <a:gd name="T9" fmla="*/ 553 h 1180"/>
                <a:gd name="T10" fmla="*/ 151 w 1098"/>
                <a:gd name="T11" fmla="*/ 604 h 1180"/>
                <a:gd name="T12" fmla="*/ 44 w 1098"/>
                <a:gd name="T13" fmla="*/ 697 h 1180"/>
                <a:gd name="T14" fmla="*/ 12 w 1098"/>
                <a:gd name="T15" fmla="*/ 757 h 1180"/>
                <a:gd name="T16" fmla="*/ 0 w 1098"/>
                <a:gd name="T17" fmla="*/ 826 h 1180"/>
                <a:gd name="T18" fmla="*/ 12 w 1098"/>
                <a:gd name="T19" fmla="*/ 903 h 1180"/>
                <a:gd name="T20" fmla="*/ 75 w 1098"/>
                <a:gd name="T21" fmla="*/ 1031 h 1180"/>
                <a:gd name="T22" fmla="*/ 196 w 1098"/>
                <a:gd name="T23" fmla="*/ 1180 h 1180"/>
                <a:gd name="T24" fmla="*/ 252 w 1098"/>
                <a:gd name="T25" fmla="*/ 1129 h 1180"/>
                <a:gd name="T26" fmla="*/ 115 w 1098"/>
                <a:gd name="T27" fmla="*/ 949 h 1180"/>
                <a:gd name="T28" fmla="*/ 85 w 1098"/>
                <a:gd name="T29" fmla="*/ 881 h 1180"/>
                <a:gd name="T30" fmla="*/ 76 w 1098"/>
                <a:gd name="T31" fmla="*/ 826 h 1180"/>
                <a:gd name="T32" fmla="*/ 81 w 1098"/>
                <a:gd name="T33" fmla="*/ 791 h 1180"/>
                <a:gd name="T34" fmla="*/ 113 w 1098"/>
                <a:gd name="T35" fmla="*/ 732 h 1180"/>
                <a:gd name="T36" fmla="*/ 168 w 1098"/>
                <a:gd name="T37" fmla="*/ 684 h 1180"/>
                <a:gd name="T38" fmla="*/ 314 w 1098"/>
                <a:gd name="T39" fmla="*/ 603 h 1180"/>
                <a:gd name="T40" fmla="*/ 595 w 1098"/>
                <a:gd name="T41" fmla="*/ 472 h 1180"/>
                <a:gd name="T42" fmla="*/ 870 w 1098"/>
                <a:gd name="T43" fmla="*/ 282 h 1180"/>
                <a:gd name="T44" fmla="*/ 1098 w 1098"/>
                <a:gd name="T45" fmla="*/ 54 h 1180"/>
                <a:gd name="T46" fmla="*/ 1045 w 1098"/>
                <a:gd name="T4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180">
                  <a:moveTo>
                    <a:pt x="1045" y="0"/>
                  </a:moveTo>
                  <a:cubicBezTo>
                    <a:pt x="1045" y="0"/>
                    <a:pt x="1028" y="17"/>
                    <a:pt x="817" y="228"/>
                  </a:cubicBezTo>
                  <a:cubicBezTo>
                    <a:pt x="750" y="295"/>
                    <a:pt x="667" y="348"/>
                    <a:pt x="581" y="394"/>
                  </a:cubicBezTo>
                  <a:cubicBezTo>
                    <a:pt x="516" y="429"/>
                    <a:pt x="448" y="459"/>
                    <a:pt x="383" y="488"/>
                  </a:cubicBezTo>
                  <a:cubicBezTo>
                    <a:pt x="334" y="510"/>
                    <a:pt x="287" y="531"/>
                    <a:pt x="243" y="553"/>
                  </a:cubicBezTo>
                  <a:cubicBezTo>
                    <a:pt x="210" y="569"/>
                    <a:pt x="179" y="586"/>
                    <a:pt x="151" y="604"/>
                  </a:cubicBezTo>
                  <a:cubicBezTo>
                    <a:pt x="108" y="631"/>
                    <a:pt x="71" y="661"/>
                    <a:pt x="44" y="697"/>
                  </a:cubicBezTo>
                  <a:cubicBezTo>
                    <a:pt x="31" y="716"/>
                    <a:pt x="20" y="736"/>
                    <a:pt x="12" y="757"/>
                  </a:cubicBezTo>
                  <a:cubicBezTo>
                    <a:pt x="4" y="779"/>
                    <a:pt x="0" y="802"/>
                    <a:pt x="0" y="826"/>
                  </a:cubicBezTo>
                  <a:cubicBezTo>
                    <a:pt x="0" y="851"/>
                    <a:pt x="4" y="876"/>
                    <a:pt x="12" y="903"/>
                  </a:cubicBezTo>
                  <a:cubicBezTo>
                    <a:pt x="24" y="943"/>
                    <a:pt x="45" y="985"/>
                    <a:pt x="75" y="1031"/>
                  </a:cubicBezTo>
                  <a:cubicBezTo>
                    <a:pt x="106" y="1076"/>
                    <a:pt x="145" y="1126"/>
                    <a:pt x="196" y="1180"/>
                  </a:cubicBezTo>
                  <a:cubicBezTo>
                    <a:pt x="252" y="1129"/>
                    <a:pt x="252" y="1129"/>
                    <a:pt x="252" y="1129"/>
                  </a:cubicBezTo>
                  <a:cubicBezTo>
                    <a:pt x="187" y="1059"/>
                    <a:pt x="143" y="999"/>
                    <a:pt x="115" y="949"/>
                  </a:cubicBezTo>
                  <a:cubicBezTo>
                    <a:pt x="101" y="924"/>
                    <a:pt x="91" y="901"/>
                    <a:pt x="85" y="881"/>
                  </a:cubicBezTo>
                  <a:cubicBezTo>
                    <a:pt x="79" y="861"/>
                    <a:pt x="76" y="843"/>
                    <a:pt x="76" y="826"/>
                  </a:cubicBezTo>
                  <a:cubicBezTo>
                    <a:pt x="76" y="814"/>
                    <a:pt x="78" y="802"/>
                    <a:pt x="81" y="791"/>
                  </a:cubicBezTo>
                  <a:cubicBezTo>
                    <a:pt x="87" y="770"/>
                    <a:pt x="97" y="751"/>
                    <a:pt x="113" y="732"/>
                  </a:cubicBezTo>
                  <a:cubicBezTo>
                    <a:pt x="128" y="716"/>
                    <a:pt x="146" y="700"/>
                    <a:pt x="168" y="684"/>
                  </a:cubicBezTo>
                  <a:cubicBezTo>
                    <a:pt x="207" y="656"/>
                    <a:pt x="257" y="630"/>
                    <a:pt x="314" y="603"/>
                  </a:cubicBezTo>
                  <a:cubicBezTo>
                    <a:pt x="398" y="563"/>
                    <a:pt x="497" y="522"/>
                    <a:pt x="595" y="472"/>
                  </a:cubicBezTo>
                  <a:cubicBezTo>
                    <a:pt x="693" y="422"/>
                    <a:pt x="790" y="362"/>
                    <a:pt x="870" y="282"/>
                  </a:cubicBezTo>
                  <a:cubicBezTo>
                    <a:pt x="1082" y="71"/>
                    <a:pt x="1098" y="54"/>
                    <a:pt x="1098" y="54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3235311" y="3198248"/>
              <a:ext cx="366251" cy="364231"/>
            </a:xfrm>
            <a:custGeom>
              <a:avLst/>
              <a:gdLst>
                <a:gd name="T0" fmla="*/ 230 w 230"/>
                <a:gd name="T1" fmla="*/ 126 h 229"/>
                <a:gd name="T2" fmla="*/ 177 w 230"/>
                <a:gd name="T3" fmla="*/ 53 h 229"/>
                <a:gd name="T4" fmla="*/ 104 w 230"/>
                <a:gd name="T5" fmla="*/ 0 h 229"/>
                <a:gd name="T6" fmla="*/ 0 w 230"/>
                <a:gd name="T7" fmla="*/ 229 h 229"/>
                <a:gd name="T8" fmla="*/ 230 w 230"/>
                <a:gd name="T9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230" y="126"/>
                  </a:moveTo>
                  <a:cubicBezTo>
                    <a:pt x="177" y="53"/>
                    <a:pt x="177" y="53"/>
                    <a:pt x="177" y="5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0" y="96"/>
                    <a:pt x="0" y="229"/>
                  </a:cubicBezTo>
                  <a:cubicBezTo>
                    <a:pt x="134" y="229"/>
                    <a:pt x="230" y="126"/>
                    <a:pt x="230" y="12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3314755" y="3221812"/>
              <a:ext cx="263243" cy="261223"/>
            </a:xfrm>
            <a:custGeom>
              <a:avLst/>
              <a:gdLst>
                <a:gd name="T0" fmla="*/ 165 w 165"/>
                <a:gd name="T1" fmla="*/ 90 h 164"/>
                <a:gd name="T2" fmla="*/ 127 w 165"/>
                <a:gd name="T3" fmla="*/ 38 h 164"/>
                <a:gd name="T4" fmla="*/ 75 w 165"/>
                <a:gd name="T5" fmla="*/ 0 h 164"/>
                <a:gd name="T6" fmla="*/ 0 w 165"/>
                <a:gd name="T7" fmla="*/ 164 h 164"/>
                <a:gd name="T8" fmla="*/ 165 w 165"/>
                <a:gd name="T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65" y="90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0" y="69"/>
                    <a:pt x="0" y="164"/>
                  </a:cubicBezTo>
                  <a:cubicBezTo>
                    <a:pt x="96" y="164"/>
                    <a:pt x="165" y="90"/>
                    <a:pt x="165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3380061" y="3241337"/>
              <a:ext cx="178413" cy="178413"/>
            </a:xfrm>
            <a:custGeom>
              <a:avLst/>
              <a:gdLst>
                <a:gd name="T0" fmla="*/ 112 w 112"/>
                <a:gd name="T1" fmla="*/ 61 h 112"/>
                <a:gd name="T2" fmla="*/ 86 w 112"/>
                <a:gd name="T3" fmla="*/ 26 h 112"/>
                <a:gd name="T4" fmla="*/ 50 w 112"/>
                <a:gd name="T5" fmla="*/ 0 h 112"/>
                <a:gd name="T6" fmla="*/ 0 w 112"/>
                <a:gd name="T7" fmla="*/ 112 h 112"/>
                <a:gd name="T8" fmla="*/ 112 w 112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12" y="61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47"/>
                    <a:pt x="0" y="112"/>
                  </a:cubicBezTo>
                  <a:cubicBezTo>
                    <a:pt x="65" y="112"/>
                    <a:pt x="112" y="61"/>
                    <a:pt x="112" y="61"/>
                  </a:cubicBezTo>
                  <a:close/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9"/>
            <p:cNvSpPr/>
            <p:nvPr/>
          </p:nvSpPr>
          <p:spPr bwMode="auto">
            <a:xfrm>
              <a:off x="3170006" y="2741108"/>
              <a:ext cx="509654" cy="514367"/>
            </a:xfrm>
            <a:custGeom>
              <a:avLst/>
              <a:gdLst>
                <a:gd name="T0" fmla="*/ 320 w 320"/>
                <a:gd name="T1" fmla="*/ 24 h 323"/>
                <a:gd name="T2" fmla="*/ 201 w 320"/>
                <a:gd name="T3" fmla="*/ 67 h 323"/>
                <a:gd name="T4" fmla="*/ 0 w 320"/>
                <a:gd name="T5" fmla="*/ 268 h 323"/>
                <a:gd name="T6" fmla="*/ 180 w 320"/>
                <a:gd name="T7" fmla="*/ 255 h 323"/>
                <a:gd name="T8" fmla="*/ 320 w 320"/>
                <a:gd name="T9" fmla="*/ 2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3">
                  <a:moveTo>
                    <a:pt x="320" y="24"/>
                  </a:moveTo>
                  <a:cubicBezTo>
                    <a:pt x="320" y="24"/>
                    <a:pt x="269" y="0"/>
                    <a:pt x="201" y="67"/>
                  </a:cubicBezTo>
                  <a:cubicBezTo>
                    <a:pt x="134" y="134"/>
                    <a:pt x="0" y="268"/>
                    <a:pt x="0" y="268"/>
                  </a:cubicBezTo>
                  <a:cubicBezTo>
                    <a:pt x="0" y="268"/>
                    <a:pt x="112" y="187"/>
                    <a:pt x="180" y="255"/>
                  </a:cubicBezTo>
                  <a:cubicBezTo>
                    <a:pt x="248" y="323"/>
                    <a:pt x="320" y="24"/>
                    <a:pt x="320" y="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0"/>
            <p:cNvSpPr/>
            <p:nvPr/>
          </p:nvSpPr>
          <p:spPr bwMode="auto">
            <a:xfrm>
              <a:off x="3544335" y="3118804"/>
              <a:ext cx="514367" cy="508981"/>
            </a:xfrm>
            <a:custGeom>
              <a:avLst/>
              <a:gdLst>
                <a:gd name="T0" fmla="*/ 298 w 323"/>
                <a:gd name="T1" fmla="*/ 0 h 320"/>
                <a:gd name="T2" fmla="*/ 256 w 323"/>
                <a:gd name="T3" fmla="*/ 119 h 320"/>
                <a:gd name="T4" fmla="*/ 55 w 323"/>
                <a:gd name="T5" fmla="*/ 320 h 320"/>
                <a:gd name="T6" fmla="*/ 68 w 323"/>
                <a:gd name="T7" fmla="*/ 141 h 320"/>
                <a:gd name="T8" fmla="*/ 298 w 32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20">
                  <a:moveTo>
                    <a:pt x="298" y="0"/>
                  </a:moveTo>
                  <a:cubicBezTo>
                    <a:pt x="298" y="0"/>
                    <a:pt x="323" y="52"/>
                    <a:pt x="256" y="119"/>
                  </a:cubicBezTo>
                  <a:cubicBezTo>
                    <a:pt x="189" y="186"/>
                    <a:pt x="55" y="320"/>
                    <a:pt x="55" y="320"/>
                  </a:cubicBezTo>
                  <a:cubicBezTo>
                    <a:pt x="55" y="320"/>
                    <a:pt x="136" y="209"/>
                    <a:pt x="68" y="141"/>
                  </a:cubicBezTo>
                  <a:cubicBezTo>
                    <a:pt x="0" y="73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1"/>
            <p:cNvSpPr/>
            <p:nvPr/>
          </p:nvSpPr>
          <p:spPr bwMode="auto">
            <a:xfrm>
              <a:off x="3400932" y="3091201"/>
              <a:ext cx="305658" cy="307678"/>
            </a:xfrm>
            <a:custGeom>
              <a:avLst/>
              <a:gdLst>
                <a:gd name="T0" fmla="*/ 298 w 454"/>
                <a:gd name="T1" fmla="*/ 457 h 457"/>
                <a:gd name="T2" fmla="*/ 0 w 454"/>
                <a:gd name="T3" fmla="*/ 159 h 457"/>
                <a:gd name="T4" fmla="*/ 156 w 454"/>
                <a:gd name="T5" fmla="*/ 0 h 457"/>
                <a:gd name="T6" fmla="*/ 454 w 454"/>
                <a:gd name="T7" fmla="*/ 298 h 457"/>
                <a:gd name="T8" fmla="*/ 298 w 454"/>
                <a:gd name="T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457">
                  <a:moveTo>
                    <a:pt x="298" y="457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454" y="298"/>
                  </a:lnTo>
                  <a:lnTo>
                    <a:pt x="298" y="45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3400932" y="3091201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3417090" y="3107359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24"/>
            <p:cNvSpPr/>
            <p:nvPr/>
          </p:nvSpPr>
          <p:spPr bwMode="auto">
            <a:xfrm>
              <a:off x="3431229" y="3121497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25"/>
            <p:cNvSpPr/>
            <p:nvPr/>
          </p:nvSpPr>
          <p:spPr bwMode="auto">
            <a:xfrm>
              <a:off x="3445367" y="3137655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26"/>
            <p:cNvSpPr/>
            <p:nvPr/>
          </p:nvSpPr>
          <p:spPr bwMode="auto">
            <a:xfrm>
              <a:off x="3461525" y="3151794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27"/>
            <p:cNvSpPr/>
            <p:nvPr/>
          </p:nvSpPr>
          <p:spPr bwMode="auto">
            <a:xfrm>
              <a:off x="3475663" y="3165932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9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9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28"/>
            <p:cNvSpPr/>
            <p:nvPr/>
          </p:nvSpPr>
          <p:spPr bwMode="auto">
            <a:xfrm>
              <a:off x="3491822" y="3182090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29"/>
            <p:cNvSpPr/>
            <p:nvPr/>
          </p:nvSpPr>
          <p:spPr bwMode="auto">
            <a:xfrm>
              <a:off x="3505960" y="3196228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0"/>
            <p:cNvSpPr/>
            <p:nvPr/>
          </p:nvSpPr>
          <p:spPr bwMode="auto">
            <a:xfrm>
              <a:off x="3520098" y="3212387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1"/>
            <p:cNvSpPr/>
            <p:nvPr/>
          </p:nvSpPr>
          <p:spPr bwMode="auto">
            <a:xfrm>
              <a:off x="3536256" y="3226525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2"/>
            <p:cNvSpPr/>
            <p:nvPr/>
          </p:nvSpPr>
          <p:spPr bwMode="auto">
            <a:xfrm>
              <a:off x="3550395" y="3242683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33"/>
            <p:cNvSpPr/>
            <p:nvPr/>
          </p:nvSpPr>
          <p:spPr bwMode="auto">
            <a:xfrm>
              <a:off x="3566553" y="3256821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34"/>
            <p:cNvSpPr/>
            <p:nvPr/>
          </p:nvSpPr>
          <p:spPr bwMode="auto">
            <a:xfrm>
              <a:off x="3580691" y="3271633"/>
              <a:ext cx="111760" cy="111087"/>
            </a:xfrm>
            <a:custGeom>
              <a:avLst/>
              <a:gdLst>
                <a:gd name="T0" fmla="*/ 10 w 166"/>
                <a:gd name="T1" fmla="*/ 165 h 165"/>
                <a:gd name="T2" fmla="*/ 0 w 166"/>
                <a:gd name="T3" fmla="*/ 158 h 165"/>
                <a:gd name="T4" fmla="*/ 159 w 166"/>
                <a:gd name="T5" fmla="*/ 0 h 165"/>
                <a:gd name="T6" fmla="*/ 166 w 166"/>
                <a:gd name="T7" fmla="*/ 9 h 165"/>
                <a:gd name="T8" fmla="*/ 10 w 16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5">
                  <a:moveTo>
                    <a:pt x="10" y="165"/>
                  </a:moveTo>
                  <a:lnTo>
                    <a:pt x="0" y="158"/>
                  </a:lnTo>
                  <a:lnTo>
                    <a:pt x="159" y="0"/>
                  </a:lnTo>
                  <a:lnTo>
                    <a:pt x="166" y="9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35"/>
            <p:cNvSpPr/>
            <p:nvPr/>
          </p:nvSpPr>
          <p:spPr bwMode="auto">
            <a:xfrm>
              <a:off x="3596849" y="3287118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36"/>
            <p:cNvSpPr/>
            <p:nvPr/>
          </p:nvSpPr>
          <p:spPr bwMode="auto">
            <a:xfrm>
              <a:off x="3426516" y="2059774"/>
              <a:ext cx="1312174" cy="1313521"/>
            </a:xfrm>
            <a:custGeom>
              <a:avLst/>
              <a:gdLst>
                <a:gd name="T0" fmla="*/ 141 w 824"/>
                <a:gd name="T1" fmla="*/ 825 h 825"/>
                <a:gd name="T2" fmla="*/ 482 w 824"/>
                <a:gd name="T3" fmla="*/ 564 h 825"/>
                <a:gd name="T4" fmla="*/ 763 w 824"/>
                <a:gd name="T5" fmla="*/ 61 h 825"/>
                <a:gd name="T6" fmla="*/ 261 w 824"/>
                <a:gd name="T7" fmla="*/ 343 h 825"/>
                <a:gd name="T8" fmla="*/ 0 w 824"/>
                <a:gd name="T9" fmla="*/ 683 h 825"/>
                <a:gd name="T10" fmla="*/ 141 w 824"/>
                <a:gd name="T1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825">
                  <a:moveTo>
                    <a:pt x="141" y="825"/>
                  </a:moveTo>
                  <a:cubicBezTo>
                    <a:pt x="237" y="778"/>
                    <a:pt x="361" y="685"/>
                    <a:pt x="482" y="564"/>
                  </a:cubicBezTo>
                  <a:cubicBezTo>
                    <a:pt x="698" y="348"/>
                    <a:pt x="824" y="123"/>
                    <a:pt x="763" y="61"/>
                  </a:cubicBezTo>
                  <a:cubicBezTo>
                    <a:pt x="702" y="0"/>
                    <a:pt x="477" y="126"/>
                    <a:pt x="261" y="343"/>
                  </a:cubicBezTo>
                  <a:cubicBezTo>
                    <a:pt x="140" y="464"/>
                    <a:pt x="47" y="587"/>
                    <a:pt x="0" y="683"/>
                  </a:cubicBezTo>
                  <a:cubicBezTo>
                    <a:pt x="141" y="825"/>
                    <a:pt x="141" y="825"/>
                    <a:pt x="141" y="82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37"/>
            <p:cNvSpPr/>
            <p:nvPr/>
          </p:nvSpPr>
          <p:spPr bwMode="auto">
            <a:xfrm>
              <a:off x="3549048" y="2779484"/>
              <a:ext cx="469932" cy="471279"/>
            </a:xfrm>
            <a:custGeom>
              <a:avLst/>
              <a:gdLst>
                <a:gd name="T0" fmla="*/ 205 w 295"/>
                <a:gd name="T1" fmla="*/ 285 h 296"/>
                <a:gd name="T2" fmla="*/ 295 w 295"/>
                <a:gd name="T3" fmla="*/ 213 h 296"/>
                <a:gd name="T4" fmla="*/ 176 w 295"/>
                <a:gd name="T5" fmla="*/ 120 h 296"/>
                <a:gd name="T6" fmla="*/ 82 w 295"/>
                <a:gd name="T7" fmla="*/ 0 h 296"/>
                <a:gd name="T8" fmla="*/ 11 w 295"/>
                <a:gd name="T9" fmla="*/ 90 h 296"/>
                <a:gd name="T10" fmla="*/ 95 w 295"/>
                <a:gd name="T11" fmla="*/ 201 h 296"/>
                <a:gd name="T12" fmla="*/ 205 w 295"/>
                <a:gd name="T13" fmla="*/ 28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96">
                  <a:moveTo>
                    <a:pt x="205" y="285"/>
                  </a:moveTo>
                  <a:cubicBezTo>
                    <a:pt x="235" y="263"/>
                    <a:pt x="265" y="240"/>
                    <a:pt x="295" y="213"/>
                  </a:cubicBezTo>
                  <a:cubicBezTo>
                    <a:pt x="295" y="213"/>
                    <a:pt x="281" y="225"/>
                    <a:pt x="176" y="120"/>
                  </a:cubicBezTo>
                  <a:cubicBezTo>
                    <a:pt x="71" y="15"/>
                    <a:pt x="82" y="0"/>
                    <a:pt x="82" y="0"/>
                  </a:cubicBezTo>
                  <a:cubicBezTo>
                    <a:pt x="56" y="31"/>
                    <a:pt x="32" y="61"/>
                    <a:pt x="11" y="90"/>
                  </a:cubicBezTo>
                  <a:cubicBezTo>
                    <a:pt x="11" y="90"/>
                    <a:pt x="0" y="105"/>
                    <a:pt x="95" y="201"/>
                  </a:cubicBezTo>
                  <a:cubicBezTo>
                    <a:pt x="190" y="296"/>
                    <a:pt x="205" y="285"/>
                    <a:pt x="205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38"/>
            <p:cNvSpPr/>
            <p:nvPr/>
          </p:nvSpPr>
          <p:spPr bwMode="auto">
            <a:xfrm>
              <a:off x="4179888" y="2092763"/>
              <a:ext cx="526485" cy="527159"/>
            </a:xfrm>
            <a:custGeom>
              <a:avLst/>
              <a:gdLst>
                <a:gd name="T0" fmla="*/ 191 w 331"/>
                <a:gd name="T1" fmla="*/ 331 h 331"/>
                <a:gd name="T2" fmla="*/ 290 w 331"/>
                <a:gd name="T3" fmla="*/ 40 h 331"/>
                <a:gd name="T4" fmla="*/ 0 w 331"/>
                <a:gd name="T5" fmla="*/ 140 h 331"/>
                <a:gd name="T6" fmla="*/ 75 w 331"/>
                <a:gd name="T7" fmla="*/ 256 h 331"/>
                <a:gd name="T8" fmla="*/ 191 w 33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191" y="331"/>
                  </a:moveTo>
                  <a:cubicBezTo>
                    <a:pt x="288" y="195"/>
                    <a:pt x="331" y="81"/>
                    <a:pt x="290" y="40"/>
                  </a:cubicBezTo>
                  <a:cubicBezTo>
                    <a:pt x="249" y="0"/>
                    <a:pt x="135" y="42"/>
                    <a:pt x="0" y="140"/>
                  </a:cubicBezTo>
                  <a:cubicBezTo>
                    <a:pt x="0" y="140"/>
                    <a:pt x="20" y="202"/>
                    <a:pt x="75" y="256"/>
                  </a:cubicBezTo>
                  <a:cubicBezTo>
                    <a:pt x="129" y="310"/>
                    <a:pt x="191" y="331"/>
                    <a:pt x="191" y="3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39"/>
            <p:cNvSpPr/>
            <p:nvPr/>
          </p:nvSpPr>
          <p:spPr bwMode="auto">
            <a:xfrm>
              <a:off x="4009555" y="2486618"/>
              <a:ext cx="302292" cy="303638"/>
            </a:xfrm>
            <a:custGeom>
              <a:avLst/>
              <a:gdLst>
                <a:gd name="T0" fmla="*/ 156 w 190"/>
                <a:gd name="T1" fmla="*/ 157 h 191"/>
                <a:gd name="T2" fmla="*/ 34 w 190"/>
                <a:gd name="T3" fmla="*/ 157 h 191"/>
                <a:gd name="T4" fmla="*/ 34 w 190"/>
                <a:gd name="T5" fmla="*/ 34 h 191"/>
                <a:gd name="T6" fmla="*/ 156 w 190"/>
                <a:gd name="T7" fmla="*/ 34 h 191"/>
                <a:gd name="T8" fmla="*/ 156 w 190"/>
                <a:gd name="T9" fmla="*/ 15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56" y="157"/>
                  </a:moveTo>
                  <a:cubicBezTo>
                    <a:pt x="122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cubicBezTo>
                    <a:pt x="68" y="0"/>
                    <a:pt x="122" y="0"/>
                    <a:pt x="156" y="34"/>
                  </a:cubicBezTo>
                  <a:cubicBezTo>
                    <a:pt x="190" y="68"/>
                    <a:pt x="190" y="123"/>
                    <a:pt x="156" y="1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0"/>
            <p:cNvSpPr/>
            <p:nvPr/>
          </p:nvSpPr>
          <p:spPr bwMode="auto">
            <a:xfrm>
              <a:off x="4036485" y="2513548"/>
              <a:ext cx="248431" cy="249778"/>
            </a:xfrm>
            <a:custGeom>
              <a:avLst/>
              <a:gdLst>
                <a:gd name="T0" fmla="*/ 107 w 156"/>
                <a:gd name="T1" fmla="*/ 141 h 157"/>
                <a:gd name="T2" fmla="*/ 16 w 156"/>
                <a:gd name="T3" fmla="*/ 108 h 157"/>
                <a:gd name="T4" fmla="*/ 49 w 156"/>
                <a:gd name="T5" fmla="*/ 17 h 157"/>
                <a:gd name="T6" fmla="*/ 140 w 156"/>
                <a:gd name="T7" fmla="*/ 50 h 157"/>
                <a:gd name="T8" fmla="*/ 107 w 156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7">
                  <a:moveTo>
                    <a:pt x="107" y="141"/>
                  </a:moveTo>
                  <a:cubicBezTo>
                    <a:pt x="73" y="157"/>
                    <a:pt x="32" y="142"/>
                    <a:pt x="16" y="108"/>
                  </a:cubicBezTo>
                  <a:cubicBezTo>
                    <a:pt x="0" y="73"/>
                    <a:pt x="15" y="33"/>
                    <a:pt x="49" y="17"/>
                  </a:cubicBezTo>
                  <a:cubicBezTo>
                    <a:pt x="83" y="0"/>
                    <a:pt x="124" y="15"/>
                    <a:pt x="140" y="50"/>
                  </a:cubicBezTo>
                  <a:cubicBezTo>
                    <a:pt x="156" y="84"/>
                    <a:pt x="141" y="125"/>
                    <a:pt x="107" y="1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4"/>
            <p:cNvSpPr/>
            <p:nvPr/>
          </p:nvSpPr>
          <p:spPr bwMode="auto">
            <a:xfrm>
              <a:off x="4238461" y="2540478"/>
              <a:ext cx="18851" cy="18851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3 h 12"/>
                <a:gd name="T6" fmla="*/ 10 w 12"/>
                <a:gd name="T7" fmla="*/ 3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2" y="5"/>
                    <a:pt x="12" y="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5"/>
            <p:cNvSpPr/>
            <p:nvPr/>
          </p:nvSpPr>
          <p:spPr bwMode="auto">
            <a:xfrm>
              <a:off x="4182581" y="2508835"/>
              <a:ext cx="19524" cy="18851"/>
            </a:xfrm>
            <a:custGeom>
              <a:avLst/>
              <a:gdLst>
                <a:gd name="T0" fmla="*/ 12 w 12"/>
                <a:gd name="T1" fmla="*/ 8 h 12"/>
                <a:gd name="T2" fmla="*/ 5 w 12"/>
                <a:gd name="T3" fmla="*/ 12 h 12"/>
                <a:gd name="T4" fmla="*/ 1 w 12"/>
                <a:gd name="T5" fmla="*/ 5 h 12"/>
                <a:gd name="T6" fmla="*/ 8 w 12"/>
                <a:gd name="T7" fmla="*/ 1 h 12"/>
                <a:gd name="T8" fmla="*/ 1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cubicBezTo>
                    <a:pt x="11" y="11"/>
                    <a:pt x="8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2" y="5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46"/>
            <p:cNvSpPr/>
            <p:nvPr/>
          </p:nvSpPr>
          <p:spPr bwMode="auto">
            <a:xfrm>
              <a:off x="4119295" y="2508835"/>
              <a:ext cx="18851" cy="18851"/>
            </a:xfrm>
            <a:custGeom>
              <a:avLst/>
              <a:gdLst>
                <a:gd name="T0" fmla="*/ 11 w 12"/>
                <a:gd name="T1" fmla="*/ 5 h 12"/>
                <a:gd name="T2" fmla="*/ 7 w 12"/>
                <a:gd name="T3" fmla="*/ 12 h 12"/>
                <a:gd name="T4" fmla="*/ 0 w 12"/>
                <a:gd name="T5" fmla="*/ 8 h 12"/>
                <a:gd name="T6" fmla="*/ 4 w 12"/>
                <a:gd name="T7" fmla="*/ 1 h 12"/>
                <a:gd name="T8" fmla="*/ 1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5"/>
                  </a:move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47"/>
            <p:cNvSpPr/>
            <p:nvPr/>
          </p:nvSpPr>
          <p:spPr bwMode="auto">
            <a:xfrm>
              <a:off x="4063415" y="2540478"/>
              <a:ext cx="18851" cy="18851"/>
            </a:xfrm>
            <a:custGeom>
              <a:avLst/>
              <a:gdLst>
                <a:gd name="T0" fmla="*/ 10 w 12"/>
                <a:gd name="T1" fmla="*/ 3 h 12"/>
                <a:gd name="T2" fmla="*/ 10 w 12"/>
                <a:gd name="T3" fmla="*/ 10 h 12"/>
                <a:gd name="T4" fmla="*/ 2 w 12"/>
                <a:gd name="T5" fmla="*/ 10 h 12"/>
                <a:gd name="T6" fmla="*/ 2 w 12"/>
                <a:gd name="T7" fmla="*/ 3 h 12"/>
                <a:gd name="T8" fmla="*/ 1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12" y="5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48"/>
            <p:cNvSpPr/>
            <p:nvPr/>
          </p:nvSpPr>
          <p:spPr bwMode="auto">
            <a:xfrm>
              <a:off x="4029752" y="2596358"/>
              <a:ext cx="20871" cy="20198"/>
            </a:xfrm>
            <a:custGeom>
              <a:avLst/>
              <a:gdLst>
                <a:gd name="T0" fmla="*/ 8 w 13"/>
                <a:gd name="T1" fmla="*/ 1 h 13"/>
                <a:gd name="T2" fmla="*/ 12 w 13"/>
                <a:gd name="T3" fmla="*/ 8 h 13"/>
                <a:gd name="T4" fmla="*/ 5 w 13"/>
                <a:gd name="T5" fmla="*/ 12 h 13"/>
                <a:gd name="T6" fmla="*/ 1 w 13"/>
                <a:gd name="T7" fmla="*/ 5 h 13"/>
                <a:gd name="T8" fmla="*/ 8 w 1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"/>
                  </a:move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49"/>
            <p:cNvSpPr/>
            <p:nvPr/>
          </p:nvSpPr>
          <p:spPr bwMode="auto">
            <a:xfrm>
              <a:off x="4029752" y="2661664"/>
              <a:ext cx="20871" cy="18851"/>
            </a:xfrm>
            <a:custGeom>
              <a:avLst/>
              <a:gdLst>
                <a:gd name="T0" fmla="*/ 5 w 13"/>
                <a:gd name="T1" fmla="*/ 1 h 12"/>
                <a:gd name="T2" fmla="*/ 12 w 13"/>
                <a:gd name="T3" fmla="*/ 4 h 12"/>
                <a:gd name="T4" fmla="*/ 8 w 13"/>
                <a:gd name="T5" fmla="*/ 11 h 12"/>
                <a:gd name="T6" fmla="*/ 1 w 13"/>
                <a:gd name="T7" fmla="*/ 7 h 12"/>
                <a:gd name="T8" fmla="*/ 5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"/>
                  </a:moveTo>
                  <a:cubicBezTo>
                    <a:pt x="8" y="0"/>
                    <a:pt x="11" y="2"/>
                    <a:pt x="12" y="4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5" y="12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0"/>
            <p:cNvSpPr/>
            <p:nvPr/>
          </p:nvSpPr>
          <p:spPr bwMode="auto">
            <a:xfrm>
              <a:off x="4063415" y="2716871"/>
              <a:ext cx="18851" cy="19524"/>
            </a:xfrm>
            <a:custGeom>
              <a:avLst/>
              <a:gdLst>
                <a:gd name="T0" fmla="*/ 2 w 12"/>
                <a:gd name="T1" fmla="*/ 2 h 12"/>
                <a:gd name="T2" fmla="*/ 10 w 12"/>
                <a:gd name="T3" fmla="*/ 2 h 12"/>
                <a:gd name="T4" fmla="*/ 10 w 12"/>
                <a:gd name="T5" fmla="*/ 10 h 12"/>
                <a:gd name="T6" fmla="*/ 2 w 12"/>
                <a:gd name="T7" fmla="*/ 10 h 12"/>
                <a:gd name="T8" fmla="*/ 2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51"/>
            <p:cNvSpPr/>
            <p:nvPr/>
          </p:nvSpPr>
          <p:spPr bwMode="auto">
            <a:xfrm>
              <a:off x="4119295" y="2749187"/>
              <a:ext cx="18851" cy="18851"/>
            </a:xfrm>
            <a:custGeom>
              <a:avLst/>
              <a:gdLst>
                <a:gd name="T0" fmla="*/ 0 w 12"/>
                <a:gd name="T1" fmla="*/ 5 h 12"/>
                <a:gd name="T2" fmla="*/ 7 w 12"/>
                <a:gd name="T3" fmla="*/ 1 h 12"/>
                <a:gd name="T4" fmla="*/ 11 w 12"/>
                <a:gd name="T5" fmla="*/ 8 h 12"/>
                <a:gd name="T6" fmla="*/ 4 w 12"/>
                <a:gd name="T7" fmla="*/ 11 h 12"/>
                <a:gd name="T8" fmla="*/ 0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1" y="11"/>
                    <a:pt x="0" y="8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52"/>
            <p:cNvSpPr/>
            <p:nvPr/>
          </p:nvSpPr>
          <p:spPr bwMode="auto">
            <a:xfrm>
              <a:off x="4182581" y="2749187"/>
              <a:ext cx="19524" cy="18851"/>
            </a:xfrm>
            <a:custGeom>
              <a:avLst/>
              <a:gdLst>
                <a:gd name="T0" fmla="*/ 1 w 12"/>
                <a:gd name="T1" fmla="*/ 8 h 12"/>
                <a:gd name="T2" fmla="*/ 5 w 12"/>
                <a:gd name="T3" fmla="*/ 1 h 12"/>
                <a:gd name="T4" fmla="*/ 12 w 12"/>
                <a:gd name="T5" fmla="*/ 5 h 12"/>
                <a:gd name="T6" fmla="*/ 8 w 12"/>
                <a:gd name="T7" fmla="*/ 11 h 12"/>
                <a:gd name="T8" fmla="*/ 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8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2" y="8"/>
                    <a:pt x="11" y="11"/>
                    <a:pt x="8" y="11"/>
                  </a:cubicBezTo>
                  <a:cubicBezTo>
                    <a:pt x="5" y="12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53"/>
            <p:cNvSpPr/>
            <p:nvPr/>
          </p:nvSpPr>
          <p:spPr bwMode="auto">
            <a:xfrm>
              <a:off x="4238461" y="2716871"/>
              <a:ext cx="18851" cy="19524"/>
            </a:xfrm>
            <a:custGeom>
              <a:avLst/>
              <a:gdLst>
                <a:gd name="T0" fmla="*/ 2 w 12"/>
                <a:gd name="T1" fmla="*/ 10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10 h 12"/>
                <a:gd name="T8" fmla="*/ 2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10"/>
                  </a:move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4"/>
            <p:cNvSpPr/>
            <p:nvPr/>
          </p:nvSpPr>
          <p:spPr bwMode="auto">
            <a:xfrm>
              <a:off x="4270104" y="2661664"/>
              <a:ext cx="20871" cy="18851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4 h 12"/>
                <a:gd name="T4" fmla="*/ 8 w 13"/>
                <a:gd name="T5" fmla="*/ 1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1"/>
                    <a:pt x="13" y="4"/>
                    <a:pt x="12" y="7"/>
                  </a:cubicBezTo>
                  <a:cubicBezTo>
                    <a:pt x="11" y="10"/>
                    <a:pt x="8" y="12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55"/>
            <p:cNvSpPr/>
            <p:nvPr/>
          </p:nvSpPr>
          <p:spPr bwMode="auto">
            <a:xfrm>
              <a:off x="4270104" y="2596358"/>
              <a:ext cx="20871" cy="2019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8 h 13"/>
                <a:gd name="T4" fmla="*/ 5 w 13"/>
                <a:gd name="T5" fmla="*/ 1 h 13"/>
                <a:gd name="T6" fmla="*/ 12 w 13"/>
                <a:gd name="T7" fmla="*/ 5 h 13"/>
                <a:gd name="T8" fmla="*/ 8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56"/>
            <p:cNvSpPr/>
            <p:nvPr/>
          </p:nvSpPr>
          <p:spPr bwMode="auto">
            <a:xfrm>
              <a:off x="3390160" y="2990886"/>
              <a:ext cx="418765" cy="418765"/>
            </a:xfrm>
            <a:custGeom>
              <a:avLst/>
              <a:gdLst>
                <a:gd name="T0" fmla="*/ 144 w 263"/>
                <a:gd name="T1" fmla="*/ 144 h 263"/>
                <a:gd name="T2" fmla="*/ 7 w 263"/>
                <a:gd name="T3" fmla="*/ 256 h 263"/>
                <a:gd name="T4" fmla="*/ 118 w 263"/>
                <a:gd name="T5" fmla="*/ 118 h 263"/>
                <a:gd name="T6" fmla="*/ 256 w 263"/>
                <a:gd name="T7" fmla="*/ 7 h 263"/>
                <a:gd name="T8" fmla="*/ 144 w 263"/>
                <a:gd name="T9" fmla="*/ 1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3">
                  <a:moveTo>
                    <a:pt x="144" y="144"/>
                  </a:moveTo>
                  <a:cubicBezTo>
                    <a:pt x="76" y="213"/>
                    <a:pt x="14" y="263"/>
                    <a:pt x="7" y="256"/>
                  </a:cubicBezTo>
                  <a:cubicBezTo>
                    <a:pt x="0" y="249"/>
                    <a:pt x="50" y="187"/>
                    <a:pt x="118" y="118"/>
                  </a:cubicBezTo>
                  <a:cubicBezTo>
                    <a:pt x="187" y="49"/>
                    <a:pt x="249" y="0"/>
                    <a:pt x="256" y="7"/>
                  </a:cubicBezTo>
                  <a:cubicBezTo>
                    <a:pt x="263" y="14"/>
                    <a:pt x="213" y="76"/>
                    <a:pt x="144" y="1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57"/>
            <p:cNvSpPr/>
            <p:nvPr/>
          </p:nvSpPr>
          <p:spPr bwMode="auto">
            <a:xfrm>
              <a:off x="1429641" y="4756834"/>
              <a:ext cx="1514151" cy="475991"/>
            </a:xfrm>
            <a:custGeom>
              <a:avLst/>
              <a:gdLst>
                <a:gd name="T0" fmla="*/ 921 w 951"/>
                <a:gd name="T1" fmla="*/ 299 h 299"/>
                <a:gd name="T2" fmla="*/ 951 w 951"/>
                <a:gd name="T3" fmla="*/ 226 h 299"/>
                <a:gd name="T4" fmla="*/ 913 w 951"/>
                <a:gd name="T5" fmla="*/ 147 h 299"/>
                <a:gd name="T6" fmla="*/ 913 w 951"/>
                <a:gd name="T7" fmla="*/ 139 h 299"/>
                <a:gd name="T8" fmla="*/ 831 w 951"/>
                <a:gd name="T9" fmla="*/ 56 h 299"/>
                <a:gd name="T10" fmla="*/ 765 w 951"/>
                <a:gd name="T11" fmla="*/ 90 h 299"/>
                <a:gd name="T12" fmla="*/ 754 w 951"/>
                <a:gd name="T13" fmla="*/ 87 h 299"/>
                <a:gd name="T14" fmla="*/ 659 w 951"/>
                <a:gd name="T15" fmla="*/ 0 h 299"/>
                <a:gd name="T16" fmla="*/ 566 w 951"/>
                <a:gd name="T17" fmla="*/ 71 h 299"/>
                <a:gd name="T18" fmla="*/ 556 w 951"/>
                <a:gd name="T19" fmla="*/ 71 h 299"/>
                <a:gd name="T20" fmla="*/ 515 w 951"/>
                <a:gd name="T21" fmla="*/ 87 h 299"/>
                <a:gd name="T22" fmla="*/ 515 w 951"/>
                <a:gd name="T23" fmla="*/ 86 h 299"/>
                <a:gd name="T24" fmla="*/ 439 w 951"/>
                <a:gd name="T25" fmla="*/ 10 h 299"/>
                <a:gd name="T26" fmla="*/ 363 w 951"/>
                <a:gd name="T27" fmla="*/ 86 h 299"/>
                <a:gd name="T28" fmla="*/ 363 w 951"/>
                <a:gd name="T29" fmla="*/ 90 h 299"/>
                <a:gd name="T30" fmla="*/ 346 w 951"/>
                <a:gd name="T31" fmla="*/ 95 h 299"/>
                <a:gd name="T32" fmla="*/ 299 w 951"/>
                <a:gd name="T33" fmla="*/ 56 h 299"/>
                <a:gd name="T34" fmla="*/ 259 w 951"/>
                <a:gd name="T35" fmla="*/ 77 h 299"/>
                <a:gd name="T36" fmla="*/ 167 w 951"/>
                <a:gd name="T37" fmla="*/ 22 h 299"/>
                <a:gd name="T38" fmla="*/ 64 w 951"/>
                <a:gd name="T39" fmla="*/ 125 h 299"/>
                <a:gd name="T40" fmla="*/ 65 w 951"/>
                <a:gd name="T41" fmla="*/ 134 h 299"/>
                <a:gd name="T42" fmla="*/ 0 w 951"/>
                <a:gd name="T43" fmla="*/ 248 h 299"/>
                <a:gd name="T44" fmla="*/ 10 w 951"/>
                <a:gd name="T45" fmla="*/ 299 h 299"/>
                <a:gd name="T46" fmla="*/ 921 w 951"/>
                <a:gd name="T4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1" h="299">
                  <a:moveTo>
                    <a:pt x="921" y="299"/>
                  </a:moveTo>
                  <a:cubicBezTo>
                    <a:pt x="939" y="280"/>
                    <a:pt x="951" y="255"/>
                    <a:pt x="951" y="226"/>
                  </a:cubicBezTo>
                  <a:cubicBezTo>
                    <a:pt x="951" y="194"/>
                    <a:pt x="936" y="166"/>
                    <a:pt x="913" y="147"/>
                  </a:cubicBezTo>
                  <a:cubicBezTo>
                    <a:pt x="913" y="144"/>
                    <a:pt x="913" y="141"/>
                    <a:pt x="913" y="139"/>
                  </a:cubicBezTo>
                  <a:cubicBezTo>
                    <a:pt x="913" y="93"/>
                    <a:pt x="876" y="56"/>
                    <a:pt x="831" y="56"/>
                  </a:cubicBezTo>
                  <a:cubicBezTo>
                    <a:pt x="804" y="56"/>
                    <a:pt x="780" y="69"/>
                    <a:pt x="765" y="90"/>
                  </a:cubicBezTo>
                  <a:cubicBezTo>
                    <a:pt x="761" y="88"/>
                    <a:pt x="758" y="87"/>
                    <a:pt x="754" y="87"/>
                  </a:cubicBezTo>
                  <a:cubicBezTo>
                    <a:pt x="749" y="38"/>
                    <a:pt x="708" y="0"/>
                    <a:pt x="659" y="0"/>
                  </a:cubicBezTo>
                  <a:cubicBezTo>
                    <a:pt x="614" y="0"/>
                    <a:pt x="577" y="31"/>
                    <a:pt x="566" y="71"/>
                  </a:cubicBezTo>
                  <a:cubicBezTo>
                    <a:pt x="563" y="71"/>
                    <a:pt x="559" y="71"/>
                    <a:pt x="556" y="71"/>
                  </a:cubicBezTo>
                  <a:cubicBezTo>
                    <a:pt x="540" y="71"/>
                    <a:pt x="526" y="77"/>
                    <a:pt x="515" y="87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15" y="44"/>
                    <a:pt x="481" y="10"/>
                    <a:pt x="439" y="10"/>
                  </a:cubicBezTo>
                  <a:cubicBezTo>
                    <a:pt x="397" y="10"/>
                    <a:pt x="363" y="44"/>
                    <a:pt x="363" y="86"/>
                  </a:cubicBezTo>
                  <a:cubicBezTo>
                    <a:pt x="363" y="88"/>
                    <a:pt x="363" y="89"/>
                    <a:pt x="363" y="90"/>
                  </a:cubicBezTo>
                  <a:cubicBezTo>
                    <a:pt x="357" y="91"/>
                    <a:pt x="351" y="93"/>
                    <a:pt x="346" y="95"/>
                  </a:cubicBezTo>
                  <a:cubicBezTo>
                    <a:pt x="341" y="73"/>
                    <a:pt x="322" y="56"/>
                    <a:pt x="299" y="56"/>
                  </a:cubicBezTo>
                  <a:cubicBezTo>
                    <a:pt x="282" y="56"/>
                    <a:pt x="268" y="65"/>
                    <a:pt x="259" y="77"/>
                  </a:cubicBezTo>
                  <a:cubicBezTo>
                    <a:pt x="242" y="44"/>
                    <a:pt x="207" y="22"/>
                    <a:pt x="167" y="22"/>
                  </a:cubicBezTo>
                  <a:cubicBezTo>
                    <a:pt x="110" y="22"/>
                    <a:pt x="64" y="68"/>
                    <a:pt x="64" y="125"/>
                  </a:cubicBezTo>
                  <a:cubicBezTo>
                    <a:pt x="64" y="128"/>
                    <a:pt x="64" y="131"/>
                    <a:pt x="65" y="134"/>
                  </a:cubicBezTo>
                  <a:cubicBezTo>
                    <a:pt x="26" y="157"/>
                    <a:pt x="0" y="199"/>
                    <a:pt x="0" y="248"/>
                  </a:cubicBezTo>
                  <a:cubicBezTo>
                    <a:pt x="0" y="266"/>
                    <a:pt x="3" y="283"/>
                    <a:pt x="10" y="299"/>
                  </a:cubicBezTo>
                  <a:lnTo>
                    <a:pt x="921" y="299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1" name="Freeform 68"/>
          <p:cNvSpPr>
            <a:spLocks noEditPoints="1"/>
          </p:cNvSpPr>
          <p:nvPr/>
        </p:nvSpPr>
        <p:spPr bwMode="auto">
          <a:xfrm>
            <a:off x="5939275" y="2401732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69"/>
          <p:cNvSpPr>
            <a:spLocks noEditPoints="1"/>
          </p:cNvSpPr>
          <p:nvPr/>
        </p:nvSpPr>
        <p:spPr bwMode="auto">
          <a:xfrm>
            <a:off x="5934849" y="4703532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Donut 70"/>
          <p:cNvSpPr/>
          <p:nvPr/>
        </p:nvSpPr>
        <p:spPr>
          <a:xfrm>
            <a:off x="5695720" y="2198708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Donut 72"/>
          <p:cNvSpPr/>
          <p:nvPr/>
        </p:nvSpPr>
        <p:spPr>
          <a:xfrm>
            <a:off x="5695085" y="4493238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Box 75"/>
          <p:cNvSpPr txBox="1"/>
          <p:nvPr/>
        </p:nvSpPr>
        <p:spPr>
          <a:xfrm>
            <a:off x="6555032" y="4735151"/>
            <a:ext cx="5242560" cy="182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sz="2400" b="1" dirty="0" err="1">
                <a:latin typeface="思源黑体" panose="020B0500000000090000" charset="-122"/>
                <a:ea typeface="思源黑体" panose="020B0500000000090000" charset="-122"/>
                <a:cs typeface="+mn-ea"/>
                <a:sym typeface="Arial" panose="020B0604020202020204" pitchFamily="34" charset="0"/>
              </a:rPr>
              <a:t>解决方案</a:t>
            </a:r>
            <a:r>
              <a:rPr lang="zh-CN" altLang="en-US" sz="2400" b="1" dirty="0">
                <a:latin typeface="思源黑体" panose="020B0500000000090000" charset="-122"/>
                <a:ea typeface="思源黑体" panose="020B0500000000090000" charset="-122"/>
                <a:cs typeface="+mn-ea"/>
                <a:sym typeface="Arial" panose="020B0604020202020204" pitchFamily="34" charset="0"/>
              </a:rPr>
              <a:t>：</a:t>
            </a:r>
            <a:endParaRPr lang="en-US" altLang="zh-CN" sz="2400" b="1" dirty="0">
              <a:latin typeface="思源黑体" panose="020B0500000000090000" charset="-122"/>
              <a:ea typeface="思源黑体" panose="020B0500000000090000" charset="-122"/>
              <a:cs typeface="+mn-ea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1.</a:t>
            </a:r>
            <a:r>
              <a:rPr lang="zh-CN" altLang="en-US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确保程序使用的文件的路径为相对路径</a:t>
            </a:r>
            <a:r>
              <a:rPr lang="en-US" altLang="zh-CN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;</a:t>
            </a:r>
            <a:endParaRPr lang="en-US" altLang="zh-CN" sz="2200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2.</a:t>
            </a:r>
            <a:r>
              <a:rPr lang="zh-CN" altLang="en-US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将要使用的图片和音频的文件所在的</a:t>
            </a:r>
            <a:endParaRPr lang="en-US" altLang="zh-CN" sz="2200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文件夹和</a:t>
            </a:r>
            <a:r>
              <a:rPr lang="en-US" altLang="zh-CN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jar</a:t>
            </a:r>
            <a:r>
              <a:rPr lang="zh-CN" altLang="en-US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包放在同一目录下。</a:t>
            </a:r>
            <a:endParaRPr lang="zh-CN" altLang="en-US" sz="2200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83" name="TextBox 80"/>
          <p:cNvSpPr txBox="1"/>
          <p:nvPr/>
        </p:nvSpPr>
        <p:spPr>
          <a:xfrm>
            <a:off x="6555105" y="2585085"/>
            <a:ext cx="5648960" cy="142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GB" sz="2400" b="1" dirty="0" err="1">
                <a:latin typeface="思源黑体" panose="020B0500000000090000" charset="-122"/>
                <a:ea typeface="思源黑体" panose="020B0500000000090000" charset="-122"/>
                <a:cs typeface="+mn-ea"/>
                <a:sym typeface="Arial" panose="020B0604020202020204" pitchFamily="34" charset="0"/>
              </a:rPr>
              <a:t>遇到的问题</a:t>
            </a:r>
            <a:r>
              <a:rPr lang="zh-CN" altLang="en-US" sz="2400" dirty="0">
                <a:latin typeface="思源黑体" panose="020B0500000000090000" charset="-122"/>
                <a:ea typeface="思源黑体" panose="020B0500000000090000" charset="-122"/>
                <a:cs typeface="+mn-ea"/>
                <a:sym typeface="Arial" panose="020B0604020202020204" pitchFamily="34" charset="0"/>
              </a:rPr>
              <a:t>：</a:t>
            </a:r>
            <a:endParaRPr lang="en-US" altLang="zh-CN" sz="2400" dirty="0">
              <a:latin typeface="思源黑体" panose="020B0500000000090000" charset="-122"/>
              <a:ea typeface="思源黑体" panose="020B0500000000090000" charset="-122"/>
              <a:cs typeface="+mn-ea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在导出 </a:t>
            </a:r>
            <a:r>
              <a:rPr lang="en-US" altLang="zh-CN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jar </a:t>
            </a:r>
            <a:r>
              <a:rPr lang="zh-CN" altLang="en-US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程序时，添加的语音效果无法在</a:t>
            </a:r>
            <a:r>
              <a:rPr lang="en-US" altLang="zh-CN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jar</a:t>
            </a:r>
            <a:r>
              <a:rPr lang="zh-CN" altLang="en-US" sz="22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Arial" panose="020B0604020202020204" pitchFamily="34" charset="0"/>
              </a:rPr>
              <a:t>程序中播放。</a:t>
            </a:r>
            <a:endParaRPr lang="en-GB" sz="2200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7830" y="1087755"/>
            <a:ext cx="508254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设计中遇到的问题及解决：</a:t>
            </a:r>
            <a:endParaRPr lang="zh-CN" altLang="en-US" sz="3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2" grpId="0" bldLvl="0" animBg="1"/>
      <p:bldP spid="73" grpId="0" bldLvl="0" animBg="1"/>
      <p:bldP spid="75" grpId="0" bldLvl="0" animBg="1"/>
      <p:bldP spid="78" grpId="0"/>
      <p:bldP spid="83" grpId="0"/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4" y="2392340"/>
            <a:ext cx="12857163" cy="2087974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2639715" y="2758744"/>
            <a:ext cx="7579319" cy="11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6600" spc="3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  <a:endParaRPr lang="zh-CN" altLang="en-US" sz="6600" spc="3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5535" y="3866515"/>
            <a:ext cx="3027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2019/1/2</a:t>
            </a:r>
            <a:endParaRPr lang="en-US" altLang="zh-CN" sz="2400" b="1">
              <a:solidFill>
                <a:schemeClr val="bg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38" grpId="0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86"/>
            <a:ext cx="12855576" cy="7230864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57606" y="1942655"/>
            <a:ext cx="26720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成员介绍及分工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72185" y="193101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57606" y="2926469"/>
            <a:ext cx="23164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程序整体设计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72185" y="2914826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657606" y="3912102"/>
            <a:ext cx="23164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新增功能设计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72185" y="3900460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57606" y="4914794"/>
            <a:ext cx="19608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不足与改进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72185" y="4903150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2" grpId="0" bldLvl="0" animBg="1"/>
          <p:bldP spid="56" grpId="0" animBg="1"/>
          <p:bldP spid="58" grpId="0" bldLvl="0" animBg="1"/>
          <p:bldP spid="75" grpId="0" animBg="1"/>
          <p:bldP spid="77" grpId="0" bldLvl="0" animBg="1"/>
          <p:bldP spid="101" grpId="0" animBg="1"/>
          <p:bldP spid="103" grpId="0" bldLvl="0" animBg="1"/>
          <p:bldP spid="10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2" grpId="0" bldLvl="0" animBg="1"/>
          <p:bldP spid="56" grpId="0" animBg="1"/>
          <p:bldP spid="58" grpId="0" bldLvl="0" animBg="1"/>
          <p:bldP spid="75" grpId="0" animBg="1"/>
          <p:bldP spid="77" grpId="0" bldLvl="0" animBg="1"/>
          <p:bldP spid="101" grpId="0" animBg="1"/>
          <p:bldP spid="103" grpId="0" bldLvl="0" animBg="1"/>
          <p:bldP spid="10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2382" y="1338"/>
            <a:ext cx="12873826" cy="724108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82" y="2176703"/>
            <a:ext cx="12861130" cy="2927578"/>
          </a:xfrm>
          <a:prstGeom prst="rect">
            <a:avLst/>
          </a:prstGeom>
          <a:solidFill>
            <a:schemeClr val="accent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2" rIns="91407" bIns="4570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/>
          <p:nvPr/>
        </p:nvGrpSpPr>
        <p:grpSpPr bwMode="auto">
          <a:xfrm>
            <a:off x="5771742" y="2565735"/>
            <a:ext cx="1315616" cy="1317289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0" dirty="0">
                  <a:solidFill>
                    <a:schemeClr val="accent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5060" dirty="0">
                <a:solidFill>
                  <a:schemeClr val="accent5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4745355" y="4065905"/>
            <a:ext cx="33889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3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成员介绍及分工</a:t>
            </a:r>
            <a:endParaRPr lang="zh-CN" altLang="en-US" sz="32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2" grpId="0" animBg="1"/>
      <p:bldP spid="20" grpId="0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900430" y="245745"/>
            <a:ext cx="3067050" cy="5295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  <a:scene3d>
              <a:camera prst="orthographicFront"/>
              <a:lightRig rig="threePt" dir="t"/>
            </a:scene3d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成员介绍及分工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509905" y="1718310"/>
            <a:ext cx="13771880" cy="4099560"/>
            <a:chOff x="-803" y="2706"/>
            <a:chExt cx="21688" cy="6456"/>
          </a:xfrm>
        </p:grpSpPr>
        <p:grpSp>
          <p:nvGrpSpPr>
            <p:cNvPr id="25" name="组合 24"/>
            <p:cNvGrpSpPr/>
            <p:nvPr/>
          </p:nvGrpSpPr>
          <p:grpSpPr>
            <a:xfrm>
              <a:off x="-803" y="2706"/>
              <a:ext cx="21688" cy="6457"/>
              <a:chOff x="-910" y="2913"/>
              <a:chExt cx="21688" cy="645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16603" y="8451"/>
                <a:ext cx="250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ctr"/>
                <a:r>
                  <a:rPr lang="zh-CN" altLang="en-US" sz="3200">
                    <a:solidFill>
                      <a:srgbClr val="249EC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黑体" panose="02010609060101010101" charset="-122"/>
                    <a:ea typeface="黑体" panose="02010609060101010101" charset="-122"/>
                  </a:rPr>
                  <a:t>梁淑君</a:t>
                </a:r>
                <a:endParaRPr lang="zh-CN" altLang="en-US" sz="3200">
                  <a:solidFill>
                    <a:srgbClr val="249EC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717" y="8451"/>
                <a:ext cx="250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ctr"/>
                <a:r>
                  <a:rPr lang="zh-CN" altLang="en-US" sz="3200">
                    <a:solidFill>
                      <a:srgbClr val="249EC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黑体" panose="02010609060101010101" charset="-122"/>
                    <a:ea typeface="黑体" panose="02010609060101010101" charset="-122"/>
                  </a:rPr>
                  <a:t>何靓</a:t>
                </a:r>
                <a:endParaRPr lang="zh-CN" altLang="en-US" sz="3200">
                  <a:solidFill>
                    <a:srgbClr val="249EC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9" name="Hexagon 39"/>
              <p:cNvSpPr/>
              <p:nvPr/>
            </p:nvSpPr>
            <p:spPr>
              <a:xfrm>
                <a:off x="-910" y="2914"/>
                <a:ext cx="5845" cy="5039"/>
              </a:xfrm>
              <a:prstGeom prst="hexagon">
                <a:avLst/>
              </a:prstGeom>
              <a:blipFill dpi="0"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Hexagon 43"/>
              <p:cNvSpPr/>
              <p:nvPr/>
            </p:nvSpPr>
            <p:spPr>
              <a:xfrm>
                <a:off x="3427" y="2913"/>
                <a:ext cx="5575" cy="5040"/>
              </a:xfrm>
              <a:prstGeom prst="hexagon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Hexagon 35"/>
              <p:cNvSpPr/>
              <p:nvPr/>
            </p:nvSpPr>
            <p:spPr>
              <a:xfrm>
                <a:off x="7332" y="2914"/>
                <a:ext cx="5845" cy="5039"/>
              </a:xfrm>
              <a:prstGeom prst="hexagon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962" y="8451"/>
                <a:ext cx="250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ctr"/>
                <a:r>
                  <a:rPr lang="zh-CN" altLang="en-US" sz="3200">
                    <a:solidFill>
                      <a:srgbClr val="249EC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黑体" panose="02010609060101010101" charset="-122"/>
                    <a:ea typeface="黑体" panose="02010609060101010101" charset="-122"/>
                  </a:rPr>
                  <a:t>周涛</a:t>
                </a:r>
                <a:endParaRPr lang="zh-CN" altLang="en-US" sz="3200">
                  <a:solidFill>
                    <a:srgbClr val="249EC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60" y="8451"/>
                <a:ext cx="250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ctr"/>
                <a:r>
                  <a:rPr lang="zh-CN" altLang="en-US" sz="3200">
                    <a:solidFill>
                      <a:srgbClr val="249EC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黑体" panose="02010609060101010101" charset="-122"/>
                    <a:ea typeface="黑体" panose="02010609060101010101" charset="-122"/>
                  </a:rPr>
                  <a:t>袁安妮</a:t>
                </a:r>
                <a:endParaRPr lang="zh-CN" altLang="en-US" sz="3200">
                  <a:solidFill>
                    <a:srgbClr val="249EC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9002" y="8451"/>
                <a:ext cx="250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ctr"/>
                <a:r>
                  <a:rPr lang="zh-CN" altLang="en-US" sz="3200">
                    <a:solidFill>
                      <a:srgbClr val="249EC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黑体" panose="02010609060101010101" charset="-122"/>
                    <a:ea typeface="黑体" panose="02010609060101010101" charset="-122"/>
                  </a:rPr>
                  <a:t>邱迅</a:t>
                </a:r>
                <a:endParaRPr lang="zh-CN" altLang="en-US" sz="3200">
                  <a:solidFill>
                    <a:srgbClr val="249EC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7" name="Hexagon 40"/>
              <p:cNvSpPr/>
              <p:nvPr/>
            </p:nvSpPr>
            <p:spPr>
              <a:xfrm>
                <a:off x="11047" y="2914"/>
                <a:ext cx="5845" cy="5039"/>
              </a:xfrm>
              <a:prstGeom prst="hexagon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" name="Hexagon 43"/>
              <p:cNvSpPr/>
              <p:nvPr/>
            </p:nvSpPr>
            <p:spPr>
              <a:xfrm>
                <a:off x="14933" y="2913"/>
                <a:ext cx="5845" cy="5039"/>
              </a:xfrm>
              <a:prstGeom prst="hexagon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五角星 25"/>
            <p:cNvSpPr/>
            <p:nvPr/>
          </p:nvSpPr>
          <p:spPr>
            <a:xfrm>
              <a:off x="5042" y="8420"/>
              <a:ext cx="567" cy="567"/>
            </a:xfrm>
            <a:prstGeom prst="star5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691515" y="3087370"/>
            <a:ext cx="2254250" cy="1898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7125" y="3586480"/>
            <a:ext cx="1383665" cy="885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计算器</a:t>
            </a:r>
            <a:endParaRPr lang="zh-CN" altLang="en-US" sz="24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设计</a:t>
            </a:r>
            <a:endParaRPr lang="zh-CN" altLang="en-US" sz="24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95445" y="1757045"/>
            <a:ext cx="6822440" cy="642620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3162300" y="1825625"/>
            <a:ext cx="833120" cy="4423410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95445" y="2715895"/>
            <a:ext cx="6822440" cy="642620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95445" y="3708400"/>
            <a:ext cx="6822440" cy="642620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95445" y="4711065"/>
            <a:ext cx="6822440" cy="642620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6150" y="1874520"/>
            <a:ext cx="5287010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袁安妮：代码编写及程序界面设计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11955" y="5707380"/>
            <a:ext cx="6822440" cy="642620"/>
          </a:xfrm>
          <a:prstGeom prst="roundRect">
            <a:avLst>
              <a:gd name="adj" fmla="val 2682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4756150" y="2871470"/>
            <a:ext cx="5287010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周涛：使用文档编写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4756150" y="3863340"/>
            <a:ext cx="5287010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邱迅：答辩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PPT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制作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4756150" y="4866005"/>
            <a:ext cx="5287010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何靓：设计文档编写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4756150" y="5862320"/>
            <a:ext cx="5287010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梁淑君：测试文档编写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900430" y="245745"/>
            <a:ext cx="3067050" cy="5295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  <a:scene3d>
              <a:camera prst="orthographicFront"/>
              <a:lightRig rig="threePt" dir="t"/>
            </a:scene3d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成员介绍及分工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3" grpId="0" bldLvl="0" animBg="1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2382" y="1338"/>
            <a:ext cx="12873826" cy="724108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82" y="2176703"/>
            <a:ext cx="12861130" cy="2927578"/>
          </a:xfrm>
          <a:prstGeom prst="rect">
            <a:avLst/>
          </a:prstGeom>
          <a:solidFill>
            <a:schemeClr val="accent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2" rIns="91407" bIns="4570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/>
          <p:nvPr/>
        </p:nvGrpSpPr>
        <p:grpSpPr bwMode="auto">
          <a:xfrm>
            <a:off x="5774917" y="2662255"/>
            <a:ext cx="1315616" cy="1317289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0" dirty="0">
                  <a:solidFill>
                    <a:schemeClr val="accent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5060" dirty="0">
                <a:solidFill>
                  <a:schemeClr val="accent5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" name="文本框 66"/>
          <p:cNvSpPr txBox="1">
            <a:spLocks noChangeArrowheads="1"/>
          </p:cNvSpPr>
          <p:nvPr/>
        </p:nvSpPr>
        <p:spPr bwMode="auto">
          <a:xfrm>
            <a:off x="4745355" y="4065905"/>
            <a:ext cx="33889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3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程序整体设计</a:t>
            </a:r>
            <a:endParaRPr lang="zh-CN" altLang="en-US" sz="32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2" grpId="0" animBg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89855" y="775335"/>
            <a:ext cx="2479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/>
              <a:t>程序需求分析</a:t>
            </a:r>
            <a:endParaRPr lang="zh-CN" altLang="en-US" sz="2400" b="1"/>
          </a:p>
        </p:txBody>
      </p:sp>
      <p:sp>
        <p:nvSpPr>
          <p:cNvPr id="22" name="椭圆 21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-138430" y="245745"/>
            <a:ext cx="6115050" cy="5295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  <a:scene3d>
              <a:camera prst="orthographicFront"/>
              <a:lightRig rig="threePt" dir="t"/>
            </a:scene3d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程序整体设计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5_4[R)(ITW%F016K(M0E4Z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3905" y="1460500"/>
            <a:ext cx="8791575" cy="5554980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967480" y="3702288"/>
            <a:ext cx="1628210" cy="1679119"/>
            <a:chOff x="6471" y="6081"/>
            <a:chExt cx="3057" cy="3058"/>
          </a:xfrm>
        </p:grpSpPr>
        <p:sp>
          <p:nvSpPr>
            <p:cNvPr id="34" name="TextBox 33"/>
            <p:cNvSpPr txBox="1"/>
            <p:nvPr/>
          </p:nvSpPr>
          <p:spPr>
            <a:xfrm>
              <a:off x="7185" y="6725"/>
              <a:ext cx="1865" cy="1519"/>
            </a:xfrm>
            <a:prstGeom prst="rect">
              <a:avLst/>
            </a:prstGeom>
            <a:noFill/>
          </p:spPr>
          <p:txBody>
            <a:bodyPr wrap="square" lIns="96377" tIns="48189" rIns="96377" bIns="48189" rtlCol="0" anchor="ctr">
              <a:spAutoFit/>
            </a:bodyPr>
            <a:lstStyle>
              <a:defPPr>
                <a:defRPr lang="zh-CN"/>
              </a:defPPr>
              <a:lvl1pPr algn="ctr">
                <a:defRPr sz="16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✖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6471" y="6081"/>
              <a:ext cx="3057" cy="3058"/>
            </a:xfrm>
            <a:custGeom>
              <a:avLst/>
              <a:gdLst/>
              <a:ahLst/>
              <a:cxnLst/>
              <a:rect l="l" t="t" r="r" b="b"/>
              <a:pathLst>
                <a:path w="1487948" h="1487615">
                  <a:moveTo>
                    <a:pt x="743975" y="297790"/>
                  </a:moveTo>
                  <a:cubicBezTo>
                    <a:pt x="496116" y="297790"/>
                    <a:pt x="295186" y="497479"/>
                    <a:pt x="295186" y="743808"/>
                  </a:cubicBezTo>
                  <a:cubicBezTo>
                    <a:pt x="295186" y="990137"/>
                    <a:pt x="496116" y="1189826"/>
                    <a:pt x="743975" y="1189826"/>
                  </a:cubicBezTo>
                  <a:cubicBezTo>
                    <a:pt x="991834" y="1189826"/>
                    <a:pt x="1192764" y="990137"/>
                    <a:pt x="1192764" y="743808"/>
                  </a:cubicBezTo>
                  <a:cubicBezTo>
                    <a:pt x="1192764" y="497479"/>
                    <a:pt x="991834" y="297790"/>
                    <a:pt x="743975" y="297790"/>
                  </a:cubicBezTo>
                  <a:close/>
                  <a:moveTo>
                    <a:pt x="693753" y="0"/>
                  </a:moveTo>
                  <a:lnTo>
                    <a:pt x="770837" y="149228"/>
                  </a:lnTo>
                  <a:lnTo>
                    <a:pt x="801203" y="151560"/>
                  </a:lnTo>
                  <a:lnTo>
                    <a:pt x="829233" y="153891"/>
                  </a:lnTo>
                  <a:lnTo>
                    <a:pt x="857264" y="158555"/>
                  </a:lnTo>
                  <a:lnTo>
                    <a:pt x="885294" y="163218"/>
                  </a:lnTo>
                  <a:lnTo>
                    <a:pt x="997416" y="41970"/>
                  </a:lnTo>
                  <a:lnTo>
                    <a:pt x="1018439" y="48965"/>
                  </a:lnTo>
                  <a:lnTo>
                    <a:pt x="1037126" y="58292"/>
                  </a:lnTo>
                  <a:lnTo>
                    <a:pt x="1076835" y="74614"/>
                  </a:lnTo>
                  <a:lnTo>
                    <a:pt x="1069828" y="240164"/>
                  </a:lnTo>
                  <a:lnTo>
                    <a:pt x="1093186" y="256485"/>
                  </a:lnTo>
                  <a:lnTo>
                    <a:pt x="1116545" y="272807"/>
                  </a:lnTo>
                  <a:lnTo>
                    <a:pt x="1139904" y="291461"/>
                  </a:lnTo>
                  <a:lnTo>
                    <a:pt x="1160927" y="312446"/>
                  </a:lnTo>
                  <a:lnTo>
                    <a:pt x="1312758" y="261149"/>
                  </a:lnTo>
                  <a:lnTo>
                    <a:pt x="1340789" y="298456"/>
                  </a:lnTo>
                  <a:lnTo>
                    <a:pt x="1352468" y="317109"/>
                  </a:lnTo>
                  <a:lnTo>
                    <a:pt x="1368819" y="335763"/>
                  </a:lnTo>
                  <a:lnTo>
                    <a:pt x="1280056" y="468669"/>
                  </a:lnTo>
                  <a:lnTo>
                    <a:pt x="1287064" y="480327"/>
                  </a:lnTo>
                  <a:lnTo>
                    <a:pt x="1294071" y="496649"/>
                  </a:lnTo>
                  <a:lnTo>
                    <a:pt x="1305750" y="522298"/>
                  </a:lnTo>
                  <a:lnTo>
                    <a:pt x="1315094" y="547946"/>
                  </a:lnTo>
                  <a:lnTo>
                    <a:pt x="1324437" y="575926"/>
                  </a:lnTo>
                  <a:lnTo>
                    <a:pt x="1476269" y="608570"/>
                  </a:lnTo>
                  <a:lnTo>
                    <a:pt x="1483276" y="652872"/>
                  </a:lnTo>
                  <a:lnTo>
                    <a:pt x="1487948" y="701837"/>
                  </a:lnTo>
                  <a:lnTo>
                    <a:pt x="1350132" y="774120"/>
                  </a:lnTo>
                  <a:lnTo>
                    <a:pt x="1347796" y="802100"/>
                  </a:lnTo>
                  <a:lnTo>
                    <a:pt x="1345460" y="830080"/>
                  </a:lnTo>
                  <a:lnTo>
                    <a:pt x="1340789" y="855729"/>
                  </a:lnTo>
                  <a:lnTo>
                    <a:pt x="1333781" y="886040"/>
                  </a:lnTo>
                  <a:lnTo>
                    <a:pt x="1448238" y="988635"/>
                  </a:lnTo>
                  <a:lnTo>
                    <a:pt x="1431887" y="1032937"/>
                  </a:lnTo>
                  <a:lnTo>
                    <a:pt x="1410865" y="1077239"/>
                  </a:lnTo>
                  <a:lnTo>
                    <a:pt x="1259033" y="1067912"/>
                  </a:lnTo>
                  <a:lnTo>
                    <a:pt x="1242682" y="1093560"/>
                  </a:lnTo>
                  <a:lnTo>
                    <a:pt x="1226331" y="1116877"/>
                  </a:lnTo>
                  <a:lnTo>
                    <a:pt x="1209980" y="1137862"/>
                  </a:lnTo>
                  <a:lnTo>
                    <a:pt x="1191293" y="1158848"/>
                  </a:lnTo>
                  <a:lnTo>
                    <a:pt x="1235674" y="1303412"/>
                  </a:lnTo>
                  <a:lnTo>
                    <a:pt x="1198301" y="1336056"/>
                  </a:lnTo>
                  <a:lnTo>
                    <a:pt x="1179614" y="1350046"/>
                  </a:lnTo>
                  <a:lnTo>
                    <a:pt x="1158591" y="1364036"/>
                  </a:lnTo>
                  <a:lnTo>
                    <a:pt x="1030118" y="1282427"/>
                  </a:lnTo>
                  <a:lnTo>
                    <a:pt x="1006759" y="1294085"/>
                  </a:lnTo>
                  <a:lnTo>
                    <a:pt x="981065" y="1305744"/>
                  </a:lnTo>
                  <a:lnTo>
                    <a:pt x="955370" y="1315071"/>
                  </a:lnTo>
                  <a:lnTo>
                    <a:pt x="927340" y="1324397"/>
                  </a:lnTo>
                  <a:lnTo>
                    <a:pt x="892302" y="1475957"/>
                  </a:lnTo>
                  <a:lnTo>
                    <a:pt x="845584" y="1482952"/>
                  </a:lnTo>
                  <a:lnTo>
                    <a:pt x="798867" y="1487615"/>
                  </a:lnTo>
                  <a:lnTo>
                    <a:pt x="728791" y="1350046"/>
                  </a:lnTo>
                  <a:lnTo>
                    <a:pt x="700761" y="1350046"/>
                  </a:lnTo>
                  <a:lnTo>
                    <a:pt x="672730" y="1345382"/>
                  </a:lnTo>
                  <a:lnTo>
                    <a:pt x="642364" y="1343051"/>
                  </a:lnTo>
                  <a:lnTo>
                    <a:pt x="616669" y="1336056"/>
                  </a:lnTo>
                  <a:lnTo>
                    <a:pt x="511555" y="1450308"/>
                  </a:lnTo>
                  <a:lnTo>
                    <a:pt x="488197" y="1443313"/>
                  </a:lnTo>
                  <a:lnTo>
                    <a:pt x="467174" y="1436318"/>
                  </a:lnTo>
                  <a:lnTo>
                    <a:pt x="422792" y="1417665"/>
                  </a:lnTo>
                  <a:lnTo>
                    <a:pt x="429800" y="1259110"/>
                  </a:lnTo>
                  <a:lnTo>
                    <a:pt x="406441" y="1242788"/>
                  </a:lnTo>
                  <a:lnTo>
                    <a:pt x="383083" y="1226467"/>
                  </a:lnTo>
                  <a:lnTo>
                    <a:pt x="362060" y="1210145"/>
                  </a:lnTo>
                  <a:lnTo>
                    <a:pt x="341037" y="1191491"/>
                  </a:lnTo>
                  <a:lnTo>
                    <a:pt x="184534" y="1238125"/>
                  </a:lnTo>
                  <a:lnTo>
                    <a:pt x="156503" y="1205481"/>
                  </a:lnTo>
                  <a:lnTo>
                    <a:pt x="130809" y="1170506"/>
                  </a:lnTo>
                  <a:lnTo>
                    <a:pt x="219572" y="1032937"/>
                  </a:lnTo>
                  <a:lnTo>
                    <a:pt x="207893" y="1007288"/>
                  </a:lnTo>
                  <a:lnTo>
                    <a:pt x="193877" y="981640"/>
                  </a:lnTo>
                  <a:lnTo>
                    <a:pt x="182198" y="955991"/>
                  </a:lnTo>
                  <a:lnTo>
                    <a:pt x="172854" y="928011"/>
                  </a:lnTo>
                  <a:lnTo>
                    <a:pt x="14015" y="893036"/>
                  </a:lnTo>
                  <a:lnTo>
                    <a:pt x="7008" y="848734"/>
                  </a:lnTo>
                  <a:lnTo>
                    <a:pt x="0" y="806763"/>
                  </a:lnTo>
                  <a:lnTo>
                    <a:pt x="147160" y="732149"/>
                  </a:lnTo>
                  <a:lnTo>
                    <a:pt x="149496" y="701837"/>
                  </a:lnTo>
                  <a:lnTo>
                    <a:pt x="151832" y="671525"/>
                  </a:lnTo>
                  <a:lnTo>
                    <a:pt x="156503" y="643545"/>
                  </a:lnTo>
                  <a:lnTo>
                    <a:pt x="161175" y="615565"/>
                  </a:lnTo>
                  <a:lnTo>
                    <a:pt x="39710" y="501312"/>
                  </a:lnTo>
                  <a:lnTo>
                    <a:pt x="53725" y="461674"/>
                  </a:lnTo>
                  <a:lnTo>
                    <a:pt x="70076" y="424367"/>
                  </a:lnTo>
                  <a:lnTo>
                    <a:pt x="238259" y="431362"/>
                  </a:lnTo>
                  <a:lnTo>
                    <a:pt x="254610" y="408045"/>
                  </a:lnTo>
                  <a:lnTo>
                    <a:pt x="273297" y="384728"/>
                  </a:lnTo>
                  <a:lnTo>
                    <a:pt x="289648" y="361411"/>
                  </a:lnTo>
                  <a:lnTo>
                    <a:pt x="310671" y="340426"/>
                  </a:lnTo>
                  <a:lnTo>
                    <a:pt x="259282" y="177208"/>
                  </a:lnTo>
                  <a:lnTo>
                    <a:pt x="289648" y="151560"/>
                  </a:lnTo>
                  <a:lnTo>
                    <a:pt x="322350" y="128243"/>
                  </a:lnTo>
                  <a:lnTo>
                    <a:pt x="467174" y="219179"/>
                  </a:lnTo>
                  <a:lnTo>
                    <a:pt x="492868" y="205188"/>
                  </a:lnTo>
                  <a:lnTo>
                    <a:pt x="518563" y="193530"/>
                  </a:lnTo>
                  <a:lnTo>
                    <a:pt x="546593" y="184203"/>
                  </a:lnTo>
                  <a:lnTo>
                    <a:pt x="574624" y="174876"/>
                  </a:lnTo>
                  <a:lnTo>
                    <a:pt x="609662" y="9327"/>
                  </a:lnTo>
                  <a:lnTo>
                    <a:pt x="630685" y="6995"/>
                  </a:lnTo>
                  <a:lnTo>
                    <a:pt x="651707" y="2332"/>
                  </a:ln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89" rIns="0" bIns="48189" anchor="ctr"/>
            <a:lstStyle/>
            <a:p>
              <a:pPr algn="ctr" defTabSz="963930">
                <a:lnSpc>
                  <a:spcPct val="120000"/>
                </a:lnSpc>
                <a:spcBef>
                  <a:spcPts val="635"/>
                </a:spcBef>
                <a:spcAft>
                  <a:spcPts val="635"/>
                </a:spcAft>
                <a:defRPr/>
              </a:pP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45895" y="3702050"/>
            <a:ext cx="1661795" cy="1708150"/>
            <a:chOff x="1519" y="5800"/>
            <a:chExt cx="3374" cy="3374"/>
          </a:xfrm>
        </p:grpSpPr>
        <p:sp>
          <p:nvSpPr>
            <p:cNvPr id="31" name="TextBox 30"/>
            <p:cNvSpPr txBox="1"/>
            <p:nvPr/>
          </p:nvSpPr>
          <p:spPr>
            <a:xfrm>
              <a:off x="2274" y="5858"/>
              <a:ext cx="1865" cy="2813"/>
            </a:xfrm>
            <a:prstGeom prst="rect">
              <a:avLst/>
            </a:prstGeom>
            <a:noFill/>
          </p:spPr>
          <p:txBody>
            <a:bodyPr wrap="square" lIns="96377" tIns="48189" rIns="96377" bIns="48189" rtlCol="0" anchor="ctr">
              <a:spAutoFit/>
            </a:bodyPr>
            <a:lstStyle>
              <a:defPPr>
                <a:defRPr lang="zh-CN"/>
              </a:defPPr>
              <a:lvl1pPr algn="ctr">
                <a:defRPr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7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+</a:t>
              </a:r>
              <a:endParaRPr lang="en-US" sz="7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1519" y="5800"/>
              <a:ext cx="3374" cy="3374"/>
            </a:xfrm>
            <a:custGeom>
              <a:avLst/>
              <a:gdLst/>
              <a:ahLst/>
              <a:cxnLst/>
              <a:rect l="l" t="t" r="r" b="b"/>
              <a:pathLst>
                <a:path w="2075647" h="2080525">
                  <a:moveTo>
                    <a:pt x="1036488" y="349870"/>
                  </a:moveTo>
                  <a:cubicBezTo>
                    <a:pt x="655847" y="349870"/>
                    <a:pt x="347277" y="658371"/>
                    <a:pt x="347277" y="1038927"/>
                  </a:cubicBezTo>
                  <a:cubicBezTo>
                    <a:pt x="347277" y="1419483"/>
                    <a:pt x="655847" y="1727984"/>
                    <a:pt x="1036488" y="1727984"/>
                  </a:cubicBezTo>
                  <a:cubicBezTo>
                    <a:pt x="1417129" y="1727984"/>
                    <a:pt x="1725699" y="1419483"/>
                    <a:pt x="1725699" y="1038927"/>
                  </a:cubicBezTo>
                  <a:cubicBezTo>
                    <a:pt x="1725699" y="658371"/>
                    <a:pt x="1417129" y="349870"/>
                    <a:pt x="1036488" y="349870"/>
                  </a:cubicBezTo>
                  <a:close/>
                  <a:moveTo>
                    <a:pt x="1096908" y="0"/>
                  </a:moveTo>
                  <a:lnTo>
                    <a:pt x="1138010" y="2569"/>
                  </a:lnTo>
                  <a:lnTo>
                    <a:pt x="1179112" y="7706"/>
                  </a:lnTo>
                  <a:lnTo>
                    <a:pt x="1230489" y="174661"/>
                  </a:lnTo>
                  <a:lnTo>
                    <a:pt x="1261315" y="182367"/>
                  </a:lnTo>
                  <a:lnTo>
                    <a:pt x="1292142" y="192641"/>
                  </a:lnTo>
                  <a:lnTo>
                    <a:pt x="1322968" y="200347"/>
                  </a:lnTo>
                  <a:lnTo>
                    <a:pt x="1353795" y="213190"/>
                  </a:lnTo>
                  <a:lnTo>
                    <a:pt x="1487376" y="100173"/>
                  </a:lnTo>
                  <a:lnTo>
                    <a:pt x="1523340" y="118153"/>
                  </a:lnTo>
                  <a:lnTo>
                    <a:pt x="1559304" y="138702"/>
                  </a:lnTo>
                  <a:lnTo>
                    <a:pt x="1538753" y="313363"/>
                  </a:lnTo>
                  <a:lnTo>
                    <a:pt x="1569580" y="333912"/>
                  </a:lnTo>
                  <a:lnTo>
                    <a:pt x="1595269" y="354460"/>
                  </a:lnTo>
                  <a:lnTo>
                    <a:pt x="1618388" y="375008"/>
                  </a:lnTo>
                  <a:lnTo>
                    <a:pt x="1644077" y="398125"/>
                  </a:lnTo>
                  <a:lnTo>
                    <a:pt x="1811054" y="344186"/>
                  </a:lnTo>
                  <a:lnTo>
                    <a:pt x="1836742" y="375008"/>
                  </a:lnTo>
                  <a:lnTo>
                    <a:pt x="1862431" y="405831"/>
                  </a:lnTo>
                  <a:lnTo>
                    <a:pt x="1777658" y="562512"/>
                  </a:lnTo>
                  <a:lnTo>
                    <a:pt x="1811054" y="619021"/>
                  </a:lnTo>
                  <a:lnTo>
                    <a:pt x="1823898" y="647275"/>
                  </a:lnTo>
                  <a:lnTo>
                    <a:pt x="1839311" y="678097"/>
                  </a:lnTo>
                  <a:lnTo>
                    <a:pt x="2019132" y="693508"/>
                  </a:lnTo>
                  <a:lnTo>
                    <a:pt x="2031976" y="732037"/>
                  </a:lnTo>
                  <a:lnTo>
                    <a:pt x="2042252" y="770565"/>
                  </a:lnTo>
                  <a:lnTo>
                    <a:pt x="1900964" y="881013"/>
                  </a:lnTo>
                  <a:lnTo>
                    <a:pt x="1906102" y="914404"/>
                  </a:lnTo>
                  <a:lnTo>
                    <a:pt x="1911240" y="945226"/>
                  </a:lnTo>
                  <a:lnTo>
                    <a:pt x="1913808" y="981186"/>
                  </a:lnTo>
                  <a:lnTo>
                    <a:pt x="1913808" y="1014577"/>
                  </a:lnTo>
                  <a:lnTo>
                    <a:pt x="2075647" y="1096771"/>
                  </a:lnTo>
                  <a:lnTo>
                    <a:pt x="2073078" y="1135299"/>
                  </a:lnTo>
                  <a:lnTo>
                    <a:pt x="2067941" y="1173827"/>
                  </a:lnTo>
                  <a:lnTo>
                    <a:pt x="1893257" y="1225198"/>
                  </a:lnTo>
                  <a:lnTo>
                    <a:pt x="1885551" y="1258589"/>
                  </a:lnTo>
                  <a:lnTo>
                    <a:pt x="1875275" y="1289412"/>
                  </a:lnTo>
                  <a:lnTo>
                    <a:pt x="1865000" y="1320235"/>
                  </a:lnTo>
                  <a:lnTo>
                    <a:pt x="1854724" y="1351057"/>
                  </a:lnTo>
                  <a:lnTo>
                    <a:pt x="1975461" y="1494896"/>
                  </a:lnTo>
                  <a:lnTo>
                    <a:pt x="1957479" y="1528287"/>
                  </a:lnTo>
                  <a:lnTo>
                    <a:pt x="1942066" y="1559110"/>
                  </a:lnTo>
                  <a:lnTo>
                    <a:pt x="1754538" y="1538561"/>
                  </a:lnTo>
                  <a:lnTo>
                    <a:pt x="1736556" y="1564247"/>
                  </a:lnTo>
                  <a:lnTo>
                    <a:pt x="1716005" y="1592501"/>
                  </a:lnTo>
                  <a:lnTo>
                    <a:pt x="1692886" y="1615618"/>
                  </a:lnTo>
                  <a:lnTo>
                    <a:pt x="1672335" y="1641303"/>
                  </a:lnTo>
                  <a:lnTo>
                    <a:pt x="1728850" y="1821102"/>
                  </a:lnTo>
                  <a:lnTo>
                    <a:pt x="1700592" y="1844219"/>
                  </a:lnTo>
                  <a:lnTo>
                    <a:pt x="1672335" y="1864767"/>
                  </a:lnTo>
                  <a:lnTo>
                    <a:pt x="1507927" y="1774868"/>
                  </a:lnTo>
                  <a:lnTo>
                    <a:pt x="1451412" y="1808259"/>
                  </a:lnTo>
                  <a:lnTo>
                    <a:pt x="1420585" y="1823670"/>
                  </a:lnTo>
                  <a:lnTo>
                    <a:pt x="1392328" y="1839081"/>
                  </a:lnTo>
                  <a:lnTo>
                    <a:pt x="1374346" y="2026586"/>
                  </a:lnTo>
                  <a:lnTo>
                    <a:pt x="1340950" y="2039428"/>
                  </a:lnTo>
                  <a:lnTo>
                    <a:pt x="1307555" y="2047134"/>
                  </a:lnTo>
                  <a:lnTo>
                    <a:pt x="1186818" y="1898158"/>
                  </a:lnTo>
                  <a:lnTo>
                    <a:pt x="1155992" y="1903295"/>
                  </a:lnTo>
                  <a:lnTo>
                    <a:pt x="1122596" y="1908432"/>
                  </a:lnTo>
                  <a:lnTo>
                    <a:pt x="1091770" y="1911001"/>
                  </a:lnTo>
                  <a:lnTo>
                    <a:pt x="1058375" y="1911001"/>
                  </a:lnTo>
                  <a:lnTo>
                    <a:pt x="971033" y="2080525"/>
                  </a:lnTo>
                  <a:lnTo>
                    <a:pt x="935069" y="2077957"/>
                  </a:lnTo>
                  <a:lnTo>
                    <a:pt x="901674" y="2072819"/>
                  </a:lnTo>
                  <a:lnTo>
                    <a:pt x="845158" y="1890452"/>
                  </a:lnTo>
                  <a:lnTo>
                    <a:pt x="814332" y="1882747"/>
                  </a:lnTo>
                  <a:lnTo>
                    <a:pt x="780937" y="1875041"/>
                  </a:lnTo>
                  <a:lnTo>
                    <a:pt x="750110" y="1864767"/>
                  </a:lnTo>
                  <a:lnTo>
                    <a:pt x="719284" y="1851924"/>
                  </a:lnTo>
                  <a:lnTo>
                    <a:pt x="577996" y="1975215"/>
                  </a:lnTo>
                  <a:lnTo>
                    <a:pt x="544601" y="1959803"/>
                  </a:lnTo>
                  <a:lnTo>
                    <a:pt x="511205" y="1939255"/>
                  </a:lnTo>
                  <a:lnTo>
                    <a:pt x="531756" y="1754319"/>
                  </a:lnTo>
                  <a:lnTo>
                    <a:pt x="506068" y="1733771"/>
                  </a:lnTo>
                  <a:lnTo>
                    <a:pt x="480379" y="1713223"/>
                  </a:lnTo>
                  <a:lnTo>
                    <a:pt x="454690" y="1690106"/>
                  </a:lnTo>
                  <a:lnTo>
                    <a:pt x="431570" y="1669557"/>
                  </a:lnTo>
                  <a:lnTo>
                    <a:pt x="254318" y="1726065"/>
                  </a:lnTo>
                  <a:lnTo>
                    <a:pt x="231198" y="1697811"/>
                  </a:lnTo>
                  <a:lnTo>
                    <a:pt x="208079" y="1666989"/>
                  </a:lnTo>
                  <a:lnTo>
                    <a:pt x="297989" y="1505170"/>
                  </a:lnTo>
                  <a:lnTo>
                    <a:pt x="264594" y="1446093"/>
                  </a:lnTo>
                  <a:lnTo>
                    <a:pt x="249181" y="1417839"/>
                  </a:lnTo>
                  <a:lnTo>
                    <a:pt x="236336" y="1387017"/>
                  </a:lnTo>
                  <a:lnTo>
                    <a:pt x="51378" y="1371606"/>
                  </a:lnTo>
                  <a:lnTo>
                    <a:pt x="41102" y="1338214"/>
                  </a:lnTo>
                  <a:lnTo>
                    <a:pt x="30827" y="1302255"/>
                  </a:lnTo>
                  <a:lnTo>
                    <a:pt x="172114" y="1184101"/>
                  </a:lnTo>
                  <a:lnTo>
                    <a:pt x="166977" y="1153279"/>
                  </a:lnTo>
                  <a:lnTo>
                    <a:pt x="164408" y="1119888"/>
                  </a:lnTo>
                  <a:lnTo>
                    <a:pt x="161839" y="1086497"/>
                  </a:lnTo>
                  <a:lnTo>
                    <a:pt x="159270" y="1053105"/>
                  </a:lnTo>
                  <a:lnTo>
                    <a:pt x="0" y="970912"/>
                  </a:lnTo>
                  <a:lnTo>
                    <a:pt x="2569" y="929815"/>
                  </a:lnTo>
                  <a:lnTo>
                    <a:pt x="7707" y="893855"/>
                  </a:lnTo>
                  <a:lnTo>
                    <a:pt x="179821" y="842484"/>
                  </a:lnTo>
                  <a:lnTo>
                    <a:pt x="187528" y="811662"/>
                  </a:lnTo>
                  <a:lnTo>
                    <a:pt x="200372" y="778271"/>
                  </a:lnTo>
                  <a:lnTo>
                    <a:pt x="210647" y="747448"/>
                  </a:lnTo>
                  <a:lnTo>
                    <a:pt x="220923" y="714057"/>
                  </a:lnTo>
                  <a:lnTo>
                    <a:pt x="105324" y="577924"/>
                  </a:lnTo>
                  <a:lnTo>
                    <a:pt x="123306" y="544533"/>
                  </a:lnTo>
                  <a:lnTo>
                    <a:pt x="141288" y="511141"/>
                  </a:lnTo>
                  <a:lnTo>
                    <a:pt x="321109" y="529121"/>
                  </a:lnTo>
                  <a:lnTo>
                    <a:pt x="339091" y="503436"/>
                  </a:lnTo>
                  <a:lnTo>
                    <a:pt x="359642" y="477750"/>
                  </a:lnTo>
                  <a:lnTo>
                    <a:pt x="380193" y="449496"/>
                  </a:lnTo>
                  <a:lnTo>
                    <a:pt x="403313" y="426379"/>
                  </a:lnTo>
                  <a:lnTo>
                    <a:pt x="349366" y="259424"/>
                  </a:lnTo>
                  <a:lnTo>
                    <a:pt x="380193" y="233738"/>
                  </a:lnTo>
                  <a:lnTo>
                    <a:pt x="411019" y="205484"/>
                  </a:lnTo>
                  <a:lnTo>
                    <a:pt x="567720" y="292815"/>
                  </a:lnTo>
                  <a:lnTo>
                    <a:pt x="624236" y="259424"/>
                  </a:lnTo>
                  <a:lnTo>
                    <a:pt x="655062" y="244012"/>
                  </a:lnTo>
                  <a:lnTo>
                    <a:pt x="683320" y="231170"/>
                  </a:lnTo>
                  <a:lnTo>
                    <a:pt x="698733" y="53940"/>
                  </a:lnTo>
                  <a:lnTo>
                    <a:pt x="737266" y="41097"/>
                  </a:lnTo>
                  <a:lnTo>
                    <a:pt x="775799" y="30823"/>
                  </a:lnTo>
                  <a:lnTo>
                    <a:pt x="886260" y="166956"/>
                  </a:lnTo>
                  <a:lnTo>
                    <a:pt x="919656" y="161819"/>
                  </a:lnTo>
                  <a:lnTo>
                    <a:pt x="953051" y="159250"/>
                  </a:lnTo>
                  <a:lnTo>
                    <a:pt x="983877" y="156682"/>
                  </a:lnTo>
                  <a:lnTo>
                    <a:pt x="1017273" y="154113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89" rIns="0" bIns="48189" anchor="ctr"/>
            <a:lstStyle/>
            <a:p>
              <a:pPr algn="ctr" defTabSz="963930">
                <a:lnSpc>
                  <a:spcPct val="120000"/>
                </a:lnSpc>
                <a:spcBef>
                  <a:spcPts val="635"/>
                </a:spcBef>
                <a:spcAft>
                  <a:spcPts val="635"/>
                </a:spcAft>
                <a:defRPr/>
              </a:pP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675505" y="1891123"/>
            <a:ext cx="1630680" cy="1584960"/>
            <a:chOff x="7287" y="3311"/>
            <a:chExt cx="3003" cy="2922"/>
          </a:xfrm>
        </p:grpSpPr>
        <p:sp>
          <p:nvSpPr>
            <p:cNvPr id="35" name="TextBox 34"/>
            <p:cNvSpPr txBox="1"/>
            <p:nvPr/>
          </p:nvSpPr>
          <p:spPr>
            <a:xfrm>
              <a:off x="7729" y="3734"/>
              <a:ext cx="2032" cy="1809"/>
            </a:xfrm>
            <a:prstGeom prst="rect">
              <a:avLst/>
            </a:prstGeom>
            <a:noFill/>
          </p:spPr>
          <p:txBody>
            <a:bodyPr wrap="square" lIns="96377" tIns="48189" rIns="96377" bIns="48189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8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charset="0"/>
                  <a:ea typeface="微软雅黑" panose="020B0503020204020204" pitchFamily="34" charset="-122"/>
                  <a:cs typeface="Agency FB" panose="020B0503020202020204" charset="0"/>
                  <a:sym typeface="Arial" panose="020B0604020202020204" pitchFamily="34" charset="0"/>
                </a:rPr>
                <a:t>/</a:t>
              </a:r>
              <a:endParaRPr lang="en-US" altLang="zh-CN" sz="48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charset="0"/>
                <a:ea typeface="微软雅黑" panose="020B0503020204020204" pitchFamily="34" charset="-122"/>
                <a:cs typeface="Agency FB" panose="020B050302020202020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7287" y="3311"/>
              <a:ext cx="3003" cy="2922"/>
            </a:xfrm>
            <a:custGeom>
              <a:avLst/>
              <a:gdLst/>
              <a:ahLst/>
              <a:cxnLst/>
              <a:rect l="l" t="t" r="r" b="b"/>
              <a:pathLst>
                <a:path w="1487948" h="1487615">
                  <a:moveTo>
                    <a:pt x="743975" y="297790"/>
                  </a:moveTo>
                  <a:cubicBezTo>
                    <a:pt x="496116" y="297790"/>
                    <a:pt x="295186" y="497479"/>
                    <a:pt x="295186" y="743808"/>
                  </a:cubicBezTo>
                  <a:cubicBezTo>
                    <a:pt x="295186" y="990137"/>
                    <a:pt x="496116" y="1189826"/>
                    <a:pt x="743975" y="1189826"/>
                  </a:cubicBezTo>
                  <a:cubicBezTo>
                    <a:pt x="991834" y="1189826"/>
                    <a:pt x="1192764" y="990137"/>
                    <a:pt x="1192764" y="743808"/>
                  </a:cubicBezTo>
                  <a:cubicBezTo>
                    <a:pt x="1192764" y="497479"/>
                    <a:pt x="991834" y="297790"/>
                    <a:pt x="743975" y="297790"/>
                  </a:cubicBezTo>
                  <a:close/>
                  <a:moveTo>
                    <a:pt x="693753" y="0"/>
                  </a:moveTo>
                  <a:lnTo>
                    <a:pt x="770837" y="149228"/>
                  </a:lnTo>
                  <a:lnTo>
                    <a:pt x="801203" y="151560"/>
                  </a:lnTo>
                  <a:lnTo>
                    <a:pt x="829233" y="153891"/>
                  </a:lnTo>
                  <a:lnTo>
                    <a:pt x="857264" y="158555"/>
                  </a:lnTo>
                  <a:lnTo>
                    <a:pt x="885294" y="163218"/>
                  </a:lnTo>
                  <a:lnTo>
                    <a:pt x="997416" y="41970"/>
                  </a:lnTo>
                  <a:lnTo>
                    <a:pt x="1018439" y="48965"/>
                  </a:lnTo>
                  <a:lnTo>
                    <a:pt x="1037126" y="58292"/>
                  </a:lnTo>
                  <a:lnTo>
                    <a:pt x="1076835" y="74614"/>
                  </a:lnTo>
                  <a:lnTo>
                    <a:pt x="1069828" y="240164"/>
                  </a:lnTo>
                  <a:lnTo>
                    <a:pt x="1093186" y="256485"/>
                  </a:lnTo>
                  <a:lnTo>
                    <a:pt x="1116545" y="272807"/>
                  </a:lnTo>
                  <a:lnTo>
                    <a:pt x="1139904" y="291461"/>
                  </a:lnTo>
                  <a:lnTo>
                    <a:pt x="1160927" y="312446"/>
                  </a:lnTo>
                  <a:lnTo>
                    <a:pt x="1312758" y="261149"/>
                  </a:lnTo>
                  <a:lnTo>
                    <a:pt x="1340789" y="298456"/>
                  </a:lnTo>
                  <a:lnTo>
                    <a:pt x="1352468" y="317109"/>
                  </a:lnTo>
                  <a:lnTo>
                    <a:pt x="1368819" y="335763"/>
                  </a:lnTo>
                  <a:lnTo>
                    <a:pt x="1280056" y="468669"/>
                  </a:lnTo>
                  <a:lnTo>
                    <a:pt x="1287064" y="480327"/>
                  </a:lnTo>
                  <a:lnTo>
                    <a:pt x="1294071" y="496649"/>
                  </a:lnTo>
                  <a:lnTo>
                    <a:pt x="1305750" y="522298"/>
                  </a:lnTo>
                  <a:lnTo>
                    <a:pt x="1315094" y="547946"/>
                  </a:lnTo>
                  <a:lnTo>
                    <a:pt x="1324437" y="575926"/>
                  </a:lnTo>
                  <a:lnTo>
                    <a:pt x="1476269" y="608570"/>
                  </a:lnTo>
                  <a:lnTo>
                    <a:pt x="1483276" y="652872"/>
                  </a:lnTo>
                  <a:lnTo>
                    <a:pt x="1487948" y="701837"/>
                  </a:lnTo>
                  <a:lnTo>
                    <a:pt x="1350132" y="774120"/>
                  </a:lnTo>
                  <a:lnTo>
                    <a:pt x="1347796" y="802100"/>
                  </a:lnTo>
                  <a:lnTo>
                    <a:pt x="1345460" y="830080"/>
                  </a:lnTo>
                  <a:lnTo>
                    <a:pt x="1340789" y="855729"/>
                  </a:lnTo>
                  <a:lnTo>
                    <a:pt x="1333781" y="886040"/>
                  </a:lnTo>
                  <a:lnTo>
                    <a:pt x="1448238" y="988635"/>
                  </a:lnTo>
                  <a:lnTo>
                    <a:pt x="1431887" y="1032937"/>
                  </a:lnTo>
                  <a:lnTo>
                    <a:pt x="1410865" y="1077239"/>
                  </a:lnTo>
                  <a:lnTo>
                    <a:pt x="1259033" y="1067912"/>
                  </a:lnTo>
                  <a:lnTo>
                    <a:pt x="1242682" y="1093560"/>
                  </a:lnTo>
                  <a:lnTo>
                    <a:pt x="1226331" y="1116877"/>
                  </a:lnTo>
                  <a:lnTo>
                    <a:pt x="1209980" y="1137862"/>
                  </a:lnTo>
                  <a:lnTo>
                    <a:pt x="1191293" y="1158848"/>
                  </a:lnTo>
                  <a:lnTo>
                    <a:pt x="1235674" y="1303412"/>
                  </a:lnTo>
                  <a:lnTo>
                    <a:pt x="1198301" y="1336056"/>
                  </a:lnTo>
                  <a:lnTo>
                    <a:pt x="1179614" y="1350046"/>
                  </a:lnTo>
                  <a:lnTo>
                    <a:pt x="1158591" y="1364036"/>
                  </a:lnTo>
                  <a:lnTo>
                    <a:pt x="1030118" y="1282427"/>
                  </a:lnTo>
                  <a:lnTo>
                    <a:pt x="1006759" y="1294085"/>
                  </a:lnTo>
                  <a:lnTo>
                    <a:pt x="981065" y="1305744"/>
                  </a:lnTo>
                  <a:lnTo>
                    <a:pt x="955370" y="1315071"/>
                  </a:lnTo>
                  <a:lnTo>
                    <a:pt x="927340" y="1324397"/>
                  </a:lnTo>
                  <a:lnTo>
                    <a:pt x="892302" y="1475957"/>
                  </a:lnTo>
                  <a:lnTo>
                    <a:pt x="845584" y="1482952"/>
                  </a:lnTo>
                  <a:lnTo>
                    <a:pt x="798867" y="1487615"/>
                  </a:lnTo>
                  <a:lnTo>
                    <a:pt x="728791" y="1350046"/>
                  </a:lnTo>
                  <a:lnTo>
                    <a:pt x="700761" y="1350046"/>
                  </a:lnTo>
                  <a:lnTo>
                    <a:pt x="672730" y="1345382"/>
                  </a:lnTo>
                  <a:lnTo>
                    <a:pt x="642364" y="1343051"/>
                  </a:lnTo>
                  <a:lnTo>
                    <a:pt x="616669" y="1336056"/>
                  </a:lnTo>
                  <a:lnTo>
                    <a:pt x="511555" y="1450308"/>
                  </a:lnTo>
                  <a:lnTo>
                    <a:pt x="488197" y="1443313"/>
                  </a:lnTo>
                  <a:lnTo>
                    <a:pt x="467174" y="1436318"/>
                  </a:lnTo>
                  <a:lnTo>
                    <a:pt x="422792" y="1417665"/>
                  </a:lnTo>
                  <a:lnTo>
                    <a:pt x="429800" y="1259110"/>
                  </a:lnTo>
                  <a:lnTo>
                    <a:pt x="406441" y="1242788"/>
                  </a:lnTo>
                  <a:lnTo>
                    <a:pt x="383083" y="1226467"/>
                  </a:lnTo>
                  <a:lnTo>
                    <a:pt x="362060" y="1210145"/>
                  </a:lnTo>
                  <a:lnTo>
                    <a:pt x="341037" y="1191491"/>
                  </a:lnTo>
                  <a:lnTo>
                    <a:pt x="184534" y="1238125"/>
                  </a:lnTo>
                  <a:lnTo>
                    <a:pt x="156503" y="1205481"/>
                  </a:lnTo>
                  <a:lnTo>
                    <a:pt x="130809" y="1170506"/>
                  </a:lnTo>
                  <a:lnTo>
                    <a:pt x="219572" y="1032937"/>
                  </a:lnTo>
                  <a:lnTo>
                    <a:pt x="207893" y="1007288"/>
                  </a:lnTo>
                  <a:lnTo>
                    <a:pt x="193877" y="981640"/>
                  </a:lnTo>
                  <a:lnTo>
                    <a:pt x="182198" y="955991"/>
                  </a:lnTo>
                  <a:lnTo>
                    <a:pt x="172854" y="928011"/>
                  </a:lnTo>
                  <a:lnTo>
                    <a:pt x="14015" y="893036"/>
                  </a:lnTo>
                  <a:lnTo>
                    <a:pt x="7008" y="848734"/>
                  </a:lnTo>
                  <a:lnTo>
                    <a:pt x="0" y="806763"/>
                  </a:lnTo>
                  <a:lnTo>
                    <a:pt x="147160" y="732149"/>
                  </a:lnTo>
                  <a:lnTo>
                    <a:pt x="149496" y="701837"/>
                  </a:lnTo>
                  <a:lnTo>
                    <a:pt x="151832" y="671525"/>
                  </a:lnTo>
                  <a:lnTo>
                    <a:pt x="156503" y="643545"/>
                  </a:lnTo>
                  <a:lnTo>
                    <a:pt x="161175" y="615565"/>
                  </a:lnTo>
                  <a:lnTo>
                    <a:pt x="39710" y="501312"/>
                  </a:lnTo>
                  <a:lnTo>
                    <a:pt x="53725" y="461674"/>
                  </a:lnTo>
                  <a:lnTo>
                    <a:pt x="70076" y="424367"/>
                  </a:lnTo>
                  <a:lnTo>
                    <a:pt x="238259" y="431362"/>
                  </a:lnTo>
                  <a:lnTo>
                    <a:pt x="254610" y="408045"/>
                  </a:lnTo>
                  <a:lnTo>
                    <a:pt x="273297" y="384728"/>
                  </a:lnTo>
                  <a:lnTo>
                    <a:pt x="289648" y="361411"/>
                  </a:lnTo>
                  <a:lnTo>
                    <a:pt x="310671" y="340426"/>
                  </a:lnTo>
                  <a:lnTo>
                    <a:pt x="259282" y="177208"/>
                  </a:lnTo>
                  <a:lnTo>
                    <a:pt x="289648" y="151560"/>
                  </a:lnTo>
                  <a:lnTo>
                    <a:pt x="322350" y="128243"/>
                  </a:lnTo>
                  <a:lnTo>
                    <a:pt x="467174" y="219179"/>
                  </a:lnTo>
                  <a:lnTo>
                    <a:pt x="492868" y="205188"/>
                  </a:lnTo>
                  <a:lnTo>
                    <a:pt x="518563" y="193530"/>
                  </a:lnTo>
                  <a:lnTo>
                    <a:pt x="546593" y="184203"/>
                  </a:lnTo>
                  <a:lnTo>
                    <a:pt x="574624" y="174876"/>
                  </a:lnTo>
                  <a:lnTo>
                    <a:pt x="609662" y="9327"/>
                  </a:lnTo>
                  <a:lnTo>
                    <a:pt x="630685" y="6995"/>
                  </a:lnTo>
                  <a:lnTo>
                    <a:pt x="651707" y="2332"/>
                  </a:ln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89" rIns="0" bIns="48189" anchor="ctr"/>
            <a:lstStyle/>
            <a:p>
              <a:pPr algn="ctr" defTabSz="963930">
                <a:lnSpc>
                  <a:spcPct val="120000"/>
                </a:lnSpc>
                <a:spcBef>
                  <a:spcPts val="635"/>
                </a:spcBef>
                <a:spcAft>
                  <a:spcPts val="635"/>
                </a:spcAft>
              </a:pPr>
              <a:endParaRPr lang="en-US" sz="14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900430" y="246380"/>
            <a:ext cx="4197985" cy="5295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  <a:scene3d>
              <a:camera prst="orthographicFront"/>
              <a:lightRig rig="threePt" dir="t"/>
            </a:scene3d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程序整体设计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功能分析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8675" y="1062355"/>
            <a:ext cx="3582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>
                <a:sym typeface="+mn-ea"/>
              </a:rPr>
              <a:t>十一种运算功能</a:t>
            </a:r>
            <a:endParaRPr lang="zh-CN" altLang="en-US" sz="2800" b="1"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175500" y="5156200"/>
            <a:ext cx="1891030" cy="1862455"/>
            <a:chOff x="10103" y="7413"/>
            <a:chExt cx="3685" cy="3694"/>
          </a:xfrm>
        </p:grpSpPr>
        <p:sp>
          <p:nvSpPr>
            <p:cNvPr id="4" name="Freeform 6"/>
            <p:cNvSpPr/>
            <p:nvPr/>
          </p:nvSpPr>
          <p:spPr bwMode="auto">
            <a:xfrm>
              <a:off x="10103" y="7413"/>
              <a:ext cx="3685" cy="3694"/>
            </a:xfrm>
            <a:custGeom>
              <a:avLst/>
              <a:gdLst/>
              <a:ahLst/>
              <a:cxnLst/>
              <a:rect l="l" t="t" r="r" b="b"/>
              <a:pathLst>
                <a:path w="1487948" h="1487615">
                  <a:moveTo>
                    <a:pt x="743975" y="297790"/>
                  </a:moveTo>
                  <a:cubicBezTo>
                    <a:pt x="496116" y="297790"/>
                    <a:pt x="295186" y="497479"/>
                    <a:pt x="295186" y="743808"/>
                  </a:cubicBezTo>
                  <a:cubicBezTo>
                    <a:pt x="295186" y="990137"/>
                    <a:pt x="496116" y="1189826"/>
                    <a:pt x="743975" y="1189826"/>
                  </a:cubicBezTo>
                  <a:cubicBezTo>
                    <a:pt x="991834" y="1189826"/>
                    <a:pt x="1192764" y="990137"/>
                    <a:pt x="1192764" y="743808"/>
                  </a:cubicBezTo>
                  <a:cubicBezTo>
                    <a:pt x="1192764" y="497479"/>
                    <a:pt x="991834" y="297790"/>
                    <a:pt x="743975" y="297790"/>
                  </a:cubicBezTo>
                  <a:close/>
                  <a:moveTo>
                    <a:pt x="693753" y="0"/>
                  </a:moveTo>
                  <a:lnTo>
                    <a:pt x="770837" y="149228"/>
                  </a:lnTo>
                  <a:lnTo>
                    <a:pt x="801203" y="151560"/>
                  </a:lnTo>
                  <a:lnTo>
                    <a:pt x="829233" y="153891"/>
                  </a:lnTo>
                  <a:lnTo>
                    <a:pt x="857264" y="158555"/>
                  </a:lnTo>
                  <a:lnTo>
                    <a:pt x="885294" y="163218"/>
                  </a:lnTo>
                  <a:lnTo>
                    <a:pt x="997416" y="41970"/>
                  </a:lnTo>
                  <a:lnTo>
                    <a:pt x="1018439" y="48965"/>
                  </a:lnTo>
                  <a:lnTo>
                    <a:pt x="1037126" y="58292"/>
                  </a:lnTo>
                  <a:lnTo>
                    <a:pt x="1076835" y="74614"/>
                  </a:lnTo>
                  <a:lnTo>
                    <a:pt x="1069828" y="240164"/>
                  </a:lnTo>
                  <a:lnTo>
                    <a:pt x="1093186" y="256485"/>
                  </a:lnTo>
                  <a:lnTo>
                    <a:pt x="1116545" y="272807"/>
                  </a:lnTo>
                  <a:lnTo>
                    <a:pt x="1139904" y="291461"/>
                  </a:lnTo>
                  <a:lnTo>
                    <a:pt x="1160927" y="312446"/>
                  </a:lnTo>
                  <a:lnTo>
                    <a:pt x="1312758" y="261149"/>
                  </a:lnTo>
                  <a:lnTo>
                    <a:pt x="1340789" y="298456"/>
                  </a:lnTo>
                  <a:lnTo>
                    <a:pt x="1352468" y="317109"/>
                  </a:lnTo>
                  <a:lnTo>
                    <a:pt x="1368819" y="335763"/>
                  </a:lnTo>
                  <a:lnTo>
                    <a:pt x="1280056" y="468669"/>
                  </a:lnTo>
                  <a:lnTo>
                    <a:pt x="1287064" y="480327"/>
                  </a:lnTo>
                  <a:lnTo>
                    <a:pt x="1294071" y="496649"/>
                  </a:lnTo>
                  <a:lnTo>
                    <a:pt x="1305750" y="522298"/>
                  </a:lnTo>
                  <a:lnTo>
                    <a:pt x="1315094" y="547946"/>
                  </a:lnTo>
                  <a:lnTo>
                    <a:pt x="1324437" y="575926"/>
                  </a:lnTo>
                  <a:lnTo>
                    <a:pt x="1476269" y="608570"/>
                  </a:lnTo>
                  <a:lnTo>
                    <a:pt x="1483276" y="652872"/>
                  </a:lnTo>
                  <a:lnTo>
                    <a:pt x="1487948" y="701837"/>
                  </a:lnTo>
                  <a:lnTo>
                    <a:pt x="1350132" y="774120"/>
                  </a:lnTo>
                  <a:lnTo>
                    <a:pt x="1347796" y="802100"/>
                  </a:lnTo>
                  <a:lnTo>
                    <a:pt x="1345460" y="830080"/>
                  </a:lnTo>
                  <a:lnTo>
                    <a:pt x="1340789" y="855729"/>
                  </a:lnTo>
                  <a:lnTo>
                    <a:pt x="1333781" y="886040"/>
                  </a:lnTo>
                  <a:lnTo>
                    <a:pt x="1448238" y="988635"/>
                  </a:lnTo>
                  <a:lnTo>
                    <a:pt x="1431887" y="1032937"/>
                  </a:lnTo>
                  <a:lnTo>
                    <a:pt x="1410865" y="1077239"/>
                  </a:lnTo>
                  <a:lnTo>
                    <a:pt x="1259033" y="1067912"/>
                  </a:lnTo>
                  <a:lnTo>
                    <a:pt x="1242682" y="1093560"/>
                  </a:lnTo>
                  <a:lnTo>
                    <a:pt x="1226331" y="1116877"/>
                  </a:lnTo>
                  <a:lnTo>
                    <a:pt x="1209980" y="1137862"/>
                  </a:lnTo>
                  <a:lnTo>
                    <a:pt x="1191293" y="1158848"/>
                  </a:lnTo>
                  <a:lnTo>
                    <a:pt x="1235674" y="1303412"/>
                  </a:lnTo>
                  <a:lnTo>
                    <a:pt x="1198301" y="1336056"/>
                  </a:lnTo>
                  <a:lnTo>
                    <a:pt x="1179614" y="1350046"/>
                  </a:lnTo>
                  <a:lnTo>
                    <a:pt x="1158591" y="1364036"/>
                  </a:lnTo>
                  <a:lnTo>
                    <a:pt x="1030118" y="1282427"/>
                  </a:lnTo>
                  <a:lnTo>
                    <a:pt x="1006759" y="1294085"/>
                  </a:lnTo>
                  <a:lnTo>
                    <a:pt x="981065" y="1305744"/>
                  </a:lnTo>
                  <a:lnTo>
                    <a:pt x="955370" y="1315071"/>
                  </a:lnTo>
                  <a:lnTo>
                    <a:pt x="927340" y="1324397"/>
                  </a:lnTo>
                  <a:lnTo>
                    <a:pt x="892302" y="1475957"/>
                  </a:lnTo>
                  <a:lnTo>
                    <a:pt x="845584" y="1482952"/>
                  </a:lnTo>
                  <a:lnTo>
                    <a:pt x="798867" y="1487615"/>
                  </a:lnTo>
                  <a:lnTo>
                    <a:pt x="728791" y="1350046"/>
                  </a:lnTo>
                  <a:lnTo>
                    <a:pt x="700761" y="1350046"/>
                  </a:lnTo>
                  <a:lnTo>
                    <a:pt x="672730" y="1345382"/>
                  </a:lnTo>
                  <a:lnTo>
                    <a:pt x="642364" y="1343051"/>
                  </a:lnTo>
                  <a:lnTo>
                    <a:pt x="616669" y="1336056"/>
                  </a:lnTo>
                  <a:lnTo>
                    <a:pt x="511555" y="1450308"/>
                  </a:lnTo>
                  <a:lnTo>
                    <a:pt x="488197" y="1443313"/>
                  </a:lnTo>
                  <a:lnTo>
                    <a:pt x="467174" y="1436318"/>
                  </a:lnTo>
                  <a:lnTo>
                    <a:pt x="422792" y="1417665"/>
                  </a:lnTo>
                  <a:lnTo>
                    <a:pt x="429800" y="1259110"/>
                  </a:lnTo>
                  <a:lnTo>
                    <a:pt x="406441" y="1242788"/>
                  </a:lnTo>
                  <a:lnTo>
                    <a:pt x="383083" y="1226467"/>
                  </a:lnTo>
                  <a:lnTo>
                    <a:pt x="362060" y="1210145"/>
                  </a:lnTo>
                  <a:lnTo>
                    <a:pt x="341037" y="1191491"/>
                  </a:lnTo>
                  <a:lnTo>
                    <a:pt x="184534" y="1238125"/>
                  </a:lnTo>
                  <a:lnTo>
                    <a:pt x="156503" y="1205481"/>
                  </a:lnTo>
                  <a:lnTo>
                    <a:pt x="130809" y="1170506"/>
                  </a:lnTo>
                  <a:lnTo>
                    <a:pt x="219572" y="1032937"/>
                  </a:lnTo>
                  <a:lnTo>
                    <a:pt x="207893" y="1007288"/>
                  </a:lnTo>
                  <a:lnTo>
                    <a:pt x="193877" y="981640"/>
                  </a:lnTo>
                  <a:lnTo>
                    <a:pt x="182198" y="955991"/>
                  </a:lnTo>
                  <a:lnTo>
                    <a:pt x="172854" y="928011"/>
                  </a:lnTo>
                  <a:lnTo>
                    <a:pt x="14015" y="893036"/>
                  </a:lnTo>
                  <a:lnTo>
                    <a:pt x="7008" y="848734"/>
                  </a:lnTo>
                  <a:lnTo>
                    <a:pt x="0" y="806763"/>
                  </a:lnTo>
                  <a:lnTo>
                    <a:pt x="147160" y="732149"/>
                  </a:lnTo>
                  <a:lnTo>
                    <a:pt x="149496" y="701837"/>
                  </a:lnTo>
                  <a:lnTo>
                    <a:pt x="151832" y="671525"/>
                  </a:lnTo>
                  <a:lnTo>
                    <a:pt x="156503" y="643545"/>
                  </a:lnTo>
                  <a:lnTo>
                    <a:pt x="161175" y="615565"/>
                  </a:lnTo>
                  <a:lnTo>
                    <a:pt x="39710" y="501312"/>
                  </a:lnTo>
                  <a:lnTo>
                    <a:pt x="53725" y="461674"/>
                  </a:lnTo>
                  <a:lnTo>
                    <a:pt x="70076" y="424367"/>
                  </a:lnTo>
                  <a:lnTo>
                    <a:pt x="238259" y="431362"/>
                  </a:lnTo>
                  <a:lnTo>
                    <a:pt x="254610" y="408045"/>
                  </a:lnTo>
                  <a:lnTo>
                    <a:pt x="273297" y="384728"/>
                  </a:lnTo>
                  <a:lnTo>
                    <a:pt x="289648" y="361411"/>
                  </a:lnTo>
                  <a:lnTo>
                    <a:pt x="310671" y="340426"/>
                  </a:lnTo>
                  <a:lnTo>
                    <a:pt x="259282" y="177208"/>
                  </a:lnTo>
                  <a:lnTo>
                    <a:pt x="289648" y="151560"/>
                  </a:lnTo>
                  <a:lnTo>
                    <a:pt x="322350" y="128243"/>
                  </a:lnTo>
                  <a:lnTo>
                    <a:pt x="467174" y="219179"/>
                  </a:lnTo>
                  <a:lnTo>
                    <a:pt x="492868" y="205188"/>
                  </a:lnTo>
                  <a:lnTo>
                    <a:pt x="518563" y="193530"/>
                  </a:lnTo>
                  <a:lnTo>
                    <a:pt x="546593" y="184203"/>
                  </a:lnTo>
                  <a:lnTo>
                    <a:pt x="574624" y="174876"/>
                  </a:lnTo>
                  <a:lnTo>
                    <a:pt x="609662" y="9327"/>
                  </a:lnTo>
                  <a:lnTo>
                    <a:pt x="630685" y="6995"/>
                  </a:lnTo>
                  <a:lnTo>
                    <a:pt x="651707" y="2332"/>
                  </a:ln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89" rIns="0" bIns="48189" anchor="ctr"/>
            <a:lstStyle/>
            <a:p>
              <a:pPr algn="ctr" defTabSz="963930">
                <a:lnSpc>
                  <a:spcPct val="120000"/>
                </a:lnSpc>
                <a:spcBef>
                  <a:spcPts val="635"/>
                </a:spcBef>
                <a:spcAft>
                  <a:spcPts val="635"/>
                </a:spcAft>
              </a:pP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TextBox 34"/>
            <p:cNvSpPr txBox="1"/>
            <p:nvPr/>
          </p:nvSpPr>
          <p:spPr>
            <a:xfrm>
              <a:off x="10624" y="8313"/>
              <a:ext cx="2643" cy="1654"/>
            </a:xfrm>
            <a:prstGeom prst="rect">
              <a:avLst/>
            </a:prstGeom>
            <a:noFill/>
          </p:spPr>
          <p:txBody>
            <a:bodyPr wrap="square" lIns="96377" tIns="48189" rIns="96377" bIns="48189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1/x</a:t>
              </a:r>
              <a:endParaRPr lang="en-US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734945" y="2077085"/>
            <a:ext cx="1708785" cy="2218690"/>
            <a:chOff x="4107" y="3465"/>
            <a:chExt cx="2691" cy="3494"/>
          </a:xfrm>
        </p:grpSpPr>
        <p:sp>
          <p:nvSpPr>
            <p:cNvPr id="37" name="Freeform 4"/>
            <p:cNvSpPr/>
            <p:nvPr/>
          </p:nvSpPr>
          <p:spPr bwMode="auto">
            <a:xfrm>
              <a:off x="4107" y="4119"/>
              <a:ext cx="2691" cy="2737"/>
            </a:xfrm>
            <a:custGeom>
              <a:avLst/>
              <a:gdLst/>
              <a:ahLst/>
              <a:cxnLst/>
              <a:rect l="l" t="t" r="r" b="b"/>
              <a:pathLst>
                <a:path w="2628619" h="2628031">
                  <a:moveTo>
                    <a:pt x="1316980" y="400615"/>
                  </a:moveTo>
                  <a:cubicBezTo>
                    <a:pt x="813885" y="400615"/>
                    <a:pt x="406046" y="809559"/>
                    <a:pt x="406046" y="1314016"/>
                  </a:cubicBezTo>
                  <a:cubicBezTo>
                    <a:pt x="406046" y="1818473"/>
                    <a:pt x="813885" y="2227417"/>
                    <a:pt x="1316980" y="2227417"/>
                  </a:cubicBezTo>
                  <a:cubicBezTo>
                    <a:pt x="1820075" y="2227417"/>
                    <a:pt x="2227914" y="1818473"/>
                    <a:pt x="2227914" y="1314016"/>
                  </a:cubicBezTo>
                  <a:cubicBezTo>
                    <a:pt x="2227914" y="809559"/>
                    <a:pt x="1820075" y="400615"/>
                    <a:pt x="1316980" y="400615"/>
                  </a:cubicBezTo>
                  <a:close/>
                  <a:moveTo>
                    <a:pt x="1151586" y="0"/>
                  </a:moveTo>
                  <a:lnTo>
                    <a:pt x="1254227" y="145306"/>
                  </a:lnTo>
                  <a:lnTo>
                    <a:pt x="1316813" y="142801"/>
                  </a:lnTo>
                  <a:lnTo>
                    <a:pt x="1379399" y="145306"/>
                  </a:lnTo>
                  <a:lnTo>
                    <a:pt x="1482041" y="0"/>
                  </a:lnTo>
                  <a:lnTo>
                    <a:pt x="1522096" y="5011"/>
                  </a:lnTo>
                  <a:lnTo>
                    <a:pt x="1564654" y="12526"/>
                  </a:lnTo>
                  <a:lnTo>
                    <a:pt x="1617227" y="182885"/>
                  </a:lnTo>
                  <a:lnTo>
                    <a:pt x="1679813" y="200422"/>
                  </a:lnTo>
                  <a:lnTo>
                    <a:pt x="1707351" y="210443"/>
                  </a:lnTo>
                  <a:lnTo>
                    <a:pt x="1737392" y="220464"/>
                  </a:lnTo>
                  <a:lnTo>
                    <a:pt x="1880089" y="115243"/>
                  </a:lnTo>
                  <a:lnTo>
                    <a:pt x="1917640" y="132780"/>
                  </a:lnTo>
                  <a:lnTo>
                    <a:pt x="1955192" y="152822"/>
                  </a:lnTo>
                  <a:lnTo>
                    <a:pt x="1952689" y="333201"/>
                  </a:lnTo>
                  <a:lnTo>
                    <a:pt x="2002758" y="368275"/>
                  </a:lnTo>
                  <a:lnTo>
                    <a:pt x="2027792" y="388317"/>
                  </a:lnTo>
                  <a:lnTo>
                    <a:pt x="2052827" y="405854"/>
                  </a:lnTo>
                  <a:lnTo>
                    <a:pt x="2223061" y="348233"/>
                  </a:lnTo>
                  <a:lnTo>
                    <a:pt x="2253102" y="378296"/>
                  </a:lnTo>
                  <a:lnTo>
                    <a:pt x="2283144" y="408360"/>
                  </a:lnTo>
                  <a:lnTo>
                    <a:pt x="2225564" y="578718"/>
                  </a:lnTo>
                  <a:lnTo>
                    <a:pt x="2263116" y="626318"/>
                  </a:lnTo>
                  <a:lnTo>
                    <a:pt x="2298164" y="678929"/>
                  </a:lnTo>
                  <a:lnTo>
                    <a:pt x="2475909" y="676424"/>
                  </a:lnTo>
                  <a:lnTo>
                    <a:pt x="2495937" y="711498"/>
                  </a:lnTo>
                  <a:lnTo>
                    <a:pt x="2515964" y="749077"/>
                  </a:lnTo>
                  <a:lnTo>
                    <a:pt x="2408316" y="891877"/>
                  </a:lnTo>
                  <a:lnTo>
                    <a:pt x="2428343" y="952004"/>
                  </a:lnTo>
                  <a:lnTo>
                    <a:pt x="2438357" y="984572"/>
                  </a:lnTo>
                  <a:lnTo>
                    <a:pt x="2445868" y="1014636"/>
                  </a:lnTo>
                  <a:lnTo>
                    <a:pt x="2616102" y="1067246"/>
                  </a:lnTo>
                  <a:lnTo>
                    <a:pt x="2628619" y="1149920"/>
                  </a:lnTo>
                  <a:lnTo>
                    <a:pt x="2483419" y="1252637"/>
                  </a:lnTo>
                  <a:lnTo>
                    <a:pt x="2485923" y="1312763"/>
                  </a:lnTo>
                  <a:lnTo>
                    <a:pt x="2483419" y="1375395"/>
                  </a:lnTo>
                  <a:lnTo>
                    <a:pt x="2628619" y="1478111"/>
                  </a:lnTo>
                  <a:lnTo>
                    <a:pt x="2623612" y="1520701"/>
                  </a:lnTo>
                  <a:lnTo>
                    <a:pt x="2616102" y="1560785"/>
                  </a:lnTo>
                  <a:lnTo>
                    <a:pt x="2445868" y="1615901"/>
                  </a:lnTo>
                  <a:lnTo>
                    <a:pt x="2428343" y="1676028"/>
                  </a:lnTo>
                  <a:lnTo>
                    <a:pt x="2418330" y="1706091"/>
                  </a:lnTo>
                  <a:lnTo>
                    <a:pt x="2408316" y="1736154"/>
                  </a:lnTo>
                  <a:lnTo>
                    <a:pt x="2515964" y="1878955"/>
                  </a:lnTo>
                  <a:lnTo>
                    <a:pt x="2495937" y="1916534"/>
                  </a:lnTo>
                  <a:lnTo>
                    <a:pt x="2475909" y="1951608"/>
                  </a:lnTo>
                  <a:lnTo>
                    <a:pt x="2298164" y="1949102"/>
                  </a:lnTo>
                  <a:lnTo>
                    <a:pt x="2263116" y="2001713"/>
                  </a:lnTo>
                  <a:lnTo>
                    <a:pt x="2245592" y="2026766"/>
                  </a:lnTo>
                  <a:lnTo>
                    <a:pt x="2225564" y="2049313"/>
                  </a:lnTo>
                  <a:lnTo>
                    <a:pt x="2283144" y="2219672"/>
                  </a:lnTo>
                  <a:lnTo>
                    <a:pt x="2253102" y="2252240"/>
                  </a:lnTo>
                  <a:lnTo>
                    <a:pt x="2223061" y="2282304"/>
                  </a:lnTo>
                  <a:lnTo>
                    <a:pt x="2052827" y="2224682"/>
                  </a:lnTo>
                  <a:lnTo>
                    <a:pt x="2002758" y="2262261"/>
                  </a:lnTo>
                  <a:lnTo>
                    <a:pt x="1952689" y="2297335"/>
                  </a:lnTo>
                  <a:lnTo>
                    <a:pt x="1955192" y="2475210"/>
                  </a:lnTo>
                  <a:lnTo>
                    <a:pt x="1917640" y="2495252"/>
                  </a:lnTo>
                  <a:lnTo>
                    <a:pt x="1880089" y="2512789"/>
                  </a:lnTo>
                  <a:lnTo>
                    <a:pt x="1737392" y="2407567"/>
                  </a:lnTo>
                  <a:lnTo>
                    <a:pt x="1679813" y="2427609"/>
                  </a:lnTo>
                  <a:lnTo>
                    <a:pt x="1647268" y="2435125"/>
                  </a:lnTo>
                  <a:lnTo>
                    <a:pt x="1617227" y="2445146"/>
                  </a:lnTo>
                  <a:lnTo>
                    <a:pt x="1564654" y="2615505"/>
                  </a:lnTo>
                  <a:lnTo>
                    <a:pt x="1482041" y="2628031"/>
                  </a:lnTo>
                  <a:lnTo>
                    <a:pt x="1379399" y="2482725"/>
                  </a:lnTo>
                  <a:lnTo>
                    <a:pt x="1316813" y="2482725"/>
                  </a:lnTo>
                  <a:lnTo>
                    <a:pt x="1254227" y="2482725"/>
                  </a:lnTo>
                  <a:lnTo>
                    <a:pt x="1151586" y="2628031"/>
                  </a:lnTo>
                  <a:lnTo>
                    <a:pt x="1109027" y="2623021"/>
                  </a:lnTo>
                  <a:lnTo>
                    <a:pt x="1066469" y="2615505"/>
                  </a:lnTo>
                  <a:lnTo>
                    <a:pt x="1013896" y="2445146"/>
                  </a:lnTo>
                  <a:lnTo>
                    <a:pt x="953813" y="2427609"/>
                  </a:lnTo>
                  <a:lnTo>
                    <a:pt x="923772" y="2417588"/>
                  </a:lnTo>
                  <a:lnTo>
                    <a:pt x="896234" y="2407567"/>
                  </a:lnTo>
                  <a:lnTo>
                    <a:pt x="753538" y="2512789"/>
                  </a:lnTo>
                  <a:lnTo>
                    <a:pt x="715986" y="2495252"/>
                  </a:lnTo>
                  <a:lnTo>
                    <a:pt x="678434" y="2475210"/>
                  </a:lnTo>
                  <a:lnTo>
                    <a:pt x="680938" y="2297335"/>
                  </a:lnTo>
                  <a:lnTo>
                    <a:pt x="630869" y="2262261"/>
                  </a:lnTo>
                  <a:lnTo>
                    <a:pt x="605834" y="2242219"/>
                  </a:lnTo>
                  <a:lnTo>
                    <a:pt x="580800" y="2224682"/>
                  </a:lnTo>
                  <a:lnTo>
                    <a:pt x="410566" y="2282304"/>
                  </a:lnTo>
                  <a:lnTo>
                    <a:pt x="380524" y="2252240"/>
                  </a:lnTo>
                  <a:lnTo>
                    <a:pt x="350483" y="2219672"/>
                  </a:lnTo>
                  <a:lnTo>
                    <a:pt x="408062" y="2049313"/>
                  </a:lnTo>
                  <a:lnTo>
                    <a:pt x="370510" y="2001713"/>
                  </a:lnTo>
                  <a:lnTo>
                    <a:pt x="335462" y="1949102"/>
                  </a:lnTo>
                  <a:lnTo>
                    <a:pt x="157717" y="1951608"/>
                  </a:lnTo>
                  <a:lnTo>
                    <a:pt x="137690" y="1916534"/>
                  </a:lnTo>
                  <a:lnTo>
                    <a:pt x="117662" y="1878955"/>
                  </a:lnTo>
                  <a:lnTo>
                    <a:pt x="225310" y="1736154"/>
                  </a:lnTo>
                  <a:lnTo>
                    <a:pt x="205283" y="1676028"/>
                  </a:lnTo>
                  <a:lnTo>
                    <a:pt x="195269" y="1645964"/>
                  </a:lnTo>
                  <a:lnTo>
                    <a:pt x="187759" y="1615901"/>
                  </a:lnTo>
                  <a:lnTo>
                    <a:pt x="15021" y="1560785"/>
                  </a:lnTo>
                  <a:lnTo>
                    <a:pt x="0" y="1478111"/>
                  </a:lnTo>
                  <a:lnTo>
                    <a:pt x="150207" y="1375395"/>
                  </a:lnTo>
                  <a:lnTo>
                    <a:pt x="147703" y="1312763"/>
                  </a:lnTo>
                  <a:lnTo>
                    <a:pt x="150207" y="1252637"/>
                  </a:lnTo>
                  <a:lnTo>
                    <a:pt x="0" y="1149920"/>
                  </a:lnTo>
                  <a:lnTo>
                    <a:pt x="7510" y="1107331"/>
                  </a:lnTo>
                  <a:lnTo>
                    <a:pt x="15021" y="1067246"/>
                  </a:lnTo>
                  <a:lnTo>
                    <a:pt x="187759" y="1014636"/>
                  </a:lnTo>
                  <a:lnTo>
                    <a:pt x="205283" y="952004"/>
                  </a:lnTo>
                  <a:lnTo>
                    <a:pt x="215297" y="921941"/>
                  </a:lnTo>
                  <a:lnTo>
                    <a:pt x="225310" y="891877"/>
                  </a:lnTo>
                  <a:lnTo>
                    <a:pt x="117662" y="749077"/>
                  </a:lnTo>
                  <a:lnTo>
                    <a:pt x="137690" y="711498"/>
                  </a:lnTo>
                  <a:lnTo>
                    <a:pt x="157717" y="676424"/>
                  </a:lnTo>
                  <a:lnTo>
                    <a:pt x="335462" y="678929"/>
                  </a:lnTo>
                  <a:lnTo>
                    <a:pt x="370510" y="626318"/>
                  </a:lnTo>
                  <a:lnTo>
                    <a:pt x="388034" y="601266"/>
                  </a:lnTo>
                  <a:lnTo>
                    <a:pt x="408062" y="578718"/>
                  </a:lnTo>
                  <a:lnTo>
                    <a:pt x="350483" y="408360"/>
                  </a:lnTo>
                  <a:lnTo>
                    <a:pt x="380524" y="378296"/>
                  </a:lnTo>
                  <a:lnTo>
                    <a:pt x="410566" y="348233"/>
                  </a:lnTo>
                  <a:lnTo>
                    <a:pt x="580800" y="405854"/>
                  </a:lnTo>
                  <a:lnTo>
                    <a:pt x="630869" y="368275"/>
                  </a:lnTo>
                  <a:lnTo>
                    <a:pt x="680938" y="333201"/>
                  </a:lnTo>
                  <a:lnTo>
                    <a:pt x="678434" y="152822"/>
                  </a:lnTo>
                  <a:lnTo>
                    <a:pt x="715986" y="132780"/>
                  </a:lnTo>
                  <a:lnTo>
                    <a:pt x="753538" y="115243"/>
                  </a:lnTo>
                  <a:lnTo>
                    <a:pt x="896234" y="220464"/>
                  </a:lnTo>
                  <a:lnTo>
                    <a:pt x="953813" y="200422"/>
                  </a:lnTo>
                  <a:lnTo>
                    <a:pt x="983855" y="190401"/>
                  </a:lnTo>
                  <a:lnTo>
                    <a:pt x="1013896" y="182885"/>
                  </a:lnTo>
                  <a:lnTo>
                    <a:pt x="1066469" y="12526"/>
                  </a:ln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89" rIns="0" bIns="48189" anchor="ctr"/>
            <a:lstStyle/>
            <a:p>
              <a:pPr algn="ctr" defTabSz="963930">
                <a:lnSpc>
                  <a:spcPct val="120000"/>
                </a:lnSpc>
                <a:spcBef>
                  <a:spcPts val="635"/>
                </a:spcBef>
                <a:spcAft>
                  <a:spcPts val="635"/>
                </a:spcAft>
                <a:defRPr/>
              </a:pP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30"/>
            <p:cNvSpPr txBox="1"/>
            <p:nvPr/>
          </p:nvSpPr>
          <p:spPr>
            <a:xfrm>
              <a:off x="4694" y="3465"/>
              <a:ext cx="1517" cy="3494"/>
            </a:xfrm>
            <a:prstGeom prst="rect">
              <a:avLst/>
            </a:prstGeom>
            <a:noFill/>
          </p:spPr>
          <p:txBody>
            <a:bodyPr wrap="square" lIns="96377" tIns="48189" rIns="96377" bIns="48189" rtlCol="0" anchor="ctr">
              <a:spAutoFit/>
            </a:bodyPr>
            <a:lstStyle>
              <a:defPPr>
                <a:defRPr lang="zh-CN"/>
              </a:defPPr>
              <a:lvl1pPr algn="ctr">
                <a:defRPr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1500" dirty="0">
                  <a:solidFill>
                    <a:schemeClr val="bg1">
                      <a:lumMod val="65000"/>
                    </a:schemeClr>
                  </a:solidFill>
                  <a:latin typeface="Bahnschrift Light" panose="020B0502040204020203" charset="0"/>
                  <a:cs typeface="Bahnschrift Light" panose="020B0502040204020203" charset="0"/>
                  <a:sym typeface="Arial" panose="020B0604020202020204" pitchFamily="34" charset="0"/>
                </a:rPr>
                <a:t>-</a:t>
              </a:r>
              <a:endParaRPr lang="en-US" sz="11500" dirty="0">
                <a:solidFill>
                  <a:schemeClr val="bg1">
                    <a:lumMod val="65000"/>
                  </a:schemeClr>
                </a:solidFill>
                <a:latin typeface="Bahnschrift Light" panose="020B0502040204020203" charset="0"/>
                <a:cs typeface="Bahnschrift Light" panose="020B0502040204020203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245225" y="2310765"/>
            <a:ext cx="2029460" cy="1941195"/>
            <a:chOff x="10145" y="4009"/>
            <a:chExt cx="3530" cy="3538"/>
          </a:xfrm>
        </p:grpSpPr>
        <p:sp>
          <p:nvSpPr>
            <p:cNvPr id="9" name="Freeform 6"/>
            <p:cNvSpPr/>
            <p:nvPr/>
          </p:nvSpPr>
          <p:spPr bwMode="auto">
            <a:xfrm>
              <a:off x="10145" y="4009"/>
              <a:ext cx="3530" cy="3538"/>
            </a:xfrm>
            <a:custGeom>
              <a:avLst/>
              <a:gdLst/>
              <a:ahLst/>
              <a:cxnLst/>
              <a:rect l="l" t="t" r="r" b="b"/>
              <a:pathLst>
                <a:path w="1487948" h="1487615">
                  <a:moveTo>
                    <a:pt x="743975" y="297790"/>
                  </a:moveTo>
                  <a:cubicBezTo>
                    <a:pt x="496116" y="297790"/>
                    <a:pt x="295186" y="497479"/>
                    <a:pt x="295186" y="743808"/>
                  </a:cubicBezTo>
                  <a:cubicBezTo>
                    <a:pt x="295186" y="990137"/>
                    <a:pt x="496116" y="1189826"/>
                    <a:pt x="743975" y="1189826"/>
                  </a:cubicBezTo>
                  <a:cubicBezTo>
                    <a:pt x="991834" y="1189826"/>
                    <a:pt x="1192764" y="990137"/>
                    <a:pt x="1192764" y="743808"/>
                  </a:cubicBezTo>
                  <a:cubicBezTo>
                    <a:pt x="1192764" y="497479"/>
                    <a:pt x="991834" y="297790"/>
                    <a:pt x="743975" y="297790"/>
                  </a:cubicBezTo>
                  <a:close/>
                  <a:moveTo>
                    <a:pt x="693753" y="0"/>
                  </a:moveTo>
                  <a:lnTo>
                    <a:pt x="770837" y="149228"/>
                  </a:lnTo>
                  <a:lnTo>
                    <a:pt x="801203" y="151560"/>
                  </a:lnTo>
                  <a:lnTo>
                    <a:pt x="829233" y="153891"/>
                  </a:lnTo>
                  <a:lnTo>
                    <a:pt x="857264" y="158555"/>
                  </a:lnTo>
                  <a:lnTo>
                    <a:pt x="885294" y="163218"/>
                  </a:lnTo>
                  <a:lnTo>
                    <a:pt x="997416" y="41970"/>
                  </a:lnTo>
                  <a:lnTo>
                    <a:pt x="1018439" y="48965"/>
                  </a:lnTo>
                  <a:lnTo>
                    <a:pt x="1037126" y="58292"/>
                  </a:lnTo>
                  <a:lnTo>
                    <a:pt x="1076835" y="74614"/>
                  </a:lnTo>
                  <a:lnTo>
                    <a:pt x="1069828" y="240164"/>
                  </a:lnTo>
                  <a:lnTo>
                    <a:pt x="1093186" y="256485"/>
                  </a:lnTo>
                  <a:lnTo>
                    <a:pt x="1116545" y="272807"/>
                  </a:lnTo>
                  <a:lnTo>
                    <a:pt x="1139904" y="291461"/>
                  </a:lnTo>
                  <a:lnTo>
                    <a:pt x="1160927" y="312446"/>
                  </a:lnTo>
                  <a:lnTo>
                    <a:pt x="1312758" y="261149"/>
                  </a:lnTo>
                  <a:lnTo>
                    <a:pt x="1340789" y="298456"/>
                  </a:lnTo>
                  <a:lnTo>
                    <a:pt x="1352468" y="317109"/>
                  </a:lnTo>
                  <a:lnTo>
                    <a:pt x="1368819" y="335763"/>
                  </a:lnTo>
                  <a:lnTo>
                    <a:pt x="1280056" y="468669"/>
                  </a:lnTo>
                  <a:lnTo>
                    <a:pt x="1287064" y="480327"/>
                  </a:lnTo>
                  <a:lnTo>
                    <a:pt x="1294071" y="496649"/>
                  </a:lnTo>
                  <a:lnTo>
                    <a:pt x="1305750" y="522298"/>
                  </a:lnTo>
                  <a:lnTo>
                    <a:pt x="1315094" y="547946"/>
                  </a:lnTo>
                  <a:lnTo>
                    <a:pt x="1324437" y="575926"/>
                  </a:lnTo>
                  <a:lnTo>
                    <a:pt x="1476269" y="608570"/>
                  </a:lnTo>
                  <a:lnTo>
                    <a:pt x="1483276" y="652872"/>
                  </a:lnTo>
                  <a:lnTo>
                    <a:pt x="1487948" y="701837"/>
                  </a:lnTo>
                  <a:lnTo>
                    <a:pt x="1350132" y="774120"/>
                  </a:lnTo>
                  <a:lnTo>
                    <a:pt x="1347796" y="802100"/>
                  </a:lnTo>
                  <a:lnTo>
                    <a:pt x="1345460" y="830080"/>
                  </a:lnTo>
                  <a:lnTo>
                    <a:pt x="1340789" y="855729"/>
                  </a:lnTo>
                  <a:lnTo>
                    <a:pt x="1333781" y="886040"/>
                  </a:lnTo>
                  <a:lnTo>
                    <a:pt x="1448238" y="988635"/>
                  </a:lnTo>
                  <a:lnTo>
                    <a:pt x="1431887" y="1032937"/>
                  </a:lnTo>
                  <a:lnTo>
                    <a:pt x="1410865" y="1077239"/>
                  </a:lnTo>
                  <a:lnTo>
                    <a:pt x="1259033" y="1067912"/>
                  </a:lnTo>
                  <a:lnTo>
                    <a:pt x="1242682" y="1093560"/>
                  </a:lnTo>
                  <a:lnTo>
                    <a:pt x="1226331" y="1116877"/>
                  </a:lnTo>
                  <a:lnTo>
                    <a:pt x="1209980" y="1137862"/>
                  </a:lnTo>
                  <a:lnTo>
                    <a:pt x="1191293" y="1158848"/>
                  </a:lnTo>
                  <a:lnTo>
                    <a:pt x="1235674" y="1303412"/>
                  </a:lnTo>
                  <a:lnTo>
                    <a:pt x="1198301" y="1336056"/>
                  </a:lnTo>
                  <a:lnTo>
                    <a:pt x="1179614" y="1350046"/>
                  </a:lnTo>
                  <a:lnTo>
                    <a:pt x="1158591" y="1364036"/>
                  </a:lnTo>
                  <a:lnTo>
                    <a:pt x="1030118" y="1282427"/>
                  </a:lnTo>
                  <a:lnTo>
                    <a:pt x="1006759" y="1294085"/>
                  </a:lnTo>
                  <a:lnTo>
                    <a:pt x="981065" y="1305744"/>
                  </a:lnTo>
                  <a:lnTo>
                    <a:pt x="955370" y="1315071"/>
                  </a:lnTo>
                  <a:lnTo>
                    <a:pt x="927340" y="1324397"/>
                  </a:lnTo>
                  <a:lnTo>
                    <a:pt x="892302" y="1475957"/>
                  </a:lnTo>
                  <a:lnTo>
                    <a:pt x="845584" y="1482952"/>
                  </a:lnTo>
                  <a:lnTo>
                    <a:pt x="798867" y="1487615"/>
                  </a:lnTo>
                  <a:lnTo>
                    <a:pt x="728791" y="1350046"/>
                  </a:lnTo>
                  <a:lnTo>
                    <a:pt x="700761" y="1350046"/>
                  </a:lnTo>
                  <a:lnTo>
                    <a:pt x="672730" y="1345382"/>
                  </a:lnTo>
                  <a:lnTo>
                    <a:pt x="642364" y="1343051"/>
                  </a:lnTo>
                  <a:lnTo>
                    <a:pt x="616669" y="1336056"/>
                  </a:lnTo>
                  <a:lnTo>
                    <a:pt x="511555" y="1450308"/>
                  </a:lnTo>
                  <a:lnTo>
                    <a:pt x="488197" y="1443313"/>
                  </a:lnTo>
                  <a:lnTo>
                    <a:pt x="467174" y="1436318"/>
                  </a:lnTo>
                  <a:lnTo>
                    <a:pt x="422792" y="1417665"/>
                  </a:lnTo>
                  <a:lnTo>
                    <a:pt x="429800" y="1259110"/>
                  </a:lnTo>
                  <a:lnTo>
                    <a:pt x="406441" y="1242788"/>
                  </a:lnTo>
                  <a:lnTo>
                    <a:pt x="383083" y="1226467"/>
                  </a:lnTo>
                  <a:lnTo>
                    <a:pt x="362060" y="1210145"/>
                  </a:lnTo>
                  <a:lnTo>
                    <a:pt x="341037" y="1191491"/>
                  </a:lnTo>
                  <a:lnTo>
                    <a:pt x="184534" y="1238125"/>
                  </a:lnTo>
                  <a:lnTo>
                    <a:pt x="156503" y="1205481"/>
                  </a:lnTo>
                  <a:lnTo>
                    <a:pt x="130809" y="1170506"/>
                  </a:lnTo>
                  <a:lnTo>
                    <a:pt x="219572" y="1032937"/>
                  </a:lnTo>
                  <a:lnTo>
                    <a:pt x="207893" y="1007288"/>
                  </a:lnTo>
                  <a:lnTo>
                    <a:pt x="193877" y="981640"/>
                  </a:lnTo>
                  <a:lnTo>
                    <a:pt x="182198" y="955991"/>
                  </a:lnTo>
                  <a:lnTo>
                    <a:pt x="172854" y="928011"/>
                  </a:lnTo>
                  <a:lnTo>
                    <a:pt x="14015" y="893036"/>
                  </a:lnTo>
                  <a:lnTo>
                    <a:pt x="7008" y="848734"/>
                  </a:lnTo>
                  <a:lnTo>
                    <a:pt x="0" y="806763"/>
                  </a:lnTo>
                  <a:lnTo>
                    <a:pt x="147160" y="732149"/>
                  </a:lnTo>
                  <a:lnTo>
                    <a:pt x="149496" y="701837"/>
                  </a:lnTo>
                  <a:lnTo>
                    <a:pt x="151832" y="671525"/>
                  </a:lnTo>
                  <a:lnTo>
                    <a:pt x="156503" y="643545"/>
                  </a:lnTo>
                  <a:lnTo>
                    <a:pt x="161175" y="615565"/>
                  </a:lnTo>
                  <a:lnTo>
                    <a:pt x="39710" y="501312"/>
                  </a:lnTo>
                  <a:lnTo>
                    <a:pt x="53725" y="461674"/>
                  </a:lnTo>
                  <a:lnTo>
                    <a:pt x="70076" y="424367"/>
                  </a:lnTo>
                  <a:lnTo>
                    <a:pt x="238259" y="431362"/>
                  </a:lnTo>
                  <a:lnTo>
                    <a:pt x="254610" y="408045"/>
                  </a:lnTo>
                  <a:lnTo>
                    <a:pt x="273297" y="384728"/>
                  </a:lnTo>
                  <a:lnTo>
                    <a:pt x="289648" y="361411"/>
                  </a:lnTo>
                  <a:lnTo>
                    <a:pt x="310671" y="340426"/>
                  </a:lnTo>
                  <a:lnTo>
                    <a:pt x="259282" y="177208"/>
                  </a:lnTo>
                  <a:lnTo>
                    <a:pt x="289648" y="151560"/>
                  </a:lnTo>
                  <a:lnTo>
                    <a:pt x="322350" y="128243"/>
                  </a:lnTo>
                  <a:lnTo>
                    <a:pt x="467174" y="219179"/>
                  </a:lnTo>
                  <a:lnTo>
                    <a:pt x="492868" y="205188"/>
                  </a:lnTo>
                  <a:lnTo>
                    <a:pt x="518563" y="193530"/>
                  </a:lnTo>
                  <a:lnTo>
                    <a:pt x="546593" y="184203"/>
                  </a:lnTo>
                  <a:lnTo>
                    <a:pt x="574624" y="174876"/>
                  </a:lnTo>
                  <a:lnTo>
                    <a:pt x="609662" y="9327"/>
                  </a:lnTo>
                  <a:lnTo>
                    <a:pt x="630685" y="6995"/>
                  </a:lnTo>
                  <a:lnTo>
                    <a:pt x="651707" y="2332"/>
                  </a:ln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89" rIns="0" bIns="48189" anchor="ctr"/>
            <a:lstStyle/>
            <a:p>
              <a:pPr algn="ctr" defTabSz="963930">
                <a:lnSpc>
                  <a:spcPct val="120000"/>
                </a:lnSpc>
                <a:spcBef>
                  <a:spcPts val="635"/>
                </a:spcBef>
                <a:spcAft>
                  <a:spcPts val="635"/>
                </a:spcAft>
                <a:defRPr/>
              </a:pP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10251" y="4531"/>
              <a:ext cx="3319" cy="2192"/>
            </a:xfrm>
            <a:prstGeom prst="rect">
              <a:avLst/>
            </a:prstGeom>
            <a:noFill/>
          </p:spPr>
          <p:txBody>
            <a:bodyPr wrap="square" lIns="96377" tIns="48189" rIns="96377" bIns="48189" rtlCol="0" anchor="ctr">
              <a:spAutoFit/>
            </a:bodyPr>
            <a:lstStyle>
              <a:defPPr>
                <a:defRPr lang="zh-CN"/>
              </a:defPPr>
              <a:lvl1pPr algn="ctr">
                <a:defRPr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6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+/-</a:t>
              </a:r>
              <a:endParaRPr lang="en-US" sz="6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888605" y="3397250"/>
            <a:ext cx="2140585" cy="1856105"/>
            <a:chOff x="12804" y="2711"/>
            <a:chExt cx="3371" cy="2923"/>
          </a:xfrm>
        </p:grpSpPr>
        <p:sp>
          <p:nvSpPr>
            <p:cNvPr id="17" name="Freeform 4"/>
            <p:cNvSpPr/>
            <p:nvPr/>
          </p:nvSpPr>
          <p:spPr bwMode="auto">
            <a:xfrm>
              <a:off x="13008" y="2711"/>
              <a:ext cx="2964" cy="2923"/>
            </a:xfrm>
            <a:custGeom>
              <a:avLst/>
              <a:gdLst/>
              <a:ahLst/>
              <a:cxnLst/>
              <a:rect l="l" t="t" r="r" b="b"/>
              <a:pathLst>
                <a:path w="2628619" h="2628031">
                  <a:moveTo>
                    <a:pt x="1316980" y="400615"/>
                  </a:moveTo>
                  <a:cubicBezTo>
                    <a:pt x="813885" y="400615"/>
                    <a:pt x="406046" y="809559"/>
                    <a:pt x="406046" y="1314016"/>
                  </a:cubicBezTo>
                  <a:cubicBezTo>
                    <a:pt x="406046" y="1818473"/>
                    <a:pt x="813885" y="2227417"/>
                    <a:pt x="1316980" y="2227417"/>
                  </a:cubicBezTo>
                  <a:cubicBezTo>
                    <a:pt x="1820075" y="2227417"/>
                    <a:pt x="2227914" y="1818473"/>
                    <a:pt x="2227914" y="1314016"/>
                  </a:cubicBezTo>
                  <a:cubicBezTo>
                    <a:pt x="2227914" y="809559"/>
                    <a:pt x="1820075" y="400615"/>
                    <a:pt x="1316980" y="400615"/>
                  </a:cubicBezTo>
                  <a:close/>
                  <a:moveTo>
                    <a:pt x="1151586" y="0"/>
                  </a:moveTo>
                  <a:lnTo>
                    <a:pt x="1254227" y="145306"/>
                  </a:lnTo>
                  <a:lnTo>
                    <a:pt x="1316813" y="142801"/>
                  </a:lnTo>
                  <a:lnTo>
                    <a:pt x="1379399" y="145306"/>
                  </a:lnTo>
                  <a:lnTo>
                    <a:pt x="1482041" y="0"/>
                  </a:lnTo>
                  <a:lnTo>
                    <a:pt x="1522096" y="5011"/>
                  </a:lnTo>
                  <a:lnTo>
                    <a:pt x="1564654" y="12526"/>
                  </a:lnTo>
                  <a:lnTo>
                    <a:pt x="1617227" y="182885"/>
                  </a:lnTo>
                  <a:lnTo>
                    <a:pt x="1679813" y="200422"/>
                  </a:lnTo>
                  <a:lnTo>
                    <a:pt x="1707351" y="210443"/>
                  </a:lnTo>
                  <a:lnTo>
                    <a:pt x="1737392" y="220464"/>
                  </a:lnTo>
                  <a:lnTo>
                    <a:pt x="1880089" y="115243"/>
                  </a:lnTo>
                  <a:lnTo>
                    <a:pt x="1917640" y="132780"/>
                  </a:lnTo>
                  <a:lnTo>
                    <a:pt x="1955192" y="152822"/>
                  </a:lnTo>
                  <a:lnTo>
                    <a:pt x="1952689" y="333201"/>
                  </a:lnTo>
                  <a:lnTo>
                    <a:pt x="2002758" y="368275"/>
                  </a:lnTo>
                  <a:lnTo>
                    <a:pt x="2027792" y="388317"/>
                  </a:lnTo>
                  <a:lnTo>
                    <a:pt x="2052827" y="405854"/>
                  </a:lnTo>
                  <a:lnTo>
                    <a:pt x="2223061" y="348233"/>
                  </a:lnTo>
                  <a:lnTo>
                    <a:pt x="2253102" y="378296"/>
                  </a:lnTo>
                  <a:lnTo>
                    <a:pt x="2283144" y="408360"/>
                  </a:lnTo>
                  <a:lnTo>
                    <a:pt x="2225564" y="578718"/>
                  </a:lnTo>
                  <a:lnTo>
                    <a:pt x="2263116" y="626318"/>
                  </a:lnTo>
                  <a:lnTo>
                    <a:pt x="2298164" y="678929"/>
                  </a:lnTo>
                  <a:lnTo>
                    <a:pt x="2475909" y="676424"/>
                  </a:lnTo>
                  <a:lnTo>
                    <a:pt x="2495937" y="711498"/>
                  </a:lnTo>
                  <a:lnTo>
                    <a:pt x="2515964" y="749077"/>
                  </a:lnTo>
                  <a:lnTo>
                    <a:pt x="2408316" y="891877"/>
                  </a:lnTo>
                  <a:lnTo>
                    <a:pt x="2428343" y="952004"/>
                  </a:lnTo>
                  <a:lnTo>
                    <a:pt x="2438357" y="984572"/>
                  </a:lnTo>
                  <a:lnTo>
                    <a:pt x="2445868" y="1014636"/>
                  </a:lnTo>
                  <a:lnTo>
                    <a:pt x="2616102" y="1067246"/>
                  </a:lnTo>
                  <a:lnTo>
                    <a:pt x="2628619" y="1149920"/>
                  </a:lnTo>
                  <a:lnTo>
                    <a:pt x="2483419" y="1252637"/>
                  </a:lnTo>
                  <a:lnTo>
                    <a:pt x="2485923" y="1312763"/>
                  </a:lnTo>
                  <a:lnTo>
                    <a:pt x="2483419" y="1375395"/>
                  </a:lnTo>
                  <a:lnTo>
                    <a:pt x="2628619" y="1478111"/>
                  </a:lnTo>
                  <a:lnTo>
                    <a:pt x="2623612" y="1520701"/>
                  </a:lnTo>
                  <a:lnTo>
                    <a:pt x="2616102" y="1560785"/>
                  </a:lnTo>
                  <a:lnTo>
                    <a:pt x="2445868" y="1615901"/>
                  </a:lnTo>
                  <a:lnTo>
                    <a:pt x="2428343" y="1676028"/>
                  </a:lnTo>
                  <a:lnTo>
                    <a:pt x="2418330" y="1706091"/>
                  </a:lnTo>
                  <a:lnTo>
                    <a:pt x="2408316" y="1736154"/>
                  </a:lnTo>
                  <a:lnTo>
                    <a:pt x="2515964" y="1878955"/>
                  </a:lnTo>
                  <a:lnTo>
                    <a:pt x="2495937" y="1916534"/>
                  </a:lnTo>
                  <a:lnTo>
                    <a:pt x="2475909" y="1951608"/>
                  </a:lnTo>
                  <a:lnTo>
                    <a:pt x="2298164" y="1949102"/>
                  </a:lnTo>
                  <a:lnTo>
                    <a:pt x="2263116" y="2001713"/>
                  </a:lnTo>
                  <a:lnTo>
                    <a:pt x="2245592" y="2026766"/>
                  </a:lnTo>
                  <a:lnTo>
                    <a:pt x="2225564" y="2049313"/>
                  </a:lnTo>
                  <a:lnTo>
                    <a:pt x="2283144" y="2219672"/>
                  </a:lnTo>
                  <a:lnTo>
                    <a:pt x="2253102" y="2252240"/>
                  </a:lnTo>
                  <a:lnTo>
                    <a:pt x="2223061" y="2282304"/>
                  </a:lnTo>
                  <a:lnTo>
                    <a:pt x="2052827" y="2224682"/>
                  </a:lnTo>
                  <a:lnTo>
                    <a:pt x="2002758" y="2262261"/>
                  </a:lnTo>
                  <a:lnTo>
                    <a:pt x="1952689" y="2297335"/>
                  </a:lnTo>
                  <a:lnTo>
                    <a:pt x="1955192" y="2475210"/>
                  </a:lnTo>
                  <a:lnTo>
                    <a:pt x="1917640" y="2495252"/>
                  </a:lnTo>
                  <a:lnTo>
                    <a:pt x="1880089" y="2512789"/>
                  </a:lnTo>
                  <a:lnTo>
                    <a:pt x="1737392" y="2407567"/>
                  </a:lnTo>
                  <a:lnTo>
                    <a:pt x="1679813" y="2427609"/>
                  </a:lnTo>
                  <a:lnTo>
                    <a:pt x="1647268" y="2435125"/>
                  </a:lnTo>
                  <a:lnTo>
                    <a:pt x="1617227" y="2445146"/>
                  </a:lnTo>
                  <a:lnTo>
                    <a:pt x="1564654" y="2615505"/>
                  </a:lnTo>
                  <a:lnTo>
                    <a:pt x="1482041" y="2628031"/>
                  </a:lnTo>
                  <a:lnTo>
                    <a:pt x="1379399" y="2482725"/>
                  </a:lnTo>
                  <a:lnTo>
                    <a:pt x="1316813" y="2482725"/>
                  </a:lnTo>
                  <a:lnTo>
                    <a:pt x="1254227" y="2482725"/>
                  </a:lnTo>
                  <a:lnTo>
                    <a:pt x="1151586" y="2628031"/>
                  </a:lnTo>
                  <a:lnTo>
                    <a:pt x="1109027" y="2623021"/>
                  </a:lnTo>
                  <a:lnTo>
                    <a:pt x="1066469" y="2615505"/>
                  </a:lnTo>
                  <a:lnTo>
                    <a:pt x="1013896" y="2445146"/>
                  </a:lnTo>
                  <a:lnTo>
                    <a:pt x="953813" y="2427609"/>
                  </a:lnTo>
                  <a:lnTo>
                    <a:pt x="923772" y="2417588"/>
                  </a:lnTo>
                  <a:lnTo>
                    <a:pt x="896234" y="2407567"/>
                  </a:lnTo>
                  <a:lnTo>
                    <a:pt x="753538" y="2512789"/>
                  </a:lnTo>
                  <a:lnTo>
                    <a:pt x="715986" y="2495252"/>
                  </a:lnTo>
                  <a:lnTo>
                    <a:pt x="678434" y="2475210"/>
                  </a:lnTo>
                  <a:lnTo>
                    <a:pt x="680938" y="2297335"/>
                  </a:lnTo>
                  <a:lnTo>
                    <a:pt x="630869" y="2262261"/>
                  </a:lnTo>
                  <a:lnTo>
                    <a:pt x="605834" y="2242219"/>
                  </a:lnTo>
                  <a:lnTo>
                    <a:pt x="580800" y="2224682"/>
                  </a:lnTo>
                  <a:lnTo>
                    <a:pt x="410566" y="2282304"/>
                  </a:lnTo>
                  <a:lnTo>
                    <a:pt x="380524" y="2252240"/>
                  </a:lnTo>
                  <a:lnTo>
                    <a:pt x="350483" y="2219672"/>
                  </a:lnTo>
                  <a:lnTo>
                    <a:pt x="408062" y="2049313"/>
                  </a:lnTo>
                  <a:lnTo>
                    <a:pt x="370510" y="2001713"/>
                  </a:lnTo>
                  <a:lnTo>
                    <a:pt x="335462" y="1949102"/>
                  </a:lnTo>
                  <a:lnTo>
                    <a:pt x="157717" y="1951608"/>
                  </a:lnTo>
                  <a:lnTo>
                    <a:pt x="137690" y="1916534"/>
                  </a:lnTo>
                  <a:lnTo>
                    <a:pt x="117662" y="1878955"/>
                  </a:lnTo>
                  <a:lnTo>
                    <a:pt x="225310" y="1736154"/>
                  </a:lnTo>
                  <a:lnTo>
                    <a:pt x="205283" y="1676028"/>
                  </a:lnTo>
                  <a:lnTo>
                    <a:pt x="195269" y="1645964"/>
                  </a:lnTo>
                  <a:lnTo>
                    <a:pt x="187759" y="1615901"/>
                  </a:lnTo>
                  <a:lnTo>
                    <a:pt x="15021" y="1560785"/>
                  </a:lnTo>
                  <a:lnTo>
                    <a:pt x="0" y="1478111"/>
                  </a:lnTo>
                  <a:lnTo>
                    <a:pt x="150207" y="1375395"/>
                  </a:lnTo>
                  <a:lnTo>
                    <a:pt x="147703" y="1312763"/>
                  </a:lnTo>
                  <a:lnTo>
                    <a:pt x="150207" y="1252637"/>
                  </a:lnTo>
                  <a:lnTo>
                    <a:pt x="0" y="1149920"/>
                  </a:lnTo>
                  <a:lnTo>
                    <a:pt x="7510" y="1107331"/>
                  </a:lnTo>
                  <a:lnTo>
                    <a:pt x="15021" y="1067246"/>
                  </a:lnTo>
                  <a:lnTo>
                    <a:pt x="187759" y="1014636"/>
                  </a:lnTo>
                  <a:lnTo>
                    <a:pt x="205283" y="952004"/>
                  </a:lnTo>
                  <a:lnTo>
                    <a:pt x="215297" y="921941"/>
                  </a:lnTo>
                  <a:lnTo>
                    <a:pt x="225310" y="891877"/>
                  </a:lnTo>
                  <a:lnTo>
                    <a:pt x="117662" y="749077"/>
                  </a:lnTo>
                  <a:lnTo>
                    <a:pt x="137690" y="711498"/>
                  </a:lnTo>
                  <a:lnTo>
                    <a:pt x="157717" y="676424"/>
                  </a:lnTo>
                  <a:lnTo>
                    <a:pt x="335462" y="678929"/>
                  </a:lnTo>
                  <a:lnTo>
                    <a:pt x="370510" y="626318"/>
                  </a:lnTo>
                  <a:lnTo>
                    <a:pt x="388034" y="601266"/>
                  </a:lnTo>
                  <a:lnTo>
                    <a:pt x="408062" y="578718"/>
                  </a:lnTo>
                  <a:lnTo>
                    <a:pt x="350483" y="408360"/>
                  </a:lnTo>
                  <a:lnTo>
                    <a:pt x="380524" y="378296"/>
                  </a:lnTo>
                  <a:lnTo>
                    <a:pt x="410566" y="348233"/>
                  </a:lnTo>
                  <a:lnTo>
                    <a:pt x="580800" y="405854"/>
                  </a:lnTo>
                  <a:lnTo>
                    <a:pt x="630869" y="368275"/>
                  </a:lnTo>
                  <a:lnTo>
                    <a:pt x="680938" y="333201"/>
                  </a:lnTo>
                  <a:lnTo>
                    <a:pt x="678434" y="152822"/>
                  </a:lnTo>
                  <a:lnTo>
                    <a:pt x="715986" y="132780"/>
                  </a:lnTo>
                  <a:lnTo>
                    <a:pt x="753538" y="115243"/>
                  </a:lnTo>
                  <a:lnTo>
                    <a:pt x="896234" y="220464"/>
                  </a:lnTo>
                  <a:lnTo>
                    <a:pt x="953813" y="200422"/>
                  </a:lnTo>
                  <a:lnTo>
                    <a:pt x="983855" y="190401"/>
                  </a:lnTo>
                  <a:lnTo>
                    <a:pt x="1013896" y="182885"/>
                  </a:lnTo>
                  <a:lnTo>
                    <a:pt x="1066469" y="12526"/>
                  </a:ln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89" rIns="0" bIns="48189" anchor="ctr"/>
            <a:lstStyle/>
            <a:p>
              <a:pPr algn="ctr" defTabSz="963930">
                <a:lnSpc>
                  <a:spcPct val="120000"/>
                </a:lnSpc>
                <a:spcBef>
                  <a:spcPts val="635"/>
                </a:spcBef>
                <a:spcAft>
                  <a:spcPts val="635"/>
                </a:spcAft>
                <a:defRPr/>
              </a:pP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30"/>
            <p:cNvSpPr txBox="1"/>
            <p:nvPr/>
          </p:nvSpPr>
          <p:spPr>
            <a:xfrm>
              <a:off x="12804" y="3404"/>
              <a:ext cx="3371" cy="1313"/>
            </a:xfrm>
            <a:prstGeom prst="rect">
              <a:avLst/>
            </a:prstGeom>
            <a:noFill/>
          </p:spPr>
          <p:txBody>
            <a:bodyPr wrap="square" lIns="96377" tIns="48189" rIns="96377" bIns="48189" rtlCol="0" anchor="ctr">
              <a:spAutoFit/>
            </a:bodyPr>
            <a:lstStyle>
              <a:defPPr>
                <a:defRPr lang="zh-CN"/>
              </a:defPPr>
              <a:lvl1pPr algn="ctr">
                <a:defRPr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4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cos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441180" y="4926330"/>
            <a:ext cx="1891030" cy="1863090"/>
            <a:chOff x="13728" y="5984"/>
            <a:chExt cx="3508" cy="3595"/>
          </a:xfrm>
        </p:grpSpPr>
        <p:sp>
          <p:nvSpPr>
            <p:cNvPr id="19" name="Freeform 4"/>
            <p:cNvSpPr/>
            <p:nvPr/>
          </p:nvSpPr>
          <p:spPr bwMode="auto">
            <a:xfrm>
              <a:off x="13728" y="5984"/>
              <a:ext cx="3508" cy="3595"/>
            </a:xfrm>
            <a:custGeom>
              <a:avLst/>
              <a:gdLst/>
              <a:ahLst/>
              <a:cxnLst/>
              <a:rect l="l" t="t" r="r" b="b"/>
              <a:pathLst>
                <a:path w="2628619" h="2628031">
                  <a:moveTo>
                    <a:pt x="1316980" y="400615"/>
                  </a:moveTo>
                  <a:cubicBezTo>
                    <a:pt x="813885" y="400615"/>
                    <a:pt x="406046" y="809559"/>
                    <a:pt x="406046" y="1314016"/>
                  </a:cubicBezTo>
                  <a:cubicBezTo>
                    <a:pt x="406046" y="1818473"/>
                    <a:pt x="813885" y="2227417"/>
                    <a:pt x="1316980" y="2227417"/>
                  </a:cubicBezTo>
                  <a:cubicBezTo>
                    <a:pt x="1820075" y="2227417"/>
                    <a:pt x="2227914" y="1818473"/>
                    <a:pt x="2227914" y="1314016"/>
                  </a:cubicBezTo>
                  <a:cubicBezTo>
                    <a:pt x="2227914" y="809559"/>
                    <a:pt x="1820075" y="400615"/>
                    <a:pt x="1316980" y="400615"/>
                  </a:cubicBezTo>
                  <a:close/>
                  <a:moveTo>
                    <a:pt x="1151586" y="0"/>
                  </a:moveTo>
                  <a:lnTo>
                    <a:pt x="1254227" y="145306"/>
                  </a:lnTo>
                  <a:lnTo>
                    <a:pt x="1316813" y="142801"/>
                  </a:lnTo>
                  <a:lnTo>
                    <a:pt x="1379399" y="145306"/>
                  </a:lnTo>
                  <a:lnTo>
                    <a:pt x="1482041" y="0"/>
                  </a:lnTo>
                  <a:lnTo>
                    <a:pt x="1522096" y="5011"/>
                  </a:lnTo>
                  <a:lnTo>
                    <a:pt x="1564654" y="12526"/>
                  </a:lnTo>
                  <a:lnTo>
                    <a:pt x="1617227" y="182885"/>
                  </a:lnTo>
                  <a:lnTo>
                    <a:pt x="1679813" y="200422"/>
                  </a:lnTo>
                  <a:lnTo>
                    <a:pt x="1707351" y="210443"/>
                  </a:lnTo>
                  <a:lnTo>
                    <a:pt x="1737392" y="220464"/>
                  </a:lnTo>
                  <a:lnTo>
                    <a:pt x="1880089" y="115243"/>
                  </a:lnTo>
                  <a:lnTo>
                    <a:pt x="1917640" y="132780"/>
                  </a:lnTo>
                  <a:lnTo>
                    <a:pt x="1955192" y="152822"/>
                  </a:lnTo>
                  <a:lnTo>
                    <a:pt x="1952689" y="333201"/>
                  </a:lnTo>
                  <a:lnTo>
                    <a:pt x="2002758" y="368275"/>
                  </a:lnTo>
                  <a:lnTo>
                    <a:pt x="2027792" y="388317"/>
                  </a:lnTo>
                  <a:lnTo>
                    <a:pt x="2052827" y="405854"/>
                  </a:lnTo>
                  <a:lnTo>
                    <a:pt x="2223061" y="348233"/>
                  </a:lnTo>
                  <a:lnTo>
                    <a:pt x="2253102" y="378296"/>
                  </a:lnTo>
                  <a:lnTo>
                    <a:pt x="2283144" y="408360"/>
                  </a:lnTo>
                  <a:lnTo>
                    <a:pt x="2225564" y="578718"/>
                  </a:lnTo>
                  <a:lnTo>
                    <a:pt x="2263116" y="626318"/>
                  </a:lnTo>
                  <a:lnTo>
                    <a:pt x="2298164" y="678929"/>
                  </a:lnTo>
                  <a:lnTo>
                    <a:pt x="2475909" y="676424"/>
                  </a:lnTo>
                  <a:lnTo>
                    <a:pt x="2495937" y="711498"/>
                  </a:lnTo>
                  <a:lnTo>
                    <a:pt x="2515964" y="749077"/>
                  </a:lnTo>
                  <a:lnTo>
                    <a:pt x="2408316" y="891877"/>
                  </a:lnTo>
                  <a:lnTo>
                    <a:pt x="2428343" y="952004"/>
                  </a:lnTo>
                  <a:lnTo>
                    <a:pt x="2438357" y="984572"/>
                  </a:lnTo>
                  <a:lnTo>
                    <a:pt x="2445868" y="1014636"/>
                  </a:lnTo>
                  <a:lnTo>
                    <a:pt x="2616102" y="1067246"/>
                  </a:lnTo>
                  <a:lnTo>
                    <a:pt x="2628619" y="1149920"/>
                  </a:lnTo>
                  <a:lnTo>
                    <a:pt x="2483419" y="1252637"/>
                  </a:lnTo>
                  <a:lnTo>
                    <a:pt x="2485923" y="1312763"/>
                  </a:lnTo>
                  <a:lnTo>
                    <a:pt x="2483419" y="1375395"/>
                  </a:lnTo>
                  <a:lnTo>
                    <a:pt x="2628619" y="1478111"/>
                  </a:lnTo>
                  <a:lnTo>
                    <a:pt x="2623612" y="1520701"/>
                  </a:lnTo>
                  <a:lnTo>
                    <a:pt x="2616102" y="1560785"/>
                  </a:lnTo>
                  <a:lnTo>
                    <a:pt x="2445868" y="1615901"/>
                  </a:lnTo>
                  <a:lnTo>
                    <a:pt x="2428343" y="1676028"/>
                  </a:lnTo>
                  <a:lnTo>
                    <a:pt x="2418330" y="1706091"/>
                  </a:lnTo>
                  <a:lnTo>
                    <a:pt x="2408316" y="1736154"/>
                  </a:lnTo>
                  <a:lnTo>
                    <a:pt x="2515964" y="1878955"/>
                  </a:lnTo>
                  <a:lnTo>
                    <a:pt x="2495937" y="1916534"/>
                  </a:lnTo>
                  <a:lnTo>
                    <a:pt x="2475909" y="1951608"/>
                  </a:lnTo>
                  <a:lnTo>
                    <a:pt x="2298164" y="1949102"/>
                  </a:lnTo>
                  <a:lnTo>
                    <a:pt x="2263116" y="2001713"/>
                  </a:lnTo>
                  <a:lnTo>
                    <a:pt x="2245592" y="2026766"/>
                  </a:lnTo>
                  <a:lnTo>
                    <a:pt x="2225564" y="2049313"/>
                  </a:lnTo>
                  <a:lnTo>
                    <a:pt x="2283144" y="2219672"/>
                  </a:lnTo>
                  <a:lnTo>
                    <a:pt x="2253102" y="2252240"/>
                  </a:lnTo>
                  <a:lnTo>
                    <a:pt x="2223061" y="2282304"/>
                  </a:lnTo>
                  <a:lnTo>
                    <a:pt x="2052827" y="2224682"/>
                  </a:lnTo>
                  <a:lnTo>
                    <a:pt x="2002758" y="2262261"/>
                  </a:lnTo>
                  <a:lnTo>
                    <a:pt x="1952689" y="2297335"/>
                  </a:lnTo>
                  <a:lnTo>
                    <a:pt x="1955192" y="2475210"/>
                  </a:lnTo>
                  <a:lnTo>
                    <a:pt x="1917640" y="2495252"/>
                  </a:lnTo>
                  <a:lnTo>
                    <a:pt x="1880089" y="2512789"/>
                  </a:lnTo>
                  <a:lnTo>
                    <a:pt x="1737392" y="2407567"/>
                  </a:lnTo>
                  <a:lnTo>
                    <a:pt x="1679813" y="2427609"/>
                  </a:lnTo>
                  <a:lnTo>
                    <a:pt x="1647268" y="2435125"/>
                  </a:lnTo>
                  <a:lnTo>
                    <a:pt x="1617227" y="2445146"/>
                  </a:lnTo>
                  <a:lnTo>
                    <a:pt x="1564654" y="2615505"/>
                  </a:lnTo>
                  <a:lnTo>
                    <a:pt x="1482041" y="2628031"/>
                  </a:lnTo>
                  <a:lnTo>
                    <a:pt x="1379399" y="2482725"/>
                  </a:lnTo>
                  <a:lnTo>
                    <a:pt x="1316813" y="2482725"/>
                  </a:lnTo>
                  <a:lnTo>
                    <a:pt x="1254227" y="2482725"/>
                  </a:lnTo>
                  <a:lnTo>
                    <a:pt x="1151586" y="2628031"/>
                  </a:lnTo>
                  <a:lnTo>
                    <a:pt x="1109027" y="2623021"/>
                  </a:lnTo>
                  <a:lnTo>
                    <a:pt x="1066469" y="2615505"/>
                  </a:lnTo>
                  <a:lnTo>
                    <a:pt x="1013896" y="2445146"/>
                  </a:lnTo>
                  <a:lnTo>
                    <a:pt x="953813" y="2427609"/>
                  </a:lnTo>
                  <a:lnTo>
                    <a:pt x="923772" y="2417588"/>
                  </a:lnTo>
                  <a:lnTo>
                    <a:pt x="896234" y="2407567"/>
                  </a:lnTo>
                  <a:lnTo>
                    <a:pt x="753538" y="2512789"/>
                  </a:lnTo>
                  <a:lnTo>
                    <a:pt x="715986" y="2495252"/>
                  </a:lnTo>
                  <a:lnTo>
                    <a:pt x="678434" y="2475210"/>
                  </a:lnTo>
                  <a:lnTo>
                    <a:pt x="680938" y="2297335"/>
                  </a:lnTo>
                  <a:lnTo>
                    <a:pt x="630869" y="2262261"/>
                  </a:lnTo>
                  <a:lnTo>
                    <a:pt x="605834" y="2242219"/>
                  </a:lnTo>
                  <a:lnTo>
                    <a:pt x="580800" y="2224682"/>
                  </a:lnTo>
                  <a:lnTo>
                    <a:pt x="410566" y="2282304"/>
                  </a:lnTo>
                  <a:lnTo>
                    <a:pt x="380524" y="2252240"/>
                  </a:lnTo>
                  <a:lnTo>
                    <a:pt x="350483" y="2219672"/>
                  </a:lnTo>
                  <a:lnTo>
                    <a:pt x="408062" y="2049313"/>
                  </a:lnTo>
                  <a:lnTo>
                    <a:pt x="370510" y="2001713"/>
                  </a:lnTo>
                  <a:lnTo>
                    <a:pt x="335462" y="1949102"/>
                  </a:lnTo>
                  <a:lnTo>
                    <a:pt x="157717" y="1951608"/>
                  </a:lnTo>
                  <a:lnTo>
                    <a:pt x="137690" y="1916534"/>
                  </a:lnTo>
                  <a:lnTo>
                    <a:pt x="117662" y="1878955"/>
                  </a:lnTo>
                  <a:lnTo>
                    <a:pt x="225310" y="1736154"/>
                  </a:lnTo>
                  <a:lnTo>
                    <a:pt x="205283" y="1676028"/>
                  </a:lnTo>
                  <a:lnTo>
                    <a:pt x="195269" y="1645964"/>
                  </a:lnTo>
                  <a:lnTo>
                    <a:pt x="187759" y="1615901"/>
                  </a:lnTo>
                  <a:lnTo>
                    <a:pt x="15021" y="1560785"/>
                  </a:lnTo>
                  <a:lnTo>
                    <a:pt x="0" y="1478111"/>
                  </a:lnTo>
                  <a:lnTo>
                    <a:pt x="150207" y="1375395"/>
                  </a:lnTo>
                  <a:lnTo>
                    <a:pt x="147703" y="1312763"/>
                  </a:lnTo>
                  <a:lnTo>
                    <a:pt x="150207" y="1252637"/>
                  </a:lnTo>
                  <a:lnTo>
                    <a:pt x="0" y="1149920"/>
                  </a:lnTo>
                  <a:lnTo>
                    <a:pt x="7510" y="1107331"/>
                  </a:lnTo>
                  <a:lnTo>
                    <a:pt x="15021" y="1067246"/>
                  </a:lnTo>
                  <a:lnTo>
                    <a:pt x="187759" y="1014636"/>
                  </a:lnTo>
                  <a:lnTo>
                    <a:pt x="205283" y="952004"/>
                  </a:lnTo>
                  <a:lnTo>
                    <a:pt x="215297" y="921941"/>
                  </a:lnTo>
                  <a:lnTo>
                    <a:pt x="225310" y="891877"/>
                  </a:lnTo>
                  <a:lnTo>
                    <a:pt x="117662" y="749077"/>
                  </a:lnTo>
                  <a:lnTo>
                    <a:pt x="137690" y="711498"/>
                  </a:lnTo>
                  <a:lnTo>
                    <a:pt x="157717" y="676424"/>
                  </a:lnTo>
                  <a:lnTo>
                    <a:pt x="335462" y="678929"/>
                  </a:lnTo>
                  <a:lnTo>
                    <a:pt x="370510" y="626318"/>
                  </a:lnTo>
                  <a:lnTo>
                    <a:pt x="388034" y="601266"/>
                  </a:lnTo>
                  <a:lnTo>
                    <a:pt x="408062" y="578718"/>
                  </a:lnTo>
                  <a:lnTo>
                    <a:pt x="350483" y="408360"/>
                  </a:lnTo>
                  <a:lnTo>
                    <a:pt x="380524" y="378296"/>
                  </a:lnTo>
                  <a:lnTo>
                    <a:pt x="410566" y="348233"/>
                  </a:lnTo>
                  <a:lnTo>
                    <a:pt x="580800" y="405854"/>
                  </a:lnTo>
                  <a:lnTo>
                    <a:pt x="630869" y="368275"/>
                  </a:lnTo>
                  <a:lnTo>
                    <a:pt x="680938" y="333201"/>
                  </a:lnTo>
                  <a:lnTo>
                    <a:pt x="678434" y="152822"/>
                  </a:lnTo>
                  <a:lnTo>
                    <a:pt x="715986" y="132780"/>
                  </a:lnTo>
                  <a:lnTo>
                    <a:pt x="753538" y="115243"/>
                  </a:lnTo>
                  <a:lnTo>
                    <a:pt x="896234" y="220464"/>
                  </a:lnTo>
                  <a:lnTo>
                    <a:pt x="953813" y="200422"/>
                  </a:lnTo>
                  <a:lnTo>
                    <a:pt x="983855" y="190401"/>
                  </a:lnTo>
                  <a:lnTo>
                    <a:pt x="1013896" y="182885"/>
                  </a:lnTo>
                  <a:lnTo>
                    <a:pt x="1066469" y="12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89" rIns="0" bIns="48189" anchor="ctr"/>
            <a:lstStyle/>
            <a:p>
              <a:pPr algn="ctr" defTabSz="963930">
                <a:lnSpc>
                  <a:spcPct val="120000"/>
                </a:lnSpc>
                <a:spcBef>
                  <a:spcPts val="635"/>
                </a:spcBef>
                <a:spcAft>
                  <a:spcPts val="635"/>
                </a:spcAft>
                <a:defRPr/>
              </a:pP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30"/>
            <p:cNvSpPr txBox="1"/>
            <p:nvPr/>
          </p:nvSpPr>
          <p:spPr>
            <a:xfrm>
              <a:off x="13796" y="6920"/>
              <a:ext cx="3371" cy="1609"/>
            </a:xfrm>
            <a:prstGeom prst="rect">
              <a:avLst/>
            </a:prstGeom>
            <a:noFill/>
          </p:spPr>
          <p:txBody>
            <a:bodyPr wrap="square" lIns="96377" tIns="48189" rIns="96377" bIns="48189" rtlCol="0" anchor="ctr">
              <a:spAutoFit/>
            </a:bodyPr>
            <a:lstStyle>
              <a:defPPr>
                <a:defRPr lang="zh-CN"/>
              </a:defPPr>
              <a:lvl1pPr algn="ctr">
                <a:defRPr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4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sin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554672" y="2585920"/>
            <a:ext cx="1978660" cy="1638300"/>
            <a:chOff x="16669" y="4619"/>
            <a:chExt cx="3371" cy="2887"/>
          </a:xfrm>
        </p:grpSpPr>
        <p:sp>
          <p:nvSpPr>
            <p:cNvPr id="26" name="Freeform 4"/>
            <p:cNvSpPr/>
            <p:nvPr/>
          </p:nvSpPr>
          <p:spPr bwMode="auto">
            <a:xfrm>
              <a:off x="16937" y="4619"/>
              <a:ext cx="2836" cy="2887"/>
            </a:xfrm>
            <a:custGeom>
              <a:avLst/>
              <a:gdLst/>
              <a:ahLst/>
              <a:cxnLst/>
              <a:rect l="l" t="t" r="r" b="b"/>
              <a:pathLst>
                <a:path w="2628619" h="2628031">
                  <a:moveTo>
                    <a:pt x="1316980" y="400615"/>
                  </a:moveTo>
                  <a:cubicBezTo>
                    <a:pt x="813885" y="400615"/>
                    <a:pt x="406046" y="809559"/>
                    <a:pt x="406046" y="1314016"/>
                  </a:cubicBezTo>
                  <a:cubicBezTo>
                    <a:pt x="406046" y="1818473"/>
                    <a:pt x="813885" y="2227417"/>
                    <a:pt x="1316980" y="2227417"/>
                  </a:cubicBezTo>
                  <a:cubicBezTo>
                    <a:pt x="1820075" y="2227417"/>
                    <a:pt x="2227914" y="1818473"/>
                    <a:pt x="2227914" y="1314016"/>
                  </a:cubicBezTo>
                  <a:cubicBezTo>
                    <a:pt x="2227914" y="809559"/>
                    <a:pt x="1820075" y="400615"/>
                    <a:pt x="1316980" y="400615"/>
                  </a:cubicBezTo>
                  <a:close/>
                  <a:moveTo>
                    <a:pt x="1151586" y="0"/>
                  </a:moveTo>
                  <a:lnTo>
                    <a:pt x="1254227" y="145306"/>
                  </a:lnTo>
                  <a:lnTo>
                    <a:pt x="1316813" y="142801"/>
                  </a:lnTo>
                  <a:lnTo>
                    <a:pt x="1379399" y="145306"/>
                  </a:lnTo>
                  <a:lnTo>
                    <a:pt x="1482041" y="0"/>
                  </a:lnTo>
                  <a:lnTo>
                    <a:pt x="1522096" y="5011"/>
                  </a:lnTo>
                  <a:lnTo>
                    <a:pt x="1564654" y="12526"/>
                  </a:lnTo>
                  <a:lnTo>
                    <a:pt x="1617227" y="182885"/>
                  </a:lnTo>
                  <a:lnTo>
                    <a:pt x="1679813" y="200422"/>
                  </a:lnTo>
                  <a:lnTo>
                    <a:pt x="1707351" y="210443"/>
                  </a:lnTo>
                  <a:lnTo>
                    <a:pt x="1737392" y="220464"/>
                  </a:lnTo>
                  <a:lnTo>
                    <a:pt x="1880089" y="115243"/>
                  </a:lnTo>
                  <a:lnTo>
                    <a:pt x="1917640" y="132780"/>
                  </a:lnTo>
                  <a:lnTo>
                    <a:pt x="1955192" y="152822"/>
                  </a:lnTo>
                  <a:lnTo>
                    <a:pt x="1952689" y="333201"/>
                  </a:lnTo>
                  <a:lnTo>
                    <a:pt x="2002758" y="368275"/>
                  </a:lnTo>
                  <a:lnTo>
                    <a:pt x="2027792" y="388317"/>
                  </a:lnTo>
                  <a:lnTo>
                    <a:pt x="2052827" y="405854"/>
                  </a:lnTo>
                  <a:lnTo>
                    <a:pt x="2223061" y="348233"/>
                  </a:lnTo>
                  <a:lnTo>
                    <a:pt x="2253102" y="378296"/>
                  </a:lnTo>
                  <a:lnTo>
                    <a:pt x="2283144" y="408360"/>
                  </a:lnTo>
                  <a:lnTo>
                    <a:pt x="2225564" y="578718"/>
                  </a:lnTo>
                  <a:lnTo>
                    <a:pt x="2263116" y="626318"/>
                  </a:lnTo>
                  <a:lnTo>
                    <a:pt x="2298164" y="678929"/>
                  </a:lnTo>
                  <a:lnTo>
                    <a:pt x="2475909" y="676424"/>
                  </a:lnTo>
                  <a:lnTo>
                    <a:pt x="2495937" y="711498"/>
                  </a:lnTo>
                  <a:lnTo>
                    <a:pt x="2515964" y="749077"/>
                  </a:lnTo>
                  <a:lnTo>
                    <a:pt x="2408316" y="891877"/>
                  </a:lnTo>
                  <a:lnTo>
                    <a:pt x="2428343" y="952004"/>
                  </a:lnTo>
                  <a:lnTo>
                    <a:pt x="2438357" y="984572"/>
                  </a:lnTo>
                  <a:lnTo>
                    <a:pt x="2445868" y="1014636"/>
                  </a:lnTo>
                  <a:lnTo>
                    <a:pt x="2616102" y="1067246"/>
                  </a:lnTo>
                  <a:lnTo>
                    <a:pt x="2628619" y="1149920"/>
                  </a:lnTo>
                  <a:lnTo>
                    <a:pt x="2483419" y="1252637"/>
                  </a:lnTo>
                  <a:lnTo>
                    <a:pt x="2485923" y="1312763"/>
                  </a:lnTo>
                  <a:lnTo>
                    <a:pt x="2483419" y="1375395"/>
                  </a:lnTo>
                  <a:lnTo>
                    <a:pt x="2628619" y="1478111"/>
                  </a:lnTo>
                  <a:lnTo>
                    <a:pt x="2623612" y="1520701"/>
                  </a:lnTo>
                  <a:lnTo>
                    <a:pt x="2616102" y="1560785"/>
                  </a:lnTo>
                  <a:lnTo>
                    <a:pt x="2445868" y="1615901"/>
                  </a:lnTo>
                  <a:lnTo>
                    <a:pt x="2428343" y="1676028"/>
                  </a:lnTo>
                  <a:lnTo>
                    <a:pt x="2418330" y="1706091"/>
                  </a:lnTo>
                  <a:lnTo>
                    <a:pt x="2408316" y="1736154"/>
                  </a:lnTo>
                  <a:lnTo>
                    <a:pt x="2515964" y="1878955"/>
                  </a:lnTo>
                  <a:lnTo>
                    <a:pt x="2495937" y="1916534"/>
                  </a:lnTo>
                  <a:lnTo>
                    <a:pt x="2475909" y="1951608"/>
                  </a:lnTo>
                  <a:lnTo>
                    <a:pt x="2298164" y="1949102"/>
                  </a:lnTo>
                  <a:lnTo>
                    <a:pt x="2263116" y="2001713"/>
                  </a:lnTo>
                  <a:lnTo>
                    <a:pt x="2245592" y="2026766"/>
                  </a:lnTo>
                  <a:lnTo>
                    <a:pt x="2225564" y="2049313"/>
                  </a:lnTo>
                  <a:lnTo>
                    <a:pt x="2283144" y="2219672"/>
                  </a:lnTo>
                  <a:lnTo>
                    <a:pt x="2253102" y="2252240"/>
                  </a:lnTo>
                  <a:lnTo>
                    <a:pt x="2223061" y="2282304"/>
                  </a:lnTo>
                  <a:lnTo>
                    <a:pt x="2052827" y="2224682"/>
                  </a:lnTo>
                  <a:lnTo>
                    <a:pt x="2002758" y="2262261"/>
                  </a:lnTo>
                  <a:lnTo>
                    <a:pt x="1952689" y="2297335"/>
                  </a:lnTo>
                  <a:lnTo>
                    <a:pt x="1955192" y="2475210"/>
                  </a:lnTo>
                  <a:lnTo>
                    <a:pt x="1917640" y="2495252"/>
                  </a:lnTo>
                  <a:lnTo>
                    <a:pt x="1880089" y="2512789"/>
                  </a:lnTo>
                  <a:lnTo>
                    <a:pt x="1737392" y="2407567"/>
                  </a:lnTo>
                  <a:lnTo>
                    <a:pt x="1679813" y="2427609"/>
                  </a:lnTo>
                  <a:lnTo>
                    <a:pt x="1647268" y="2435125"/>
                  </a:lnTo>
                  <a:lnTo>
                    <a:pt x="1617227" y="2445146"/>
                  </a:lnTo>
                  <a:lnTo>
                    <a:pt x="1564654" y="2615505"/>
                  </a:lnTo>
                  <a:lnTo>
                    <a:pt x="1482041" y="2628031"/>
                  </a:lnTo>
                  <a:lnTo>
                    <a:pt x="1379399" y="2482725"/>
                  </a:lnTo>
                  <a:lnTo>
                    <a:pt x="1316813" y="2482725"/>
                  </a:lnTo>
                  <a:lnTo>
                    <a:pt x="1254227" y="2482725"/>
                  </a:lnTo>
                  <a:lnTo>
                    <a:pt x="1151586" y="2628031"/>
                  </a:lnTo>
                  <a:lnTo>
                    <a:pt x="1109027" y="2623021"/>
                  </a:lnTo>
                  <a:lnTo>
                    <a:pt x="1066469" y="2615505"/>
                  </a:lnTo>
                  <a:lnTo>
                    <a:pt x="1013896" y="2445146"/>
                  </a:lnTo>
                  <a:lnTo>
                    <a:pt x="953813" y="2427609"/>
                  </a:lnTo>
                  <a:lnTo>
                    <a:pt x="923772" y="2417588"/>
                  </a:lnTo>
                  <a:lnTo>
                    <a:pt x="896234" y="2407567"/>
                  </a:lnTo>
                  <a:lnTo>
                    <a:pt x="753538" y="2512789"/>
                  </a:lnTo>
                  <a:lnTo>
                    <a:pt x="715986" y="2495252"/>
                  </a:lnTo>
                  <a:lnTo>
                    <a:pt x="678434" y="2475210"/>
                  </a:lnTo>
                  <a:lnTo>
                    <a:pt x="680938" y="2297335"/>
                  </a:lnTo>
                  <a:lnTo>
                    <a:pt x="630869" y="2262261"/>
                  </a:lnTo>
                  <a:lnTo>
                    <a:pt x="605834" y="2242219"/>
                  </a:lnTo>
                  <a:lnTo>
                    <a:pt x="580800" y="2224682"/>
                  </a:lnTo>
                  <a:lnTo>
                    <a:pt x="410566" y="2282304"/>
                  </a:lnTo>
                  <a:lnTo>
                    <a:pt x="380524" y="2252240"/>
                  </a:lnTo>
                  <a:lnTo>
                    <a:pt x="350483" y="2219672"/>
                  </a:lnTo>
                  <a:lnTo>
                    <a:pt x="408062" y="2049313"/>
                  </a:lnTo>
                  <a:lnTo>
                    <a:pt x="370510" y="2001713"/>
                  </a:lnTo>
                  <a:lnTo>
                    <a:pt x="335462" y="1949102"/>
                  </a:lnTo>
                  <a:lnTo>
                    <a:pt x="157717" y="1951608"/>
                  </a:lnTo>
                  <a:lnTo>
                    <a:pt x="137690" y="1916534"/>
                  </a:lnTo>
                  <a:lnTo>
                    <a:pt x="117662" y="1878955"/>
                  </a:lnTo>
                  <a:lnTo>
                    <a:pt x="225310" y="1736154"/>
                  </a:lnTo>
                  <a:lnTo>
                    <a:pt x="205283" y="1676028"/>
                  </a:lnTo>
                  <a:lnTo>
                    <a:pt x="195269" y="1645964"/>
                  </a:lnTo>
                  <a:lnTo>
                    <a:pt x="187759" y="1615901"/>
                  </a:lnTo>
                  <a:lnTo>
                    <a:pt x="15021" y="1560785"/>
                  </a:lnTo>
                  <a:lnTo>
                    <a:pt x="0" y="1478111"/>
                  </a:lnTo>
                  <a:lnTo>
                    <a:pt x="150207" y="1375395"/>
                  </a:lnTo>
                  <a:lnTo>
                    <a:pt x="147703" y="1312763"/>
                  </a:lnTo>
                  <a:lnTo>
                    <a:pt x="150207" y="1252637"/>
                  </a:lnTo>
                  <a:lnTo>
                    <a:pt x="0" y="1149920"/>
                  </a:lnTo>
                  <a:lnTo>
                    <a:pt x="7510" y="1107331"/>
                  </a:lnTo>
                  <a:lnTo>
                    <a:pt x="15021" y="1067246"/>
                  </a:lnTo>
                  <a:lnTo>
                    <a:pt x="187759" y="1014636"/>
                  </a:lnTo>
                  <a:lnTo>
                    <a:pt x="205283" y="952004"/>
                  </a:lnTo>
                  <a:lnTo>
                    <a:pt x="215297" y="921941"/>
                  </a:lnTo>
                  <a:lnTo>
                    <a:pt x="225310" y="891877"/>
                  </a:lnTo>
                  <a:lnTo>
                    <a:pt x="117662" y="749077"/>
                  </a:lnTo>
                  <a:lnTo>
                    <a:pt x="137690" y="711498"/>
                  </a:lnTo>
                  <a:lnTo>
                    <a:pt x="157717" y="676424"/>
                  </a:lnTo>
                  <a:lnTo>
                    <a:pt x="335462" y="678929"/>
                  </a:lnTo>
                  <a:lnTo>
                    <a:pt x="370510" y="626318"/>
                  </a:lnTo>
                  <a:lnTo>
                    <a:pt x="388034" y="601266"/>
                  </a:lnTo>
                  <a:lnTo>
                    <a:pt x="408062" y="578718"/>
                  </a:lnTo>
                  <a:lnTo>
                    <a:pt x="350483" y="408360"/>
                  </a:lnTo>
                  <a:lnTo>
                    <a:pt x="380524" y="378296"/>
                  </a:lnTo>
                  <a:lnTo>
                    <a:pt x="410566" y="348233"/>
                  </a:lnTo>
                  <a:lnTo>
                    <a:pt x="580800" y="405854"/>
                  </a:lnTo>
                  <a:lnTo>
                    <a:pt x="630869" y="368275"/>
                  </a:lnTo>
                  <a:lnTo>
                    <a:pt x="680938" y="333201"/>
                  </a:lnTo>
                  <a:lnTo>
                    <a:pt x="678434" y="152822"/>
                  </a:lnTo>
                  <a:lnTo>
                    <a:pt x="715986" y="132780"/>
                  </a:lnTo>
                  <a:lnTo>
                    <a:pt x="753538" y="115243"/>
                  </a:lnTo>
                  <a:lnTo>
                    <a:pt x="896234" y="220464"/>
                  </a:lnTo>
                  <a:lnTo>
                    <a:pt x="953813" y="200422"/>
                  </a:lnTo>
                  <a:lnTo>
                    <a:pt x="983855" y="190401"/>
                  </a:lnTo>
                  <a:lnTo>
                    <a:pt x="1013896" y="182885"/>
                  </a:lnTo>
                  <a:lnTo>
                    <a:pt x="1066469" y="12526"/>
                  </a:lnTo>
                  <a:close/>
                </a:path>
              </a:pathLst>
            </a:custGeom>
            <a:ln>
              <a:solidFill>
                <a:srgbClr val="00B36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48189" rIns="0" bIns="48189" anchor="ctr"/>
            <a:lstStyle/>
            <a:p>
              <a:pPr algn="ctr" defTabSz="963930">
                <a:lnSpc>
                  <a:spcPct val="120000"/>
                </a:lnSpc>
                <a:spcBef>
                  <a:spcPts val="635"/>
                </a:spcBef>
                <a:spcAft>
                  <a:spcPts val="635"/>
                </a:spcAft>
                <a:defRPr/>
              </a:pP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16669" y="5266"/>
              <a:ext cx="3371" cy="1338"/>
            </a:xfrm>
            <a:prstGeom prst="rect">
              <a:avLst/>
            </a:prstGeom>
            <a:noFill/>
          </p:spPr>
          <p:txBody>
            <a:bodyPr wrap="square" lIns="96377" tIns="48189" rIns="96377" bIns="48189" rtlCol="0" anchor="ctr">
              <a:spAutoFit/>
            </a:bodyPr>
            <a:lstStyle>
              <a:defPPr>
                <a:defRPr lang="zh-CN"/>
              </a:defPPr>
              <a:lvl1pPr algn="ctr">
                <a:defRPr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3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tan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56230" y="5155565"/>
            <a:ext cx="1708785" cy="1737995"/>
            <a:chOff x="-2386" y="16405"/>
            <a:chExt cx="2691" cy="2737"/>
          </a:xfrm>
        </p:grpSpPr>
        <p:sp>
          <p:nvSpPr>
            <p:cNvPr id="28" name="Freeform 4"/>
            <p:cNvSpPr/>
            <p:nvPr/>
          </p:nvSpPr>
          <p:spPr bwMode="auto">
            <a:xfrm>
              <a:off x="-2386" y="16405"/>
              <a:ext cx="2691" cy="2737"/>
            </a:xfrm>
            <a:custGeom>
              <a:avLst/>
              <a:gdLst/>
              <a:ahLst/>
              <a:cxnLst/>
              <a:rect l="l" t="t" r="r" b="b"/>
              <a:pathLst>
                <a:path w="2628619" h="2628031">
                  <a:moveTo>
                    <a:pt x="1316980" y="400615"/>
                  </a:moveTo>
                  <a:cubicBezTo>
                    <a:pt x="813885" y="400615"/>
                    <a:pt x="406046" y="809559"/>
                    <a:pt x="406046" y="1314016"/>
                  </a:cubicBezTo>
                  <a:cubicBezTo>
                    <a:pt x="406046" y="1818473"/>
                    <a:pt x="813885" y="2227417"/>
                    <a:pt x="1316980" y="2227417"/>
                  </a:cubicBezTo>
                  <a:cubicBezTo>
                    <a:pt x="1820075" y="2227417"/>
                    <a:pt x="2227914" y="1818473"/>
                    <a:pt x="2227914" y="1314016"/>
                  </a:cubicBezTo>
                  <a:cubicBezTo>
                    <a:pt x="2227914" y="809559"/>
                    <a:pt x="1820075" y="400615"/>
                    <a:pt x="1316980" y="400615"/>
                  </a:cubicBezTo>
                  <a:close/>
                  <a:moveTo>
                    <a:pt x="1151586" y="0"/>
                  </a:moveTo>
                  <a:lnTo>
                    <a:pt x="1254227" y="145306"/>
                  </a:lnTo>
                  <a:lnTo>
                    <a:pt x="1316813" y="142801"/>
                  </a:lnTo>
                  <a:lnTo>
                    <a:pt x="1379399" y="145306"/>
                  </a:lnTo>
                  <a:lnTo>
                    <a:pt x="1482041" y="0"/>
                  </a:lnTo>
                  <a:lnTo>
                    <a:pt x="1522096" y="5011"/>
                  </a:lnTo>
                  <a:lnTo>
                    <a:pt x="1564654" y="12526"/>
                  </a:lnTo>
                  <a:lnTo>
                    <a:pt x="1617227" y="182885"/>
                  </a:lnTo>
                  <a:lnTo>
                    <a:pt x="1679813" y="200422"/>
                  </a:lnTo>
                  <a:lnTo>
                    <a:pt x="1707351" y="210443"/>
                  </a:lnTo>
                  <a:lnTo>
                    <a:pt x="1737392" y="220464"/>
                  </a:lnTo>
                  <a:lnTo>
                    <a:pt x="1880089" y="115243"/>
                  </a:lnTo>
                  <a:lnTo>
                    <a:pt x="1917640" y="132780"/>
                  </a:lnTo>
                  <a:lnTo>
                    <a:pt x="1955192" y="152822"/>
                  </a:lnTo>
                  <a:lnTo>
                    <a:pt x="1952689" y="333201"/>
                  </a:lnTo>
                  <a:lnTo>
                    <a:pt x="2002758" y="368275"/>
                  </a:lnTo>
                  <a:lnTo>
                    <a:pt x="2027792" y="388317"/>
                  </a:lnTo>
                  <a:lnTo>
                    <a:pt x="2052827" y="405854"/>
                  </a:lnTo>
                  <a:lnTo>
                    <a:pt x="2223061" y="348233"/>
                  </a:lnTo>
                  <a:lnTo>
                    <a:pt x="2253102" y="378296"/>
                  </a:lnTo>
                  <a:lnTo>
                    <a:pt x="2283144" y="408360"/>
                  </a:lnTo>
                  <a:lnTo>
                    <a:pt x="2225564" y="578718"/>
                  </a:lnTo>
                  <a:lnTo>
                    <a:pt x="2263116" y="626318"/>
                  </a:lnTo>
                  <a:lnTo>
                    <a:pt x="2298164" y="678929"/>
                  </a:lnTo>
                  <a:lnTo>
                    <a:pt x="2475909" y="676424"/>
                  </a:lnTo>
                  <a:lnTo>
                    <a:pt x="2495937" y="711498"/>
                  </a:lnTo>
                  <a:lnTo>
                    <a:pt x="2515964" y="749077"/>
                  </a:lnTo>
                  <a:lnTo>
                    <a:pt x="2408316" y="891877"/>
                  </a:lnTo>
                  <a:lnTo>
                    <a:pt x="2428343" y="952004"/>
                  </a:lnTo>
                  <a:lnTo>
                    <a:pt x="2438357" y="984572"/>
                  </a:lnTo>
                  <a:lnTo>
                    <a:pt x="2445868" y="1014636"/>
                  </a:lnTo>
                  <a:lnTo>
                    <a:pt x="2616102" y="1067246"/>
                  </a:lnTo>
                  <a:lnTo>
                    <a:pt x="2628619" y="1149920"/>
                  </a:lnTo>
                  <a:lnTo>
                    <a:pt x="2483419" y="1252637"/>
                  </a:lnTo>
                  <a:lnTo>
                    <a:pt x="2485923" y="1312763"/>
                  </a:lnTo>
                  <a:lnTo>
                    <a:pt x="2483419" y="1375395"/>
                  </a:lnTo>
                  <a:lnTo>
                    <a:pt x="2628619" y="1478111"/>
                  </a:lnTo>
                  <a:lnTo>
                    <a:pt x="2623612" y="1520701"/>
                  </a:lnTo>
                  <a:lnTo>
                    <a:pt x="2616102" y="1560785"/>
                  </a:lnTo>
                  <a:lnTo>
                    <a:pt x="2445868" y="1615901"/>
                  </a:lnTo>
                  <a:lnTo>
                    <a:pt x="2428343" y="1676028"/>
                  </a:lnTo>
                  <a:lnTo>
                    <a:pt x="2418330" y="1706091"/>
                  </a:lnTo>
                  <a:lnTo>
                    <a:pt x="2408316" y="1736154"/>
                  </a:lnTo>
                  <a:lnTo>
                    <a:pt x="2515964" y="1878955"/>
                  </a:lnTo>
                  <a:lnTo>
                    <a:pt x="2495937" y="1916534"/>
                  </a:lnTo>
                  <a:lnTo>
                    <a:pt x="2475909" y="1951608"/>
                  </a:lnTo>
                  <a:lnTo>
                    <a:pt x="2298164" y="1949102"/>
                  </a:lnTo>
                  <a:lnTo>
                    <a:pt x="2263116" y="2001713"/>
                  </a:lnTo>
                  <a:lnTo>
                    <a:pt x="2245592" y="2026766"/>
                  </a:lnTo>
                  <a:lnTo>
                    <a:pt x="2225564" y="2049313"/>
                  </a:lnTo>
                  <a:lnTo>
                    <a:pt x="2283144" y="2219672"/>
                  </a:lnTo>
                  <a:lnTo>
                    <a:pt x="2253102" y="2252240"/>
                  </a:lnTo>
                  <a:lnTo>
                    <a:pt x="2223061" y="2282304"/>
                  </a:lnTo>
                  <a:lnTo>
                    <a:pt x="2052827" y="2224682"/>
                  </a:lnTo>
                  <a:lnTo>
                    <a:pt x="2002758" y="2262261"/>
                  </a:lnTo>
                  <a:lnTo>
                    <a:pt x="1952689" y="2297335"/>
                  </a:lnTo>
                  <a:lnTo>
                    <a:pt x="1955192" y="2475210"/>
                  </a:lnTo>
                  <a:lnTo>
                    <a:pt x="1917640" y="2495252"/>
                  </a:lnTo>
                  <a:lnTo>
                    <a:pt x="1880089" y="2512789"/>
                  </a:lnTo>
                  <a:lnTo>
                    <a:pt x="1737392" y="2407567"/>
                  </a:lnTo>
                  <a:lnTo>
                    <a:pt x="1679813" y="2427609"/>
                  </a:lnTo>
                  <a:lnTo>
                    <a:pt x="1647268" y="2435125"/>
                  </a:lnTo>
                  <a:lnTo>
                    <a:pt x="1617227" y="2445146"/>
                  </a:lnTo>
                  <a:lnTo>
                    <a:pt x="1564654" y="2615505"/>
                  </a:lnTo>
                  <a:lnTo>
                    <a:pt x="1482041" y="2628031"/>
                  </a:lnTo>
                  <a:lnTo>
                    <a:pt x="1379399" y="2482725"/>
                  </a:lnTo>
                  <a:lnTo>
                    <a:pt x="1316813" y="2482725"/>
                  </a:lnTo>
                  <a:lnTo>
                    <a:pt x="1254227" y="2482725"/>
                  </a:lnTo>
                  <a:lnTo>
                    <a:pt x="1151586" y="2628031"/>
                  </a:lnTo>
                  <a:lnTo>
                    <a:pt x="1109027" y="2623021"/>
                  </a:lnTo>
                  <a:lnTo>
                    <a:pt x="1066469" y="2615505"/>
                  </a:lnTo>
                  <a:lnTo>
                    <a:pt x="1013896" y="2445146"/>
                  </a:lnTo>
                  <a:lnTo>
                    <a:pt x="953813" y="2427609"/>
                  </a:lnTo>
                  <a:lnTo>
                    <a:pt x="923772" y="2417588"/>
                  </a:lnTo>
                  <a:lnTo>
                    <a:pt x="896234" y="2407567"/>
                  </a:lnTo>
                  <a:lnTo>
                    <a:pt x="753538" y="2512789"/>
                  </a:lnTo>
                  <a:lnTo>
                    <a:pt x="715986" y="2495252"/>
                  </a:lnTo>
                  <a:lnTo>
                    <a:pt x="678434" y="2475210"/>
                  </a:lnTo>
                  <a:lnTo>
                    <a:pt x="680938" y="2297335"/>
                  </a:lnTo>
                  <a:lnTo>
                    <a:pt x="630869" y="2262261"/>
                  </a:lnTo>
                  <a:lnTo>
                    <a:pt x="605834" y="2242219"/>
                  </a:lnTo>
                  <a:lnTo>
                    <a:pt x="580800" y="2224682"/>
                  </a:lnTo>
                  <a:lnTo>
                    <a:pt x="410566" y="2282304"/>
                  </a:lnTo>
                  <a:lnTo>
                    <a:pt x="380524" y="2252240"/>
                  </a:lnTo>
                  <a:lnTo>
                    <a:pt x="350483" y="2219672"/>
                  </a:lnTo>
                  <a:lnTo>
                    <a:pt x="408062" y="2049313"/>
                  </a:lnTo>
                  <a:lnTo>
                    <a:pt x="370510" y="2001713"/>
                  </a:lnTo>
                  <a:lnTo>
                    <a:pt x="335462" y="1949102"/>
                  </a:lnTo>
                  <a:lnTo>
                    <a:pt x="157717" y="1951608"/>
                  </a:lnTo>
                  <a:lnTo>
                    <a:pt x="137690" y="1916534"/>
                  </a:lnTo>
                  <a:lnTo>
                    <a:pt x="117662" y="1878955"/>
                  </a:lnTo>
                  <a:lnTo>
                    <a:pt x="225310" y="1736154"/>
                  </a:lnTo>
                  <a:lnTo>
                    <a:pt x="205283" y="1676028"/>
                  </a:lnTo>
                  <a:lnTo>
                    <a:pt x="195269" y="1645964"/>
                  </a:lnTo>
                  <a:lnTo>
                    <a:pt x="187759" y="1615901"/>
                  </a:lnTo>
                  <a:lnTo>
                    <a:pt x="15021" y="1560785"/>
                  </a:lnTo>
                  <a:lnTo>
                    <a:pt x="0" y="1478111"/>
                  </a:lnTo>
                  <a:lnTo>
                    <a:pt x="150207" y="1375395"/>
                  </a:lnTo>
                  <a:lnTo>
                    <a:pt x="147703" y="1312763"/>
                  </a:lnTo>
                  <a:lnTo>
                    <a:pt x="150207" y="1252637"/>
                  </a:lnTo>
                  <a:lnTo>
                    <a:pt x="0" y="1149920"/>
                  </a:lnTo>
                  <a:lnTo>
                    <a:pt x="7510" y="1107331"/>
                  </a:lnTo>
                  <a:lnTo>
                    <a:pt x="15021" y="1067246"/>
                  </a:lnTo>
                  <a:lnTo>
                    <a:pt x="187759" y="1014636"/>
                  </a:lnTo>
                  <a:lnTo>
                    <a:pt x="205283" y="952004"/>
                  </a:lnTo>
                  <a:lnTo>
                    <a:pt x="215297" y="921941"/>
                  </a:lnTo>
                  <a:lnTo>
                    <a:pt x="225310" y="891877"/>
                  </a:lnTo>
                  <a:lnTo>
                    <a:pt x="117662" y="749077"/>
                  </a:lnTo>
                  <a:lnTo>
                    <a:pt x="137690" y="711498"/>
                  </a:lnTo>
                  <a:lnTo>
                    <a:pt x="157717" y="676424"/>
                  </a:lnTo>
                  <a:lnTo>
                    <a:pt x="335462" y="678929"/>
                  </a:lnTo>
                  <a:lnTo>
                    <a:pt x="370510" y="626318"/>
                  </a:lnTo>
                  <a:lnTo>
                    <a:pt x="388034" y="601266"/>
                  </a:lnTo>
                  <a:lnTo>
                    <a:pt x="408062" y="578718"/>
                  </a:lnTo>
                  <a:lnTo>
                    <a:pt x="350483" y="408360"/>
                  </a:lnTo>
                  <a:lnTo>
                    <a:pt x="380524" y="378296"/>
                  </a:lnTo>
                  <a:lnTo>
                    <a:pt x="410566" y="348233"/>
                  </a:lnTo>
                  <a:lnTo>
                    <a:pt x="580800" y="405854"/>
                  </a:lnTo>
                  <a:lnTo>
                    <a:pt x="630869" y="368275"/>
                  </a:lnTo>
                  <a:lnTo>
                    <a:pt x="680938" y="333201"/>
                  </a:lnTo>
                  <a:lnTo>
                    <a:pt x="678434" y="152822"/>
                  </a:lnTo>
                  <a:lnTo>
                    <a:pt x="715986" y="132780"/>
                  </a:lnTo>
                  <a:lnTo>
                    <a:pt x="753538" y="115243"/>
                  </a:lnTo>
                  <a:lnTo>
                    <a:pt x="896234" y="220464"/>
                  </a:lnTo>
                  <a:lnTo>
                    <a:pt x="953813" y="200422"/>
                  </a:lnTo>
                  <a:lnTo>
                    <a:pt x="983855" y="190401"/>
                  </a:lnTo>
                  <a:lnTo>
                    <a:pt x="1013896" y="182885"/>
                  </a:lnTo>
                  <a:lnTo>
                    <a:pt x="1066469" y="12526"/>
                  </a:ln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89" rIns="0" bIns="48189" anchor="ctr"/>
            <a:lstStyle/>
            <a:p>
              <a:pPr algn="ctr" defTabSz="963930">
                <a:lnSpc>
                  <a:spcPct val="120000"/>
                </a:lnSpc>
                <a:spcBef>
                  <a:spcPts val="635"/>
                </a:spcBef>
                <a:spcAft>
                  <a:spcPts val="635"/>
                </a:spcAft>
                <a:defRPr/>
              </a:pP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30"/>
            <p:cNvSpPr txBox="1"/>
            <p:nvPr/>
          </p:nvSpPr>
          <p:spPr>
            <a:xfrm>
              <a:off x="-1799" y="17121"/>
              <a:ext cx="1517" cy="1080"/>
            </a:xfrm>
            <a:prstGeom prst="rect">
              <a:avLst/>
            </a:prstGeom>
            <a:noFill/>
          </p:spPr>
          <p:txBody>
            <a:bodyPr wrap="square" lIns="96377" tIns="48189" rIns="96377" bIns="48189" rtlCol="0" anchor="ctr">
              <a:spAutoFit/>
            </a:bodyPr>
            <a:lstStyle>
              <a:defPPr>
                <a:defRPr lang="zh-CN"/>
              </a:defPPr>
              <a:lvl1pPr algn="ctr">
                <a:defRPr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32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sqrt</a:t>
              </a:r>
              <a:endParaRPr 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574665" y="4418965"/>
            <a:ext cx="1708785" cy="1737995"/>
            <a:chOff x="-2386" y="16405"/>
            <a:chExt cx="2691" cy="2737"/>
          </a:xfrm>
        </p:grpSpPr>
        <p:sp>
          <p:nvSpPr>
            <p:cNvPr id="51" name="Freeform 4"/>
            <p:cNvSpPr/>
            <p:nvPr/>
          </p:nvSpPr>
          <p:spPr bwMode="auto">
            <a:xfrm>
              <a:off x="-2386" y="16405"/>
              <a:ext cx="2691" cy="2737"/>
            </a:xfrm>
            <a:custGeom>
              <a:avLst/>
              <a:gdLst/>
              <a:ahLst/>
              <a:cxnLst/>
              <a:rect l="l" t="t" r="r" b="b"/>
              <a:pathLst>
                <a:path w="2628619" h="2628031">
                  <a:moveTo>
                    <a:pt x="1316980" y="400615"/>
                  </a:moveTo>
                  <a:cubicBezTo>
                    <a:pt x="813885" y="400615"/>
                    <a:pt x="406046" y="809559"/>
                    <a:pt x="406046" y="1314016"/>
                  </a:cubicBezTo>
                  <a:cubicBezTo>
                    <a:pt x="406046" y="1818473"/>
                    <a:pt x="813885" y="2227417"/>
                    <a:pt x="1316980" y="2227417"/>
                  </a:cubicBezTo>
                  <a:cubicBezTo>
                    <a:pt x="1820075" y="2227417"/>
                    <a:pt x="2227914" y="1818473"/>
                    <a:pt x="2227914" y="1314016"/>
                  </a:cubicBezTo>
                  <a:cubicBezTo>
                    <a:pt x="2227914" y="809559"/>
                    <a:pt x="1820075" y="400615"/>
                    <a:pt x="1316980" y="400615"/>
                  </a:cubicBezTo>
                  <a:close/>
                  <a:moveTo>
                    <a:pt x="1151586" y="0"/>
                  </a:moveTo>
                  <a:lnTo>
                    <a:pt x="1254227" y="145306"/>
                  </a:lnTo>
                  <a:lnTo>
                    <a:pt x="1316813" y="142801"/>
                  </a:lnTo>
                  <a:lnTo>
                    <a:pt x="1379399" y="145306"/>
                  </a:lnTo>
                  <a:lnTo>
                    <a:pt x="1482041" y="0"/>
                  </a:lnTo>
                  <a:lnTo>
                    <a:pt x="1522096" y="5011"/>
                  </a:lnTo>
                  <a:lnTo>
                    <a:pt x="1564654" y="12526"/>
                  </a:lnTo>
                  <a:lnTo>
                    <a:pt x="1617227" y="182885"/>
                  </a:lnTo>
                  <a:lnTo>
                    <a:pt x="1679813" y="200422"/>
                  </a:lnTo>
                  <a:lnTo>
                    <a:pt x="1707351" y="210443"/>
                  </a:lnTo>
                  <a:lnTo>
                    <a:pt x="1737392" y="220464"/>
                  </a:lnTo>
                  <a:lnTo>
                    <a:pt x="1880089" y="115243"/>
                  </a:lnTo>
                  <a:lnTo>
                    <a:pt x="1917640" y="132780"/>
                  </a:lnTo>
                  <a:lnTo>
                    <a:pt x="1955192" y="152822"/>
                  </a:lnTo>
                  <a:lnTo>
                    <a:pt x="1952689" y="333201"/>
                  </a:lnTo>
                  <a:lnTo>
                    <a:pt x="2002758" y="368275"/>
                  </a:lnTo>
                  <a:lnTo>
                    <a:pt x="2027792" y="388317"/>
                  </a:lnTo>
                  <a:lnTo>
                    <a:pt x="2052827" y="405854"/>
                  </a:lnTo>
                  <a:lnTo>
                    <a:pt x="2223061" y="348233"/>
                  </a:lnTo>
                  <a:lnTo>
                    <a:pt x="2253102" y="378296"/>
                  </a:lnTo>
                  <a:lnTo>
                    <a:pt x="2283144" y="408360"/>
                  </a:lnTo>
                  <a:lnTo>
                    <a:pt x="2225564" y="578718"/>
                  </a:lnTo>
                  <a:lnTo>
                    <a:pt x="2263116" y="626318"/>
                  </a:lnTo>
                  <a:lnTo>
                    <a:pt x="2298164" y="678929"/>
                  </a:lnTo>
                  <a:lnTo>
                    <a:pt x="2475909" y="676424"/>
                  </a:lnTo>
                  <a:lnTo>
                    <a:pt x="2495937" y="711498"/>
                  </a:lnTo>
                  <a:lnTo>
                    <a:pt x="2515964" y="749077"/>
                  </a:lnTo>
                  <a:lnTo>
                    <a:pt x="2408316" y="891877"/>
                  </a:lnTo>
                  <a:lnTo>
                    <a:pt x="2428343" y="952004"/>
                  </a:lnTo>
                  <a:lnTo>
                    <a:pt x="2438357" y="984572"/>
                  </a:lnTo>
                  <a:lnTo>
                    <a:pt x="2445868" y="1014636"/>
                  </a:lnTo>
                  <a:lnTo>
                    <a:pt x="2616102" y="1067246"/>
                  </a:lnTo>
                  <a:lnTo>
                    <a:pt x="2628619" y="1149920"/>
                  </a:lnTo>
                  <a:lnTo>
                    <a:pt x="2483419" y="1252637"/>
                  </a:lnTo>
                  <a:lnTo>
                    <a:pt x="2485923" y="1312763"/>
                  </a:lnTo>
                  <a:lnTo>
                    <a:pt x="2483419" y="1375395"/>
                  </a:lnTo>
                  <a:lnTo>
                    <a:pt x="2628619" y="1478111"/>
                  </a:lnTo>
                  <a:lnTo>
                    <a:pt x="2623612" y="1520701"/>
                  </a:lnTo>
                  <a:lnTo>
                    <a:pt x="2616102" y="1560785"/>
                  </a:lnTo>
                  <a:lnTo>
                    <a:pt x="2445868" y="1615901"/>
                  </a:lnTo>
                  <a:lnTo>
                    <a:pt x="2428343" y="1676028"/>
                  </a:lnTo>
                  <a:lnTo>
                    <a:pt x="2418330" y="1706091"/>
                  </a:lnTo>
                  <a:lnTo>
                    <a:pt x="2408316" y="1736154"/>
                  </a:lnTo>
                  <a:lnTo>
                    <a:pt x="2515964" y="1878955"/>
                  </a:lnTo>
                  <a:lnTo>
                    <a:pt x="2495937" y="1916534"/>
                  </a:lnTo>
                  <a:lnTo>
                    <a:pt x="2475909" y="1951608"/>
                  </a:lnTo>
                  <a:lnTo>
                    <a:pt x="2298164" y="1949102"/>
                  </a:lnTo>
                  <a:lnTo>
                    <a:pt x="2263116" y="2001713"/>
                  </a:lnTo>
                  <a:lnTo>
                    <a:pt x="2245592" y="2026766"/>
                  </a:lnTo>
                  <a:lnTo>
                    <a:pt x="2225564" y="2049313"/>
                  </a:lnTo>
                  <a:lnTo>
                    <a:pt x="2283144" y="2219672"/>
                  </a:lnTo>
                  <a:lnTo>
                    <a:pt x="2253102" y="2252240"/>
                  </a:lnTo>
                  <a:lnTo>
                    <a:pt x="2223061" y="2282304"/>
                  </a:lnTo>
                  <a:lnTo>
                    <a:pt x="2052827" y="2224682"/>
                  </a:lnTo>
                  <a:lnTo>
                    <a:pt x="2002758" y="2262261"/>
                  </a:lnTo>
                  <a:lnTo>
                    <a:pt x="1952689" y="2297335"/>
                  </a:lnTo>
                  <a:lnTo>
                    <a:pt x="1955192" y="2475210"/>
                  </a:lnTo>
                  <a:lnTo>
                    <a:pt x="1917640" y="2495252"/>
                  </a:lnTo>
                  <a:lnTo>
                    <a:pt x="1880089" y="2512789"/>
                  </a:lnTo>
                  <a:lnTo>
                    <a:pt x="1737392" y="2407567"/>
                  </a:lnTo>
                  <a:lnTo>
                    <a:pt x="1679813" y="2427609"/>
                  </a:lnTo>
                  <a:lnTo>
                    <a:pt x="1647268" y="2435125"/>
                  </a:lnTo>
                  <a:lnTo>
                    <a:pt x="1617227" y="2445146"/>
                  </a:lnTo>
                  <a:lnTo>
                    <a:pt x="1564654" y="2615505"/>
                  </a:lnTo>
                  <a:lnTo>
                    <a:pt x="1482041" y="2628031"/>
                  </a:lnTo>
                  <a:lnTo>
                    <a:pt x="1379399" y="2482725"/>
                  </a:lnTo>
                  <a:lnTo>
                    <a:pt x="1316813" y="2482725"/>
                  </a:lnTo>
                  <a:lnTo>
                    <a:pt x="1254227" y="2482725"/>
                  </a:lnTo>
                  <a:lnTo>
                    <a:pt x="1151586" y="2628031"/>
                  </a:lnTo>
                  <a:lnTo>
                    <a:pt x="1109027" y="2623021"/>
                  </a:lnTo>
                  <a:lnTo>
                    <a:pt x="1066469" y="2615505"/>
                  </a:lnTo>
                  <a:lnTo>
                    <a:pt x="1013896" y="2445146"/>
                  </a:lnTo>
                  <a:lnTo>
                    <a:pt x="953813" y="2427609"/>
                  </a:lnTo>
                  <a:lnTo>
                    <a:pt x="923772" y="2417588"/>
                  </a:lnTo>
                  <a:lnTo>
                    <a:pt x="896234" y="2407567"/>
                  </a:lnTo>
                  <a:lnTo>
                    <a:pt x="753538" y="2512789"/>
                  </a:lnTo>
                  <a:lnTo>
                    <a:pt x="715986" y="2495252"/>
                  </a:lnTo>
                  <a:lnTo>
                    <a:pt x="678434" y="2475210"/>
                  </a:lnTo>
                  <a:lnTo>
                    <a:pt x="680938" y="2297335"/>
                  </a:lnTo>
                  <a:lnTo>
                    <a:pt x="630869" y="2262261"/>
                  </a:lnTo>
                  <a:lnTo>
                    <a:pt x="605834" y="2242219"/>
                  </a:lnTo>
                  <a:lnTo>
                    <a:pt x="580800" y="2224682"/>
                  </a:lnTo>
                  <a:lnTo>
                    <a:pt x="410566" y="2282304"/>
                  </a:lnTo>
                  <a:lnTo>
                    <a:pt x="380524" y="2252240"/>
                  </a:lnTo>
                  <a:lnTo>
                    <a:pt x="350483" y="2219672"/>
                  </a:lnTo>
                  <a:lnTo>
                    <a:pt x="408062" y="2049313"/>
                  </a:lnTo>
                  <a:lnTo>
                    <a:pt x="370510" y="2001713"/>
                  </a:lnTo>
                  <a:lnTo>
                    <a:pt x="335462" y="1949102"/>
                  </a:lnTo>
                  <a:lnTo>
                    <a:pt x="157717" y="1951608"/>
                  </a:lnTo>
                  <a:lnTo>
                    <a:pt x="137690" y="1916534"/>
                  </a:lnTo>
                  <a:lnTo>
                    <a:pt x="117662" y="1878955"/>
                  </a:lnTo>
                  <a:lnTo>
                    <a:pt x="225310" y="1736154"/>
                  </a:lnTo>
                  <a:lnTo>
                    <a:pt x="205283" y="1676028"/>
                  </a:lnTo>
                  <a:lnTo>
                    <a:pt x="195269" y="1645964"/>
                  </a:lnTo>
                  <a:lnTo>
                    <a:pt x="187759" y="1615901"/>
                  </a:lnTo>
                  <a:lnTo>
                    <a:pt x="15021" y="1560785"/>
                  </a:lnTo>
                  <a:lnTo>
                    <a:pt x="0" y="1478111"/>
                  </a:lnTo>
                  <a:lnTo>
                    <a:pt x="150207" y="1375395"/>
                  </a:lnTo>
                  <a:lnTo>
                    <a:pt x="147703" y="1312763"/>
                  </a:lnTo>
                  <a:lnTo>
                    <a:pt x="150207" y="1252637"/>
                  </a:lnTo>
                  <a:lnTo>
                    <a:pt x="0" y="1149920"/>
                  </a:lnTo>
                  <a:lnTo>
                    <a:pt x="7510" y="1107331"/>
                  </a:lnTo>
                  <a:lnTo>
                    <a:pt x="15021" y="1067246"/>
                  </a:lnTo>
                  <a:lnTo>
                    <a:pt x="187759" y="1014636"/>
                  </a:lnTo>
                  <a:lnTo>
                    <a:pt x="205283" y="952004"/>
                  </a:lnTo>
                  <a:lnTo>
                    <a:pt x="215297" y="921941"/>
                  </a:lnTo>
                  <a:lnTo>
                    <a:pt x="225310" y="891877"/>
                  </a:lnTo>
                  <a:lnTo>
                    <a:pt x="117662" y="749077"/>
                  </a:lnTo>
                  <a:lnTo>
                    <a:pt x="137690" y="711498"/>
                  </a:lnTo>
                  <a:lnTo>
                    <a:pt x="157717" y="676424"/>
                  </a:lnTo>
                  <a:lnTo>
                    <a:pt x="335462" y="678929"/>
                  </a:lnTo>
                  <a:lnTo>
                    <a:pt x="370510" y="626318"/>
                  </a:lnTo>
                  <a:lnTo>
                    <a:pt x="388034" y="601266"/>
                  </a:lnTo>
                  <a:lnTo>
                    <a:pt x="408062" y="578718"/>
                  </a:lnTo>
                  <a:lnTo>
                    <a:pt x="350483" y="408360"/>
                  </a:lnTo>
                  <a:lnTo>
                    <a:pt x="380524" y="378296"/>
                  </a:lnTo>
                  <a:lnTo>
                    <a:pt x="410566" y="348233"/>
                  </a:lnTo>
                  <a:lnTo>
                    <a:pt x="580800" y="405854"/>
                  </a:lnTo>
                  <a:lnTo>
                    <a:pt x="630869" y="368275"/>
                  </a:lnTo>
                  <a:lnTo>
                    <a:pt x="680938" y="333201"/>
                  </a:lnTo>
                  <a:lnTo>
                    <a:pt x="678434" y="152822"/>
                  </a:lnTo>
                  <a:lnTo>
                    <a:pt x="715986" y="132780"/>
                  </a:lnTo>
                  <a:lnTo>
                    <a:pt x="753538" y="115243"/>
                  </a:lnTo>
                  <a:lnTo>
                    <a:pt x="896234" y="220464"/>
                  </a:lnTo>
                  <a:lnTo>
                    <a:pt x="953813" y="200422"/>
                  </a:lnTo>
                  <a:lnTo>
                    <a:pt x="983855" y="190401"/>
                  </a:lnTo>
                  <a:lnTo>
                    <a:pt x="1013896" y="182885"/>
                  </a:lnTo>
                  <a:lnTo>
                    <a:pt x="1066469" y="12526"/>
                  </a:ln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89" rIns="0" bIns="48189" anchor="ctr"/>
            <a:lstStyle/>
            <a:p>
              <a:pPr algn="ctr" defTabSz="963930">
                <a:lnSpc>
                  <a:spcPct val="120000"/>
                </a:lnSpc>
                <a:spcBef>
                  <a:spcPts val="635"/>
                </a:spcBef>
                <a:spcAft>
                  <a:spcPts val="635"/>
                </a:spcAft>
                <a:defRPr/>
              </a:pP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TextBox 30"/>
            <p:cNvSpPr txBox="1"/>
            <p:nvPr/>
          </p:nvSpPr>
          <p:spPr>
            <a:xfrm>
              <a:off x="-1799" y="17060"/>
              <a:ext cx="1517" cy="1429"/>
            </a:xfrm>
            <a:prstGeom prst="rect">
              <a:avLst/>
            </a:prstGeom>
            <a:noFill/>
          </p:spPr>
          <p:txBody>
            <a:bodyPr wrap="square" lIns="96377" tIns="48189" rIns="96377" bIns="48189" rtlCol="0" anchor="ctr">
              <a:spAutoFit/>
            </a:bodyPr>
            <a:lstStyle>
              <a:defPPr>
                <a:defRPr lang="zh-CN"/>
              </a:defPPr>
              <a:lvl1pPr algn="ctr">
                <a:defRPr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4400" b="1" dirty="0">
                  <a:solidFill>
                    <a:schemeClr val="bg1">
                      <a:lumMod val="65000"/>
                    </a:schemeClr>
                  </a:solidFill>
                  <a:effectLst/>
                  <a:latin typeface="Bahnschrift" panose="020B0502040204020203" charset="0"/>
                  <a:cs typeface="Bahnschrift" panose="020B0502040204020203" charset="0"/>
                  <a:sym typeface="Arial" panose="020B0604020202020204" pitchFamily="34" charset="0"/>
                </a:rPr>
                <a:t>!</a:t>
              </a:r>
              <a:endParaRPr lang="en-US" sz="4400" b="1" dirty="0">
                <a:solidFill>
                  <a:schemeClr val="bg1">
                    <a:lumMod val="65000"/>
                  </a:schemeClr>
                </a:solidFill>
                <a:effectLst/>
                <a:latin typeface="Bahnschrift" panose="020B0502040204020203" charset="0"/>
                <a:cs typeface="Bahnschrift" panose="020B0502040204020203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907415" y="1939290"/>
            <a:ext cx="2979343" cy="2395204"/>
            <a:chOff x="1645" y="8609"/>
            <a:chExt cx="3504" cy="2762"/>
          </a:xfrm>
        </p:grpSpPr>
        <p:sp>
          <p:nvSpPr>
            <p:cNvPr id="19" name="Isosceles Triangle 18"/>
            <p:cNvSpPr/>
            <p:nvPr/>
          </p:nvSpPr>
          <p:spPr>
            <a:xfrm>
              <a:off x="3064" y="8609"/>
              <a:ext cx="747" cy="5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45" y="9222"/>
              <a:ext cx="3504" cy="21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保存</a:t>
              </a:r>
              <a:endParaRPr lang="zh-CN" altLang="en-US" sz="2400" b="1">
                <a:solidFill>
                  <a:schemeClr val="bg1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选择保存位置、输入保存文件名称及格式，确定完成保存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+mn-ea"/>
                <a:sym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15157" y="1939290"/>
            <a:ext cx="2828290" cy="1951810"/>
            <a:chOff x="6144" y="8609"/>
            <a:chExt cx="3146" cy="2239"/>
          </a:xfrm>
        </p:grpSpPr>
        <p:sp>
          <p:nvSpPr>
            <p:cNvPr id="20" name="Isosceles Triangle 19"/>
            <p:cNvSpPr/>
            <p:nvPr/>
          </p:nvSpPr>
          <p:spPr>
            <a:xfrm>
              <a:off x="7303" y="8609"/>
              <a:ext cx="747" cy="532"/>
            </a:xfrm>
            <a:prstGeom prst="triangl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44" y="9219"/>
              <a:ext cx="3146" cy="1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清除</a:t>
              </a:r>
              <a:endParaRPr lang="zh-CN" altLang="en-US" sz="2400" b="1">
                <a:solidFill>
                  <a:schemeClr val="bg1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清除运算过程区域所有内容</a:t>
              </a:r>
              <a:endParaRPr lang="zh-CN" altLang="en-US" sz="2400" b="1">
                <a:solidFill>
                  <a:schemeClr val="bg1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65873" y="4592955"/>
            <a:ext cx="3346959" cy="1952182"/>
            <a:chOff x="10211" y="8609"/>
            <a:chExt cx="3846" cy="2266"/>
          </a:xfrm>
        </p:grpSpPr>
        <p:sp>
          <p:nvSpPr>
            <p:cNvPr id="21" name="Isosceles Triangle 20"/>
            <p:cNvSpPr/>
            <p:nvPr/>
          </p:nvSpPr>
          <p:spPr>
            <a:xfrm>
              <a:off x="11760" y="8609"/>
              <a:ext cx="747" cy="53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11" y="9226"/>
              <a:ext cx="3846" cy="1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复制</a:t>
              </a:r>
              <a:endParaRPr lang="zh-CN" altLang="en-US" sz="2400" b="1">
                <a:solidFill>
                  <a:schemeClr val="bg1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复制运算过程区域内容 </a:t>
              </a:r>
              <a:endParaRPr lang="zh-CN" altLang="en-US" sz="2400" b="1">
                <a:solidFill>
                  <a:schemeClr val="bg1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21491" y="4617679"/>
            <a:ext cx="2216341" cy="1508151"/>
            <a:chOff x="14964" y="8609"/>
            <a:chExt cx="2670" cy="1681"/>
          </a:xfrm>
        </p:grpSpPr>
        <p:sp>
          <p:nvSpPr>
            <p:cNvPr id="22" name="Isosceles Triangle 21"/>
            <p:cNvSpPr/>
            <p:nvPr/>
          </p:nvSpPr>
          <p:spPr>
            <a:xfrm>
              <a:off x="15924" y="8609"/>
              <a:ext cx="747" cy="532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964" y="9201"/>
              <a:ext cx="2670" cy="10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置初始</a:t>
              </a:r>
              <a:endParaRPr lang="zh-CN" altLang="en-US" sz="2400" b="1">
                <a:solidFill>
                  <a:schemeClr val="bg1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 回到最初界面</a:t>
              </a:r>
              <a:endParaRPr lang="zh-CN" altLang="en-US" sz="2400" b="1">
                <a:solidFill>
                  <a:schemeClr val="bg1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900430" y="246380"/>
            <a:ext cx="4197985" cy="5295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  <a:scene3d>
              <a:camera prst="orthographicFront"/>
              <a:lightRig rig="threePt" dir="t"/>
            </a:scene3d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程序整体设计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功能分析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696960" y="2703195"/>
            <a:ext cx="3792220" cy="3238500"/>
            <a:chOff x="11896" y="2998"/>
            <a:chExt cx="5972" cy="5100"/>
          </a:xfrm>
        </p:grpSpPr>
        <p:sp>
          <p:nvSpPr>
            <p:cNvPr id="5" name="Isosceles Triangle 4"/>
            <p:cNvSpPr/>
            <p:nvPr/>
          </p:nvSpPr>
          <p:spPr>
            <a:xfrm flipV="1">
              <a:off x="13464" y="5582"/>
              <a:ext cx="2837" cy="244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13464" y="2998"/>
              <a:ext cx="2837" cy="244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5032" y="5652"/>
              <a:ext cx="2837" cy="244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1896" y="5652"/>
              <a:ext cx="2837" cy="244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288" y="4284"/>
              <a:ext cx="119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</a:rPr>
                <a:t>保存</a:t>
              </a:r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793" y="6970"/>
              <a:ext cx="119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</a:rPr>
                <a:t>复制</a:t>
              </a:r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099" y="6013"/>
              <a:ext cx="156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</a:rPr>
                <a:t>置初始</a:t>
              </a:r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55" y="6970"/>
              <a:ext cx="119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</a:rPr>
                <a:t>清除</a:t>
              </a:r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475230" y="1127125"/>
            <a:ext cx="3582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>
                <a:sym typeface="+mn-ea"/>
              </a:rPr>
              <a:t>四种处理功能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780,&quot;width&quot;:14688}"/>
</p:tagLst>
</file>

<file path=ppt/tags/tag2.xml><?xml version="1.0" encoding="utf-8"?>
<p:tagLst xmlns:p="http://schemas.openxmlformats.org/presentationml/2006/main">
  <p:tag name="ISPRING_ULTRA_SCORM_COURSE_ID" val="36D9F32E-B053-47FB-9119-BC248718579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496.pptx"/>
</p:tagLst>
</file>

<file path=ppt/theme/theme1.xml><?xml version="1.0" encoding="utf-8"?>
<a:theme xmlns:a="http://schemas.openxmlformats.org/drawingml/2006/main" name="1_自定义设计方案">
  <a:themeElements>
    <a:clrScheme name="自定义 37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67D8"/>
      </a:accent1>
      <a:accent2>
        <a:srgbClr val="16B5DE"/>
      </a:accent2>
      <a:accent3>
        <a:srgbClr val="00C08F"/>
      </a:accent3>
      <a:accent4>
        <a:srgbClr val="78B70E"/>
      </a:accent4>
      <a:accent5>
        <a:srgbClr val="6567D8"/>
      </a:accent5>
      <a:accent6>
        <a:srgbClr val="16B5DE"/>
      </a:accent6>
      <a:hlink>
        <a:srgbClr val="00C08F"/>
      </a:hlink>
      <a:folHlink>
        <a:srgbClr val="78B70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WPS 演示</Application>
  <PresentationFormat>自定义</PresentationFormat>
  <Paragraphs>184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方正正准黑简体</vt:lpstr>
      <vt:lpstr>黑体</vt:lpstr>
      <vt:lpstr>微软雅黑</vt:lpstr>
      <vt:lpstr>Impact</vt:lpstr>
      <vt:lpstr>Franklin Gothic Book</vt:lpstr>
      <vt:lpstr>华文细黑</vt:lpstr>
      <vt:lpstr>Arial</vt:lpstr>
      <vt:lpstr>Agency FB</vt:lpstr>
      <vt:lpstr>Bahnschrift Light</vt:lpstr>
      <vt:lpstr>Bahnschrift</vt:lpstr>
      <vt:lpstr>新宋体</vt:lpstr>
      <vt:lpstr>Open Sans</vt:lpstr>
      <vt:lpstr>Open Sans</vt:lpstr>
      <vt:lpstr>Arial Unicode MS</vt:lpstr>
      <vt:lpstr>Calibri Light</vt:lpstr>
      <vt:lpstr>Segoe Print</vt:lpstr>
      <vt:lpstr>方正姚体</vt:lpstr>
      <vt:lpstr>方正粗黑宋简体</vt:lpstr>
      <vt:lpstr>思源黑体</vt:lpstr>
      <vt:lpstr>华文楷体</vt:lpstr>
      <vt:lpstr>华文琥珀</vt:lpstr>
      <vt:lpstr>华文行楷</vt:lpstr>
      <vt:lpstr>幼圆</vt:lpstr>
      <vt:lpstr>微软雅黑 Light</vt:lpstr>
      <vt:lpstr>方正舒体</vt:lpstr>
      <vt:lpstr>等线 Light</vt:lpstr>
      <vt:lpstr>隶书</vt:lpstr>
      <vt:lpstr>华文隶书</vt:lpstr>
      <vt:lpstr>华文仿宋</vt:lpstr>
      <vt:lpstr>楷体</vt:lpstr>
      <vt:lpstr>Malgun Gothic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bt496.pptx</dc:title>
  <dc:creator/>
  <cp:lastModifiedBy>二次元的小q(买卫生巾找我)</cp:lastModifiedBy>
  <cp:revision>5</cp:revision>
  <dcterms:created xsi:type="dcterms:W3CDTF">2016-10-17T14:00:00Z</dcterms:created>
  <dcterms:modified xsi:type="dcterms:W3CDTF">2019-12-31T02:07:45Z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