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40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AC77-D037-BA41-B3B1-90404DA1EF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7A633-4214-2A4F-A2E3-AA5ECA31BC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9417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 Light</vt:lpstr>
      <vt:lpstr>Rockwell</vt:lpstr>
      <vt:lpstr>Wingdings</vt:lpstr>
      <vt:lpstr>Atlas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Tingting Zhou</dc:creator>
  <cp:lastModifiedBy>Tingting Zhou</cp:lastModifiedBy>
  <cp:revision>1</cp:revision>
  <dcterms:created xsi:type="dcterms:W3CDTF">2020-12-20T02:52:02Z</dcterms:created>
  <dcterms:modified xsi:type="dcterms:W3CDTF">2020-12-20T02:52:18Z</dcterms:modified>
</cp:coreProperties>
</file>