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897863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897863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73daf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73daf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73dafc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73dafc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e192e1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e192e1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897863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897863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sitting in my chair by the window, looking out at the city. Then I wondered what can I do to make a positive impact on the project? Remember that we only want to spend time and energy if there is hope that we can make a positive impact in what we work on. I had already planned out my next experiments and they’d take a few hours each to run. I didn’t see a place to make a direct positive impact on the project, so I instead made an indirect positive impact on the project by making myself happier so I would be more productive when the time came to be. So what did I do?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e192e18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e192e18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to taylor swift music.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 music just uplifts my mood so much and made me feel so capable of taking on the challenge of the midterm.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might be biased… I can’t actually work and listen to music at the same time without losing focus on the work, but her music is just so good.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 just wanna tell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takes everything in me not to listen to her music.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you know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time I don’t, I almost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almost 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e192e18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e192e18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e192e18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e192e18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e192e18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e192e18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e192e1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e192e1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e192e18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e192e18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ce192e1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ce192e1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ce192e1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ce192e1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ce192e1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ce192e1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b89786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b89786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b73dafc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b73dafc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b73dafc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b73dafc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73dafc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73dafc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e192e18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e192e18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ce192e18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ce192e18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ce192e18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ce192e18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e192e1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e192e1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ce192e1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ce192e1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Dragon: </a:t>
            </a:r>
            <a:r>
              <a:rPr lang="en"/>
              <a:t>https://www.pngkey.com/detail/u2q8w7y3a9i1r5t4_fire-breathing-dragon-wheelchair-costume-childs-imagenes-de/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Sword: https://openclipart.org/detail/222528/toy-sword-black-and-white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e192e1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e192e1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e192e1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e192e1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code and data are equivalent, we switch their places in our approach and now the problem looks a lot easier to take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basically trying to understand the code and whether it’s good or not good through the use of our 1.6 million points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this view of the problem was good because on this midterm, I had the time of my life fighting dragons with U.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192e1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192e1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notable scarce resources are computer time and programmer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tried to maximize my efficiency with these resources using two frameworks: GWP and GWP.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897863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897863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methods fall into this template.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is good because the individual part</a:t>
            </a:r>
            <a:r>
              <a:rPr lang="en"/>
              <a:t>s are </a:t>
            </a:r>
            <a:r>
              <a:rPr lang="en">
                <a:solidFill>
                  <a:schemeClr val="dk1"/>
                </a:solidFill>
              </a:rPr>
              <a:t>capable of expressing all methods imaginable without having to go out of style. It’s structured in a way that naturally leads to reusable code because if you want to make a small change to the method, then it would be easy to make that change and it would be a local change, while the rest of the code gets reused. I</a:t>
            </a:r>
            <a:r>
              <a:rPr lang="en"/>
              <a:t>t uses time efficiently because it only needs to use programmer time at the very end after the computation has finished.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897863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897863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Nathan 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</a:t>
            </a:r>
            <a:r>
              <a:rPr lang="en"/>
              <a:t>General Workflow of Program More Efficient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 from files.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15 sec - Save intermediate results using pickle library (serialization).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At most 1 hour - Train on 1k, 10k, 100k data points.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looks at confusion matrix and validation metrics.</a:t>
            </a:r>
            <a:endParaRPr sz="18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15 sec + programmer attention - Unavoidable.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pickle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python objects and load them exactly as they were saved.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Load: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616909"/>
            <a:ext cx="6400800" cy="65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258111"/>
            <a:ext cx="6400800" cy="62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General Workflow of Program More Efficient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 from files.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15 sec - Save intermediate results using pickle library (serialization).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At most 1 hour - Train on 1k, 10k, 100k data points.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looks at confusion matrix and validation metrics.</a:t>
            </a:r>
            <a:endParaRPr sz="18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15 sec + programmer attention - Unavoidable.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Workflow of Programmer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50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Idea: Computer is always running a computation while programmer is improving code and methods.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General Workflow of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Spend Programmer Time efficiently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See General Workflow of Program results and reconsider trajectory. Go to step 1.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290" y="445025"/>
            <a:ext cx="347700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Programmer Time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code of next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other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visualizers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out remainder of current work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out next work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break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Spending Programmer Time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851450"/>
            <a:ext cx="8520600" cy="14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Listen to Taylor Swift music.</a:t>
            </a:r>
            <a:endParaRPr sz="3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435550" y="1152475"/>
            <a:ext cx="439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Edition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 Tell Me Why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Platinum Edition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14. Tell Me Why</a:t>
            </a:r>
            <a:endParaRPr sz="24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12385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Screen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20" y="1028700"/>
            <a:ext cx="730377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Screen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63" y="1028700"/>
            <a:ext cx="7314056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Screen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08" y="1028700"/>
            <a:ext cx="730377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Nathan Ho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First place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Senior, BA/MS in CS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Screen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15" y="1028700"/>
            <a:ext cx="730377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Screen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75" y="1028700"/>
            <a:ext cx="7314056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1600"/>
            <a:ext cx="8229601" cy="3431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sklearn LogisticRegression (slow on full dataset)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sklearn SGDClassifier log loss (didn’t output probability distributions)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PyTorch </a:t>
            </a:r>
            <a:r>
              <a:rPr lang="en" sz="1700"/>
              <a:t>Multiclass Logistic Regression (difficult to analyze, slow, limit reached)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NumPy Multiclass Logistic Regression (final model)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Multiclass logistic regression </a:t>
            </a:r>
            <a:r>
              <a:rPr lang="en" sz="1700"/>
              <a:t>generalizes</a:t>
            </a:r>
            <a:r>
              <a:rPr lang="en" sz="1700"/>
              <a:t> logistic regression to K ≥ 2 classes.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Probability Distribution To Final Prediction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logistic regression outputs a probability distribution (soft classifier).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Kaggle requires a single number as the final prediction (hard classification).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naive method to convert from soft classification to hard classification is to predict the class that has the highest outputted probability mass.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8661"/>
            <a:ext cx="8229600" cy="3151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Probability Distribution To Final Prediction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Probability Distribution To Final Prediction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 star has highest probability mass, but 3 stars minimizes the expected squared error against the label t if t is drawn from the outputted probability distribution.</a:t>
            </a:r>
            <a:endParaRPr/>
          </a:p>
        </p:txBody>
      </p:sp>
      <p:pic>
        <p:nvPicPr>
          <p:cNvPr id="213" name="Google Shape;213;p3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204417"/>
            <a:ext cx="4260300" cy="263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02300"/>
            <a:ext cx="4260285" cy="26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Prediction Calculation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00" y="1059125"/>
            <a:ext cx="7684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:3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the size of the problem.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some of the main challenges.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that there is potential for the task to be possible.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Approaching the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6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Understand Data</a:t>
            </a:r>
            <a:br>
              <a:rPr lang="en" sz="3200"/>
            </a:br>
            <a:r>
              <a:rPr lang="en" sz="3200"/>
              <a:t>through Code.</a:t>
            </a:r>
            <a:endParaRPr sz="32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838" y="911275"/>
            <a:ext cx="487246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Data Are Equivalent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is a Turing Machine U such that: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/>
              <a:t>U(&lt;M, x&gt;) = M(x)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In order to determine M(x), you can either: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treat M as a program and run M on x, 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treat M as data and run U on an encoding of M and x.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Fighting Dragons With U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771" y="1152475"/>
            <a:ext cx="550754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6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Understand Code</a:t>
            </a:r>
            <a:br>
              <a:rPr lang="en" sz="3200"/>
            </a:br>
            <a:r>
              <a:rPr lang="en" sz="3200"/>
              <a:t>through Data.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Scarce Resources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Computer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Programmer time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Scarcity of resources addressed with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 Workflow of Program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General Workflow of Programmer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Workflow of Program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 from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model.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looks at confusion matrix and validation metrics.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1205588"/>
            <a:ext cx="1828800" cy="273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Workflow of Program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 from files.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15 sec to 1 min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5 min to several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looks at confusion matrix and validation metrics.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15 sec + programmer attention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1205588"/>
            <a:ext cx="1828800" cy="273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