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PT Sans Narrow"/>
      <p:regular r:id="rId85"/>
      <p:bold r:id="rId86"/>
    </p:embeddedFont>
    <p:embeddedFont>
      <p:font typeface="Lato"/>
      <p:regular r:id="rId87"/>
      <p:bold r:id="rId88"/>
      <p:italic r:id="rId89"/>
      <p:boldItalic r:id="rId90"/>
    </p:embeddedFont>
    <p:embeddedFont>
      <p:font typeface="Open Sans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E3BB29-B54C-4FF7-BB97-0AF02AF7B35B}">
  <a:tblStyle styleId="{43E3BB29-B54C-4FF7-BB97-0AF02AF7B3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PTSansNarrow-bold.fntdata"/><Relationship Id="rId41" Type="http://schemas.openxmlformats.org/officeDocument/2006/relationships/slide" Target="slides/slide35.xml"/><Relationship Id="rId85" Type="http://schemas.openxmlformats.org/officeDocument/2006/relationships/font" Target="fonts/PTSansNarrow-regular.fntdata"/><Relationship Id="rId44" Type="http://schemas.openxmlformats.org/officeDocument/2006/relationships/slide" Target="slides/slide38.xml"/><Relationship Id="rId88" Type="http://schemas.openxmlformats.org/officeDocument/2006/relationships/font" Target="fonts/Lato-bold.fntdata"/><Relationship Id="rId43" Type="http://schemas.openxmlformats.org/officeDocument/2006/relationships/slide" Target="slides/slide37.xml"/><Relationship Id="rId87" Type="http://schemas.openxmlformats.org/officeDocument/2006/relationships/font" Target="fonts/Lato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Lato-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94" Type="http://schemas.openxmlformats.org/officeDocument/2006/relationships/font" Target="fonts/OpenSans-boldItalic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OpenSans-regular.fntdata"/><Relationship Id="rId90" Type="http://schemas.openxmlformats.org/officeDocument/2006/relationships/font" Target="fonts/Lato-boldItalic.fntdata"/><Relationship Id="rId93" Type="http://schemas.openxmlformats.org/officeDocument/2006/relationships/font" Target="fonts/OpenSans-italic.fntdata"/><Relationship Id="rId92" Type="http://schemas.openxmlformats.org/officeDocument/2006/relationships/font" Target="fonts/OpenSans-bold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77aadc89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77aadc89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77aadc89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77aadc89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77aadc89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77aadc89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77aadc89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77aadc89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77aadc89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77aadc89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77aadc89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77aadc89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77aadc89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77aadc89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77aadc89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77aadc89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77aadc89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77aadc89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77aadc89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77aadc89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7aadc89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7aadc89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77aadc89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f77aadc89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77aadc89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77aadc89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77aadc89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77aadc89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77aadc89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77aadc89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77aadc89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77aadc89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cad923d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cad923d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77aadc89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77aadc89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fcad923d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fcad923d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fd6354c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fd6354c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070b75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0070b75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7aadc89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77aadc89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0070b75a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0070b75a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77aadc89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f77aadc89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77aadc89b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f77aadc89b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f77aadc89b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f77aadc89b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d6354cfb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d6354cfb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f77aadc89b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f77aadc89b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77aadc89b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77aadc89b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f77aadc89b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f77aadc89b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fd38939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fd38939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f77aadc89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f77aadc89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7aadc89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7aadc89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f77aadc89b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f77aadc89b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f77aadc89b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f77aadc89b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f77aadc89b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f77aadc89b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f77aadc89b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f77aadc89b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f77aadc89b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f77aadc89b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fd05912f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fd05912f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fd05912fa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fd05912fa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fd389390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fd389390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fd05912fa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fd05912fa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f77aadc89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f77aadc89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7aadc89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7aadc89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fd05912f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fd05912f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fcad923d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gfcad923d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fd05912f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fd05912f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fd05912fa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fd05912fa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fd6354cfb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fd6354cfb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fd6354cfb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fd6354cfb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fd6354cfb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fd6354cfb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fd6354cfb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fd6354cfb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fd6354cfb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fd6354cfb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fd6354cfb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fd6354cfb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7aadc89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77aadc89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fd6354cfb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fd6354cfb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fd6354cfb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fd6354cfb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fd6354cfb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fd6354cfb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fd6354cfb6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fd6354cfb6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fd6354cfb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fd6354cfb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fd6354cfb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fd6354cfb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fd6354cfb6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fd6354cfb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fd6354cfb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fd6354cfb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fd6354cfb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fd6354cfb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fd6354cfb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fd6354cfb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77aadc89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77aadc89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fd6354cfb6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fd6354cfb6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fd6354cfb6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fd6354cfb6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fd6354cfb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fd6354cfb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fd6354cfb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fd6354cfb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fd6354cfb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fd6354cfb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fd6354cfb6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fd6354cfb6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fd6354cfb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fd6354cfb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fd6354cfb6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fd6354cfb6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fa3fedb4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fa3fedb4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77aadc89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77aadc89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77aadc89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77aadc89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yann.lecun.com/exdb/publis/pdf/lecun-98b.pd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medium.com/mlearning-ai/tuning-neural-networks-part-i-normalize-your-data-6821a28b2cd8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medium.com/mlearning-ai/tuning-neural-networks-part-ii-considerations-for-initialization-4f82e525da69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4.png"/><Relationship Id="rId4" Type="http://schemas.openxmlformats.org/officeDocument/2006/relationships/hyperlink" Target="https://towardsdatascience.com/a-comprehensive-guide-to-convolutional-neural-networks-the-eli5-way-3bd2b1164a53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2585825" y="1794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183" name="Google Shape;183;p22"/>
          <p:cNvSpPr/>
          <p:nvPr/>
        </p:nvSpPr>
        <p:spPr>
          <a:xfrm>
            <a:off x="2585825" y="2873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184" name="Google Shape;184;p22"/>
          <p:cNvSpPr/>
          <p:nvPr/>
        </p:nvSpPr>
        <p:spPr>
          <a:xfrm>
            <a:off x="4383125" y="2051225"/>
            <a:ext cx="1248300" cy="118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𝝨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h</a:t>
            </a:r>
            <a:r>
              <a:rPr baseline="-25000" lang="en"/>
              <a:t>i</a:t>
            </a:r>
            <a:endParaRPr baseline="-25000"/>
          </a:p>
        </p:txBody>
      </p:sp>
      <p:cxnSp>
        <p:nvCxnSpPr>
          <p:cNvPr id="185" name="Google Shape;185;p22"/>
          <p:cNvCxnSpPr>
            <a:stCxn id="182" idx="6"/>
            <a:endCxn id="184" idx="2"/>
          </p:cNvCxnSpPr>
          <p:nvPr/>
        </p:nvCxnSpPr>
        <p:spPr>
          <a:xfrm>
            <a:off x="3134825" y="2051225"/>
            <a:ext cx="1248300" cy="59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2"/>
          <p:cNvCxnSpPr>
            <a:stCxn id="183" idx="6"/>
            <a:endCxn id="184" idx="2"/>
          </p:cNvCxnSpPr>
          <p:nvPr/>
        </p:nvCxnSpPr>
        <p:spPr>
          <a:xfrm flipH="1" rot="10800000">
            <a:off x="3134825" y="2642525"/>
            <a:ext cx="1248300" cy="48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2"/>
          <p:cNvSpPr txBox="1"/>
          <p:nvPr/>
        </p:nvSpPr>
        <p:spPr>
          <a:xfrm>
            <a:off x="6206650" y="2411525"/>
            <a:ext cx="4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22"/>
          <p:cNvCxnSpPr>
            <a:stCxn id="184" idx="6"/>
            <a:endCxn id="187" idx="1"/>
          </p:cNvCxnSpPr>
          <p:nvPr/>
        </p:nvCxnSpPr>
        <p:spPr>
          <a:xfrm>
            <a:off x="5631425" y="2642375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2"/>
          <p:cNvSpPr txBox="1"/>
          <p:nvPr/>
        </p:nvSpPr>
        <p:spPr>
          <a:xfrm>
            <a:off x="7330875" y="2411525"/>
            <a:ext cx="11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proba(y)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0" name="Google Shape;190;p22"/>
          <p:cNvCxnSpPr>
            <a:stCxn id="187" idx="3"/>
            <a:endCxn id="189" idx="1"/>
          </p:cNvCxnSpPr>
          <p:nvPr/>
        </p:nvCxnSpPr>
        <p:spPr>
          <a:xfrm>
            <a:off x="6649150" y="2642375"/>
            <a:ext cx="68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 txBox="1"/>
          <p:nvPr/>
        </p:nvSpPr>
        <p:spPr>
          <a:xfrm>
            <a:off x="3806375" y="3852325"/>
            <a:ext cx="8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550" y="3718980"/>
            <a:ext cx="2118776" cy="66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2"/>
          <p:cNvCxnSpPr/>
          <p:nvPr/>
        </p:nvCxnSpPr>
        <p:spPr>
          <a:xfrm>
            <a:off x="1746600" y="2642375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94" name="Google Shape;194;p22"/>
          <p:cNvGraphicFramePr/>
          <p:nvPr/>
        </p:nvGraphicFramePr>
        <p:xfrm>
          <a:off x="381650" y="16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26975"/>
                <a:gridCol w="426975"/>
                <a:gridCol w="4269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11700" y="1266325"/>
            <a:ext cx="85206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But,</a:t>
            </a:r>
            <a:r>
              <a:rPr lang="en"/>
              <a:t> the </a:t>
            </a:r>
            <a:r>
              <a:rPr b="1" lang="en"/>
              <a:t>AND</a:t>
            </a:r>
            <a:r>
              <a:rPr lang="en"/>
              <a:t> function is also linearly separable:</a:t>
            </a:r>
            <a:endParaRPr b="1"/>
          </a:p>
        </p:txBody>
      </p:sp>
      <p:graphicFrame>
        <p:nvGraphicFramePr>
          <p:cNvPr id="201" name="Google Shape;201;p23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202" name="Google Shape;202;p23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3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3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5361575" y="2147200"/>
            <a:ext cx="1570200" cy="11730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311700" y="1266325"/>
            <a:ext cx="85206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we can learn h</a:t>
            </a:r>
            <a:r>
              <a:rPr baseline="-25000" lang="en"/>
              <a:t>1</a:t>
            </a:r>
            <a:r>
              <a:rPr lang="en"/>
              <a:t> and h</a:t>
            </a:r>
            <a:r>
              <a:rPr baseline="-25000" lang="en"/>
              <a:t>2 </a:t>
            </a:r>
            <a:r>
              <a:rPr lang="en"/>
              <a:t>automatically </a:t>
            </a:r>
            <a:r>
              <a:rPr lang="en"/>
              <a:t>through logistic regression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2597875" y="21375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16" name="Google Shape;216;p24"/>
          <p:cNvSpPr/>
          <p:nvPr/>
        </p:nvSpPr>
        <p:spPr>
          <a:xfrm>
            <a:off x="2597875" y="32163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17" name="Google Shape;217;p24"/>
          <p:cNvSpPr/>
          <p:nvPr/>
        </p:nvSpPr>
        <p:spPr>
          <a:xfrm>
            <a:off x="4395175" y="2394300"/>
            <a:ext cx="1248300" cy="118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𝝨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i</a:t>
            </a:r>
            <a:endParaRPr baseline="-25000"/>
          </a:p>
        </p:txBody>
      </p:sp>
      <p:cxnSp>
        <p:nvCxnSpPr>
          <p:cNvPr id="218" name="Google Shape;218;p24"/>
          <p:cNvCxnSpPr>
            <a:stCxn id="215" idx="6"/>
            <a:endCxn id="217" idx="2"/>
          </p:cNvCxnSpPr>
          <p:nvPr/>
        </p:nvCxnSpPr>
        <p:spPr>
          <a:xfrm>
            <a:off x="3146875" y="2394300"/>
            <a:ext cx="1248300" cy="59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4"/>
          <p:cNvCxnSpPr>
            <a:stCxn id="216" idx="6"/>
            <a:endCxn id="217" idx="2"/>
          </p:cNvCxnSpPr>
          <p:nvPr/>
        </p:nvCxnSpPr>
        <p:spPr>
          <a:xfrm flipH="1" rot="10800000">
            <a:off x="3146875" y="2985600"/>
            <a:ext cx="1248300" cy="48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4"/>
          <p:cNvSpPr txBox="1"/>
          <p:nvPr/>
        </p:nvSpPr>
        <p:spPr>
          <a:xfrm>
            <a:off x="6218700" y="2754600"/>
            <a:ext cx="4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1" name="Google Shape;221;p24"/>
          <p:cNvCxnSpPr>
            <a:stCxn id="217" idx="6"/>
            <a:endCxn id="220" idx="1"/>
          </p:cNvCxnSpPr>
          <p:nvPr/>
        </p:nvCxnSpPr>
        <p:spPr>
          <a:xfrm>
            <a:off x="5643475" y="2985450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4"/>
          <p:cNvSpPr txBox="1"/>
          <p:nvPr/>
        </p:nvSpPr>
        <p:spPr>
          <a:xfrm>
            <a:off x="7342925" y="2754600"/>
            <a:ext cx="128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proba(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aseline="-25000"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3" name="Google Shape;223;p24"/>
          <p:cNvCxnSpPr>
            <a:stCxn id="220" idx="3"/>
            <a:endCxn id="222" idx="1"/>
          </p:cNvCxnSpPr>
          <p:nvPr/>
        </p:nvCxnSpPr>
        <p:spPr>
          <a:xfrm>
            <a:off x="6661200" y="2985450"/>
            <a:ext cx="68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4"/>
          <p:cNvCxnSpPr/>
          <p:nvPr/>
        </p:nvCxnSpPr>
        <p:spPr>
          <a:xfrm>
            <a:off x="1758650" y="2985450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5" name="Google Shape;225;p24"/>
          <p:cNvGraphicFramePr/>
          <p:nvPr/>
        </p:nvGraphicFramePr>
        <p:xfrm>
          <a:off x="393700" y="19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26975"/>
                <a:gridCol w="426975"/>
                <a:gridCol w="4269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311700" y="1266325"/>
            <a:ext cx="85206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we can learn h</a:t>
            </a:r>
            <a:r>
              <a:rPr baseline="-25000" lang="en"/>
              <a:t>1</a:t>
            </a:r>
            <a:r>
              <a:rPr lang="en"/>
              <a:t> and h</a:t>
            </a:r>
            <a:r>
              <a:rPr baseline="-25000" lang="en"/>
              <a:t>2 </a:t>
            </a:r>
            <a:r>
              <a:rPr lang="en"/>
              <a:t>automatically through logistic regression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2597875" y="21375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33" name="Google Shape;233;p25"/>
          <p:cNvSpPr/>
          <p:nvPr/>
        </p:nvSpPr>
        <p:spPr>
          <a:xfrm>
            <a:off x="2597875" y="32163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34" name="Google Shape;234;p25"/>
          <p:cNvSpPr/>
          <p:nvPr/>
        </p:nvSpPr>
        <p:spPr>
          <a:xfrm>
            <a:off x="4395175" y="2394300"/>
            <a:ext cx="1248300" cy="118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𝝨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i</a:t>
            </a:r>
            <a:endParaRPr baseline="-25000"/>
          </a:p>
        </p:txBody>
      </p:sp>
      <p:cxnSp>
        <p:nvCxnSpPr>
          <p:cNvPr id="235" name="Google Shape;235;p25"/>
          <p:cNvCxnSpPr>
            <a:stCxn id="232" idx="6"/>
            <a:endCxn id="234" idx="2"/>
          </p:cNvCxnSpPr>
          <p:nvPr/>
        </p:nvCxnSpPr>
        <p:spPr>
          <a:xfrm>
            <a:off x="3146875" y="2394300"/>
            <a:ext cx="1248300" cy="59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5"/>
          <p:cNvCxnSpPr>
            <a:stCxn id="233" idx="6"/>
            <a:endCxn id="234" idx="2"/>
          </p:cNvCxnSpPr>
          <p:nvPr/>
        </p:nvCxnSpPr>
        <p:spPr>
          <a:xfrm flipH="1" rot="10800000">
            <a:off x="3146875" y="2985600"/>
            <a:ext cx="1248300" cy="48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5"/>
          <p:cNvSpPr txBox="1"/>
          <p:nvPr/>
        </p:nvSpPr>
        <p:spPr>
          <a:xfrm>
            <a:off x="6218700" y="2754600"/>
            <a:ext cx="4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8" name="Google Shape;238;p25"/>
          <p:cNvCxnSpPr>
            <a:stCxn id="234" idx="6"/>
            <a:endCxn id="237" idx="1"/>
          </p:cNvCxnSpPr>
          <p:nvPr/>
        </p:nvCxnSpPr>
        <p:spPr>
          <a:xfrm>
            <a:off x="5643475" y="2985450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5"/>
          <p:cNvSpPr txBox="1"/>
          <p:nvPr/>
        </p:nvSpPr>
        <p:spPr>
          <a:xfrm>
            <a:off x="7342925" y="2754600"/>
            <a:ext cx="128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proba(h</a:t>
            </a:r>
            <a:r>
              <a:rPr baseline="-25000"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0" name="Google Shape;240;p25"/>
          <p:cNvCxnSpPr>
            <a:stCxn id="237" idx="3"/>
            <a:endCxn id="239" idx="1"/>
          </p:cNvCxnSpPr>
          <p:nvPr/>
        </p:nvCxnSpPr>
        <p:spPr>
          <a:xfrm>
            <a:off x="6661200" y="2985450"/>
            <a:ext cx="68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5"/>
          <p:cNvCxnSpPr/>
          <p:nvPr/>
        </p:nvCxnSpPr>
        <p:spPr>
          <a:xfrm>
            <a:off x="1758650" y="2985450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2" name="Google Shape;242;p25"/>
          <p:cNvGraphicFramePr/>
          <p:nvPr/>
        </p:nvGraphicFramePr>
        <p:xfrm>
          <a:off x="393700" y="19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26975"/>
                <a:gridCol w="426975"/>
                <a:gridCol w="4269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311700" y="1266325"/>
            <a:ext cx="852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Putting it all together:</a:t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319460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50" name="Google Shape;250;p26"/>
          <p:cNvSpPr/>
          <p:nvPr/>
        </p:nvSpPr>
        <p:spPr>
          <a:xfrm>
            <a:off x="319460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51" name="Google Shape;251;p26"/>
          <p:cNvSpPr/>
          <p:nvPr/>
        </p:nvSpPr>
        <p:spPr>
          <a:xfrm>
            <a:off x="442985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52" name="Google Shape;252;p26"/>
          <p:cNvSpPr/>
          <p:nvPr/>
        </p:nvSpPr>
        <p:spPr>
          <a:xfrm>
            <a:off x="442985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53" name="Google Shape;253;p26"/>
          <p:cNvSpPr/>
          <p:nvPr/>
        </p:nvSpPr>
        <p:spPr>
          <a:xfrm>
            <a:off x="5400400" y="26529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254" name="Google Shape;254;p26"/>
          <p:cNvCxnSpPr>
            <a:stCxn id="249" idx="6"/>
            <a:endCxn id="251" idx="2"/>
          </p:cNvCxnSpPr>
          <p:nvPr/>
        </p:nvCxnSpPr>
        <p:spPr>
          <a:xfrm>
            <a:off x="3743600" y="23702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>
            <a:stCxn id="250" idx="7"/>
            <a:endCxn id="251" idx="3"/>
          </p:cNvCxnSpPr>
          <p:nvPr/>
        </p:nvCxnSpPr>
        <p:spPr>
          <a:xfrm flipH="1" rot="10800000">
            <a:off x="3663201" y="255194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6"/>
          <p:cNvCxnSpPr>
            <a:stCxn id="249" idx="5"/>
            <a:endCxn id="252" idx="1"/>
          </p:cNvCxnSpPr>
          <p:nvPr/>
        </p:nvCxnSpPr>
        <p:spPr>
          <a:xfrm>
            <a:off x="3663201" y="255181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6"/>
          <p:cNvCxnSpPr>
            <a:stCxn id="250" idx="6"/>
            <a:endCxn id="252" idx="2"/>
          </p:cNvCxnSpPr>
          <p:nvPr/>
        </p:nvCxnSpPr>
        <p:spPr>
          <a:xfrm>
            <a:off x="3743600" y="34490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6"/>
          <p:cNvCxnSpPr>
            <a:stCxn id="251" idx="6"/>
            <a:endCxn id="253" idx="1"/>
          </p:cNvCxnSpPr>
          <p:nvPr/>
        </p:nvCxnSpPr>
        <p:spPr>
          <a:xfrm>
            <a:off x="4978850" y="2370225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6"/>
          <p:cNvCxnSpPr>
            <a:stCxn id="252" idx="6"/>
            <a:endCxn id="253" idx="3"/>
          </p:cNvCxnSpPr>
          <p:nvPr/>
        </p:nvCxnSpPr>
        <p:spPr>
          <a:xfrm flipH="1" rot="10800000">
            <a:off x="4978850" y="3091425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311700" y="1266325"/>
            <a:ext cx="852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Putting it all together:</a:t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319460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67" name="Google Shape;267;p27"/>
          <p:cNvSpPr/>
          <p:nvPr/>
        </p:nvSpPr>
        <p:spPr>
          <a:xfrm>
            <a:off x="319460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68" name="Google Shape;268;p27"/>
          <p:cNvSpPr/>
          <p:nvPr/>
        </p:nvSpPr>
        <p:spPr>
          <a:xfrm>
            <a:off x="442985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69" name="Google Shape;269;p27"/>
          <p:cNvSpPr/>
          <p:nvPr/>
        </p:nvSpPr>
        <p:spPr>
          <a:xfrm>
            <a:off x="442985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70" name="Google Shape;270;p27"/>
          <p:cNvSpPr/>
          <p:nvPr/>
        </p:nvSpPr>
        <p:spPr>
          <a:xfrm>
            <a:off x="5400400" y="26529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271" name="Google Shape;271;p27"/>
          <p:cNvCxnSpPr>
            <a:stCxn id="266" idx="6"/>
            <a:endCxn id="268" idx="2"/>
          </p:cNvCxnSpPr>
          <p:nvPr/>
        </p:nvCxnSpPr>
        <p:spPr>
          <a:xfrm>
            <a:off x="3743600" y="23702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7"/>
          <p:cNvCxnSpPr>
            <a:stCxn id="267" idx="7"/>
            <a:endCxn id="268" idx="3"/>
          </p:cNvCxnSpPr>
          <p:nvPr/>
        </p:nvCxnSpPr>
        <p:spPr>
          <a:xfrm flipH="1" rot="10800000">
            <a:off x="3663201" y="255194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7"/>
          <p:cNvCxnSpPr>
            <a:stCxn id="266" idx="5"/>
            <a:endCxn id="269" idx="1"/>
          </p:cNvCxnSpPr>
          <p:nvPr/>
        </p:nvCxnSpPr>
        <p:spPr>
          <a:xfrm>
            <a:off x="3663201" y="255181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7"/>
          <p:cNvCxnSpPr>
            <a:stCxn id="267" idx="6"/>
            <a:endCxn id="269" idx="2"/>
          </p:cNvCxnSpPr>
          <p:nvPr/>
        </p:nvCxnSpPr>
        <p:spPr>
          <a:xfrm>
            <a:off x="3743600" y="34490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7"/>
          <p:cNvCxnSpPr>
            <a:stCxn id="268" idx="6"/>
            <a:endCxn id="270" idx="1"/>
          </p:cNvCxnSpPr>
          <p:nvPr/>
        </p:nvCxnSpPr>
        <p:spPr>
          <a:xfrm>
            <a:off x="4978850" y="2370225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7"/>
          <p:cNvCxnSpPr>
            <a:stCxn id="269" idx="6"/>
            <a:endCxn id="270" idx="3"/>
          </p:cNvCxnSpPr>
          <p:nvPr/>
        </p:nvCxnSpPr>
        <p:spPr>
          <a:xfrm flipH="1" rot="10800000">
            <a:off x="4978850" y="3091425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7"/>
          <p:cNvSpPr txBox="1"/>
          <p:nvPr/>
        </p:nvSpPr>
        <p:spPr>
          <a:xfrm>
            <a:off x="3835775" y="206342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3835775" y="341727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 rot="-2360978">
            <a:off x="3563066" y="2724397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 rot="2375440">
            <a:off x="3794038" y="2465647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 rot="2240961">
            <a:off x="5062403" y="2200854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 rot="-1881781">
            <a:off x="5062329" y="3197374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311700" y="1266325"/>
            <a:ext cx="852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Putting it all together:</a:t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319460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90" name="Google Shape;290;p28"/>
          <p:cNvSpPr/>
          <p:nvPr/>
        </p:nvSpPr>
        <p:spPr>
          <a:xfrm>
            <a:off x="319460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91" name="Google Shape;291;p28"/>
          <p:cNvSpPr/>
          <p:nvPr/>
        </p:nvSpPr>
        <p:spPr>
          <a:xfrm>
            <a:off x="442985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292" name="Google Shape;292;p28"/>
          <p:cNvSpPr/>
          <p:nvPr/>
        </p:nvSpPr>
        <p:spPr>
          <a:xfrm>
            <a:off x="442985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293" name="Google Shape;293;p28"/>
          <p:cNvSpPr/>
          <p:nvPr/>
        </p:nvSpPr>
        <p:spPr>
          <a:xfrm>
            <a:off x="5400400" y="26529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294" name="Google Shape;294;p28"/>
          <p:cNvCxnSpPr>
            <a:stCxn id="289" idx="6"/>
            <a:endCxn id="291" idx="2"/>
          </p:cNvCxnSpPr>
          <p:nvPr/>
        </p:nvCxnSpPr>
        <p:spPr>
          <a:xfrm>
            <a:off x="3743600" y="23702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8"/>
          <p:cNvCxnSpPr>
            <a:stCxn id="290" idx="7"/>
            <a:endCxn id="291" idx="3"/>
          </p:cNvCxnSpPr>
          <p:nvPr/>
        </p:nvCxnSpPr>
        <p:spPr>
          <a:xfrm flipH="1" rot="10800000">
            <a:off x="3663201" y="255194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8"/>
          <p:cNvCxnSpPr>
            <a:stCxn id="289" idx="5"/>
            <a:endCxn id="292" idx="1"/>
          </p:cNvCxnSpPr>
          <p:nvPr/>
        </p:nvCxnSpPr>
        <p:spPr>
          <a:xfrm>
            <a:off x="3663201" y="255181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8"/>
          <p:cNvCxnSpPr>
            <a:stCxn id="290" idx="6"/>
            <a:endCxn id="292" idx="2"/>
          </p:cNvCxnSpPr>
          <p:nvPr/>
        </p:nvCxnSpPr>
        <p:spPr>
          <a:xfrm>
            <a:off x="3743600" y="34490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8"/>
          <p:cNvCxnSpPr>
            <a:stCxn id="291" idx="6"/>
            <a:endCxn id="293" idx="1"/>
          </p:cNvCxnSpPr>
          <p:nvPr/>
        </p:nvCxnSpPr>
        <p:spPr>
          <a:xfrm>
            <a:off x="4978850" y="2370225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8"/>
          <p:cNvCxnSpPr>
            <a:stCxn id="292" idx="6"/>
            <a:endCxn id="293" idx="3"/>
          </p:cNvCxnSpPr>
          <p:nvPr/>
        </p:nvCxnSpPr>
        <p:spPr>
          <a:xfrm flipH="1" rot="10800000">
            <a:off x="4978850" y="3091425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8"/>
          <p:cNvSpPr txBox="1"/>
          <p:nvPr/>
        </p:nvSpPr>
        <p:spPr>
          <a:xfrm>
            <a:off x="3835775" y="206342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>
            <a:off x="3835775" y="341727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 rot="-2360978">
            <a:off x="3563066" y="2724397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 rot="2375440">
            <a:off x="3794038" y="2465647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 rot="2240961">
            <a:off x="5062403" y="2200854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 rot="-1881781">
            <a:off x="5062329" y="3197374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2941725" y="1810750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 txBox="1"/>
          <p:nvPr/>
        </p:nvSpPr>
        <p:spPr>
          <a:xfrm>
            <a:off x="2897600" y="424780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313" name="Google Shape;313;p29"/>
          <p:cNvSpPr txBox="1"/>
          <p:nvPr>
            <p:ph idx="1" type="body"/>
          </p:nvPr>
        </p:nvSpPr>
        <p:spPr>
          <a:xfrm>
            <a:off x="311700" y="1266325"/>
            <a:ext cx="852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Putting it all together:</a:t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319460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15" name="Google Shape;315;p29"/>
          <p:cNvSpPr/>
          <p:nvPr/>
        </p:nvSpPr>
        <p:spPr>
          <a:xfrm>
            <a:off x="319460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16" name="Google Shape;316;p29"/>
          <p:cNvSpPr/>
          <p:nvPr/>
        </p:nvSpPr>
        <p:spPr>
          <a:xfrm>
            <a:off x="442985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17" name="Google Shape;317;p29"/>
          <p:cNvSpPr/>
          <p:nvPr/>
        </p:nvSpPr>
        <p:spPr>
          <a:xfrm>
            <a:off x="442985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18" name="Google Shape;318;p29"/>
          <p:cNvSpPr/>
          <p:nvPr/>
        </p:nvSpPr>
        <p:spPr>
          <a:xfrm>
            <a:off x="5400400" y="26529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319" name="Google Shape;319;p29"/>
          <p:cNvCxnSpPr>
            <a:stCxn id="314" idx="6"/>
            <a:endCxn id="316" idx="2"/>
          </p:cNvCxnSpPr>
          <p:nvPr/>
        </p:nvCxnSpPr>
        <p:spPr>
          <a:xfrm>
            <a:off x="3743600" y="23702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9"/>
          <p:cNvCxnSpPr>
            <a:stCxn id="315" idx="7"/>
            <a:endCxn id="316" idx="3"/>
          </p:cNvCxnSpPr>
          <p:nvPr/>
        </p:nvCxnSpPr>
        <p:spPr>
          <a:xfrm flipH="1" rot="10800000">
            <a:off x="3663201" y="255194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9"/>
          <p:cNvCxnSpPr>
            <a:stCxn id="314" idx="5"/>
            <a:endCxn id="317" idx="1"/>
          </p:cNvCxnSpPr>
          <p:nvPr/>
        </p:nvCxnSpPr>
        <p:spPr>
          <a:xfrm>
            <a:off x="3663201" y="255181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9"/>
          <p:cNvCxnSpPr>
            <a:stCxn id="315" idx="6"/>
            <a:endCxn id="317" idx="2"/>
          </p:cNvCxnSpPr>
          <p:nvPr/>
        </p:nvCxnSpPr>
        <p:spPr>
          <a:xfrm>
            <a:off x="3743600" y="34490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9"/>
          <p:cNvCxnSpPr>
            <a:stCxn id="316" idx="6"/>
            <a:endCxn id="318" idx="1"/>
          </p:cNvCxnSpPr>
          <p:nvPr/>
        </p:nvCxnSpPr>
        <p:spPr>
          <a:xfrm>
            <a:off x="4978850" y="2370225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9"/>
          <p:cNvCxnSpPr>
            <a:stCxn id="317" idx="6"/>
            <a:endCxn id="318" idx="3"/>
          </p:cNvCxnSpPr>
          <p:nvPr/>
        </p:nvCxnSpPr>
        <p:spPr>
          <a:xfrm flipH="1" rot="10800000">
            <a:off x="4978850" y="3091425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9"/>
          <p:cNvSpPr txBox="1"/>
          <p:nvPr/>
        </p:nvSpPr>
        <p:spPr>
          <a:xfrm>
            <a:off x="3835775" y="206342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3835775" y="341727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 rot="-2360978">
            <a:off x="3563066" y="2724397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 rot="2375440">
            <a:off x="3794038" y="2465647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29"/>
          <p:cNvSpPr txBox="1"/>
          <p:nvPr/>
        </p:nvSpPr>
        <p:spPr>
          <a:xfrm rot="2240961">
            <a:off x="5062403" y="2200854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29"/>
          <p:cNvSpPr txBox="1"/>
          <p:nvPr/>
        </p:nvSpPr>
        <p:spPr>
          <a:xfrm rot="-1881781">
            <a:off x="5062329" y="3197374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4168925" y="1801900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 txBox="1"/>
          <p:nvPr/>
        </p:nvSpPr>
        <p:spPr>
          <a:xfrm>
            <a:off x="4036625" y="4247800"/>
            <a:ext cx="12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Hidden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311700" y="1266325"/>
            <a:ext cx="8520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Putting it all together:</a:t>
            </a: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319460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40" name="Google Shape;340;p30"/>
          <p:cNvSpPr/>
          <p:nvPr/>
        </p:nvSpPr>
        <p:spPr>
          <a:xfrm>
            <a:off x="319460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41" name="Google Shape;341;p30"/>
          <p:cNvSpPr/>
          <p:nvPr/>
        </p:nvSpPr>
        <p:spPr>
          <a:xfrm>
            <a:off x="4429850" y="2113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42" name="Google Shape;342;p30"/>
          <p:cNvSpPr/>
          <p:nvPr/>
        </p:nvSpPr>
        <p:spPr>
          <a:xfrm>
            <a:off x="4429850" y="31922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43" name="Google Shape;343;p30"/>
          <p:cNvSpPr/>
          <p:nvPr/>
        </p:nvSpPr>
        <p:spPr>
          <a:xfrm>
            <a:off x="5400400" y="26529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344" name="Google Shape;344;p30"/>
          <p:cNvCxnSpPr>
            <a:stCxn id="339" idx="6"/>
            <a:endCxn id="341" idx="2"/>
          </p:cNvCxnSpPr>
          <p:nvPr/>
        </p:nvCxnSpPr>
        <p:spPr>
          <a:xfrm>
            <a:off x="3743600" y="23702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0"/>
          <p:cNvCxnSpPr>
            <a:stCxn id="340" idx="7"/>
            <a:endCxn id="341" idx="3"/>
          </p:cNvCxnSpPr>
          <p:nvPr/>
        </p:nvCxnSpPr>
        <p:spPr>
          <a:xfrm flipH="1" rot="10800000">
            <a:off x="3663201" y="255194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0"/>
          <p:cNvCxnSpPr>
            <a:stCxn id="339" idx="5"/>
            <a:endCxn id="342" idx="1"/>
          </p:cNvCxnSpPr>
          <p:nvPr/>
        </p:nvCxnSpPr>
        <p:spPr>
          <a:xfrm>
            <a:off x="3663201" y="2551810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0"/>
          <p:cNvCxnSpPr>
            <a:stCxn id="340" idx="6"/>
            <a:endCxn id="342" idx="2"/>
          </p:cNvCxnSpPr>
          <p:nvPr/>
        </p:nvCxnSpPr>
        <p:spPr>
          <a:xfrm>
            <a:off x="3743600" y="3449025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0"/>
          <p:cNvCxnSpPr>
            <a:stCxn id="341" idx="6"/>
            <a:endCxn id="343" idx="1"/>
          </p:cNvCxnSpPr>
          <p:nvPr/>
        </p:nvCxnSpPr>
        <p:spPr>
          <a:xfrm>
            <a:off x="4978850" y="2370225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0"/>
          <p:cNvCxnSpPr>
            <a:stCxn id="342" idx="6"/>
            <a:endCxn id="343" idx="3"/>
          </p:cNvCxnSpPr>
          <p:nvPr/>
        </p:nvCxnSpPr>
        <p:spPr>
          <a:xfrm flipH="1" rot="10800000">
            <a:off x="4978850" y="3091425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0"/>
          <p:cNvSpPr txBox="1"/>
          <p:nvPr/>
        </p:nvSpPr>
        <p:spPr>
          <a:xfrm>
            <a:off x="3835775" y="206342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>
            <a:off x="3835775" y="3417275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 rot="-2360978">
            <a:off x="3563066" y="2724397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 rot="2375440">
            <a:off x="3794038" y="2465647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30"/>
          <p:cNvSpPr txBox="1"/>
          <p:nvPr/>
        </p:nvSpPr>
        <p:spPr>
          <a:xfrm rot="2240961">
            <a:off x="5062403" y="2200854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30"/>
          <p:cNvSpPr txBox="1"/>
          <p:nvPr/>
        </p:nvSpPr>
        <p:spPr>
          <a:xfrm rot="-1881781">
            <a:off x="5062329" y="3197374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5175550" y="1801900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 txBox="1"/>
          <p:nvPr/>
        </p:nvSpPr>
        <p:spPr>
          <a:xfrm>
            <a:off x="5015200" y="4181625"/>
            <a:ext cx="13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363" name="Google Shape;36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define: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input flows through the network to get the output (forward propagation)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the weights and biases gets updated (Backpropagation)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 Re-Revisited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585825" y="14243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74" name="Google Shape;74;p14"/>
          <p:cNvSpPr/>
          <p:nvPr/>
        </p:nvSpPr>
        <p:spPr>
          <a:xfrm>
            <a:off x="2585825" y="34710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n</a:t>
            </a:r>
            <a:endParaRPr b="1" baseline="-25000" sz="1200"/>
          </a:p>
        </p:txBody>
      </p:sp>
      <p:sp>
        <p:nvSpPr>
          <p:cNvPr id="75" name="Google Shape;75;p14"/>
          <p:cNvSpPr/>
          <p:nvPr/>
        </p:nvSpPr>
        <p:spPr>
          <a:xfrm>
            <a:off x="4383125" y="2051225"/>
            <a:ext cx="1248300" cy="1182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𝝨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i</a:t>
            </a:r>
            <a:endParaRPr/>
          </a:p>
        </p:txBody>
      </p:sp>
      <p:cxnSp>
        <p:nvCxnSpPr>
          <p:cNvPr id="76" name="Google Shape;76;p14"/>
          <p:cNvCxnSpPr>
            <a:stCxn id="73" idx="6"/>
            <a:endCxn id="75" idx="2"/>
          </p:cNvCxnSpPr>
          <p:nvPr/>
        </p:nvCxnSpPr>
        <p:spPr>
          <a:xfrm>
            <a:off x="3134825" y="1681100"/>
            <a:ext cx="1248300" cy="96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74" idx="6"/>
            <a:endCxn id="75" idx="2"/>
          </p:cNvCxnSpPr>
          <p:nvPr/>
        </p:nvCxnSpPr>
        <p:spPr>
          <a:xfrm flipH="1" rot="10800000">
            <a:off x="3134825" y="2642475"/>
            <a:ext cx="1248300" cy="108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6206650" y="2411525"/>
            <a:ext cx="4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9" name="Google Shape;79;p14"/>
          <p:cNvCxnSpPr>
            <a:stCxn id="75" idx="6"/>
            <a:endCxn id="78" idx="1"/>
          </p:cNvCxnSpPr>
          <p:nvPr/>
        </p:nvCxnSpPr>
        <p:spPr>
          <a:xfrm>
            <a:off x="5631425" y="2642375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7330875" y="2411525"/>
            <a:ext cx="11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proba(y)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" name="Google Shape;81;p14"/>
          <p:cNvCxnSpPr>
            <a:stCxn id="78" idx="3"/>
            <a:endCxn id="80" idx="1"/>
          </p:cNvCxnSpPr>
          <p:nvPr/>
        </p:nvCxnSpPr>
        <p:spPr>
          <a:xfrm>
            <a:off x="6649150" y="2642375"/>
            <a:ext cx="681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3806375" y="3852325"/>
            <a:ext cx="8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where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550" y="3718980"/>
            <a:ext cx="2118776" cy="66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4"/>
          <p:cNvCxnSpPr/>
          <p:nvPr/>
        </p:nvCxnSpPr>
        <p:spPr>
          <a:xfrm>
            <a:off x="1746600" y="2642375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5" name="Google Shape;85;p14"/>
          <p:cNvGraphicFramePr/>
          <p:nvPr/>
        </p:nvGraphicFramePr>
        <p:xfrm>
          <a:off x="426800" y="173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6" name="Google Shape;86;p14"/>
          <p:cNvSpPr txBox="1"/>
          <p:nvPr/>
        </p:nvSpPr>
        <p:spPr>
          <a:xfrm>
            <a:off x="2286125" y="2411525"/>
            <a:ext cx="11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319460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70" name="Google Shape;370;p32"/>
          <p:cNvSpPr/>
          <p:nvPr/>
        </p:nvSpPr>
        <p:spPr>
          <a:xfrm>
            <a:off x="319460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71" name="Google Shape;371;p32"/>
          <p:cNvSpPr/>
          <p:nvPr/>
        </p:nvSpPr>
        <p:spPr>
          <a:xfrm>
            <a:off x="442985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72" name="Google Shape;372;p32"/>
          <p:cNvSpPr/>
          <p:nvPr/>
        </p:nvSpPr>
        <p:spPr>
          <a:xfrm>
            <a:off x="442985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73" name="Google Shape;373;p32"/>
          <p:cNvSpPr/>
          <p:nvPr/>
        </p:nvSpPr>
        <p:spPr>
          <a:xfrm>
            <a:off x="5400400" y="20513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374" name="Google Shape;374;p32"/>
          <p:cNvCxnSpPr>
            <a:stCxn id="369" idx="6"/>
            <a:endCxn id="371" idx="2"/>
          </p:cNvCxnSpPr>
          <p:nvPr/>
        </p:nvCxnSpPr>
        <p:spPr>
          <a:xfrm>
            <a:off x="3743600" y="17686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2"/>
          <p:cNvCxnSpPr>
            <a:stCxn id="370" idx="7"/>
            <a:endCxn id="371" idx="3"/>
          </p:cNvCxnSpPr>
          <p:nvPr/>
        </p:nvCxnSpPr>
        <p:spPr>
          <a:xfrm flipH="1" rot="10800000">
            <a:off x="3663201" y="195036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32"/>
          <p:cNvCxnSpPr>
            <a:stCxn id="369" idx="5"/>
            <a:endCxn id="372" idx="1"/>
          </p:cNvCxnSpPr>
          <p:nvPr/>
        </p:nvCxnSpPr>
        <p:spPr>
          <a:xfrm>
            <a:off x="3663201" y="195023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2"/>
          <p:cNvCxnSpPr>
            <a:stCxn id="370" idx="6"/>
            <a:endCxn id="372" idx="2"/>
          </p:cNvCxnSpPr>
          <p:nvPr/>
        </p:nvCxnSpPr>
        <p:spPr>
          <a:xfrm>
            <a:off x="3743600" y="28474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2"/>
          <p:cNvCxnSpPr>
            <a:stCxn id="371" idx="6"/>
            <a:endCxn id="373" idx="1"/>
          </p:cNvCxnSpPr>
          <p:nvPr/>
        </p:nvCxnSpPr>
        <p:spPr>
          <a:xfrm>
            <a:off x="4978850" y="176865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2"/>
          <p:cNvCxnSpPr>
            <a:stCxn id="372" idx="6"/>
            <a:endCxn id="373" idx="3"/>
          </p:cNvCxnSpPr>
          <p:nvPr/>
        </p:nvCxnSpPr>
        <p:spPr>
          <a:xfrm flipH="1" rot="10800000">
            <a:off x="4978850" y="248985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2"/>
          <p:cNvSpPr txBox="1"/>
          <p:nvPr/>
        </p:nvSpPr>
        <p:spPr>
          <a:xfrm>
            <a:off x="3835775" y="146185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3835775" y="281570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 rot="-2360978">
            <a:off x="3563066" y="2122822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 rot="2375440">
            <a:off x="3794038" y="1864072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 rot="2240961">
            <a:off x="5062403" y="1599279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 rot="-1881781">
            <a:off x="5062329" y="2595799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391" name="Google Shape;391;p33"/>
          <p:cNvSpPr txBox="1"/>
          <p:nvPr>
            <p:ph idx="1" type="body"/>
          </p:nvPr>
        </p:nvSpPr>
        <p:spPr>
          <a:xfrm>
            <a:off x="311700" y="3771900"/>
            <a:ext cx="85206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</a:t>
            </a:r>
            <a:r>
              <a:rPr baseline="-25000" lang="en"/>
              <a:t>1</a:t>
            </a:r>
            <a:r>
              <a:rPr lang="en"/>
              <a:t> = </a:t>
            </a:r>
            <a:r>
              <a:rPr lang="en"/>
              <a:t>𝞂( w</a:t>
            </a:r>
            <a:r>
              <a:rPr baseline="30000" lang="en"/>
              <a:t>(1)</a:t>
            </a:r>
            <a:r>
              <a:rPr baseline="-25000" lang="en"/>
              <a:t>00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(1)</a:t>
            </a:r>
            <a:r>
              <a:rPr baseline="-25000" lang="en"/>
              <a:t>01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(1)</a:t>
            </a:r>
            <a:r>
              <a:rPr baseline="-25000" lang="en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>
            <a:off x="319460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93" name="Google Shape;393;p33"/>
          <p:cNvSpPr/>
          <p:nvPr/>
        </p:nvSpPr>
        <p:spPr>
          <a:xfrm>
            <a:off x="319460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94" name="Google Shape;394;p33"/>
          <p:cNvSpPr/>
          <p:nvPr/>
        </p:nvSpPr>
        <p:spPr>
          <a:xfrm>
            <a:off x="442985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395" name="Google Shape;395;p33"/>
          <p:cNvSpPr/>
          <p:nvPr/>
        </p:nvSpPr>
        <p:spPr>
          <a:xfrm>
            <a:off x="442985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396" name="Google Shape;396;p33"/>
          <p:cNvSpPr/>
          <p:nvPr/>
        </p:nvSpPr>
        <p:spPr>
          <a:xfrm>
            <a:off x="5400400" y="20513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397" name="Google Shape;397;p33"/>
          <p:cNvCxnSpPr>
            <a:stCxn id="392" idx="6"/>
            <a:endCxn id="394" idx="2"/>
          </p:cNvCxnSpPr>
          <p:nvPr/>
        </p:nvCxnSpPr>
        <p:spPr>
          <a:xfrm>
            <a:off x="3743600" y="1768650"/>
            <a:ext cx="686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3"/>
          <p:cNvCxnSpPr>
            <a:stCxn id="393" idx="7"/>
            <a:endCxn id="394" idx="3"/>
          </p:cNvCxnSpPr>
          <p:nvPr/>
        </p:nvCxnSpPr>
        <p:spPr>
          <a:xfrm flipH="1" rot="10800000">
            <a:off x="3663201" y="1950365"/>
            <a:ext cx="846900" cy="7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3"/>
          <p:cNvCxnSpPr>
            <a:stCxn id="392" idx="5"/>
            <a:endCxn id="395" idx="1"/>
          </p:cNvCxnSpPr>
          <p:nvPr/>
        </p:nvCxnSpPr>
        <p:spPr>
          <a:xfrm>
            <a:off x="3663201" y="195023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3"/>
          <p:cNvCxnSpPr>
            <a:stCxn id="393" idx="6"/>
            <a:endCxn id="395" idx="2"/>
          </p:cNvCxnSpPr>
          <p:nvPr/>
        </p:nvCxnSpPr>
        <p:spPr>
          <a:xfrm>
            <a:off x="3743600" y="28474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3"/>
          <p:cNvCxnSpPr>
            <a:stCxn id="394" idx="6"/>
            <a:endCxn id="396" idx="1"/>
          </p:cNvCxnSpPr>
          <p:nvPr/>
        </p:nvCxnSpPr>
        <p:spPr>
          <a:xfrm>
            <a:off x="4978850" y="176865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3"/>
          <p:cNvCxnSpPr>
            <a:stCxn id="395" idx="6"/>
            <a:endCxn id="396" idx="3"/>
          </p:cNvCxnSpPr>
          <p:nvPr/>
        </p:nvCxnSpPr>
        <p:spPr>
          <a:xfrm flipH="1" rot="10800000">
            <a:off x="4978850" y="248985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33"/>
          <p:cNvSpPr txBox="1"/>
          <p:nvPr/>
        </p:nvSpPr>
        <p:spPr>
          <a:xfrm>
            <a:off x="3835775" y="146185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33"/>
          <p:cNvSpPr txBox="1"/>
          <p:nvPr/>
        </p:nvSpPr>
        <p:spPr>
          <a:xfrm rot="-2360978">
            <a:off x="3563066" y="2122822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410" name="Google Shape;410;p34"/>
          <p:cNvSpPr txBox="1"/>
          <p:nvPr>
            <p:ph idx="1" type="body"/>
          </p:nvPr>
        </p:nvSpPr>
        <p:spPr>
          <a:xfrm>
            <a:off x="311700" y="3771900"/>
            <a:ext cx="85206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</a:t>
            </a:r>
            <a:r>
              <a:rPr baseline="-25000" lang="en"/>
              <a:t>2</a:t>
            </a:r>
            <a:r>
              <a:rPr lang="en"/>
              <a:t> = 𝞂( w</a:t>
            </a:r>
            <a:r>
              <a:rPr baseline="30000" lang="en"/>
              <a:t>(1)</a:t>
            </a:r>
            <a:r>
              <a:rPr baseline="-25000" lang="en"/>
              <a:t>10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(1)</a:t>
            </a:r>
            <a:r>
              <a:rPr baseline="-25000" lang="en"/>
              <a:t>11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(1)</a:t>
            </a:r>
            <a:r>
              <a:rPr baseline="-25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>
            <a:off x="319460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12" name="Google Shape;412;p34"/>
          <p:cNvSpPr/>
          <p:nvPr/>
        </p:nvSpPr>
        <p:spPr>
          <a:xfrm>
            <a:off x="319460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13" name="Google Shape;413;p34"/>
          <p:cNvSpPr/>
          <p:nvPr/>
        </p:nvSpPr>
        <p:spPr>
          <a:xfrm>
            <a:off x="442985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14" name="Google Shape;414;p34"/>
          <p:cNvSpPr/>
          <p:nvPr/>
        </p:nvSpPr>
        <p:spPr>
          <a:xfrm>
            <a:off x="442985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15" name="Google Shape;415;p34"/>
          <p:cNvSpPr/>
          <p:nvPr/>
        </p:nvSpPr>
        <p:spPr>
          <a:xfrm>
            <a:off x="5400400" y="20513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416" name="Google Shape;416;p34"/>
          <p:cNvCxnSpPr>
            <a:stCxn id="411" idx="6"/>
            <a:endCxn id="413" idx="2"/>
          </p:cNvCxnSpPr>
          <p:nvPr/>
        </p:nvCxnSpPr>
        <p:spPr>
          <a:xfrm>
            <a:off x="3743600" y="17686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4"/>
          <p:cNvCxnSpPr>
            <a:stCxn id="412" idx="7"/>
            <a:endCxn id="413" idx="3"/>
          </p:cNvCxnSpPr>
          <p:nvPr/>
        </p:nvCxnSpPr>
        <p:spPr>
          <a:xfrm flipH="1" rot="10800000">
            <a:off x="3663201" y="195036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4"/>
          <p:cNvCxnSpPr>
            <a:stCxn id="411" idx="5"/>
            <a:endCxn id="414" idx="1"/>
          </p:cNvCxnSpPr>
          <p:nvPr/>
        </p:nvCxnSpPr>
        <p:spPr>
          <a:xfrm>
            <a:off x="3663201" y="1950235"/>
            <a:ext cx="846900" cy="715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4"/>
          <p:cNvCxnSpPr>
            <a:stCxn id="412" idx="6"/>
            <a:endCxn id="414" idx="2"/>
          </p:cNvCxnSpPr>
          <p:nvPr/>
        </p:nvCxnSpPr>
        <p:spPr>
          <a:xfrm>
            <a:off x="3743600" y="2847450"/>
            <a:ext cx="686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4"/>
          <p:cNvCxnSpPr>
            <a:stCxn id="413" idx="6"/>
            <a:endCxn id="415" idx="1"/>
          </p:cNvCxnSpPr>
          <p:nvPr/>
        </p:nvCxnSpPr>
        <p:spPr>
          <a:xfrm>
            <a:off x="4978850" y="176865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4"/>
          <p:cNvCxnSpPr>
            <a:stCxn id="414" idx="6"/>
            <a:endCxn id="415" idx="3"/>
          </p:cNvCxnSpPr>
          <p:nvPr/>
        </p:nvCxnSpPr>
        <p:spPr>
          <a:xfrm flipH="1" rot="10800000">
            <a:off x="4978850" y="248985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34"/>
          <p:cNvSpPr txBox="1"/>
          <p:nvPr/>
        </p:nvSpPr>
        <p:spPr>
          <a:xfrm>
            <a:off x="3835775" y="281570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34"/>
          <p:cNvSpPr txBox="1"/>
          <p:nvPr/>
        </p:nvSpPr>
        <p:spPr>
          <a:xfrm rot="2375440">
            <a:off x="3794038" y="1864072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429" name="Google Shape;429;p35"/>
          <p:cNvSpPr txBox="1"/>
          <p:nvPr>
            <p:ph idx="1" type="body"/>
          </p:nvPr>
        </p:nvSpPr>
        <p:spPr>
          <a:xfrm>
            <a:off x="311700" y="3771900"/>
            <a:ext cx="85206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</a:t>
            </a:r>
            <a:r>
              <a:rPr lang="en"/>
              <a:t> = 𝞂( w</a:t>
            </a:r>
            <a:r>
              <a:rPr baseline="30000" lang="en"/>
              <a:t>(2)</a:t>
            </a:r>
            <a:r>
              <a:rPr baseline="-25000" lang="en"/>
              <a:t>0</a:t>
            </a:r>
            <a:r>
              <a:rPr lang="en"/>
              <a:t> h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(2)</a:t>
            </a:r>
            <a:r>
              <a:rPr baseline="-25000" lang="en"/>
              <a:t>1</a:t>
            </a:r>
            <a:r>
              <a:rPr lang="en"/>
              <a:t> h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(2)</a:t>
            </a:r>
            <a:r>
              <a:rPr baseline="-25000" lang="en"/>
              <a:t>1</a:t>
            </a:r>
            <a:r>
              <a:rPr lang="en"/>
              <a:t>)</a:t>
            </a:r>
            <a:endParaRPr/>
          </a:p>
        </p:txBody>
      </p:sp>
      <p:sp>
        <p:nvSpPr>
          <p:cNvPr id="430" name="Google Shape;430;p35"/>
          <p:cNvSpPr/>
          <p:nvPr/>
        </p:nvSpPr>
        <p:spPr>
          <a:xfrm>
            <a:off x="319460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31" name="Google Shape;431;p35"/>
          <p:cNvSpPr/>
          <p:nvPr/>
        </p:nvSpPr>
        <p:spPr>
          <a:xfrm>
            <a:off x="319460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32" name="Google Shape;432;p35"/>
          <p:cNvSpPr/>
          <p:nvPr/>
        </p:nvSpPr>
        <p:spPr>
          <a:xfrm>
            <a:off x="4429850" y="1511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33" name="Google Shape;433;p35"/>
          <p:cNvSpPr/>
          <p:nvPr/>
        </p:nvSpPr>
        <p:spPr>
          <a:xfrm>
            <a:off x="4429850" y="25906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34" name="Google Shape;434;p35"/>
          <p:cNvSpPr/>
          <p:nvPr/>
        </p:nvSpPr>
        <p:spPr>
          <a:xfrm>
            <a:off x="5400400" y="20513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435" name="Google Shape;435;p35"/>
          <p:cNvCxnSpPr>
            <a:stCxn id="430" idx="6"/>
            <a:endCxn id="432" idx="2"/>
          </p:cNvCxnSpPr>
          <p:nvPr/>
        </p:nvCxnSpPr>
        <p:spPr>
          <a:xfrm>
            <a:off x="3743600" y="17686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5"/>
          <p:cNvCxnSpPr>
            <a:stCxn id="431" idx="7"/>
            <a:endCxn id="432" idx="3"/>
          </p:cNvCxnSpPr>
          <p:nvPr/>
        </p:nvCxnSpPr>
        <p:spPr>
          <a:xfrm flipH="1" rot="10800000">
            <a:off x="3663201" y="195036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5"/>
          <p:cNvCxnSpPr>
            <a:stCxn id="430" idx="5"/>
            <a:endCxn id="433" idx="1"/>
          </p:cNvCxnSpPr>
          <p:nvPr/>
        </p:nvCxnSpPr>
        <p:spPr>
          <a:xfrm>
            <a:off x="3663201" y="195023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5"/>
          <p:cNvCxnSpPr>
            <a:stCxn id="431" idx="6"/>
            <a:endCxn id="433" idx="2"/>
          </p:cNvCxnSpPr>
          <p:nvPr/>
        </p:nvCxnSpPr>
        <p:spPr>
          <a:xfrm>
            <a:off x="3743600" y="28474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5"/>
          <p:cNvCxnSpPr>
            <a:stCxn id="432" idx="6"/>
            <a:endCxn id="434" idx="1"/>
          </p:cNvCxnSpPr>
          <p:nvPr/>
        </p:nvCxnSpPr>
        <p:spPr>
          <a:xfrm>
            <a:off x="4978850" y="1768650"/>
            <a:ext cx="501900" cy="357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5"/>
          <p:cNvCxnSpPr>
            <a:stCxn id="433" idx="6"/>
            <a:endCxn id="434" idx="3"/>
          </p:cNvCxnSpPr>
          <p:nvPr/>
        </p:nvCxnSpPr>
        <p:spPr>
          <a:xfrm flipH="1" rot="10800000">
            <a:off x="4978850" y="2489850"/>
            <a:ext cx="501900" cy="35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5"/>
          <p:cNvSpPr txBox="1"/>
          <p:nvPr/>
        </p:nvSpPr>
        <p:spPr>
          <a:xfrm rot="2240961">
            <a:off x="5062403" y="1599279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 rot="-1881781">
            <a:off x="5062329" y="2595799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448" name="Google Shape;448;p36"/>
          <p:cNvSpPr txBox="1"/>
          <p:nvPr>
            <p:ph idx="1" type="body"/>
          </p:nvPr>
        </p:nvSpPr>
        <p:spPr>
          <a:xfrm>
            <a:off x="311700" y="1266325"/>
            <a:ext cx="85206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matrix notation:</a:t>
            </a:r>
            <a:endParaRPr/>
          </a:p>
        </p:txBody>
      </p:sp>
      <p:pic>
        <p:nvPicPr>
          <p:cNvPr id="449" name="Google Shape;4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800" y="1960725"/>
            <a:ext cx="5590401" cy="9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650" y="3282200"/>
            <a:ext cx="3628775" cy="10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456" name="Google Shape;456;p37"/>
          <p:cNvSpPr txBox="1"/>
          <p:nvPr>
            <p:ph idx="1" type="body"/>
          </p:nvPr>
        </p:nvSpPr>
        <p:spPr>
          <a:xfrm>
            <a:off x="311700" y="1266325"/>
            <a:ext cx="85206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Q: if all the weights and biases are initialized to 0, what will be the output of the network?</a:t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319460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58" name="Google Shape;458;p37"/>
          <p:cNvSpPr/>
          <p:nvPr/>
        </p:nvSpPr>
        <p:spPr>
          <a:xfrm>
            <a:off x="319460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59" name="Google Shape;459;p37"/>
          <p:cNvSpPr/>
          <p:nvPr/>
        </p:nvSpPr>
        <p:spPr>
          <a:xfrm>
            <a:off x="442985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60" name="Google Shape;460;p37"/>
          <p:cNvSpPr/>
          <p:nvPr/>
        </p:nvSpPr>
        <p:spPr>
          <a:xfrm>
            <a:off x="442985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61" name="Google Shape;461;p37"/>
          <p:cNvSpPr/>
          <p:nvPr/>
        </p:nvSpPr>
        <p:spPr>
          <a:xfrm>
            <a:off x="5400400" y="27972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462" name="Google Shape;462;p37"/>
          <p:cNvCxnSpPr>
            <a:stCxn id="457" idx="6"/>
            <a:endCxn id="459" idx="2"/>
          </p:cNvCxnSpPr>
          <p:nvPr/>
        </p:nvCxnSpPr>
        <p:spPr>
          <a:xfrm>
            <a:off x="3743600" y="25146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7"/>
          <p:cNvCxnSpPr>
            <a:stCxn id="458" idx="7"/>
            <a:endCxn id="459" idx="3"/>
          </p:cNvCxnSpPr>
          <p:nvPr/>
        </p:nvCxnSpPr>
        <p:spPr>
          <a:xfrm flipH="1" rot="10800000">
            <a:off x="3663201" y="269631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7"/>
          <p:cNvCxnSpPr>
            <a:stCxn id="457" idx="5"/>
            <a:endCxn id="460" idx="1"/>
          </p:cNvCxnSpPr>
          <p:nvPr/>
        </p:nvCxnSpPr>
        <p:spPr>
          <a:xfrm>
            <a:off x="3663201" y="269618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7"/>
          <p:cNvCxnSpPr>
            <a:stCxn id="458" idx="6"/>
            <a:endCxn id="460" idx="2"/>
          </p:cNvCxnSpPr>
          <p:nvPr/>
        </p:nvCxnSpPr>
        <p:spPr>
          <a:xfrm>
            <a:off x="3743600" y="35934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7"/>
          <p:cNvCxnSpPr>
            <a:stCxn id="459" idx="6"/>
            <a:endCxn id="461" idx="1"/>
          </p:cNvCxnSpPr>
          <p:nvPr/>
        </p:nvCxnSpPr>
        <p:spPr>
          <a:xfrm>
            <a:off x="4978850" y="251460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7"/>
          <p:cNvCxnSpPr>
            <a:stCxn id="460" idx="6"/>
            <a:endCxn id="461" idx="3"/>
          </p:cNvCxnSpPr>
          <p:nvPr/>
        </p:nvCxnSpPr>
        <p:spPr>
          <a:xfrm flipH="1" rot="10800000">
            <a:off x="4978850" y="323580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37"/>
          <p:cNvSpPr txBox="1"/>
          <p:nvPr/>
        </p:nvSpPr>
        <p:spPr>
          <a:xfrm>
            <a:off x="3835775" y="220780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37"/>
          <p:cNvSpPr txBox="1"/>
          <p:nvPr/>
        </p:nvSpPr>
        <p:spPr>
          <a:xfrm>
            <a:off x="3835775" y="356165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 rot="-2360978">
            <a:off x="3563066" y="2868772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 rot="2375440">
            <a:off x="3794038" y="2610022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37"/>
          <p:cNvSpPr txBox="1"/>
          <p:nvPr/>
        </p:nvSpPr>
        <p:spPr>
          <a:xfrm rot="2240961">
            <a:off x="5062403" y="2345229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Google Shape;473;p37"/>
          <p:cNvSpPr txBox="1"/>
          <p:nvPr/>
        </p:nvSpPr>
        <p:spPr>
          <a:xfrm rot="-1881781">
            <a:off x="5062329" y="3341749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479" name="Google Shape;479;p38"/>
          <p:cNvSpPr txBox="1"/>
          <p:nvPr>
            <p:ph idx="1" type="body"/>
          </p:nvPr>
        </p:nvSpPr>
        <p:spPr>
          <a:xfrm>
            <a:off x="311700" y="1266325"/>
            <a:ext cx="2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Q: why have </a:t>
            </a:r>
            <a:r>
              <a:rPr lang="en"/>
              <a:t>𝞂 at all?</a:t>
            </a:r>
            <a:endParaRPr/>
          </a:p>
        </p:txBody>
      </p:sp>
      <p:sp>
        <p:nvSpPr>
          <p:cNvPr id="480" name="Google Shape;480;p38"/>
          <p:cNvSpPr/>
          <p:nvPr/>
        </p:nvSpPr>
        <p:spPr>
          <a:xfrm>
            <a:off x="319460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81" name="Google Shape;481;p38"/>
          <p:cNvSpPr/>
          <p:nvPr/>
        </p:nvSpPr>
        <p:spPr>
          <a:xfrm>
            <a:off x="319460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82" name="Google Shape;482;p38"/>
          <p:cNvSpPr/>
          <p:nvPr/>
        </p:nvSpPr>
        <p:spPr>
          <a:xfrm>
            <a:off x="442985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483" name="Google Shape;483;p38"/>
          <p:cNvSpPr/>
          <p:nvPr/>
        </p:nvSpPr>
        <p:spPr>
          <a:xfrm>
            <a:off x="442985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484" name="Google Shape;484;p38"/>
          <p:cNvSpPr/>
          <p:nvPr/>
        </p:nvSpPr>
        <p:spPr>
          <a:xfrm>
            <a:off x="5400400" y="27972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485" name="Google Shape;485;p38"/>
          <p:cNvCxnSpPr>
            <a:stCxn id="480" idx="6"/>
            <a:endCxn id="482" idx="2"/>
          </p:cNvCxnSpPr>
          <p:nvPr/>
        </p:nvCxnSpPr>
        <p:spPr>
          <a:xfrm>
            <a:off x="3743600" y="25146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8"/>
          <p:cNvCxnSpPr>
            <a:stCxn id="481" idx="7"/>
            <a:endCxn id="482" idx="3"/>
          </p:cNvCxnSpPr>
          <p:nvPr/>
        </p:nvCxnSpPr>
        <p:spPr>
          <a:xfrm flipH="1" rot="10800000">
            <a:off x="3663201" y="269631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8"/>
          <p:cNvCxnSpPr>
            <a:stCxn id="480" idx="5"/>
            <a:endCxn id="483" idx="1"/>
          </p:cNvCxnSpPr>
          <p:nvPr/>
        </p:nvCxnSpPr>
        <p:spPr>
          <a:xfrm>
            <a:off x="3663201" y="269618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8"/>
          <p:cNvCxnSpPr>
            <a:stCxn id="481" idx="6"/>
            <a:endCxn id="483" idx="2"/>
          </p:cNvCxnSpPr>
          <p:nvPr/>
        </p:nvCxnSpPr>
        <p:spPr>
          <a:xfrm>
            <a:off x="3743600" y="35934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8"/>
          <p:cNvCxnSpPr>
            <a:stCxn id="482" idx="6"/>
            <a:endCxn id="484" idx="1"/>
          </p:cNvCxnSpPr>
          <p:nvPr/>
        </p:nvCxnSpPr>
        <p:spPr>
          <a:xfrm>
            <a:off x="4978850" y="251460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8"/>
          <p:cNvCxnSpPr>
            <a:stCxn id="483" idx="6"/>
            <a:endCxn id="484" idx="3"/>
          </p:cNvCxnSpPr>
          <p:nvPr/>
        </p:nvCxnSpPr>
        <p:spPr>
          <a:xfrm flipH="1" rot="10800000">
            <a:off x="4978850" y="323580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38"/>
          <p:cNvSpPr txBox="1"/>
          <p:nvPr/>
        </p:nvSpPr>
        <p:spPr>
          <a:xfrm>
            <a:off x="3835775" y="220780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3835775" y="356165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 rot="-2360978">
            <a:off x="3563066" y="2868772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 rot="2375440">
            <a:off x="3794038" y="2610022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 rot="2240961">
            <a:off x="5062403" y="2345229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p38"/>
          <p:cNvSpPr txBox="1"/>
          <p:nvPr/>
        </p:nvSpPr>
        <p:spPr>
          <a:xfrm rot="-1881781">
            <a:off x="5062329" y="3341749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6481500" y="950550"/>
            <a:ext cx="2350800" cy="162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8"/>
          <p:cNvSpPr/>
          <p:nvPr/>
        </p:nvSpPr>
        <p:spPr>
          <a:xfrm>
            <a:off x="6877975" y="1348200"/>
            <a:ext cx="1152900" cy="1008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𝝨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a</a:t>
            </a:r>
            <a:r>
              <a:rPr baseline="30000" lang="en"/>
              <a:t>(l)</a:t>
            </a:r>
            <a:r>
              <a:rPr baseline="-25000" lang="en"/>
              <a:t>i</a:t>
            </a:r>
            <a:endParaRPr baseline="-25000"/>
          </a:p>
        </p:txBody>
      </p:sp>
      <p:sp>
        <p:nvSpPr>
          <p:cNvPr id="499" name="Google Shape;499;p38"/>
          <p:cNvSpPr txBox="1"/>
          <p:nvPr/>
        </p:nvSpPr>
        <p:spPr>
          <a:xfrm>
            <a:off x="8347162" y="1615639"/>
            <a:ext cx="3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0" name="Google Shape;500;p38"/>
          <p:cNvCxnSpPr>
            <a:stCxn id="498" idx="6"/>
            <a:endCxn id="499" idx="1"/>
          </p:cNvCxnSpPr>
          <p:nvPr/>
        </p:nvCxnSpPr>
        <p:spPr>
          <a:xfrm flipH="1" rot="10800000">
            <a:off x="8030875" y="1846500"/>
            <a:ext cx="316200" cy="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1" name="Google Shape;501;p38"/>
          <p:cNvSpPr/>
          <p:nvPr/>
        </p:nvSpPr>
        <p:spPr>
          <a:xfrm>
            <a:off x="4429850" y="2133875"/>
            <a:ext cx="686100" cy="68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" name="Google Shape;502;p38"/>
          <p:cNvCxnSpPr/>
          <p:nvPr/>
        </p:nvCxnSpPr>
        <p:spPr>
          <a:xfrm flipH="1" rot="10800000">
            <a:off x="4436925" y="944475"/>
            <a:ext cx="2054100" cy="120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8"/>
          <p:cNvCxnSpPr/>
          <p:nvPr/>
        </p:nvCxnSpPr>
        <p:spPr>
          <a:xfrm flipH="1" rot="10800000">
            <a:off x="5119425" y="2574800"/>
            <a:ext cx="3711900" cy="24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8"/>
          <p:cNvCxnSpPr>
            <a:endCxn id="498" idx="2"/>
          </p:cNvCxnSpPr>
          <p:nvPr/>
        </p:nvCxnSpPr>
        <p:spPr>
          <a:xfrm>
            <a:off x="6605575" y="1482300"/>
            <a:ext cx="272400" cy="36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8"/>
          <p:cNvCxnSpPr>
            <a:endCxn id="498" idx="2"/>
          </p:cNvCxnSpPr>
          <p:nvPr/>
        </p:nvCxnSpPr>
        <p:spPr>
          <a:xfrm>
            <a:off x="6605575" y="1739100"/>
            <a:ext cx="272400" cy="11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8"/>
          <p:cNvCxnSpPr>
            <a:endCxn id="498" idx="2"/>
          </p:cNvCxnSpPr>
          <p:nvPr/>
        </p:nvCxnSpPr>
        <p:spPr>
          <a:xfrm flipH="1" rot="10800000">
            <a:off x="6612175" y="1852200"/>
            <a:ext cx="265800" cy="11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8"/>
          <p:cNvCxnSpPr>
            <a:endCxn id="498" idx="2"/>
          </p:cNvCxnSpPr>
          <p:nvPr/>
        </p:nvCxnSpPr>
        <p:spPr>
          <a:xfrm flipH="1" rot="10800000">
            <a:off x="6658075" y="1852200"/>
            <a:ext cx="219900" cy="35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Forward Propagation</a:t>
            </a:r>
            <a:endParaRPr/>
          </a:p>
        </p:txBody>
      </p:sp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311700" y="1266325"/>
            <a:ext cx="8520600" cy="3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don’t, we just end up with normal logistic regression on x</a:t>
            </a:r>
            <a:r>
              <a:rPr baseline="-25000" lang="en"/>
              <a:t>1</a:t>
            </a:r>
            <a:r>
              <a:rPr lang="en"/>
              <a:t> and x</a:t>
            </a:r>
            <a:r>
              <a:rPr baseline="-25000"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1</a:t>
            </a:r>
            <a:r>
              <a:rPr lang="en"/>
              <a:t> = w</a:t>
            </a:r>
            <a:r>
              <a:rPr baseline="30000" lang="en"/>
              <a:t>(1)</a:t>
            </a:r>
            <a:r>
              <a:rPr baseline="-25000" lang="en"/>
              <a:t>00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(1)</a:t>
            </a:r>
            <a:r>
              <a:rPr baseline="-25000" lang="en"/>
              <a:t>01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(1)</a:t>
            </a:r>
            <a:r>
              <a:rPr baseline="-25000" lang="en"/>
              <a:t>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2</a:t>
            </a:r>
            <a:r>
              <a:rPr lang="en"/>
              <a:t> = w</a:t>
            </a:r>
            <a:r>
              <a:rPr baseline="30000" lang="en"/>
              <a:t>(1)</a:t>
            </a:r>
            <a:r>
              <a:rPr baseline="-25000" lang="en"/>
              <a:t>10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(1)</a:t>
            </a:r>
            <a:r>
              <a:rPr baseline="-25000" lang="en"/>
              <a:t>11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(1)</a:t>
            </a:r>
            <a:r>
              <a:rPr baseline="-25000" lang="en"/>
              <a:t>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𝞂( w</a:t>
            </a:r>
            <a:r>
              <a:rPr baseline="30000" lang="en"/>
              <a:t>(2)</a:t>
            </a:r>
            <a:r>
              <a:rPr baseline="-25000" lang="en"/>
              <a:t>0</a:t>
            </a:r>
            <a:r>
              <a:rPr lang="en"/>
              <a:t> h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(2)</a:t>
            </a:r>
            <a:r>
              <a:rPr baseline="-25000" lang="en"/>
              <a:t>1</a:t>
            </a:r>
            <a:r>
              <a:rPr lang="en"/>
              <a:t> h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(2)</a:t>
            </a:r>
            <a:r>
              <a:rPr baseline="-25000" lang="en"/>
              <a:t>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= </a:t>
            </a:r>
            <a:r>
              <a:rPr lang="en"/>
              <a:t>𝞂( w</a:t>
            </a:r>
            <a:r>
              <a:rPr baseline="30000" lang="en"/>
              <a:t>(2)</a:t>
            </a:r>
            <a:r>
              <a:rPr baseline="-25000" lang="en"/>
              <a:t>0</a:t>
            </a:r>
            <a:r>
              <a:rPr lang="en"/>
              <a:t>(w</a:t>
            </a:r>
            <a:r>
              <a:rPr baseline="30000" lang="en"/>
              <a:t>(1)</a:t>
            </a:r>
            <a:r>
              <a:rPr baseline="-25000" lang="en"/>
              <a:t>00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(1)</a:t>
            </a:r>
            <a:r>
              <a:rPr baseline="-25000" lang="en"/>
              <a:t>01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(1)</a:t>
            </a:r>
            <a:r>
              <a:rPr baseline="-25000" lang="en"/>
              <a:t>1</a:t>
            </a:r>
            <a:r>
              <a:rPr lang="en"/>
              <a:t>) + w</a:t>
            </a:r>
            <a:r>
              <a:rPr baseline="30000" lang="en"/>
              <a:t>(2)</a:t>
            </a:r>
            <a:r>
              <a:rPr baseline="-25000" lang="en"/>
              <a:t>1</a:t>
            </a:r>
            <a:r>
              <a:rPr lang="en"/>
              <a:t>(w</a:t>
            </a:r>
            <a:r>
              <a:rPr baseline="30000" lang="en"/>
              <a:t>(1)</a:t>
            </a:r>
            <a:r>
              <a:rPr baseline="-25000" lang="en"/>
              <a:t>10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30000" lang="en"/>
              <a:t>(1)</a:t>
            </a:r>
            <a:r>
              <a:rPr baseline="-25000" lang="en"/>
              <a:t>11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30000" lang="en"/>
              <a:t>(1)</a:t>
            </a:r>
            <a:r>
              <a:rPr baseline="-25000" lang="en"/>
              <a:t>2</a:t>
            </a:r>
            <a:r>
              <a:rPr lang="en"/>
              <a:t>) + b</a:t>
            </a:r>
            <a:r>
              <a:rPr baseline="30000" lang="en"/>
              <a:t>(2)</a:t>
            </a:r>
            <a:r>
              <a:rPr baseline="-25000" lang="en"/>
              <a:t>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= </a:t>
            </a:r>
            <a:r>
              <a:rPr lang="en"/>
              <a:t>𝞂( w</a:t>
            </a:r>
            <a:r>
              <a:rPr baseline="-25000" lang="en"/>
              <a:t>1</a:t>
            </a:r>
            <a:r>
              <a:rPr lang="en"/>
              <a:t> x</a:t>
            </a:r>
            <a:r>
              <a:rPr baseline="-25000" lang="en"/>
              <a:t>1</a:t>
            </a:r>
            <a:r>
              <a:rPr lang="en"/>
              <a:t> + w</a:t>
            </a:r>
            <a:r>
              <a:rPr baseline="-25000" lang="en"/>
              <a:t>2</a:t>
            </a:r>
            <a:r>
              <a:rPr lang="en"/>
              <a:t> x</a:t>
            </a:r>
            <a:r>
              <a:rPr baseline="-25000" lang="en"/>
              <a:t>2</a:t>
            </a:r>
            <a:r>
              <a:rPr lang="en"/>
              <a:t> + b</a:t>
            </a:r>
            <a:r>
              <a:rPr baseline="-25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519" name="Google Shape;519;p40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weights and biases get updated?</a:t>
            </a:r>
            <a:endParaRPr/>
          </a:p>
        </p:txBody>
      </p:sp>
      <p:sp>
        <p:nvSpPr>
          <p:cNvPr id="520" name="Google Shape;520;p40"/>
          <p:cNvSpPr/>
          <p:nvPr/>
        </p:nvSpPr>
        <p:spPr>
          <a:xfrm>
            <a:off x="319460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521" name="Google Shape;521;p40"/>
          <p:cNvSpPr/>
          <p:nvPr/>
        </p:nvSpPr>
        <p:spPr>
          <a:xfrm>
            <a:off x="319460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522" name="Google Shape;522;p40"/>
          <p:cNvSpPr/>
          <p:nvPr/>
        </p:nvSpPr>
        <p:spPr>
          <a:xfrm>
            <a:off x="442985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523" name="Google Shape;523;p40"/>
          <p:cNvSpPr/>
          <p:nvPr/>
        </p:nvSpPr>
        <p:spPr>
          <a:xfrm>
            <a:off x="442985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524" name="Google Shape;524;p40"/>
          <p:cNvSpPr/>
          <p:nvPr/>
        </p:nvSpPr>
        <p:spPr>
          <a:xfrm>
            <a:off x="5400400" y="27972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525" name="Google Shape;525;p40"/>
          <p:cNvCxnSpPr>
            <a:stCxn id="520" idx="6"/>
            <a:endCxn id="522" idx="2"/>
          </p:cNvCxnSpPr>
          <p:nvPr/>
        </p:nvCxnSpPr>
        <p:spPr>
          <a:xfrm>
            <a:off x="3743600" y="25146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0"/>
          <p:cNvCxnSpPr>
            <a:stCxn id="521" idx="7"/>
            <a:endCxn id="522" idx="3"/>
          </p:cNvCxnSpPr>
          <p:nvPr/>
        </p:nvCxnSpPr>
        <p:spPr>
          <a:xfrm flipH="1" rot="10800000">
            <a:off x="3663201" y="269631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40"/>
          <p:cNvCxnSpPr>
            <a:stCxn id="520" idx="5"/>
            <a:endCxn id="523" idx="1"/>
          </p:cNvCxnSpPr>
          <p:nvPr/>
        </p:nvCxnSpPr>
        <p:spPr>
          <a:xfrm>
            <a:off x="3663201" y="269618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0"/>
          <p:cNvCxnSpPr>
            <a:stCxn id="521" idx="6"/>
            <a:endCxn id="523" idx="2"/>
          </p:cNvCxnSpPr>
          <p:nvPr/>
        </p:nvCxnSpPr>
        <p:spPr>
          <a:xfrm>
            <a:off x="3743600" y="35934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40"/>
          <p:cNvCxnSpPr>
            <a:stCxn id="522" idx="6"/>
            <a:endCxn id="524" idx="1"/>
          </p:cNvCxnSpPr>
          <p:nvPr/>
        </p:nvCxnSpPr>
        <p:spPr>
          <a:xfrm>
            <a:off x="4978850" y="251460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40"/>
          <p:cNvCxnSpPr>
            <a:stCxn id="523" idx="6"/>
            <a:endCxn id="524" idx="3"/>
          </p:cNvCxnSpPr>
          <p:nvPr/>
        </p:nvCxnSpPr>
        <p:spPr>
          <a:xfrm flipH="1" rot="10800000">
            <a:off x="4978850" y="323580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40"/>
          <p:cNvSpPr txBox="1"/>
          <p:nvPr/>
        </p:nvSpPr>
        <p:spPr>
          <a:xfrm>
            <a:off x="3835775" y="220780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3835775" y="356165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40"/>
          <p:cNvSpPr txBox="1"/>
          <p:nvPr/>
        </p:nvSpPr>
        <p:spPr>
          <a:xfrm rot="-2360978">
            <a:off x="3563066" y="2868772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40"/>
          <p:cNvSpPr txBox="1"/>
          <p:nvPr/>
        </p:nvSpPr>
        <p:spPr>
          <a:xfrm rot="2375440">
            <a:off x="3794038" y="2610022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40"/>
          <p:cNvSpPr txBox="1"/>
          <p:nvPr/>
        </p:nvSpPr>
        <p:spPr>
          <a:xfrm rot="2240961">
            <a:off x="5062403" y="2345229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40"/>
          <p:cNvSpPr txBox="1"/>
          <p:nvPr/>
        </p:nvSpPr>
        <p:spPr>
          <a:xfrm rot="-1881781">
            <a:off x="5062329" y="3341749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40"/>
          <p:cNvSpPr/>
          <p:nvPr/>
        </p:nvSpPr>
        <p:spPr>
          <a:xfrm>
            <a:off x="4730450" y="1831975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0"/>
          <p:cNvSpPr txBox="1"/>
          <p:nvPr/>
        </p:nvSpPr>
        <p:spPr>
          <a:xfrm>
            <a:off x="4600100" y="4181625"/>
            <a:ext cx="12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&amp; b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(2)</a:t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544" name="Google Shape;544;p41"/>
          <p:cNvSpPr txBox="1"/>
          <p:nvPr>
            <p:ph idx="1" type="body"/>
          </p:nvPr>
        </p:nvSpPr>
        <p:spPr>
          <a:xfrm>
            <a:off x="311700" y="1266325"/>
            <a:ext cx="8520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Recall for logistic regression:</a:t>
            </a:r>
            <a:endParaRPr/>
          </a:p>
        </p:txBody>
      </p:sp>
      <p:pic>
        <p:nvPicPr>
          <p:cNvPr id="545" name="Google Shape;5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1500" y="2158450"/>
            <a:ext cx="2146974" cy="3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1500" y="2766675"/>
            <a:ext cx="8839204" cy="794147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1"/>
          <p:cNvSpPr txBox="1"/>
          <p:nvPr/>
        </p:nvSpPr>
        <p:spPr>
          <a:xfrm>
            <a:off x="-138300" y="2030500"/>
            <a:ext cx="895800" cy="147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Open Sans"/>
                <a:ea typeface="Open Sans"/>
                <a:cs typeface="Open Sans"/>
                <a:sym typeface="Open Sans"/>
              </a:rPr>
              <a:t>    =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11700" y="12663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XOR function</a:t>
            </a:r>
            <a:endParaRPr/>
          </a:p>
        </p:txBody>
      </p:sp>
      <p:graphicFrame>
        <p:nvGraphicFramePr>
          <p:cNvPr id="93" name="Google Shape;93;p15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94" name="Google Shape;94;p15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pic>
        <p:nvPicPr>
          <p:cNvPr id="553" name="Google Shape;5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24" y="3742975"/>
            <a:ext cx="4797625" cy="8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25" y="2485063"/>
            <a:ext cx="5423000" cy="8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425" y="1393100"/>
            <a:ext cx="4290423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561" name="Google Shape;561;p43"/>
          <p:cNvSpPr txBox="1"/>
          <p:nvPr>
            <p:ph idx="1" type="body"/>
          </p:nvPr>
        </p:nvSpPr>
        <p:spPr>
          <a:xfrm>
            <a:off x="311700" y="1266325"/>
            <a:ext cx="85206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the chain rule:</a:t>
            </a:r>
            <a:endParaRPr/>
          </a:p>
        </p:txBody>
      </p:sp>
      <p:pic>
        <p:nvPicPr>
          <p:cNvPr id="562" name="Google Shape;5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38" y="1811425"/>
            <a:ext cx="7579324" cy="7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000" y="2862450"/>
            <a:ext cx="4929000" cy="90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4" name="Google Shape;564;p43"/>
          <p:cNvCxnSpPr>
            <a:stCxn id="565" idx="0"/>
          </p:cNvCxnSpPr>
          <p:nvPr/>
        </p:nvCxnSpPr>
        <p:spPr>
          <a:xfrm rot="10800000">
            <a:off x="7453450" y="2508425"/>
            <a:ext cx="514500" cy="12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3"/>
          <p:cNvSpPr txBox="1"/>
          <p:nvPr/>
        </p:nvSpPr>
        <p:spPr>
          <a:xfrm>
            <a:off x="6888100" y="3808025"/>
            <a:ext cx="21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 = 𝞂( W</a:t>
            </a:r>
            <a:r>
              <a:rPr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X + b</a:t>
            </a:r>
            <a:r>
              <a:rPr baseline="30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571" name="Google Shape;571;p44"/>
          <p:cNvSpPr txBox="1"/>
          <p:nvPr>
            <p:ph idx="1" type="body"/>
          </p:nvPr>
        </p:nvSpPr>
        <p:spPr>
          <a:xfrm>
            <a:off x="311700" y="1266325"/>
            <a:ext cx="85206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Similarly:</a:t>
            </a:r>
            <a:endParaRPr/>
          </a:p>
        </p:txBody>
      </p:sp>
      <p:pic>
        <p:nvPicPr>
          <p:cNvPr id="572" name="Google Shape;5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650" y="2167675"/>
            <a:ext cx="5458701" cy="8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578" name="Google Shape;578;p45"/>
          <p:cNvSpPr txBox="1"/>
          <p:nvPr>
            <p:ph idx="1" type="body"/>
          </p:nvPr>
        </p:nvSpPr>
        <p:spPr>
          <a:xfrm>
            <a:off x="311700" y="1266325"/>
            <a:ext cx="85206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can update W</a:t>
            </a:r>
            <a:r>
              <a:rPr baseline="30000" lang="en"/>
              <a:t>(2)</a:t>
            </a:r>
            <a:r>
              <a:rPr lang="en"/>
              <a:t> and b</a:t>
            </a:r>
            <a:r>
              <a:rPr baseline="30000" lang="en"/>
              <a:t>(2)</a:t>
            </a:r>
            <a:r>
              <a:rPr lang="en"/>
              <a:t>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how do we update W</a:t>
            </a:r>
            <a:r>
              <a:rPr baseline="30000" lang="en"/>
              <a:t>(1)</a:t>
            </a:r>
            <a:r>
              <a:rPr lang="en"/>
              <a:t> and b</a:t>
            </a:r>
            <a:r>
              <a:rPr baseline="30000" lang="en"/>
              <a:t>(1)</a:t>
            </a:r>
            <a:endParaRPr/>
          </a:p>
        </p:txBody>
      </p:sp>
      <p:pic>
        <p:nvPicPr>
          <p:cNvPr id="579" name="Google Shape;5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25" y="2009550"/>
            <a:ext cx="5333549" cy="15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585" name="Google Shape;585;p46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weights and biases get updated?</a:t>
            </a:r>
            <a:endParaRPr/>
          </a:p>
        </p:txBody>
      </p:sp>
      <p:sp>
        <p:nvSpPr>
          <p:cNvPr id="586" name="Google Shape;586;p46"/>
          <p:cNvSpPr/>
          <p:nvPr/>
        </p:nvSpPr>
        <p:spPr>
          <a:xfrm>
            <a:off x="319460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587" name="Google Shape;587;p46"/>
          <p:cNvSpPr/>
          <p:nvPr/>
        </p:nvSpPr>
        <p:spPr>
          <a:xfrm>
            <a:off x="319460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588" name="Google Shape;588;p46"/>
          <p:cNvSpPr/>
          <p:nvPr/>
        </p:nvSpPr>
        <p:spPr>
          <a:xfrm>
            <a:off x="4429850" y="22578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589" name="Google Shape;589;p46"/>
          <p:cNvSpPr/>
          <p:nvPr/>
        </p:nvSpPr>
        <p:spPr>
          <a:xfrm>
            <a:off x="4429850" y="33366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590" name="Google Shape;590;p46"/>
          <p:cNvSpPr/>
          <p:nvPr/>
        </p:nvSpPr>
        <p:spPr>
          <a:xfrm>
            <a:off x="5400400" y="27972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591" name="Google Shape;591;p46"/>
          <p:cNvCxnSpPr>
            <a:stCxn id="586" idx="6"/>
            <a:endCxn id="588" idx="2"/>
          </p:cNvCxnSpPr>
          <p:nvPr/>
        </p:nvCxnSpPr>
        <p:spPr>
          <a:xfrm>
            <a:off x="3743600" y="25146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6"/>
          <p:cNvCxnSpPr>
            <a:stCxn id="587" idx="7"/>
            <a:endCxn id="588" idx="3"/>
          </p:cNvCxnSpPr>
          <p:nvPr/>
        </p:nvCxnSpPr>
        <p:spPr>
          <a:xfrm flipH="1" rot="10800000">
            <a:off x="3663201" y="269631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6"/>
          <p:cNvCxnSpPr>
            <a:stCxn id="586" idx="5"/>
            <a:endCxn id="589" idx="1"/>
          </p:cNvCxnSpPr>
          <p:nvPr/>
        </p:nvCxnSpPr>
        <p:spPr>
          <a:xfrm>
            <a:off x="3663201" y="2696185"/>
            <a:ext cx="8469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6"/>
          <p:cNvCxnSpPr>
            <a:stCxn id="587" idx="6"/>
            <a:endCxn id="589" idx="2"/>
          </p:cNvCxnSpPr>
          <p:nvPr/>
        </p:nvCxnSpPr>
        <p:spPr>
          <a:xfrm>
            <a:off x="3743600" y="35934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46"/>
          <p:cNvCxnSpPr>
            <a:stCxn id="588" idx="6"/>
            <a:endCxn id="590" idx="1"/>
          </p:cNvCxnSpPr>
          <p:nvPr/>
        </p:nvCxnSpPr>
        <p:spPr>
          <a:xfrm>
            <a:off x="4978850" y="2514600"/>
            <a:ext cx="5019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46"/>
          <p:cNvCxnSpPr>
            <a:stCxn id="589" idx="6"/>
            <a:endCxn id="590" idx="3"/>
          </p:cNvCxnSpPr>
          <p:nvPr/>
        </p:nvCxnSpPr>
        <p:spPr>
          <a:xfrm flipH="1" rot="10800000">
            <a:off x="4978850" y="3235800"/>
            <a:ext cx="501900" cy="35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46"/>
          <p:cNvSpPr txBox="1"/>
          <p:nvPr/>
        </p:nvSpPr>
        <p:spPr>
          <a:xfrm>
            <a:off x="3835775" y="220780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8" name="Google Shape;598;p46"/>
          <p:cNvSpPr txBox="1"/>
          <p:nvPr/>
        </p:nvSpPr>
        <p:spPr>
          <a:xfrm>
            <a:off x="3835775" y="3561650"/>
            <a:ext cx="50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9" name="Google Shape;599;p46"/>
          <p:cNvSpPr txBox="1"/>
          <p:nvPr/>
        </p:nvSpPr>
        <p:spPr>
          <a:xfrm rot="-2360978">
            <a:off x="3563066" y="2868772"/>
            <a:ext cx="502010" cy="3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0" name="Google Shape;600;p46"/>
          <p:cNvSpPr txBox="1"/>
          <p:nvPr/>
        </p:nvSpPr>
        <p:spPr>
          <a:xfrm rot="2375440">
            <a:off x="3794038" y="2610022"/>
            <a:ext cx="501806" cy="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1" name="Google Shape;601;p46"/>
          <p:cNvSpPr txBox="1"/>
          <p:nvPr/>
        </p:nvSpPr>
        <p:spPr>
          <a:xfrm rot="2240961">
            <a:off x="5062403" y="2345229"/>
            <a:ext cx="501918" cy="338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2" name="Google Shape;602;p46"/>
          <p:cNvSpPr txBox="1"/>
          <p:nvPr/>
        </p:nvSpPr>
        <p:spPr>
          <a:xfrm rot="-1881781">
            <a:off x="5062329" y="3341749"/>
            <a:ext cx="502057" cy="338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 sz="1000"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baseline="-25000" lang="en" sz="1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aseline="-25000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46"/>
          <p:cNvSpPr/>
          <p:nvPr/>
        </p:nvSpPr>
        <p:spPr>
          <a:xfrm>
            <a:off x="3512575" y="1807900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6"/>
          <p:cNvSpPr txBox="1"/>
          <p:nvPr/>
        </p:nvSpPr>
        <p:spPr>
          <a:xfrm>
            <a:off x="3419900" y="4169575"/>
            <a:ext cx="12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&amp; b</a:t>
            </a: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(1)</a:t>
            </a:r>
            <a:endParaRPr baseline="30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610" name="Google Shape;610;p47"/>
          <p:cNvSpPr txBox="1"/>
          <p:nvPr>
            <p:ph idx="1" type="body"/>
          </p:nvPr>
        </p:nvSpPr>
        <p:spPr>
          <a:xfrm>
            <a:off x="311700" y="1266325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the chain rule:</a:t>
            </a:r>
            <a:endParaRPr/>
          </a:p>
        </p:txBody>
      </p:sp>
      <p:pic>
        <p:nvPicPr>
          <p:cNvPr id="611" name="Google Shape;6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0" y="1838350"/>
            <a:ext cx="8839204" cy="638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925" y="2846850"/>
            <a:ext cx="7497073" cy="6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3" name="Google Shape;613;p47"/>
          <p:cNvCxnSpPr>
            <a:stCxn id="614" idx="0"/>
          </p:cNvCxnSpPr>
          <p:nvPr/>
        </p:nvCxnSpPr>
        <p:spPr>
          <a:xfrm rot="10800000">
            <a:off x="5742850" y="3707700"/>
            <a:ext cx="9900" cy="60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7"/>
          <p:cNvSpPr txBox="1"/>
          <p:nvPr/>
        </p:nvSpPr>
        <p:spPr>
          <a:xfrm>
            <a:off x="4834000" y="4313700"/>
            <a:ext cx="18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Already computed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620" name="Google Shape;620;p48"/>
          <p:cNvSpPr txBox="1"/>
          <p:nvPr>
            <p:ph idx="1" type="body"/>
          </p:nvPr>
        </p:nvSpPr>
        <p:spPr>
          <a:xfrm>
            <a:off x="311700" y="1266325"/>
            <a:ext cx="85206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Similarly:</a:t>
            </a:r>
            <a:endParaRPr/>
          </a:p>
        </p:txBody>
      </p:sp>
      <p:pic>
        <p:nvPicPr>
          <p:cNvPr id="621" name="Google Shape;6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213" y="1971025"/>
            <a:ext cx="4951575" cy="82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2" name="Google Shape;622;p48"/>
          <p:cNvCxnSpPr>
            <a:stCxn id="623" idx="0"/>
          </p:cNvCxnSpPr>
          <p:nvPr/>
        </p:nvCxnSpPr>
        <p:spPr>
          <a:xfrm rot="10800000">
            <a:off x="3859300" y="2999275"/>
            <a:ext cx="9900" cy="60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48"/>
          <p:cNvSpPr txBox="1"/>
          <p:nvPr/>
        </p:nvSpPr>
        <p:spPr>
          <a:xfrm>
            <a:off x="2950450" y="3605275"/>
            <a:ext cx="18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Already computed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629" name="Google Shape;629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Backpropagation: update W</a:t>
            </a:r>
            <a:r>
              <a:rPr baseline="30000" lang="en"/>
              <a:t>(1)</a:t>
            </a:r>
            <a:r>
              <a:rPr lang="en"/>
              <a:t> and b</a:t>
            </a:r>
            <a:r>
              <a:rPr baseline="30000" lang="en"/>
              <a:t>(1)</a:t>
            </a:r>
            <a:r>
              <a:rPr lang="en"/>
              <a:t> without recomputing values that are computed when getting the gradients of the previously updated layer.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http://yann.lecun.com/exdb/publis/pdf/lecun-98b.pdf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BackPropagation</a:t>
            </a:r>
            <a:endParaRPr/>
          </a:p>
        </p:txBody>
      </p:sp>
      <p:sp>
        <p:nvSpPr>
          <p:cNvPr id="635" name="Google Shape;635;p50"/>
          <p:cNvSpPr txBox="1"/>
          <p:nvPr>
            <p:ph idx="1" type="body"/>
          </p:nvPr>
        </p:nvSpPr>
        <p:spPr>
          <a:xfrm>
            <a:off x="311700" y="1266325"/>
            <a:ext cx="8520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6" name="Google Shape;6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0" y="1838350"/>
            <a:ext cx="8839204" cy="638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925" y="2846850"/>
            <a:ext cx="7497073" cy="6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8" name="Google Shape;638;p50"/>
          <p:cNvCxnSpPr>
            <a:stCxn id="639" idx="0"/>
          </p:cNvCxnSpPr>
          <p:nvPr/>
        </p:nvCxnSpPr>
        <p:spPr>
          <a:xfrm rot="10800000">
            <a:off x="6764475" y="3521325"/>
            <a:ext cx="9900" cy="60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50"/>
          <p:cNvSpPr txBox="1"/>
          <p:nvPr/>
        </p:nvSpPr>
        <p:spPr>
          <a:xfrm>
            <a:off x="4522875" y="4127325"/>
            <a:ext cx="450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Depends on both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ata and weights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Initializing all weights to zero then is not a good idea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0" name="Google Shape;640;p50"/>
          <p:cNvCxnSpPr>
            <a:stCxn id="639" idx="0"/>
          </p:cNvCxnSpPr>
          <p:nvPr/>
        </p:nvCxnSpPr>
        <p:spPr>
          <a:xfrm flipH="1" rot="10800000">
            <a:off x="6774375" y="3400425"/>
            <a:ext cx="1637400" cy="72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646" name="Google Shape;646;p51"/>
          <p:cNvSpPr txBox="1"/>
          <p:nvPr>
            <p:ph idx="1" type="body"/>
          </p:nvPr>
        </p:nvSpPr>
        <p:spPr>
          <a:xfrm>
            <a:off x="311700" y="1266325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general:</a:t>
            </a:r>
            <a:endParaRPr/>
          </a:p>
        </p:txBody>
      </p:sp>
      <p:sp>
        <p:nvSpPr>
          <p:cNvPr id="647" name="Google Shape;647;p51"/>
          <p:cNvSpPr/>
          <p:nvPr/>
        </p:nvSpPr>
        <p:spPr>
          <a:xfrm>
            <a:off x="2088950" y="2151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648" name="Google Shape;648;p51"/>
          <p:cNvSpPr/>
          <p:nvPr/>
        </p:nvSpPr>
        <p:spPr>
          <a:xfrm>
            <a:off x="2088950" y="32307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649" name="Google Shape;649;p51"/>
          <p:cNvSpPr/>
          <p:nvPr/>
        </p:nvSpPr>
        <p:spPr>
          <a:xfrm>
            <a:off x="3324200" y="21519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50" name="Google Shape;650;p51"/>
          <p:cNvSpPr/>
          <p:nvPr/>
        </p:nvSpPr>
        <p:spPr>
          <a:xfrm>
            <a:off x="3324200" y="32307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51" name="Google Shape;651;p51"/>
          <p:cNvSpPr/>
          <p:nvPr/>
        </p:nvSpPr>
        <p:spPr>
          <a:xfrm>
            <a:off x="6453350" y="26912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652" name="Google Shape;652;p51"/>
          <p:cNvCxnSpPr>
            <a:stCxn id="647" idx="6"/>
            <a:endCxn id="649" idx="2"/>
          </p:cNvCxnSpPr>
          <p:nvPr/>
        </p:nvCxnSpPr>
        <p:spPr>
          <a:xfrm>
            <a:off x="2637950" y="24087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51"/>
          <p:cNvCxnSpPr>
            <a:stCxn id="648" idx="6"/>
            <a:endCxn id="649" idx="2"/>
          </p:cNvCxnSpPr>
          <p:nvPr/>
        </p:nvCxnSpPr>
        <p:spPr>
          <a:xfrm flipH="1" rot="10800000"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51"/>
          <p:cNvCxnSpPr>
            <a:stCxn id="647" idx="6"/>
            <a:endCxn id="650" idx="2"/>
          </p:cNvCxnSpPr>
          <p:nvPr/>
        </p:nvCxnSpPr>
        <p:spPr>
          <a:xfrm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51"/>
          <p:cNvCxnSpPr>
            <a:stCxn id="648" idx="6"/>
            <a:endCxn id="650" idx="2"/>
          </p:cNvCxnSpPr>
          <p:nvPr/>
        </p:nvCxnSpPr>
        <p:spPr>
          <a:xfrm>
            <a:off x="2637950" y="34875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51"/>
          <p:cNvCxnSpPr>
            <a:stCxn id="657" idx="6"/>
            <a:endCxn id="651" idx="2"/>
          </p:cNvCxnSpPr>
          <p:nvPr/>
        </p:nvCxnSpPr>
        <p:spPr>
          <a:xfrm>
            <a:off x="5767138" y="1523125"/>
            <a:ext cx="6861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51"/>
          <p:cNvCxnSpPr>
            <a:stCxn id="659" idx="6"/>
            <a:endCxn id="651" idx="2"/>
          </p:cNvCxnSpPr>
          <p:nvPr/>
        </p:nvCxnSpPr>
        <p:spPr>
          <a:xfrm flipH="1" rot="10800000">
            <a:off x="5795338" y="2948025"/>
            <a:ext cx="6579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1"/>
          <p:cNvSpPr/>
          <p:nvPr/>
        </p:nvSpPr>
        <p:spPr>
          <a:xfrm>
            <a:off x="3324200" y="12664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61" name="Google Shape;661;p51"/>
          <p:cNvSpPr/>
          <p:nvPr/>
        </p:nvSpPr>
        <p:spPr>
          <a:xfrm>
            <a:off x="3352400" y="4116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62" name="Google Shape;662;p51"/>
          <p:cNvSpPr/>
          <p:nvPr/>
        </p:nvSpPr>
        <p:spPr>
          <a:xfrm>
            <a:off x="5218138" y="21518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63" name="Google Shape;663;p51"/>
          <p:cNvSpPr/>
          <p:nvPr/>
        </p:nvSpPr>
        <p:spPr>
          <a:xfrm>
            <a:off x="5218138" y="32306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57" name="Google Shape;657;p51"/>
          <p:cNvSpPr/>
          <p:nvPr/>
        </p:nvSpPr>
        <p:spPr>
          <a:xfrm>
            <a:off x="5218138" y="12663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59" name="Google Shape;659;p51"/>
          <p:cNvSpPr/>
          <p:nvPr/>
        </p:nvSpPr>
        <p:spPr>
          <a:xfrm>
            <a:off x="5246338" y="41162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664" name="Google Shape;664;p51"/>
          <p:cNvCxnSpPr>
            <a:stCxn id="663" idx="6"/>
            <a:endCxn id="651" idx="2"/>
          </p:cNvCxnSpPr>
          <p:nvPr/>
        </p:nvCxnSpPr>
        <p:spPr>
          <a:xfrm flipH="1" rot="10800000">
            <a:off x="5767138" y="29480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51"/>
          <p:cNvCxnSpPr>
            <a:stCxn id="662" idx="6"/>
            <a:endCxn id="651" idx="2"/>
          </p:cNvCxnSpPr>
          <p:nvPr/>
        </p:nvCxnSpPr>
        <p:spPr>
          <a:xfrm>
            <a:off x="5767138" y="24086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51"/>
          <p:cNvCxnSpPr>
            <a:stCxn id="660" idx="6"/>
            <a:endCxn id="657" idx="2"/>
          </p:cNvCxnSpPr>
          <p:nvPr/>
        </p:nvCxnSpPr>
        <p:spPr>
          <a:xfrm>
            <a:off x="3873200" y="15232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51"/>
          <p:cNvCxnSpPr>
            <a:stCxn id="649" idx="6"/>
            <a:endCxn id="662" idx="2"/>
          </p:cNvCxnSpPr>
          <p:nvPr/>
        </p:nvCxnSpPr>
        <p:spPr>
          <a:xfrm>
            <a:off x="3873200" y="24087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51"/>
          <p:cNvCxnSpPr>
            <a:stCxn id="650" idx="6"/>
            <a:endCxn id="663" idx="2"/>
          </p:cNvCxnSpPr>
          <p:nvPr/>
        </p:nvCxnSpPr>
        <p:spPr>
          <a:xfrm>
            <a:off x="3873200" y="34875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51"/>
          <p:cNvCxnSpPr>
            <a:stCxn id="661" idx="6"/>
            <a:endCxn id="659" idx="2"/>
          </p:cNvCxnSpPr>
          <p:nvPr/>
        </p:nvCxnSpPr>
        <p:spPr>
          <a:xfrm>
            <a:off x="3901400" y="43731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51"/>
          <p:cNvCxnSpPr>
            <a:stCxn id="660" idx="6"/>
            <a:endCxn id="662" idx="2"/>
          </p:cNvCxnSpPr>
          <p:nvPr/>
        </p:nvCxnSpPr>
        <p:spPr>
          <a:xfrm>
            <a:off x="3873200" y="1523275"/>
            <a:ext cx="13449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51"/>
          <p:cNvCxnSpPr>
            <a:stCxn id="660" idx="6"/>
            <a:endCxn id="663" idx="2"/>
          </p:cNvCxnSpPr>
          <p:nvPr/>
        </p:nvCxnSpPr>
        <p:spPr>
          <a:xfrm>
            <a:off x="3873200" y="1523275"/>
            <a:ext cx="13449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51"/>
          <p:cNvCxnSpPr>
            <a:stCxn id="660" idx="6"/>
            <a:endCxn id="659" idx="2"/>
          </p:cNvCxnSpPr>
          <p:nvPr/>
        </p:nvCxnSpPr>
        <p:spPr>
          <a:xfrm>
            <a:off x="3873200" y="1523275"/>
            <a:ext cx="13731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51"/>
          <p:cNvCxnSpPr>
            <a:stCxn id="649" idx="6"/>
            <a:endCxn id="657" idx="2"/>
          </p:cNvCxnSpPr>
          <p:nvPr/>
        </p:nvCxnSpPr>
        <p:spPr>
          <a:xfrm flipH="1" rot="10800000">
            <a:off x="3873200" y="1523150"/>
            <a:ext cx="13449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51"/>
          <p:cNvCxnSpPr>
            <a:stCxn id="649" idx="6"/>
            <a:endCxn id="663" idx="2"/>
          </p:cNvCxnSpPr>
          <p:nvPr/>
        </p:nvCxnSpPr>
        <p:spPr>
          <a:xfrm>
            <a:off x="3873200" y="2408750"/>
            <a:ext cx="13449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1"/>
          <p:cNvCxnSpPr>
            <a:stCxn id="649" idx="6"/>
            <a:endCxn id="659" idx="2"/>
          </p:cNvCxnSpPr>
          <p:nvPr/>
        </p:nvCxnSpPr>
        <p:spPr>
          <a:xfrm>
            <a:off x="3873200" y="2408750"/>
            <a:ext cx="137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51"/>
          <p:cNvCxnSpPr>
            <a:stCxn id="650" idx="6"/>
            <a:endCxn id="657" idx="2"/>
          </p:cNvCxnSpPr>
          <p:nvPr/>
        </p:nvCxnSpPr>
        <p:spPr>
          <a:xfrm flipH="1" rot="10800000">
            <a:off x="3873200" y="1523150"/>
            <a:ext cx="13449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51"/>
          <p:cNvCxnSpPr>
            <a:stCxn id="650" idx="6"/>
            <a:endCxn id="662" idx="2"/>
          </p:cNvCxnSpPr>
          <p:nvPr/>
        </p:nvCxnSpPr>
        <p:spPr>
          <a:xfrm flipH="1" rot="10800000">
            <a:off x="3873200" y="2408450"/>
            <a:ext cx="13449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51"/>
          <p:cNvCxnSpPr>
            <a:stCxn id="650" idx="6"/>
            <a:endCxn id="659" idx="2"/>
          </p:cNvCxnSpPr>
          <p:nvPr/>
        </p:nvCxnSpPr>
        <p:spPr>
          <a:xfrm>
            <a:off x="3873200" y="3487550"/>
            <a:ext cx="137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51"/>
          <p:cNvCxnSpPr>
            <a:stCxn id="661" idx="6"/>
            <a:endCxn id="663" idx="2"/>
          </p:cNvCxnSpPr>
          <p:nvPr/>
        </p:nvCxnSpPr>
        <p:spPr>
          <a:xfrm flipH="1" rot="10800000">
            <a:off x="3901400" y="3487275"/>
            <a:ext cx="13167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51"/>
          <p:cNvCxnSpPr>
            <a:stCxn id="661" idx="6"/>
            <a:endCxn id="662" idx="2"/>
          </p:cNvCxnSpPr>
          <p:nvPr/>
        </p:nvCxnSpPr>
        <p:spPr>
          <a:xfrm flipH="1" rot="10800000">
            <a:off x="3901400" y="2408475"/>
            <a:ext cx="13167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51"/>
          <p:cNvCxnSpPr>
            <a:stCxn id="661" idx="6"/>
            <a:endCxn id="657" idx="2"/>
          </p:cNvCxnSpPr>
          <p:nvPr/>
        </p:nvCxnSpPr>
        <p:spPr>
          <a:xfrm flipH="1" rot="10800000">
            <a:off x="3901400" y="1523175"/>
            <a:ext cx="13167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51"/>
          <p:cNvCxnSpPr>
            <a:stCxn id="647" idx="6"/>
            <a:endCxn id="660" idx="2"/>
          </p:cNvCxnSpPr>
          <p:nvPr/>
        </p:nvCxnSpPr>
        <p:spPr>
          <a:xfrm flipH="1" rot="10800000">
            <a:off x="2637950" y="1523150"/>
            <a:ext cx="6864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51"/>
          <p:cNvCxnSpPr>
            <a:stCxn id="647" idx="6"/>
            <a:endCxn id="661" idx="2"/>
          </p:cNvCxnSpPr>
          <p:nvPr/>
        </p:nvCxnSpPr>
        <p:spPr>
          <a:xfrm>
            <a:off x="2637950" y="2408750"/>
            <a:ext cx="7146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51"/>
          <p:cNvCxnSpPr>
            <a:stCxn id="648" idx="6"/>
            <a:endCxn id="660" idx="2"/>
          </p:cNvCxnSpPr>
          <p:nvPr/>
        </p:nvCxnSpPr>
        <p:spPr>
          <a:xfrm flipH="1" rot="10800000">
            <a:off x="2637950" y="1523150"/>
            <a:ext cx="6864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51"/>
          <p:cNvCxnSpPr>
            <a:stCxn id="648" idx="6"/>
            <a:endCxn id="661" idx="2"/>
          </p:cNvCxnSpPr>
          <p:nvPr/>
        </p:nvCxnSpPr>
        <p:spPr>
          <a:xfrm>
            <a:off x="2637950" y="3487550"/>
            <a:ext cx="7146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663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XOR function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07" name="Google Shape;107;p16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 flipH="1" rot="10800000">
            <a:off x="4692325" y="2917525"/>
            <a:ext cx="2117700" cy="1806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691" name="Google Shape;691;p52"/>
          <p:cNvSpPr txBox="1"/>
          <p:nvPr>
            <p:ph idx="1" type="body"/>
          </p:nvPr>
        </p:nvSpPr>
        <p:spPr>
          <a:xfrm>
            <a:off x="311700" y="1266325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general:</a:t>
            </a:r>
            <a:endParaRPr/>
          </a:p>
        </p:txBody>
      </p:sp>
      <p:sp>
        <p:nvSpPr>
          <p:cNvPr id="692" name="Google Shape;692;p52"/>
          <p:cNvSpPr/>
          <p:nvPr/>
        </p:nvSpPr>
        <p:spPr>
          <a:xfrm>
            <a:off x="2088950" y="2151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693" name="Google Shape;693;p52"/>
          <p:cNvSpPr/>
          <p:nvPr/>
        </p:nvSpPr>
        <p:spPr>
          <a:xfrm>
            <a:off x="2088950" y="32307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694" name="Google Shape;694;p52"/>
          <p:cNvSpPr/>
          <p:nvPr/>
        </p:nvSpPr>
        <p:spPr>
          <a:xfrm>
            <a:off x="3324200" y="21519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95" name="Google Shape;695;p52"/>
          <p:cNvSpPr/>
          <p:nvPr/>
        </p:nvSpPr>
        <p:spPr>
          <a:xfrm>
            <a:off x="3324200" y="32307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696" name="Google Shape;696;p52"/>
          <p:cNvSpPr/>
          <p:nvPr/>
        </p:nvSpPr>
        <p:spPr>
          <a:xfrm>
            <a:off x="6453350" y="26912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697" name="Google Shape;697;p52"/>
          <p:cNvCxnSpPr>
            <a:stCxn id="692" idx="6"/>
            <a:endCxn id="694" idx="2"/>
          </p:cNvCxnSpPr>
          <p:nvPr/>
        </p:nvCxnSpPr>
        <p:spPr>
          <a:xfrm>
            <a:off x="2637950" y="24087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52"/>
          <p:cNvCxnSpPr>
            <a:stCxn id="693" idx="6"/>
            <a:endCxn id="694" idx="2"/>
          </p:cNvCxnSpPr>
          <p:nvPr/>
        </p:nvCxnSpPr>
        <p:spPr>
          <a:xfrm flipH="1" rot="10800000"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52"/>
          <p:cNvCxnSpPr>
            <a:stCxn id="692" idx="6"/>
            <a:endCxn id="695" idx="2"/>
          </p:cNvCxnSpPr>
          <p:nvPr/>
        </p:nvCxnSpPr>
        <p:spPr>
          <a:xfrm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52"/>
          <p:cNvCxnSpPr>
            <a:stCxn id="693" idx="6"/>
            <a:endCxn id="695" idx="2"/>
          </p:cNvCxnSpPr>
          <p:nvPr/>
        </p:nvCxnSpPr>
        <p:spPr>
          <a:xfrm>
            <a:off x="2637950" y="34875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52"/>
          <p:cNvCxnSpPr>
            <a:stCxn id="702" idx="6"/>
            <a:endCxn id="696" idx="2"/>
          </p:cNvCxnSpPr>
          <p:nvPr/>
        </p:nvCxnSpPr>
        <p:spPr>
          <a:xfrm>
            <a:off x="5767138" y="1523125"/>
            <a:ext cx="6861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52"/>
          <p:cNvCxnSpPr>
            <a:stCxn id="704" idx="6"/>
            <a:endCxn id="696" idx="2"/>
          </p:cNvCxnSpPr>
          <p:nvPr/>
        </p:nvCxnSpPr>
        <p:spPr>
          <a:xfrm flipH="1" rot="10800000">
            <a:off x="5795338" y="2948025"/>
            <a:ext cx="6579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52"/>
          <p:cNvSpPr/>
          <p:nvPr/>
        </p:nvSpPr>
        <p:spPr>
          <a:xfrm>
            <a:off x="3324200" y="12664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06" name="Google Shape;706;p52"/>
          <p:cNvSpPr/>
          <p:nvPr/>
        </p:nvSpPr>
        <p:spPr>
          <a:xfrm>
            <a:off x="3352400" y="4116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07" name="Google Shape;707;p52"/>
          <p:cNvSpPr/>
          <p:nvPr/>
        </p:nvSpPr>
        <p:spPr>
          <a:xfrm>
            <a:off x="5218138" y="21518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08" name="Google Shape;708;p52"/>
          <p:cNvSpPr/>
          <p:nvPr/>
        </p:nvSpPr>
        <p:spPr>
          <a:xfrm>
            <a:off x="5218138" y="32306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02" name="Google Shape;702;p52"/>
          <p:cNvSpPr/>
          <p:nvPr/>
        </p:nvSpPr>
        <p:spPr>
          <a:xfrm>
            <a:off x="5218138" y="12663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04" name="Google Shape;704;p52"/>
          <p:cNvSpPr/>
          <p:nvPr/>
        </p:nvSpPr>
        <p:spPr>
          <a:xfrm>
            <a:off x="5246338" y="41162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709" name="Google Shape;709;p52"/>
          <p:cNvCxnSpPr>
            <a:stCxn id="708" idx="6"/>
            <a:endCxn id="696" idx="2"/>
          </p:cNvCxnSpPr>
          <p:nvPr/>
        </p:nvCxnSpPr>
        <p:spPr>
          <a:xfrm flipH="1" rot="10800000">
            <a:off x="5767138" y="29480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52"/>
          <p:cNvCxnSpPr>
            <a:stCxn id="707" idx="6"/>
            <a:endCxn id="696" idx="2"/>
          </p:cNvCxnSpPr>
          <p:nvPr/>
        </p:nvCxnSpPr>
        <p:spPr>
          <a:xfrm>
            <a:off x="5767138" y="24086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52"/>
          <p:cNvCxnSpPr>
            <a:stCxn id="705" idx="6"/>
            <a:endCxn id="702" idx="2"/>
          </p:cNvCxnSpPr>
          <p:nvPr/>
        </p:nvCxnSpPr>
        <p:spPr>
          <a:xfrm>
            <a:off x="3873200" y="15232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52"/>
          <p:cNvCxnSpPr>
            <a:stCxn id="694" idx="6"/>
            <a:endCxn id="707" idx="2"/>
          </p:cNvCxnSpPr>
          <p:nvPr/>
        </p:nvCxnSpPr>
        <p:spPr>
          <a:xfrm>
            <a:off x="3873200" y="24087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52"/>
          <p:cNvCxnSpPr>
            <a:stCxn id="695" idx="6"/>
            <a:endCxn id="708" idx="2"/>
          </p:cNvCxnSpPr>
          <p:nvPr/>
        </p:nvCxnSpPr>
        <p:spPr>
          <a:xfrm>
            <a:off x="3873200" y="34875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52"/>
          <p:cNvCxnSpPr>
            <a:stCxn id="706" idx="6"/>
            <a:endCxn id="704" idx="2"/>
          </p:cNvCxnSpPr>
          <p:nvPr/>
        </p:nvCxnSpPr>
        <p:spPr>
          <a:xfrm>
            <a:off x="3901400" y="43731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52"/>
          <p:cNvCxnSpPr>
            <a:stCxn id="705" idx="6"/>
            <a:endCxn id="707" idx="2"/>
          </p:cNvCxnSpPr>
          <p:nvPr/>
        </p:nvCxnSpPr>
        <p:spPr>
          <a:xfrm>
            <a:off x="3873200" y="1523275"/>
            <a:ext cx="13449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52"/>
          <p:cNvCxnSpPr>
            <a:stCxn id="705" idx="6"/>
            <a:endCxn id="708" idx="2"/>
          </p:cNvCxnSpPr>
          <p:nvPr/>
        </p:nvCxnSpPr>
        <p:spPr>
          <a:xfrm>
            <a:off x="3873200" y="1523275"/>
            <a:ext cx="13449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52"/>
          <p:cNvCxnSpPr>
            <a:stCxn id="705" idx="6"/>
            <a:endCxn id="704" idx="2"/>
          </p:cNvCxnSpPr>
          <p:nvPr/>
        </p:nvCxnSpPr>
        <p:spPr>
          <a:xfrm>
            <a:off x="3873200" y="1523275"/>
            <a:ext cx="13731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52"/>
          <p:cNvCxnSpPr>
            <a:stCxn id="694" idx="6"/>
            <a:endCxn id="702" idx="2"/>
          </p:cNvCxnSpPr>
          <p:nvPr/>
        </p:nvCxnSpPr>
        <p:spPr>
          <a:xfrm flipH="1" rot="10800000">
            <a:off x="3873200" y="1523150"/>
            <a:ext cx="13449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52"/>
          <p:cNvCxnSpPr>
            <a:stCxn id="694" idx="6"/>
            <a:endCxn id="708" idx="2"/>
          </p:cNvCxnSpPr>
          <p:nvPr/>
        </p:nvCxnSpPr>
        <p:spPr>
          <a:xfrm>
            <a:off x="3873200" y="2408750"/>
            <a:ext cx="13449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52"/>
          <p:cNvCxnSpPr>
            <a:stCxn id="694" idx="6"/>
            <a:endCxn id="704" idx="2"/>
          </p:cNvCxnSpPr>
          <p:nvPr/>
        </p:nvCxnSpPr>
        <p:spPr>
          <a:xfrm>
            <a:off x="3873200" y="2408750"/>
            <a:ext cx="137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52"/>
          <p:cNvCxnSpPr>
            <a:stCxn id="695" idx="6"/>
            <a:endCxn id="702" idx="2"/>
          </p:cNvCxnSpPr>
          <p:nvPr/>
        </p:nvCxnSpPr>
        <p:spPr>
          <a:xfrm flipH="1" rot="10800000">
            <a:off x="3873200" y="1523150"/>
            <a:ext cx="13449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52"/>
          <p:cNvCxnSpPr>
            <a:stCxn id="695" idx="6"/>
            <a:endCxn id="707" idx="2"/>
          </p:cNvCxnSpPr>
          <p:nvPr/>
        </p:nvCxnSpPr>
        <p:spPr>
          <a:xfrm flipH="1" rot="10800000">
            <a:off x="3873200" y="2408450"/>
            <a:ext cx="13449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52"/>
          <p:cNvCxnSpPr>
            <a:stCxn id="695" idx="6"/>
            <a:endCxn id="704" idx="2"/>
          </p:cNvCxnSpPr>
          <p:nvPr/>
        </p:nvCxnSpPr>
        <p:spPr>
          <a:xfrm>
            <a:off x="3873200" y="3487550"/>
            <a:ext cx="137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52"/>
          <p:cNvCxnSpPr>
            <a:stCxn id="706" idx="6"/>
            <a:endCxn id="708" idx="2"/>
          </p:cNvCxnSpPr>
          <p:nvPr/>
        </p:nvCxnSpPr>
        <p:spPr>
          <a:xfrm flipH="1" rot="10800000">
            <a:off x="3901400" y="3487275"/>
            <a:ext cx="13167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52"/>
          <p:cNvCxnSpPr>
            <a:stCxn id="706" idx="6"/>
            <a:endCxn id="707" idx="2"/>
          </p:cNvCxnSpPr>
          <p:nvPr/>
        </p:nvCxnSpPr>
        <p:spPr>
          <a:xfrm flipH="1" rot="10800000">
            <a:off x="3901400" y="2408475"/>
            <a:ext cx="13167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52"/>
          <p:cNvCxnSpPr>
            <a:stCxn id="706" idx="6"/>
            <a:endCxn id="702" idx="2"/>
          </p:cNvCxnSpPr>
          <p:nvPr/>
        </p:nvCxnSpPr>
        <p:spPr>
          <a:xfrm flipH="1" rot="10800000">
            <a:off x="3901400" y="1523175"/>
            <a:ext cx="13167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52"/>
          <p:cNvCxnSpPr>
            <a:stCxn id="692" idx="6"/>
            <a:endCxn id="705" idx="2"/>
          </p:cNvCxnSpPr>
          <p:nvPr/>
        </p:nvCxnSpPr>
        <p:spPr>
          <a:xfrm flipH="1" rot="10800000">
            <a:off x="2637950" y="1523150"/>
            <a:ext cx="6864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52"/>
          <p:cNvCxnSpPr>
            <a:stCxn id="692" idx="6"/>
            <a:endCxn id="706" idx="2"/>
          </p:cNvCxnSpPr>
          <p:nvPr/>
        </p:nvCxnSpPr>
        <p:spPr>
          <a:xfrm>
            <a:off x="2637950" y="2408750"/>
            <a:ext cx="7146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52"/>
          <p:cNvCxnSpPr>
            <a:stCxn id="693" idx="6"/>
            <a:endCxn id="705" idx="2"/>
          </p:cNvCxnSpPr>
          <p:nvPr/>
        </p:nvCxnSpPr>
        <p:spPr>
          <a:xfrm flipH="1" rot="10800000">
            <a:off x="2637950" y="1523150"/>
            <a:ext cx="6864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52"/>
          <p:cNvCxnSpPr>
            <a:stCxn id="693" idx="6"/>
            <a:endCxn id="706" idx="2"/>
          </p:cNvCxnSpPr>
          <p:nvPr/>
        </p:nvCxnSpPr>
        <p:spPr>
          <a:xfrm>
            <a:off x="2637950" y="3487550"/>
            <a:ext cx="7146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52"/>
          <p:cNvSpPr/>
          <p:nvPr/>
        </p:nvSpPr>
        <p:spPr>
          <a:xfrm>
            <a:off x="1953850" y="1961025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2"/>
          <p:cNvSpPr txBox="1"/>
          <p:nvPr/>
        </p:nvSpPr>
        <p:spPr>
          <a:xfrm>
            <a:off x="1909725" y="4398075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Input 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738" name="Google Shape;738;p53"/>
          <p:cNvSpPr txBox="1"/>
          <p:nvPr>
            <p:ph idx="1" type="body"/>
          </p:nvPr>
        </p:nvSpPr>
        <p:spPr>
          <a:xfrm>
            <a:off x="311700" y="1266325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general:</a:t>
            </a:r>
            <a:endParaRPr/>
          </a:p>
        </p:txBody>
      </p:sp>
      <p:sp>
        <p:nvSpPr>
          <p:cNvPr id="739" name="Google Shape;739;p53"/>
          <p:cNvSpPr/>
          <p:nvPr/>
        </p:nvSpPr>
        <p:spPr>
          <a:xfrm>
            <a:off x="2088950" y="2151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740" name="Google Shape;740;p53"/>
          <p:cNvSpPr/>
          <p:nvPr/>
        </p:nvSpPr>
        <p:spPr>
          <a:xfrm>
            <a:off x="2088950" y="32307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741" name="Google Shape;741;p53"/>
          <p:cNvSpPr/>
          <p:nvPr/>
        </p:nvSpPr>
        <p:spPr>
          <a:xfrm>
            <a:off x="3324200" y="21519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42" name="Google Shape;742;p53"/>
          <p:cNvSpPr/>
          <p:nvPr/>
        </p:nvSpPr>
        <p:spPr>
          <a:xfrm>
            <a:off x="3324200" y="32307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43" name="Google Shape;743;p53"/>
          <p:cNvSpPr/>
          <p:nvPr/>
        </p:nvSpPr>
        <p:spPr>
          <a:xfrm>
            <a:off x="6453350" y="26912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744" name="Google Shape;744;p53"/>
          <p:cNvCxnSpPr>
            <a:stCxn id="739" idx="6"/>
            <a:endCxn id="741" idx="2"/>
          </p:cNvCxnSpPr>
          <p:nvPr/>
        </p:nvCxnSpPr>
        <p:spPr>
          <a:xfrm>
            <a:off x="2637950" y="24087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53"/>
          <p:cNvCxnSpPr>
            <a:stCxn id="740" idx="6"/>
            <a:endCxn id="741" idx="2"/>
          </p:cNvCxnSpPr>
          <p:nvPr/>
        </p:nvCxnSpPr>
        <p:spPr>
          <a:xfrm flipH="1" rot="10800000"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53"/>
          <p:cNvCxnSpPr>
            <a:stCxn id="739" idx="6"/>
            <a:endCxn id="742" idx="2"/>
          </p:cNvCxnSpPr>
          <p:nvPr/>
        </p:nvCxnSpPr>
        <p:spPr>
          <a:xfrm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53"/>
          <p:cNvCxnSpPr>
            <a:stCxn id="740" idx="6"/>
            <a:endCxn id="742" idx="2"/>
          </p:cNvCxnSpPr>
          <p:nvPr/>
        </p:nvCxnSpPr>
        <p:spPr>
          <a:xfrm>
            <a:off x="2637950" y="34875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53"/>
          <p:cNvCxnSpPr>
            <a:stCxn id="749" idx="6"/>
            <a:endCxn id="743" idx="2"/>
          </p:cNvCxnSpPr>
          <p:nvPr/>
        </p:nvCxnSpPr>
        <p:spPr>
          <a:xfrm>
            <a:off x="5767138" y="1523125"/>
            <a:ext cx="6861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53"/>
          <p:cNvCxnSpPr>
            <a:stCxn id="751" idx="6"/>
            <a:endCxn id="743" idx="2"/>
          </p:cNvCxnSpPr>
          <p:nvPr/>
        </p:nvCxnSpPr>
        <p:spPr>
          <a:xfrm flipH="1" rot="10800000">
            <a:off x="5795338" y="2948025"/>
            <a:ext cx="6579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53"/>
          <p:cNvSpPr/>
          <p:nvPr/>
        </p:nvSpPr>
        <p:spPr>
          <a:xfrm>
            <a:off x="3324200" y="12664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53" name="Google Shape;753;p53"/>
          <p:cNvSpPr/>
          <p:nvPr/>
        </p:nvSpPr>
        <p:spPr>
          <a:xfrm>
            <a:off x="3352400" y="4116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54" name="Google Shape;754;p53"/>
          <p:cNvSpPr/>
          <p:nvPr/>
        </p:nvSpPr>
        <p:spPr>
          <a:xfrm>
            <a:off x="5218138" y="21518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55" name="Google Shape;755;p53"/>
          <p:cNvSpPr/>
          <p:nvPr/>
        </p:nvSpPr>
        <p:spPr>
          <a:xfrm>
            <a:off x="5218138" y="32306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49" name="Google Shape;749;p53"/>
          <p:cNvSpPr/>
          <p:nvPr/>
        </p:nvSpPr>
        <p:spPr>
          <a:xfrm>
            <a:off x="5218138" y="12663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51" name="Google Shape;751;p53"/>
          <p:cNvSpPr/>
          <p:nvPr/>
        </p:nvSpPr>
        <p:spPr>
          <a:xfrm>
            <a:off x="5246338" y="41162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756" name="Google Shape;756;p53"/>
          <p:cNvCxnSpPr>
            <a:stCxn id="755" idx="6"/>
            <a:endCxn id="743" idx="2"/>
          </p:cNvCxnSpPr>
          <p:nvPr/>
        </p:nvCxnSpPr>
        <p:spPr>
          <a:xfrm flipH="1" rot="10800000">
            <a:off x="5767138" y="29480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53"/>
          <p:cNvCxnSpPr>
            <a:stCxn id="754" idx="6"/>
            <a:endCxn id="743" idx="2"/>
          </p:cNvCxnSpPr>
          <p:nvPr/>
        </p:nvCxnSpPr>
        <p:spPr>
          <a:xfrm>
            <a:off x="5767138" y="24086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53"/>
          <p:cNvCxnSpPr>
            <a:stCxn id="752" idx="6"/>
            <a:endCxn id="749" idx="2"/>
          </p:cNvCxnSpPr>
          <p:nvPr/>
        </p:nvCxnSpPr>
        <p:spPr>
          <a:xfrm>
            <a:off x="3873200" y="15232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53"/>
          <p:cNvCxnSpPr>
            <a:stCxn id="741" idx="6"/>
            <a:endCxn id="754" idx="2"/>
          </p:cNvCxnSpPr>
          <p:nvPr/>
        </p:nvCxnSpPr>
        <p:spPr>
          <a:xfrm>
            <a:off x="3873200" y="24087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53"/>
          <p:cNvCxnSpPr>
            <a:stCxn id="742" idx="6"/>
            <a:endCxn id="755" idx="2"/>
          </p:cNvCxnSpPr>
          <p:nvPr/>
        </p:nvCxnSpPr>
        <p:spPr>
          <a:xfrm>
            <a:off x="3873200" y="34875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53"/>
          <p:cNvCxnSpPr>
            <a:stCxn id="753" idx="6"/>
            <a:endCxn id="751" idx="2"/>
          </p:cNvCxnSpPr>
          <p:nvPr/>
        </p:nvCxnSpPr>
        <p:spPr>
          <a:xfrm>
            <a:off x="3901400" y="43731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53"/>
          <p:cNvCxnSpPr>
            <a:stCxn id="752" idx="6"/>
            <a:endCxn id="754" idx="2"/>
          </p:cNvCxnSpPr>
          <p:nvPr/>
        </p:nvCxnSpPr>
        <p:spPr>
          <a:xfrm>
            <a:off x="3873200" y="1523275"/>
            <a:ext cx="13449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53"/>
          <p:cNvCxnSpPr>
            <a:stCxn id="752" idx="6"/>
            <a:endCxn id="755" idx="2"/>
          </p:cNvCxnSpPr>
          <p:nvPr/>
        </p:nvCxnSpPr>
        <p:spPr>
          <a:xfrm>
            <a:off x="3873200" y="1523275"/>
            <a:ext cx="13449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53"/>
          <p:cNvCxnSpPr>
            <a:stCxn id="752" idx="6"/>
            <a:endCxn id="751" idx="2"/>
          </p:cNvCxnSpPr>
          <p:nvPr/>
        </p:nvCxnSpPr>
        <p:spPr>
          <a:xfrm>
            <a:off x="3873200" y="1523275"/>
            <a:ext cx="13731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53"/>
          <p:cNvCxnSpPr>
            <a:stCxn id="741" idx="6"/>
            <a:endCxn id="749" idx="2"/>
          </p:cNvCxnSpPr>
          <p:nvPr/>
        </p:nvCxnSpPr>
        <p:spPr>
          <a:xfrm flipH="1" rot="10800000">
            <a:off x="3873200" y="1523150"/>
            <a:ext cx="13449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53"/>
          <p:cNvCxnSpPr>
            <a:stCxn id="741" idx="6"/>
            <a:endCxn id="755" idx="2"/>
          </p:cNvCxnSpPr>
          <p:nvPr/>
        </p:nvCxnSpPr>
        <p:spPr>
          <a:xfrm>
            <a:off x="3873200" y="2408750"/>
            <a:ext cx="13449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53"/>
          <p:cNvCxnSpPr>
            <a:stCxn id="741" idx="6"/>
            <a:endCxn id="751" idx="2"/>
          </p:cNvCxnSpPr>
          <p:nvPr/>
        </p:nvCxnSpPr>
        <p:spPr>
          <a:xfrm>
            <a:off x="3873200" y="2408750"/>
            <a:ext cx="137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53"/>
          <p:cNvCxnSpPr>
            <a:stCxn id="742" idx="6"/>
            <a:endCxn id="749" idx="2"/>
          </p:cNvCxnSpPr>
          <p:nvPr/>
        </p:nvCxnSpPr>
        <p:spPr>
          <a:xfrm flipH="1" rot="10800000">
            <a:off x="3873200" y="1523150"/>
            <a:ext cx="13449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53"/>
          <p:cNvCxnSpPr>
            <a:stCxn id="742" idx="6"/>
            <a:endCxn id="754" idx="2"/>
          </p:cNvCxnSpPr>
          <p:nvPr/>
        </p:nvCxnSpPr>
        <p:spPr>
          <a:xfrm flipH="1" rot="10800000">
            <a:off x="3873200" y="2408450"/>
            <a:ext cx="13449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53"/>
          <p:cNvCxnSpPr>
            <a:stCxn id="742" idx="6"/>
            <a:endCxn id="751" idx="2"/>
          </p:cNvCxnSpPr>
          <p:nvPr/>
        </p:nvCxnSpPr>
        <p:spPr>
          <a:xfrm>
            <a:off x="3873200" y="3487550"/>
            <a:ext cx="137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53"/>
          <p:cNvCxnSpPr>
            <a:stCxn id="753" idx="6"/>
            <a:endCxn id="755" idx="2"/>
          </p:cNvCxnSpPr>
          <p:nvPr/>
        </p:nvCxnSpPr>
        <p:spPr>
          <a:xfrm flipH="1" rot="10800000">
            <a:off x="3901400" y="3487275"/>
            <a:ext cx="13167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53"/>
          <p:cNvCxnSpPr>
            <a:stCxn id="753" idx="6"/>
            <a:endCxn id="754" idx="2"/>
          </p:cNvCxnSpPr>
          <p:nvPr/>
        </p:nvCxnSpPr>
        <p:spPr>
          <a:xfrm flipH="1" rot="10800000">
            <a:off x="3901400" y="2408475"/>
            <a:ext cx="13167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53"/>
          <p:cNvCxnSpPr>
            <a:stCxn id="753" idx="6"/>
            <a:endCxn id="749" idx="2"/>
          </p:cNvCxnSpPr>
          <p:nvPr/>
        </p:nvCxnSpPr>
        <p:spPr>
          <a:xfrm flipH="1" rot="10800000">
            <a:off x="3901400" y="1523175"/>
            <a:ext cx="13167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53"/>
          <p:cNvCxnSpPr>
            <a:stCxn id="739" idx="6"/>
            <a:endCxn id="752" idx="2"/>
          </p:cNvCxnSpPr>
          <p:nvPr/>
        </p:nvCxnSpPr>
        <p:spPr>
          <a:xfrm flipH="1" rot="10800000">
            <a:off x="2637950" y="1523150"/>
            <a:ext cx="6864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53"/>
          <p:cNvCxnSpPr>
            <a:stCxn id="739" idx="6"/>
            <a:endCxn id="753" idx="2"/>
          </p:cNvCxnSpPr>
          <p:nvPr/>
        </p:nvCxnSpPr>
        <p:spPr>
          <a:xfrm>
            <a:off x="2637950" y="2408750"/>
            <a:ext cx="7146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53"/>
          <p:cNvCxnSpPr>
            <a:stCxn id="740" idx="6"/>
            <a:endCxn id="752" idx="2"/>
          </p:cNvCxnSpPr>
          <p:nvPr/>
        </p:nvCxnSpPr>
        <p:spPr>
          <a:xfrm flipH="1" rot="10800000">
            <a:off x="2637950" y="1523150"/>
            <a:ext cx="6864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53"/>
          <p:cNvCxnSpPr>
            <a:stCxn id="740" idx="6"/>
            <a:endCxn id="753" idx="2"/>
          </p:cNvCxnSpPr>
          <p:nvPr/>
        </p:nvCxnSpPr>
        <p:spPr>
          <a:xfrm>
            <a:off x="2637950" y="3487550"/>
            <a:ext cx="7146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53"/>
          <p:cNvSpPr/>
          <p:nvPr/>
        </p:nvSpPr>
        <p:spPr>
          <a:xfrm>
            <a:off x="3099350" y="1143775"/>
            <a:ext cx="2889900" cy="365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3"/>
          <p:cNvSpPr txBox="1"/>
          <p:nvPr/>
        </p:nvSpPr>
        <p:spPr>
          <a:xfrm>
            <a:off x="6249750" y="433222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hidden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layers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785" name="Google Shape;785;p54"/>
          <p:cNvSpPr txBox="1"/>
          <p:nvPr>
            <p:ph idx="1" type="body"/>
          </p:nvPr>
        </p:nvSpPr>
        <p:spPr>
          <a:xfrm>
            <a:off x="311700" y="1266325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general:</a:t>
            </a:r>
            <a:endParaRPr/>
          </a:p>
        </p:txBody>
      </p:sp>
      <p:sp>
        <p:nvSpPr>
          <p:cNvPr id="786" name="Google Shape;786;p54"/>
          <p:cNvSpPr/>
          <p:nvPr/>
        </p:nvSpPr>
        <p:spPr>
          <a:xfrm>
            <a:off x="2088950" y="2151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787" name="Google Shape;787;p54"/>
          <p:cNvSpPr/>
          <p:nvPr/>
        </p:nvSpPr>
        <p:spPr>
          <a:xfrm>
            <a:off x="2088950" y="32307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788" name="Google Shape;788;p54"/>
          <p:cNvSpPr/>
          <p:nvPr/>
        </p:nvSpPr>
        <p:spPr>
          <a:xfrm>
            <a:off x="3324200" y="21519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89" name="Google Shape;789;p54"/>
          <p:cNvSpPr/>
          <p:nvPr/>
        </p:nvSpPr>
        <p:spPr>
          <a:xfrm>
            <a:off x="3324200" y="32307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90" name="Google Shape;790;p54"/>
          <p:cNvSpPr/>
          <p:nvPr/>
        </p:nvSpPr>
        <p:spPr>
          <a:xfrm>
            <a:off x="6453350" y="26912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791" name="Google Shape;791;p54"/>
          <p:cNvCxnSpPr>
            <a:stCxn id="786" idx="6"/>
            <a:endCxn id="788" idx="2"/>
          </p:cNvCxnSpPr>
          <p:nvPr/>
        </p:nvCxnSpPr>
        <p:spPr>
          <a:xfrm>
            <a:off x="2637950" y="24087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54"/>
          <p:cNvCxnSpPr>
            <a:stCxn id="787" idx="6"/>
            <a:endCxn id="788" idx="2"/>
          </p:cNvCxnSpPr>
          <p:nvPr/>
        </p:nvCxnSpPr>
        <p:spPr>
          <a:xfrm flipH="1" rot="10800000"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54"/>
          <p:cNvCxnSpPr>
            <a:stCxn id="786" idx="6"/>
            <a:endCxn id="789" idx="2"/>
          </p:cNvCxnSpPr>
          <p:nvPr/>
        </p:nvCxnSpPr>
        <p:spPr>
          <a:xfrm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54"/>
          <p:cNvCxnSpPr>
            <a:stCxn id="787" idx="6"/>
            <a:endCxn id="789" idx="2"/>
          </p:cNvCxnSpPr>
          <p:nvPr/>
        </p:nvCxnSpPr>
        <p:spPr>
          <a:xfrm>
            <a:off x="2637950" y="34875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54"/>
          <p:cNvCxnSpPr>
            <a:stCxn id="796" idx="6"/>
            <a:endCxn id="790" idx="2"/>
          </p:cNvCxnSpPr>
          <p:nvPr/>
        </p:nvCxnSpPr>
        <p:spPr>
          <a:xfrm>
            <a:off x="5767138" y="1523125"/>
            <a:ext cx="6861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54"/>
          <p:cNvCxnSpPr>
            <a:stCxn id="798" idx="6"/>
            <a:endCxn id="790" idx="2"/>
          </p:cNvCxnSpPr>
          <p:nvPr/>
        </p:nvCxnSpPr>
        <p:spPr>
          <a:xfrm flipH="1" rot="10800000">
            <a:off x="5795338" y="2948025"/>
            <a:ext cx="6579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54"/>
          <p:cNvSpPr/>
          <p:nvPr/>
        </p:nvSpPr>
        <p:spPr>
          <a:xfrm>
            <a:off x="3324200" y="12664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00" name="Google Shape;800;p54"/>
          <p:cNvSpPr/>
          <p:nvPr/>
        </p:nvSpPr>
        <p:spPr>
          <a:xfrm>
            <a:off x="3352400" y="4116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01" name="Google Shape;801;p54"/>
          <p:cNvSpPr/>
          <p:nvPr/>
        </p:nvSpPr>
        <p:spPr>
          <a:xfrm>
            <a:off x="5218138" y="21518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02" name="Google Shape;802;p54"/>
          <p:cNvSpPr/>
          <p:nvPr/>
        </p:nvSpPr>
        <p:spPr>
          <a:xfrm>
            <a:off x="5218138" y="32306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96" name="Google Shape;796;p54"/>
          <p:cNvSpPr/>
          <p:nvPr/>
        </p:nvSpPr>
        <p:spPr>
          <a:xfrm>
            <a:off x="5218138" y="12663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798" name="Google Shape;798;p54"/>
          <p:cNvSpPr/>
          <p:nvPr/>
        </p:nvSpPr>
        <p:spPr>
          <a:xfrm>
            <a:off x="5246338" y="41162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803" name="Google Shape;803;p54"/>
          <p:cNvCxnSpPr>
            <a:stCxn id="802" idx="6"/>
            <a:endCxn id="790" idx="2"/>
          </p:cNvCxnSpPr>
          <p:nvPr/>
        </p:nvCxnSpPr>
        <p:spPr>
          <a:xfrm flipH="1" rot="10800000">
            <a:off x="5767138" y="29480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54"/>
          <p:cNvCxnSpPr>
            <a:stCxn id="801" idx="6"/>
            <a:endCxn id="790" idx="2"/>
          </p:cNvCxnSpPr>
          <p:nvPr/>
        </p:nvCxnSpPr>
        <p:spPr>
          <a:xfrm>
            <a:off x="5767138" y="24086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54"/>
          <p:cNvCxnSpPr>
            <a:stCxn id="799" idx="6"/>
            <a:endCxn id="796" idx="2"/>
          </p:cNvCxnSpPr>
          <p:nvPr/>
        </p:nvCxnSpPr>
        <p:spPr>
          <a:xfrm>
            <a:off x="3873200" y="15232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54"/>
          <p:cNvCxnSpPr>
            <a:stCxn id="788" idx="6"/>
            <a:endCxn id="801" idx="2"/>
          </p:cNvCxnSpPr>
          <p:nvPr/>
        </p:nvCxnSpPr>
        <p:spPr>
          <a:xfrm>
            <a:off x="3873200" y="24087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54"/>
          <p:cNvCxnSpPr>
            <a:stCxn id="789" idx="6"/>
            <a:endCxn id="802" idx="2"/>
          </p:cNvCxnSpPr>
          <p:nvPr/>
        </p:nvCxnSpPr>
        <p:spPr>
          <a:xfrm>
            <a:off x="3873200" y="34875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54"/>
          <p:cNvCxnSpPr>
            <a:stCxn id="800" idx="6"/>
            <a:endCxn id="798" idx="2"/>
          </p:cNvCxnSpPr>
          <p:nvPr/>
        </p:nvCxnSpPr>
        <p:spPr>
          <a:xfrm>
            <a:off x="3901400" y="43731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54"/>
          <p:cNvCxnSpPr>
            <a:stCxn id="799" idx="6"/>
            <a:endCxn id="801" idx="2"/>
          </p:cNvCxnSpPr>
          <p:nvPr/>
        </p:nvCxnSpPr>
        <p:spPr>
          <a:xfrm>
            <a:off x="3873200" y="1523275"/>
            <a:ext cx="13449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54"/>
          <p:cNvCxnSpPr>
            <a:stCxn id="799" idx="6"/>
            <a:endCxn id="802" idx="2"/>
          </p:cNvCxnSpPr>
          <p:nvPr/>
        </p:nvCxnSpPr>
        <p:spPr>
          <a:xfrm>
            <a:off x="3873200" y="1523275"/>
            <a:ext cx="13449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54"/>
          <p:cNvCxnSpPr>
            <a:stCxn id="799" idx="6"/>
            <a:endCxn id="798" idx="2"/>
          </p:cNvCxnSpPr>
          <p:nvPr/>
        </p:nvCxnSpPr>
        <p:spPr>
          <a:xfrm>
            <a:off x="3873200" y="1523275"/>
            <a:ext cx="13731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54"/>
          <p:cNvCxnSpPr>
            <a:stCxn id="788" idx="6"/>
            <a:endCxn id="796" idx="2"/>
          </p:cNvCxnSpPr>
          <p:nvPr/>
        </p:nvCxnSpPr>
        <p:spPr>
          <a:xfrm flipH="1" rot="10800000">
            <a:off x="3873200" y="1523150"/>
            <a:ext cx="13449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54"/>
          <p:cNvCxnSpPr>
            <a:stCxn id="788" idx="6"/>
            <a:endCxn id="802" idx="2"/>
          </p:cNvCxnSpPr>
          <p:nvPr/>
        </p:nvCxnSpPr>
        <p:spPr>
          <a:xfrm>
            <a:off x="3873200" y="2408750"/>
            <a:ext cx="13449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54"/>
          <p:cNvCxnSpPr>
            <a:stCxn id="788" idx="6"/>
            <a:endCxn id="798" idx="2"/>
          </p:cNvCxnSpPr>
          <p:nvPr/>
        </p:nvCxnSpPr>
        <p:spPr>
          <a:xfrm>
            <a:off x="3873200" y="2408750"/>
            <a:ext cx="137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54"/>
          <p:cNvCxnSpPr>
            <a:stCxn id="789" idx="6"/>
            <a:endCxn id="796" idx="2"/>
          </p:cNvCxnSpPr>
          <p:nvPr/>
        </p:nvCxnSpPr>
        <p:spPr>
          <a:xfrm flipH="1" rot="10800000">
            <a:off x="3873200" y="1523150"/>
            <a:ext cx="13449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54"/>
          <p:cNvCxnSpPr>
            <a:stCxn id="789" idx="6"/>
            <a:endCxn id="801" idx="2"/>
          </p:cNvCxnSpPr>
          <p:nvPr/>
        </p:nvCxnSpPr>
        <p:spPr>
          <a:xfrm flipH="1" rot="10800000">
            <a:off x="3873200" y="2408450"/>
            <a:ext cx="13449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54"/>
          <p:cNvCxnSpPr>
            <a:stCxn id="789" idx="6"/>
            <a:endCxn id="798" idx="2"/>
          </p:cNvCxnSpPr>
          <p:nvPr/>
        </p:nvCxnSpPr>
        <p:spPr>
          <a:xfrm>
            <a:off x="3873200" y="3487550"/>
            <a:ext cx="137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54"/>
          <p:cNvCxnSpPr>
            <a:stCxn id="800" idx="6"/>
            <a:endCxn id="802" idx="2"/>
          </p:cNvCxnSpPr>
          <p:nvPr/>
        </p:nvCxnSpPr>
        <p:spPr>
          <a:xfrm flipH="1" rot="10800000">
            <a:off x="3901400" y="3487275"/>
            <a:ext cx="13167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54"/>
          <p:cNvCxnSpPr>
            <a:stCxn id="800" idx="6"/>
            <a:endCxn id="801" idx="2"/>
          </p:cNvCxnSpPr>
          <p:nvPr/>
        </p:nvCxnSpPr>
        <p:spPr>
          <a:xfrm flipH="1" rot="10800000">
            <a:off x="3901400" y="2408475"/>
            <a:ext cx="13167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54"/>
          <p:cNvCxnSpPr>
            <a:stCxn id="800" idx="6"/>
            <a:endCxn id="796" idx="2"/>
          </p:cNvCxnSpPr>
          <p:nvPr/>
        </p:nvCxnSpPr>
        <p:spPr>
          <a:xfrm flipH="1" rot="10800000">
            <a:off x="3901400" y="1523175"/>
            <a:ext cx="13167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54"/>
          <p:cNvCxnSpPr>
            <a:stCxn id="786" idx="6"/>
            <a:endCxn id="799" idx="2"/>
          </p:cNvCxnSpPr>
          <p:nvPr/>
        </p:nvCxnSpPr>
        <p:spPr>
          <a:xfrm flipH="1" rot="10800000">
            <a:off x="2637950" y="1523150"/>
            <a:ext cx="6864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54"/>
          <p:cNvCxnSpPr>
            <a:stCxn id="786" idx="6"/>
            <a:endCxn id="800" idx="2"/>
          </p:cNvCxnSpPr>
          <p:nvPr/>
        </p:nvCxnSpPr>
        <p:spPr>
          <a:xfrm>
            <a:off x="2637950" y="2408750"/>
            <a:ext cx="7146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54"/>
          <p:cNvCxnSpPr>
            <a:stCxn id="787" idx="6"/>
            <a:endCxn id="799" idx="2"/>
          </p:cNvCxnSpPr>
          <p:nvPr/>
        </p:nvCxnSpPr>
        <p:spPr>
          <a:xfrm flipH="1" rot="10800000">
            <a:off x="2637950" y="1523150"/>
            <a:ext cx="6864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54"/>
          <p:cNvCxnSpPr>
            <a:stCxn id="787" idx="6"/>
            <a:endCxn id="800" idx="2"/>
          </p:cNvCxnSpPr>
          <p:nvPr/>
        </p:nvCxnSpPr>
        <p:spPr>
          <a:xfrm>
            <a:off x="2637950" y="3487550"/>
            <a:ext cx="7146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54"/>
          <p:cNvSpPr/>
          <p:nvPr/>
        </p:nvSpPr>
        <p:spPr>
          <a:xfrm>
            <a:off x="3099350" y="1143775"/>
            <a:ext cx="2889900" cy="365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54"/>
          <p:cNvSpPr txBox="1"/>
          <p:nvPr/>
        </p:nvSpPr>
        <p:spPr>
          <a:xfrm>
            <a:off x="6249750" y="433222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hidden layers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54"/>
          <p:cNvSpPr/>
          <p:nvPr/>
        </p:nvSpPr>
        <p:spPr>
          <a:xfrm>
            <a:off x="5149600" y="1181125"/>
            <a:ext cx="686100" cy="68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5"/>
          <p:cNvSpPr/>
          <p:nvPr/>
        </p:nvSpPr>
        <p:spPr>
          <a:xfrm>
            <a:off x="6120350" y="789025"/>
            <a:ext cx="2562600" cy="162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5"/>
          <p:cNvSpPr txBox="1"/>
          <p:nvPr>
            <p:ph type="title"/>
          </p:nvPr>
        </p:nvSpPr>
        <p:spPr>
          <a:xfrm>
            <a:off x="317825" y="275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834" name="Google Shape;834;p55"/>
          <p:cNvSpPr txBox="1"/>
          <p:nvPr>
            <p:ph idx="1" type="body"/>
          </p:nvPr>
        </p:nvSpPr>
        <p:spPr>
          <a:xfrm>
            <a:off x="305575" y="1192113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general:</a:t>
            </a:r>
            <a:endParaRPr/>
          </a:p>
        </p:txBody>
      </p:sp>
      <p:sp>
        <p:nvSpPr>
          <p:cNvPr id="835" name="Google Shape;835;p55"/>
          <p:cNvSpPr/>
          <p:nvPr/>
        </p:nvSpPr>
        <p:spPr>
          <a:xfrm>
            <a:off x="1727500" y="21948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836" name="Google Shape;836;p55"/>
          <p:cNvSpPr/>
          <p:nvPr/>
        </p:nvSpPr>
        <p:spPr>
          <a:xfrm>
            <a:off x="2963000" y="21948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37" name="Google Shape;837;p55"/>
          <p:cNvSpPr/>
          <p:nvPr/>
        </p:nvSpPr>
        <p:spPr>
          <a:xfrm>
            <a:off x="2963000" y="32736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38" name="Google Shape;838;p55"/>
          <p:cNvSpPr/>
          <p:nvPr/>
        </p:nvSpPr>
        <p:spPr>
          <a:xfrm>
            <a:off x="5956600" y="2716775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839" name="Google Shape;839;p55"/>
          <p:cNvCxnSpPr>
            <a:stCxn id="835" idx="6"/>
            <a:endCxn id="836" idx="2"/>
          </p:cNvCxnSpPr>
          <p:nvPr/>
        </p:nvCxnSpPr>
        <p:spPr>
          <a:xfrm>
            <a:off x="2276500" y="24516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55"/>
          <p:cNvCxnSpPr>
            <a:stCxn id="835" idx="6"/>
            <a:endCxn id="837" idx="2"/>
          </p:cNvCxnSpPr>
          <p:nvPr/>
        </p:nvCxnSpPr>
        <p:spPr>
          <a:xfrm>
            <a:off x="2276500" y="24516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55"/>
          <p:cNvCxnSpPr>
            <a:stCxn id="842" idx="6"/>
            <a:endCxn id="838" idx="2"/>
          </p:cNvCxnSpPr>
          <p:nvPr/>
        </p:nvCxnSpPr>
        <p:spPr>
          <a:xfrm>
            <a:off x="5405938" y="1566025"/>
            <a:ext cx="550800" cy="140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55"/>
          <p:cNvCxnSpPr>
            <a:stCxn id="844" idx="6"/>
            <a:endCxn id="838" idx="2"/>
          </p:cNvCxnSpPr>
          <p:nvPr/>
        </p:nvCxnSpPr>
        <p:spPr>
          <a:xfrm flipH="1" rot="10800000">
            <a:off x="5434138" y="2973525"/>
            <a:ext cx="522600" cy="144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55"/>
          <p:cNvSpPr/>
          <p:nvPr/>
        </p:nvSpPr>
        <p:spPr>
          <a:xfrm>
            <a:off x="2963000" y="1309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46" name="Google Shape;846;p55"/>
          <p:cNvSpPr/>
          <p:nvPr/>
        </p:nvSpPr>
        <p:spPr>
          <a:xfrm>
            <a:off x="2991200" y="41592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47" name="Google Shape;847;p55"/>
          <p:cNvSpPr/>
          <p:nvPr/>
        </p:nvSpPr>
        <p:spPr>
          <a:xfrm>
            <a:off x="4856938" y="21947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48" name="Google Shape;848;p55"/>
          <p:cNvSpPr/>
          <p:nvPr/>
        </p:nvSpPr>
        <p:spPr>
          <a:xfrm>
            <a:off x="4856938" y="32735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42" name="Google Shape;842;p55"/>
          <p:cNvSpPr/>
          <p:nvPr/>
        </p:nvSpPr>
        <p:spPr>
          <a:xfrm>
            <a:off x="4856938" y="13092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44" name="Google Shape;844;p55"/>
          <p:cNvSpPr/>
          <p:nvPr/>
        </p:nvSpPr>
        <p:spPr>
          <a:xfrm>
            <a:off x="4885138" y="41591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849" name="Google Shape;849;p55"/>
          <p:cNvCxnSpPr>
            <a:stCxn id="848" idx="6"/>
            <a:endCxn id="838" idx="2"/>
          </p:cNvCxnSpPr>
          <p:nvPr/>
        </p:nvCxnSpPr>
        <p:spPr>
          <a:xfrm flipH="1" rot="10800000">
            <a:off x="5405938" y="2973500"/>
            <a:ext cx="550800" cy="55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55"/>
          <p:cNvCxnSpPr>
            <a:stCxn id="847" idx="6"/>
            <a:endCxn id="838" idx="2"/>
          </p:cNvCxnSpPr>
          <p:nvPr/>
        </p:nvCxnSpPr>
        <p:spPr>
          <a:xfrm>
            <a:off x="5405938" y="2451500"/>
            <a:ext cx="550800" cy="52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55"/>
          <p:cNvCxnSpPr>
            <a:stCxn id="845" idx="6"/>
            <a:endCxn id="842" idx="2"/>
          </p:cNvCxnSpPr>
          <p:nvPr/>
        </p:nvCxnSpPr>
        <p:spPr>
          <a:xfrm>
            <a:off x="3512000" y="15661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55"/>
          <p:cNvCxnSpPr>
            <a:stCxn id="836" idx="6"/>
            <a:endCxn id="847" idx="2"/>
          </p:cNvCxnSpPr>
          <p:nvPr/>
        </p:nvCxnSpPr>
        <p:spPr>
          <a:xfrm>
            <a:off x="3512000" y="24516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55"/>
          <p:cNvCxnSpPr>
            <a:stCxn id="837" idx="6"/>
            <a:endCxn id="848" idx="2"/>
          </p:cNvCxnSpPr>
          <p:nvPr/>
        </p:nvCxnSpPr>
        <p:spPr>
          <a:xfrm>
            <a:off x="3512000" y="35304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55"/>
          <p:cNvCxnSpPr>
            <a:stCxn id="846" idx="6"/>
            <a:endCxn id="844" idx="2"/>
          </p:cNvCxnSpPr>
          <p:nvPr/>
        </p:nvCxnSpPr>
        <p:spPr>
          <a:xfrm>
            <a:off x="3540200" y="44160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55"/>
          <p:cNvCxnSpPr>
            <a:stCxn id="845" idx="6"/>
            <a:endCxn id="847" idx="2"/>
          </p:cNvCxnSpPr>
          <p:nvPr/>
        </p:nvCxnSpPr>
        <p:spPr>
          <a:xfrm>
            <a:off x="3512000" y="1566175"/>
            <a:ext cx="13449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55"/>
          <p:cNvCxnSpPr>
            <a:stCxn id="845" idx="6"/>
            <a:endCxn id="848" idx="2"/>
          </p:cNvCxnSpPr>
          <p:nvPr/>
        </p:nvCxnSpPr>
        <p:spPr>
          <a:xfrm>
            <a:off x="3512000" y="1566175"/>
            <a:ext cx="13449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55"/>
          <p:cNvCxnSpPr>
            <a:stCxn id="845" idx="6"/>
            <a:endCxn id="844" idx="2"/>
          </p:cNvCxnSpPr>
          <p:nvPr/>
        </p:nvCxnSpPr>
        <p:spPr>
          <a:xfrm>
            <a:off x="3512000" y="1566175"/>
            <a:ext cx="13731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55"/>
          <p:cNvCxnSpPr>
            <a:stCxn id="836" idx="6"/>
            <a:endCxn id="842" idx="2"/>
          </p:cNvCxnSpPr>
          <p:nvPr/>
        </p:nvCxnSpPr>
        <p:spPr>
          <a:xfrm flipH="1" rot="10800000">
            <a:off x="3512000" y="1566050"/>
            <a:ext cx="13449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55"/>
          <p:cNvCxnSpPr>
            <a:stCxn id="836" idx="6"/>
            <a:endCxn id="848" idx="2"/>
          </p:cNvCxnSpPr>
          <p:nvPr/>
        </p:nvCxnSpPr>
        <p:spPr>
          <a:xfrm>
            <a:off x="3512000" y="2451650"/>
            <a:ext cx="13449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55"/>
          <p:cNvCxnSpPr>
            <a:stCxn id="836" idx="6"/>
            <a:endCxn id="844" idx="2"/>
          </p:cNvCxnSpPr>
          <p:nvPr/>
        </p:nvCxnSpPr>
        <p:spPr>
          <a:xfrm>
            <a:off x="3512000" y="2451650"/>
            <a:ext cx="137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55"/>
          <p:cNvCxnSpPr>
            <a:stCxn id="837" idx="6"/>
            <a:endCxn id="842" idx="2"/>
          </p:cNvCxnSpPr>
          <p:nvPr/>
        </p:nvCxnSpPr>
        <p:spPr>
          <a:xfrm flipH="1" rot="10800000">
            <a:off x="3512000" y="1566050"/>
            <a:ext cx="13449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55"/>
          <p:cNvCxnSpPr>
            <a:stCxn id="837" idx="6"/>
            <a:endCxn id="847" idx="2"/>
          </p:cNvCxnSpPr>
          <p:nvPr/>
        </p:nvCxnSpPr>
        <p:spPr>
          <a:xfrm flipH="1" rot="10800000">
            <a:off x="3512000" y="2451350"/>
            <a:ext cx="13449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55"/>
          <p:cNvCxnSpPr>
            <a:stCxn id="837" idx="6"/>
            <a:endCxn id="844" idx="2"/>
          </p:cNvCxnSpPr>
          <p:nvPr/>
        </p:nvCxnSpPr>
        <p:spPr>
          <a:xfrm>
            <a:off x="3512000" y="3530450"/>
            <a:ext cx="137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55"/>
          <p:cNvCxnSpPr>
            <a:stCxn id="846" idx="6"/>
            <a:endCxn id="848" idx="2"/>
          </p:cNvCxnSpPr>
          <p:nvPr/>
        </p:nvCxnSpPr>
        <p:spPr>
          <a:xfrm flipH="1" rot="10800000">
            <a:off x="3540200" y="3530175"/>
            <a:ext cx="13167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55"/>
          <p:cNvCxnSpPr>
            <a:stCxn id="846" idx="6"/>
            <a:endCxn id="847" idx="2"/>
          </p:cNvCxnSpPr>
          <p:nvPr/>
        </p:nvCxnSpPr>
        <p:spPr>
          <a:xfrm flipH="1" rot="10800000">
            <a:off x="3540200" y="2451375"/>
            <a:ext cx="13167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55"/>
          <p:cNvCxnSpPr>
            <a:stCxn id="846" idx="6"/>
            <a:endCxn id="842" idx="2"/>
          </p:cNvCxnSpPr>
          <p:nvPr/>
        </p:nvCxnSpPr>
        <p:spPr>
          <a:xfrm flipH="1" rot="10800000">
            <a:off x="3540200" y="1566075"/>
            <a:ext cx="13167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55"/>
          <p:cNvCxnSpPr>
            <a:stCxn id="835" idx="6"/>
            <a:endCxn id="845" idx="2"/>
          </p:cNvCxnSpPr>
          <p:nvPr/>
        </p:nvCxnSpPr>
        <p:spPr>
          <a:xfrm flipH="1" rot="10800000">
            <a:off x="2276500" y="1566050"/>
            <a:ext cx="6864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55"/>
          <p:cNvCxnSpPr>
            <a:stCxn id="835" idx="6"/>
            <a:endCxn id="846" idx="2"/>
          </p:cNvCxnSpPr>
          <p:nvPr/>
        </p:nvCxnSpPr>
        <p:spPr>
          <a:xfrm>
            <a:off x="2276500" y="2451650"/>
            <a:ext cx="7146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Google Shape;869;p55"/>
          <p:cNvSpPr/>
          <p:nvPr/>
        </p:nvSpPr>
        <p:spPr>
          <a:xfrm>
            <a:off x="2738150" y="1186675"/>
            <a:ext cx="2889900" cy="365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5"/>
          <p:cNvSpPr txBox="1"/>
          <p:nvPr/>
        </p:nvSpPr>
        <p:spPr>
          <a:xfrm>
            <a:off x="5888550" y="437512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hidden layers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1" name="Google Shape;871;p55"/>
          <p:cNvSpPr/>
          <p:nvPr/>
        </p:nvSpPr>
        <p:spPr>
          <a:xfrm>
            <a:off x="6467125" y="859550"/>
            <a:ext cx="1613700" cy="14250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𝝨</a:t>
            </a:r>
            <a:r>
              <a:rPr lang="en"/>
              <a:t>w</a:t>
            </a:r>
            <a:r>
              <a:rPr baseline="-25000" lang="en"/>
              <a:t>i</a:t>
            </a:r>
            <a:r>
              <a:rPr lang="en"/>
              <a:t>a</a:t>
            </a:r>
            <a:r>
              <a:rPr baseline="30000" lang="en"/>
              <a:t>(l)</a:t>
            </a:r>
            <a:r>
              <a:rPr baseline="-25000" lang="en"/>
              <a:t>i </a:t>
            </a:r>
            <a:r>
              <a:rPr lang="en"/>
              <a:t>+ b</a:t>
            </a:r>
            <a:endParaRPr/>
          </a:p>
        </p:txBody>
      </p:sp>
      <p:sp>
        <p:nvSpPr>
          <p:cNvPr id="872" name="Google Shape;872;p55"/>
          <p:cNvSpPr txBox="1"/>
          <p:nvPr/>
        </p:nvSpPr>
        <p:spPr>
          <a:xfrm>
            <a:off x="8325837" y="1341189"/>
            <a:ext cx="3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3" name="Google Shape;873;p55"/>
          <p:cNvCxnSpPr>
            <a:stCxn id="871" idx="6"/>
            <a:endCxn id="872" idx="1"/>
          </p:cNvCxnSpPr>
          <p:nvPr/>
        </p:nvCxnSpPr>
        <p:spPr>
          <a:xfrm>
            <a:off x="8080825" y="1572050"/>
            <a:ext cx="24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55"/>
          <p:cNvSpPr/>
          <p:nvPr/>
        </p:nvSpPr>
        <p:spPr>
          <a:xfrm>
            <a:off x="4788400" y="1224025"/>
            <a:ext cx="686100" cy="68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Google Shape;875;p55"/>
          <p:cNvCxnSpPr/>
          <p:nvPr/>
        </p:nvCxnSpPr>
        <p:spPr>
          <a:xfrm flipH="1" rot="10800000">
            <a:off x="4795475" y="806825"/>
            <a:ext cx="1297500" cy="43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55"/>
          <p:cNvCxnSpPr/>
          <p:nvPr/>
        </p:nvCxnSpPr>
        <p:spPr>
          <a:xfrm>
            <a:off x="4795475" y="1893500"/>
            <a:ext cx="1310700" cy="52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55"/>
          <p:cNvCxnSpPr>
            <a:endCxn id="871" idx="2"/>
          </p:cNvCxnSpPr>
          <p:nvPr/>
        </p:nvCxnSpPr>
        <p:spPr>
          <a:xfrm>
            <a:off x="6194725" y="1202150"/>
            <a:ext cx="272400" cy="36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55"/>
          <p:cNvCxnSpPr>
            <a:endCxn id="871" idx="2"/>
          </p:cNvCxnSpPr>
          <p:nvPr/>
        </p:nvCxnSpPr>
        <p:spPr>
          <a:xfrm>
            <a:off x="6194725" y="1458950"/>
            <a:ext cx="272400" cy="11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55"/>
          <p:cNvCxnSpPr>
            <a:endCxn id="871" idx="2"/>
          </p:cNvCxnSpPr>
          <p:nvPr/>
        </p:nvCxnSpPr>
        <p:spPr>
          <a:xfrm flipH="1" rot="10800000">
            <a:off x="6201325" y="1572050"/>
            <a:ext cx="265800" cy="11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55"/>
          <p:cNvCxnSpPr>
            <a:endCxn id="871" idx="2"/>
          </p:cNvCxnSpPr>
          <p:nvPr/>
        </p:nvCxnSpPr>
        <p:spPr>
          <a:xfrm flipH="1" rot="10800000">
            <a:off x="6247225" y="1572050"/>
            <a:ext cx="219900" cy="35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55"/>
          <p:cNvCxnSpPr>
            <a:stCxn id="882" idx="0"/>
            <a:endCxn id="872" idx="2"/>
          </p:cNvCxnSpPr>
          <p:nvPr/>
        </p:nvCxnSpPr>
        <p:spPr>
          <a:xfrm flipH="1" rot="10800000">
            <a:off x="7892400" y="1803025"/>
            <a:ext cx="612000" cy="120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Google Shape;882;p55"/>
          <p:cNvSpPr txBox="1"/>
          <p:nvPr/>
        </p:nvSpPr>
        <p:spPr>
          <a:xfrm>
            <a:off x="7002000" y="3004525"/>
            <a:ext cx="17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Activation function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55"/>
          <p:cNvSpPr/>
          <p:nvPr/>
        </p:nvSpPr>
        <p:spPr>
          <a:xfrm>
            <a:off x="1727550" y="32735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cxnSp>
        <p:nvCxnSpPr>
          <p:cNvPr id="884" name="Google Shape;884;p55"/>
          <p:cNvCxnSpPr>
            <a:stCxn id="883" idx="6"/>
          </p:cNvCxnSpPr>
          <p:nvPr/>
        </p:nvCxnSpPr>
        <p:spPr>
          <a:xfrm flipH="1" rot="10800000">
            <a:off x="2276550" y="245150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55"/>
          <p:cNvCxnSpPr>
            <a:stCxn id="883" idx="6"/>
          </p:cNvCxnSpPr>
          <p:nvPr/>
        </p:nvCxnSpPr>
        <p:spPr>
          <a:xfrm>
            <a:off x="2276550" y="353030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55"/>
          <p:cNvCxnSpPr>
            <a:stCxn id="883" idx="6"/>
          </p:cNvCxnSpPr>
          <p:nvPr/>
        </p:nvCxnSpPr>
        <p:spPr>
          <a:xfrm flipH="1" rot="10800000">
            <a:off x="2276550" y="1562900"/>
            <a:ext cx="684600" cy="196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55"/>
          <p:cNvCxnSpPr>
            <a:stCxn id="883" idx="6"/>
          </p:cNvCxnSpPr>
          <p:nvPr/>
        </p:nvCxnSpPr>
        <p:spPr>
          <a:xfrm>
            <a:off x="2276550" y="3530300"/>
            <a:ext cx="7146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893" name="Google Shape;893;p56"/>
          <p:cNvSpPr txBox="1"/>
          <p:nvPr>
            <p:ph idx="1" type="body"/>
          </p:nvPr>
        </p:nvSpPr>
        <p:spPr>
          <a:xfrm>
            <a:off x="311700" y="1266325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general:</a:t>
            </a:r>
            <a:endParaRPr/>
          </a:p>
        </p:txBody>
      </p:sp>
      <p:sp>
        <p:nvSpPr>
          <p:cNvPr id="894" name="Google Shape;894;p56"/>
          <p:cNvSpPr/>
          <p:nvPr/>
        </p:nvSpPr>
        <p:spPr>
          <a:xfrm>
            <a:off x="2088950" y="2151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895" name="Google Shape;895;p56"/>
          <p:cNvSpPr/>
          <p:nvPr/>
        </p:nvSpPr>
        <p:spPr>
          <a:xfrm>
            <a:off x="2088950" y="32307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896" name="Google Shape;896;p56"/>
          <p:cNvSpPr/>
          <p:nvPr/>
        </p:nvSpPr>
        <p:spPr>
          <a:xfrm>
            <a:off x="3324200" y="21519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97" name="Google Shape;897;p56"/>
          <p:cNvSpPr/>
          <p:nvPr/>
        </p:nvSpPr>
        <p:spPr>
          <a:xfrm>
            <a:off x="3324200" y="32307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898" name="Google Shape;898;p56"/>
          <p:cNvSpPr/>
          <p:nvPr/>
        </p:nvSpPr>
        <p:spPr>
          <a:xfrm>
            <a:off x="6453350" y="26912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899" name="Google Shape;899;p56"/>
          <p:cNvCxnSpPr>
            <a:stCxn id="894" idx="6"/>
            <a:endCxn id="896" idx="2"/>
          </p:cNvCxnSpPr>
          <p:nvPr/>
        </p:nvCxnSpPr>
        <p:spPr>
          <a:xfrm>
            <a:off x="2637950" y="24087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56"/>
          <p:cNvCxnSpPr>
            <a:stCxn id="895" idx="6"/>
            <a:endCxn id="896" idx="2"/>
          </p:cNvCxnSpPr>
          <p:nvPr/>
        </p:nvCxnSpPr>
        <p:spPr>
          <a:xfrm flipH="1" rot="10800000"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56"/>
          <p:cNvCxnSpPr>
            <a:stCxn id="894" idx="6"/>
            <a:endCxn id="897" idx="2"/>
          </p:cNvCxnSpPr>
          <p:nvPr/>
        </p:nvCxnSpPr>
        <p:spPr>
          <a:xfrm>
            <a:off x="2637950" y="2408750"/>
            <a:ext cx="6864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56"/>
          <p:cNvCxnSpPr>
            <a:stCxn id="895" idx="6"/>
            <a:endCxn id="897" idx="2"/>
          </p:cNvCxnSpPr>
          <p:nvPr/>
        </p:nvCxnSpPr>
        <p:spPr>
          <a:xfrm>
            <a:off x="2637950" y="3487550"/>
            <a:ext cx="686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56"/>
          <p:cNvCxnSpPr>
            <a:stCxn id="904" idx="6"/>
            <a:endCxn id="898" idx="2"/>
          </p:cNvCxnSpPr>
          <p:nvPr/>
        </p:nvCxnSpPr>
        <p:spPr>
          <a:xfrm>
            <a:off x="5767138" y="1523125"/>
            <a:ext cx="6861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56"/>
          <p:cNvCxnSpPr>
            <a:stCxn id="906" idx="6"/>
            <a:endCxn id="898" idx="2"/>
          </p:cNvCxnSpPr>
          <p:nvPr/>
        </p:nvCxnSpPr>
        <p:spPr>
          <a:xfrm flipH="1" rot="10800000">
            <a:off x="5795338" y="2948025"/>
            <a:ext cx="657900" cy="142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7" name="Google Shape;907;p56"/>
          <p:cNvSpPr/>
          <p:nvPr/>
        </p:nvSpPr>
        <p:spPr>
          <a:xfrm>
            <a:off x="3324200" y="12664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908" name="Google Shape;908;p56"/>
          <p:cNvSpPr/>
          <p:nvPr/>
        </p:nvSpPr>
        <p:spPr>
          <a:xfrm>
            <a:off x="3352400" y="4116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909" name="Google Shape;909;p56"/>
          <p:cNvSpPr/>
          <p:nvPr/>
        </p:nvSpPr>
        <p:spPr>
          <a:xfrm>
            <a:off x="5218138" y="21518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910" name="Google Shape;910;p56"/>
          <p:cNvSpPr/>
          <p:nvPr/>
        </p:nvSpPr>
        <p:spPr>
          <a:xfrm>
            <a:off x="5218138" y="32306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904" name="Google Shape;904;p56"/>
          <p:cNvSpPr/>
          <p:nvPr/>
        </p:nvSpPr>
        <p:spPr>
          <a:xfrm>
            <a:off x="5218138" y="12663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906" name="Google Shape;906;p56"/>
          <p:cNvSpPr/>
          <p:nvPr/>
        </p:nvSpPr>
        <p:spPr>
          <a:xfrm>
            <a:off x="5246338" y="41162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911" name="Google Shape;911;p56"/>
          <p:cNvCxnSpPr>
            <a:stCxn id="910" idx="6"/>
            <a:endCxn id="898" idx="2"/>
          </p:cNvCxnSpPr>
          <p:nvPr/>
        </p:nvCxnSpPr>
        <p:spPr>
          <a:xfrm flipH="1" rot="10800000">
            <a:off x="5767138" y="29480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56"/>
          <p:cNvCxnSpPr>
            <a:stCxn id="909" idx="6"/>
            <a:endCxn id="898" idx="2"/>
          </p:cNvCxnSpPr>
          <p:nvPr/>
        </p:nvCxnSpPr>
        <p:spPr>
          <a:xfrm>
            <a:off x="5767138" y="2408600"/>
            <a:ext cx="686100" cy="53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56"/>
          <p:cNvCxnSpPr>
            <a:stCxn id="907" idx="6"/>
            <a:endCxn id="904" idx="2"/>
          </p:cNvCxnSpPr>
          <p:nvPr/>
        </p:nvCxnSpPr>
        <p:spPr>
          <a:xfrm>
            <a:off x="3873200" y="15232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56"/>
          <p:cNvCxnSpPr>
            <a:stCxn id="896" idx="6"/>
            <a:endCxn id="909" idx="2"/>
          </p:cNvCxnSpPr>
          <p:nvPr/>
        </p:nvCxnSpPr>
        <p:spPr>
          <a:xfrm>
            <a:off x="3873200" y="24087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56"/>
          <p:cNvCxnSpPr>
            <a:stCxn id="897" idx="6"/>
            <a:endCxn id="910" idx="2"/>
          </p:cNvCxnSpPr>
          <p:nvPr/>
        </p:nvCxnSpPr>
        <p:spPr>
          <a:xfrm>
            <a:off x="3873200" y="3487550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56"/>
          <p:cNvCxnSpPr>
            <a:stCxn id="908" idx="6"/>
            <a:endCxn id="906" idx="2"/>
          </p:cNvCxnSpPr>
          <p:nvPr/>
        </p:nvCxnSpPr>
        <p:spPr>
          <a:xfrm>
            <a:off x="3901400" y="4373175"/>
            <a:ext cx="1344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6"/>
          <p:cNvCxnSpPr>
            <a:stCxn id="907" idx="6"/>
            <a:endCxn id="909" idx="2"/>
          </p:cNvCxnSpPr>
          <p:nvPr/>
        </p:nvCxnSpPr>
        <p:spPr>
          <a:xfrm>
            <a:off x="3873200" y="1523275"/>
            <a:ext cx="13449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56"/>
          <p:cNvCxnSpPr>
            <a:stCxn id="907" idx="6"/>
            <a:endCxn id="910" idx="2"/>
          </p:cNvCxnSpPr>
          <p:nvPr/>
        </p:nvCxnSpPr>
        <p:spPr>
          <a:xfrm>
            <a:off x="3873200" y="1523275"/>
            <a:ext cx="13449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56"/>
          <p:cNvCxnSpPr>
            <a:stCxn id="907" idx="6"/>
            <a:endCxn id="906" idx="2"/>
          </p:cNvCxnSpPr>
          <p:nvPr/>
        </p:nvCxnSpPr>
        <p:spPr>
          <a:xfrm>
            <a:off x="3873200" y="1523275"/>
            <a:ext cx="13731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56"/>
          <p:cNvCxnSpPr>
            <a:stCxn id="896" idx="6"/>
            <a:endCxn id="904" idx="2"/>
          </p:cNvCxnSpPr>
          <p:nvPr/>
        </p:nvCxnSpPr>
        <p:spPr>
          <a:xfrm flipH="1" rot="10800000">
            <a:off x="3873200" y="1523150"/>
            <a:ext cx="13449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56"/>
          <p:cNvCxnSpPr>
            <a:stCxn id="896" idx="6"/>
            <a:endCxn id="910" idx="2"/>
          </p:cNvCxnSpPr>
          <p:nvPr/>
        </p:nvCxnSpPr>
        <p:spPr>
          <a:xfrm>
            <a:off x="3873200" y="2408750"/>
            <a:ext cx="1344900" cy="10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56"/>
          <p:cNvCxnSpPr>
            <a:stCxn id="896" idx="6"/>
            <a:endCxn id="906" idx="2"/>
          </p:cNvCxnSpPr>
          <p:nvPr/>
        </p:nvCxnSpPr>
        <p:spPr>
          <a:xfrm>
            <a:off x="3873200" y="2408750"/>
            <a:ext cx="137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56"/>
          <p:cNvCxnSpPr>
            <a:stCxn id="897" idx="6"/>
            <a:endCxn id="904" idx="2"/>
          </p:cNvCxnSpPr>
          <p:nvPr/>
        </p:nvCxnSpPr>
        <p:spPr>
          <a:xfrm flipH="1" rot="10800000">
            <a:off x="3873200" y="1523150"/>
            <a:ext cx="13449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56"/>
          <p:cNvCxnSpPr>
            <a:stCxn id="897" idx="6"/>
            <a:endCxn id="909" idx="2"/>
          </p:cNvCxnSpPr>
          <p:nvPr/>
        </p:nvCxnSpPr>
        <p:spPr>
          <a:xfrm flipH="1" rot="10800000">
            <a:off x="3873200" y="2408450"/>
            <a:ext cx="13449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56"/>
          <p:cNvCxnSpPr>
            <a:stCxn id="897" idx="6"/>
            <a:endCxn id="906" idx="2"/>
          </p:cNvCxnSpPr>
          <p:nvPr/>
        </p:nvCxnSpPr>
        <p:spPr>
          <a:xfrm>
            <a:off x="3873200" y="3487550"/>
            <a:ext cx="137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56"/>
          <p:cNvCxnSpPr>
            <a:stCxn id="908" idx="6"/>
            <a:endCxn id="910" idx="2"/>
          </p:cNvCxnSpPr>
          <p:nvPr/>
        </p:nvCxnSpPr>
        <p:spPr>
          <a:xfrm flipH="1" rot="10800000">
            <a:off x="3901400" y="3487275"/>
            <a:ext cx="13167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56"/>
          <p:cNvCxnSpPr>
            <a:stCxn id="908" idx="6"/>
            <a:endCxn id="909" idx="2"/>
          </p:cNvCxnSpPr>
          <p:nvPr/>
        </p:nvCxnSpPr>
        <p:spPr>
          <a:xfrm flipH="1" rot="10800000">
            <a:off x="3901400" y="2408475"/>
            <a:ext cx="13167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56"/>
          <p:cNvCxnSpPr>
            <a:stCxn id="908" idx="6"/>
            <a:endCxn id="904" idx="2"/>
          </p:cNvCxnSpPr>
          <p:nvPr/>
        </p:nvCxnSpPr>
        <p:spPr>
          <a:xfrm flipH="1" rot="10800000">
            <a:off x="3901400" y="1523175"/>
            <a:ext cx="13167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56"/>
          <p:cNvCxnSpPr>
            <a:stCxn id="894" idx="6"/>
            <a:endCxn id="907" idx="2"/>
          </p:cNvCxnSpPr>
          <p:nvPr/>
        </p:nvCxnSpPr>
        <p:spPr>
          <a:xfrm flipH="1" rot="10800000">
            <a:off x="2637950" y="1523150"/>
            <a:ext cx="6864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56"/>
          <p:cNvCxnSpPr>
            <a:stCxn id="894" idx="6"/>
            <a:endCxn id="908" idx="2"/>
          </p:cNvCxnSpPr>
          <p:nvPr/>
        </p:nvCxnSpPr>
        <p:spPr>
          <a:xfrm>
            <a:off x="2637950" y="2408750"/>
            <a:ext cx="7146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56"/>
          <p:cNvCxnSpPr>
            <a:stCxn id="895" idx="6"/>
            <a:endCxn id="907" idx="2"/>
          </p:cNvCxnSpPr>
          <p:nvPr/>
        </p:nvCxnSpPr>
        <p:spPr>
          <a:xfrm flipH="1" rot="10800000">
            <a:off x="2637950" y="1523150"/>
            <a:ext cx="6864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56"/>
          <p:cNvCxnSpPr>
            <a:stCxn id="895" idx="6"/>
            <a:endCxn id="908" idx="2"/>
          </p:cNvCxnSpPr>
          <p:nvPr/>
        </p:nvCxnSpPr>
        <p:spPr>
          <a:xfrm>
            <a:off x="2637950" y="3487550"/>
            <a:ext cx="7146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56"/>
          <p:cNvSpPr/>
          <p:nvPr/>
        </p:nvSpPr>
        <p:spPr>
          <a:xfrm>
            <a:off x="6195100" y="1856325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56"/>
          <p:cNvSpPr txBox="1"/>
          <p:nvPr/>
        </p:nvSpPr>
        <p:spPr>
          <a:xfrm>
            <a:off x="6122950" y="4286125"/>
            <a:ext cx="13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layer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940" name="Google Shape;940;p57"/>
          <p:cNvSpPr txBox="1"/>
          <p:nvPr>
            <p:ph idx="1" type="body"/>
          </p:nvPr>
        </p:nvSpPr>
        <p:spPr>
          <a:xfrm>
            <a:off x="311700" y="1266325"/>
            <a:ext cx="85206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hope: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Image from 3b1b</a:t>
            </a:r>
            <a:endParaRPr sz="1000"/>
          </a:p>
        </p:txBody>
      </p:sp>
      <p:pic>
        <p:nvPicPr>
          <p:cNvPr id="941" name="Google Shape;94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675" y="1365075"/>
            <a:ext cx="3800377" cy="34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sp>
        <p:nvSpPr>
          <p:cNvPr id="947" name="Google Shape;947;p58"/>
          <p:cNvSpPr txBox="1"/>
          <p:nvPr>
            <p:ph idx="1" type="body"/>
          </p:nvPr>
        </p:nvSpPr>
        <p:spPr>
          <a:xfrm>
            <a:off x="311700" y="1266325"/>
            <a:ext cx="23073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Image from "Why Should I Trust You?": Explaining the Predictions of Any Classifier (2016)Marco Tulio Ribeiro, Sameer Singh, Carlos Guestrin</a:t>
            </a:r>
            <a:endParaRPr sz="1000"/>
          </a:p>
        </p:txBody>
      </p:sp>
      <p:pic>
        <p:nvPicPr>
          <p:cNvPr id="948" name="Google Shape;9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63" y="1055875"/>
            <a:ext cx="40290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Networks</a:t>
            </a:r>
            <a:endParaRPr/>
          </a:p>
        </p:txBody>
      </p:sp>
      <p:pic>
        <p:nvPicPr>
          <p:cNvPr id="954" name="Google Shape;95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250" y="1928400"/>
            <a:ext cx="3435800" cy="19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525" y="1779350"/>
            <a:ext cx="2951675" cy="2519001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59"/>
          <p:cNvSpPr txBox="1"/>
          <p:nvPr>
            <p:ph idx="1" type="body"/>
          </p:nvPr>
        </p:nvSpPr>
        <p:spPr>
          <a:xfrm>
            <a:off x="311700" y="1266325"/>
            <a:ext cx="23073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scary reality: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from "</a:t>
            </a:r>
            <a:r>
              <a:rPr lang="en" sz="1000"/>
              <a:t>Automated Inference on Criminality using Face Images”, Xiaolin Wu, Xi Zhang</a:t>
            </a:r>
            <a:endParaRPr sz="1000"/>
          </a:p>
        </p:txBody>
      </p:sp>
      <p:sp>
        <p:nvSpPr>
          <p:cNvPr id="957" name="Google Shape;957;p59"/>
          <p:cNvSpPr txBox="1"/>
          <p:nvPr/>
        </p:nvSpPr>
        <p:spPr>
          <a:xfrm>
            <a:off x="3897200" y="4404000"/>
            <a:ext cx="51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According to this model, if you don’t smile, you’re a criminal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963" name="Google Shape;963;p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do both </a:t>
            </a:r>
            <a:r>
              <a:rPr b="1" lang="en"/>
              <a:t>Classification</a:t>
            </a:r>
            <a:r>
              <a:rPr lang="en"/>
              <a:t> and </a:t>
            </a:r>
            <a:r>
              <a:rPr b="1" lang="en"/>
              <a:t>Regression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Tuning Parameters</a:t>
            </a:r>
            <a:endParaRPr/>
          </a:p>
        </p:txBody>
      </p:sp>
      <p:sp>
        <p:nvSpPr>
          <p:cNvPr id="969" name="Google Shape;969;p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Step size </a:t>
            </a:r>
            <a:r>
              <a:rPr lang="en"/>
              <a:t>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BackPropagation iterations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Batch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hidden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Size of each hidden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Activation function used in each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Cost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Regularization (to avoid overfitting)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2663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XOR function</a:t>
            </a:r>
            <a:endParaRPr/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21" name="Google Shape;121;p17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>
            <a:off x="4896850" y="2737175"/>
            <a:ext cx="1979100" cy="7461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975" name="Google Shape;975;p62"/>
          <p:cNvSpPr txBox="1"/>
          <p:nvPr>
            <p:ph idx="1" type="body"/>
          </p:nvPr>
        </p:nvSpPr>
        <p:spPr>
          <a:xfrm>
            <a:off x="3066650" y="1266325"/>
            <a:ext cx="35832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Identity	-&gt;	x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Sigmoid	-&gt;	𝞂(x)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Tanh		-&gt;	tanh(x)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ReLU		-&gt;	max(0, x)</a:t>
            </a:r>
            <a:endParaRPr sz="1300"/>
          </a:p>
        </p:txBody>
      </p:sp>
      <p:pic>
        <p:nvPicPr>
          <p:cNvPr id="976" name="Google Shape;97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300" y="1266325"/>
            <a:ext cx="1714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300" y="2143125"/>
            <a:ext cx="1714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7300" y="3877175"/>
            <a:ext cx="1714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7300" y="3019925"/>
            <a:ext cx="17145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62"/>
          <p:cNvSpPr txBox="1"/>
          <p:nvPr/>
        </p:nvSpPr>
        <p:spPr>
          <a:xfrm>
            <a:off x="6268450" y="2652950"/>
            <a:ext cx="2628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Note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can use any function you want in order to introduce non-linearity. These are just the popular ones that have been shown to work in practice.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Tuning the activation function is equivalent to feature engineering.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3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991" name="Google Shape;991;p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First: Normalize your data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https://medium.com/mlearning-ai/tuning-neural-networks-part-i-normalize-your-data-6821a28b2cd8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Initialization Gotchas</a:t>
            </a:r>
            <a:endParaRPr/>
          </a:p>
        </p:txBody>
      </p:sp>
      <p:sp>
        <p:nvSpPr>
          <p:cNvPr id="997" name="Google Shape;997;p6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https://medium.com/mlearning-ai/tuning-neural-networks-part-ii-considerations-for-initialization-4f82e525da69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Challenges</a:t>
            </a:r>
            <a:endParaRPr/>
          </a:p>
        </p:txBody>
      </p:sp>
      <p:sp>
        <p:nvSpPr>
          <p:cNvPr id="1003" name="Google Shape;1003;p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risk of overfitting as you’re optimizing on the training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the dimensionality of the input increases: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 does the number of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gradients typically get smaller: Vanishing gradient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Doesn’t do well for computer vision where the object of detection can be anywhere in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Doesn’t handle sequences of inputs (i.e. providing context for data)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Regularization</a:t>
            </a:r>
            <a:endParaRPr/>
          </a:p>
        </p:txBody>
      </p:sp>
      <p:sp>
        <p:nvSpPr>
          <p:cNvPr id="1009" name="Google Shape;1009;p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ways: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Early termination of weight / bias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Dropout - kill neurons (by setting them to 0) randomly</a:t>
            </a:r>
            <a:endParaRPr/>
          </a:p>
        </p:txBody>
      </p:sp>
      <p:cxnSp>
        <p:nvCxnSpPr>
          <p:cNvPr id="1010" name="Google Shape;1010;p67"/>
          <p:cNvCxnSpPr/>
          <p:nvPr/>
        </p:nvCxnSpPr>
        <p:spPr>
          <a:xfrm flipH="1">
            <a:off x="3371200" y="2352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67"/>
          <p:cNvCxnSpPr/>
          <p:nvPr/>
        </p:nvCxnSpPr>
        <p:spPr>
          <a:xfrm rot="10800000">
            <a:off x="3371200" y="3892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67"/>
          <p:cNvSpPr/>
          <p:nvPr/>
        </p:nvSpPr>
        <p:spPr>
          <a:xfrm>
            <a:off x="3531275" y="2707100"/>
            <a:ext cx="1672375" cy="772525"/>
          </a:xfrm>
          <a:custGeom>
            <a:rect b="b" l="l" r="r" t="t"/>
            <a:pathLst>
              <a:path extrusionOk="0" h="30901" w="66895">
                <a:moveTo>
                  <a:pt x="0" y="0"/>
                </a:moveTo>
                <a:cubicBezTo>
                  <a:pt x="642" y="2005"/>
                  <a:pt x="2446" y="8784"/>
                  <a:pt x="3850" y="12032"/>
                </a:cubicBezTo>
                <a:cubicBezTo>
                  <a:pt x="5254" y="15281"/>
                  <a:pt x="6497" y="17045"/>
                  <a:pt x="8422" y="19491"/>
                </a:cubicBezTo>
                <a:cubicBezTo>
                  <a:pt x="10347" y="21937"/>
                  <a:pt x="12713" y="24865"/>
                  <a:pt x="15400" y="26710"/>
                </a:cubicBezTo>
                <a:cubicBezTo>
                  <a:pt x="18087" y="28555"/>
                  <a:pt x="21095" y="29999"/>
                  <a:pt x="24544" y="30560"/>
                </a:cubicBezTo>
                <a:cubicBezTo>
                  <a:pt x="27993" y="31122"/>
                  <a:pt x="32444" y="30801"/>
                  <a:pt x="36094" y="30079"/>
                </a:cubicBezTo>
                <a:cubicBezTo>
                  <a:pt x="39744" y="29357"/>
                  <a:pt x="42552" y="27753"/>
                  <a:pt x="46442" y="26229"/>
                </a:cubicBezTo>
                <a:cubicBezTo>
                  <a:pt x="50332" y="24705"/>
                  <a:pt x="56027" y="22579"/>
                  <a:pt x="59436" y="20935"/>
                </a:cubicBezTo>
                <a:cubicBezTo>
                  <a:pt x="62845" y="19291"/>
                  <a:pt x="65652" y="17125"/>
                  <a:pt x="66895" y="16363"/>
                </a:cubicBezTo>
              </a:path>
            </a:pathLst>
          </a:cu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3" name="Google Shape;1013;p67"/>
          <p:cNvSpPr/>
          <p:nvPr/>
        </p:nvSpPr>
        <p:spPr>
          <a:xfrm>
            <a:off x="3519225" y="2875550"/>
            <a:ext cx="1630300" cy="974550"/>
          </a:xfrm>
          <a:custGeom>
            <a:rect b="b" l="l" r="r" t="t"/>
            <a:pathLst>
              <a:path extrusionOk="0" h="38982" w="65212">
                <a:moveTo>
                  <a:pt x="0" y="0"/>
                </a:moveTo>
                <a:cubicBezTo>
                  <a:pt x="401" y="1805"/>
                  <a:pt x="1444" y="7620"/>
                  <a:pt x="2407" y="10828"/>
                </a:cubicBezTo>
                <a:cubicBezTo>
                  <a:pt x="3370" y="14036"/>
                  <a:pt x="3931" y="16122"/>
                  <a:pt x="5776" y="19250"/>
                </a:cubicBezTo>
                <a:cubicBezTo>
                  <a:pt x="7621" y="22378"/>
                  <a:pt x="10829" y="26871"/>
                  <a:pt x="13476" y="29598"/>
                </a:cubicBezTo>
                <a:cubicBezTo>
                  <a:pt x="16123" y="32325"/>
                  <a:pt x="17967" y="34410"/>
                  <a:pt x="21657" y="35613"/>
                </a:cubicBezTo>
                <a:cubicBezTo>
                  <a:pt x="25347" y="36816"/>
                  <a:pt x="30320" y="36336"/>
                  <a:pt x="35614" y="36817"/>
                </a:cubicBezTo>
                <a:cubicBezTo>
                  <a:pt x="40908" y="37298"/>
                  <a:pt x="49130" y="38140"/>
                  <a:pt x="53421" y="38501"/>
                </a:cubicBezTo>
                <a:cubicBezTo>
                  <a:pt x="57712" y="38862"/>
                  <a:pt x="59397" y="38982"/>
                  <a:pt x="61362" y="38982"/>
                </a:cubicBezTo>
                <a:cubicBezTo>
                  <a:pt x="63327" y="38982"/>
                  <a:pt x="64570" y="38581"/>
                  <a:pt x="65212" y="38501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4" name="Google Shape;1014;p67"/>
          <p:cNvSpPr txBox="1"/>
          <p:nvPr/>
        </p:nvSpPr>
        <p:spPr>
          <a:xfrm>
            <a:off x="2823700" y="2306900"/>
            <a:ext cx="5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67"/>
          <p:cNvSpPr txBox="1"/>
          <p:nvPr/>
        </p:nvSpPr>
        <p:spPr>
          <a:xfrm>
            <a:off x="4949300" y="3850100"/>
            <a:ext cx="10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Iterations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6" name="Google Shape;1016;p67"/>
          <p:cNvSpPr txBox="1"/>
          <p:nvPr/>
        </p:nvSpPr>
        <p:spPr>
          <a:xfrm>
            <a:off x="5053600" y="2846300"/>
            <a:ext cx="5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endParaRPr sz="1000">
              <a:solidFill>
                <a:srgbClr val="3D85C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p67"/>
          <p:cNvSpPr txBox="1"/>
          <p:nvPr/>
        </p:nvSpPr>
        <p:spPr>
          <a:xfrm>
            <a:off x="5013475" y="3553463"/>
            <a:ext cx="55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Train</a:t>
            </a:r>
            <a:endParaRPr sz="1000">
              <a:solidFill>
                <a:srgbClr val="6AA8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18" name="Google Shape;1018;p67"/>
          <p:cNvCxnSpPr/>
          <p:nvPr/>
        </p:nvCxnSpPr>
        <p:spPr>
          <a:xfrm flipH="1">
            <a:off x="4199025" y="2887575"/>
            <a:ext cx="60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67"/>
          <p:cNvSpPr txBox="1"/>
          <p:nvPr/>
        </p:nvSpPr>
        <p:spPr>
          <a:xfrm>
            <a:off x="3880175" y="2556700"/>
            <a:ext cx="79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Stop here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025" name="Google Shape;1025;p68"/>
          <p:cNvSpPr/>
          <p:nvPr/>
        </p:nvSpPr>
        <p:spPr>
          <a:xfrm>
            <a:off x="3397750" y="17107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00</a:t>
            </a:r>
            <a:endParaRPr b="1" baseline="-25000" sz="1200"/>
          </a:p>
        </p:txBody>
      </p:sp>
      <p:sp>
        <p:nvSpPr>
          <p:cNvPr id="1026" name="Google Shape;1026;p68"/>
          <p:cNvSpPr/>
          <p:nvPr/>
        </p:nvSpPr>
        <p:spPr>
          <a:xfrm>
            <a:off x="3397750" y="23234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01</a:t>
            </a:r>
            <a:endParaRPr b="1" baseline="-25000" sz="1200"/>
          </a:p>
        </p:txBody>
      </p:sp>
      <p:sp>
        <p:nvSpPr>
          <p:cNvPr id="1027" name="Google Shape;1027;p68"/>
          <p:cNvSpPr/>
          <p:nvPr/>
        </p:nvSpPr>
        <p:spPr>
          <a:xfrm>
            <a:off x="3397750" y="29362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10</a:t>
            </a:r>
            <a:endParaRPr b="1" baseline="-25000" sz="1200"/>
          </a:p>
        </p:txBody>
      </p:sp>
      <p:sp>
        <p:nvSpPr>
          <p:cNvPr id="1028" name="Google Shape;1028;p68"/>
          <p:cNvSpPr/>
          <p:nvPr/>
        </p:nvSpPr>
        <p:spPr>
          <a:xfrm>
            <a:off x="3397750" y="3548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11</a:t>
            </a:r>
            <a:endParaRPr b="1" baseline="-25000" sz="1200"/>
          </a:p>
        </p:txBody>
      </p:sp>
      <p:graphicFrame>
        <p:nvGraphicFramePr>
          <p:cNvPr id="1029" name="Google Shape;1029;p68"/>
          <p:cNvGraphicFramePr/>
          <p:nvPr/>
        </p:nvGraphicFramePr>
        <p:xfrm>
          <a:off x="1494875" y="2490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00</a:t>
                      </a:r>
                      <a:endParaRPr baseline="-25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</a:t>
                      </a:r>
                      <a:r>
                        <a:rPr baseline="-25000" lang="en">
                          <a:solidFill>
                            <a:srgbClr val="FFFFFF"/>
                          </a:solidFill>
                        </a:rPr>
                        <a:t>11</a:t>
                      </a:r>
                      <a:endParaRPr baseline="-25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cxnSp>
        <p:nvCxnSpPr>
          <p:cNvPr id="1030" name="Google Shape;1030;p68"/>
          <p:cNvCxnSpPr/>
          <p:nvPr/>
        </p:nvCxnSpPr>
        <p:spPr>
          <a:xfrm>
            <a:off x="2437550" y="2886625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1" name="Google Shape;1031;p68"/>
          <p:cNvSpPr/>
          <p:nvPr/>
        </p:nvSpPr>
        <p:spPr>
          <a:xfrm>
            <a:off x="3116238" y="1787450"/>
            <a:ext cx="177900" cy="219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68"/>
          <p:cNvSpPr/>
          <p:nvPr/>
        </p:nvSpPr>
        <p:spPr>
          <a:xfrm>
            <a:off x="4753525" y="20905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33" name="Google Shape;1033;p68"/>
          <p:cNvSpPr/>
          <p:nvPr/>
        </p:nvSpPr>
        <p:spPr>
          <a:xfrm>
            <a:off x="4753525" y="31693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34" name="Google Shape;1034;p68"/>
          <p:cNvSpPr/>
          <p:nvPr/>
        </p:nvSpPr>
        <p:spPr>
          <a:xfrm>
            <a:off x="7100125" y="2655775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1035" name="Google Shape;1035;p68"/>
          <p:cNvCxnSpPr>
            <a:stCxn id="1026" idx="6"/>
            <a:endCxn id="1032" idx="2"/>
          </p:cNvCxnSpPr>
          <p:nvPr/>
        </p:nvCxnSpPr>
        <p:spPr>
          <a:xfrm flipH="1" rot="10800000">
            <a:off x="3946750" y="2347450"/>
            <a:ext cx="806700" cy="23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68"/>
          <p:cNvCxnSpPr>
            <a:stCxn id="1028" idx="6"/>
            <a:endCxn id="1032" idx="2"/>
          </p:cNvCxnSpPr>
          <p:nvPr/>
        </p:nvCxnSpPr>
        <p:spPr>
          <a:xfrm flipH="1" rot="10800000">
            <a:off x="3946750" y="2347450"/>
            <a:ext cx="806700" cy="145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68"/>
          <p:cNvCxnSpPr>
            <a:stCxn id="1026" idx="6"/>
            <a:endCxn id="1033" idx="2"/>
          </p:cNvCxnSpPr>
          <p:nvPr/>
        </p:nvCxnSpPr>
        <p:spPr>
          <a:xfrm>
            <a:off x="3946750" y="2580250"/>
            <a:ext cx="8067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68"/>
          <p:cNvCxnSpPr>
            <a:stCxn id="1028" idx="6"/>
            <a:endCxn id="1033" idx="2"/>
          </p:cNvCxnSpPr>
          <p:nvPr/>
        </p:nvCxnSpPr>
        <p:spPr>
          <a:xfrm flipH="1" rot="10800000">
            <a:off x="3946750" y="3426250"/>
            <a:ext cx="806700" cy="37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68"/>
          <p:cNvCxnSpPr>
            <a:stCxn id="1040" idx="6"/>
            <a:endCxn id="1034" idx="2"/>
          </p:cNvCxnSpPr>
          <p:nvPr/>
        </p:nvCxnSpPr>
        <p:spPr>
          <a:xfrm>
            <a:off x="6714688" y="1461675"/>
            <a:ext cx="385500" cy="145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68"/>
          <p:cNvCxnSpPr>
            <a:stCxn id="1042" idx="6"/>
            <a:endCxn id="1034" idx="2"/>
          </p:cNvCxnSpPr>
          <p:nvPr/>
        </p:nvCxnSpPr>
        <p:spPr>
          <a:xfrm flipH="1" rot="10800000">
            <a:off x="6742888" y="2912675"/>
            <a:ext cx="357300" cy="139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68"/>
          <p:cNvSpPr/>
          <p:nvPr/>
        </p:nvSpPr>
        <p:spPr>
          <a:xfrm>
            <a:off x="4753525" y="12051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44" name="Google Shape;1044;p68"/>
          <p:cNvSpPr/>
          <p:nvPr/>
        </p:nvSpPr>
        <p:spPr>
          <a:xfrm>
            <a:off x="4781725" y="40550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45" name="Google Shape;1045;p68"/>
          <p:cNvSpPr/>
          <p:nvPr/>
        </p:nvSpPr>
        <p:spPr>
          <a:xfrm>
            <a:off x="6165688" y="20903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46" name="Google Shape;1046;p68"/>
          <p:cNvSpPr/>
          <p:nvPr/>
        </p:nvSpPr>
        <p:spPr>
          <a:xfrm>
            <a:off x="6165688" y="31691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40" name="Google Shape;1040;p68"/>
          <p:cNvSpPr/>
          <p:nvPr/>
        </p:nvSpPr>
        <p:spPr>
          <a:xfrm>
            <a:off x="6165688" y="12048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42" name="Google Shape;1042;p68"/>
          <p:cNvSpPr/>
          <p:nvPr/>
        </p:nvSpPr>
        <p:spPr>
          <a:xfrm>
            <a:off x="6193888" y="40547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1047" name="Google Shape;1047;p68"/>
          <p:cNvCxnSpPr>
            <a:stCxn id="1046" idx="6"/>
            <a:endCxn id="1034" idx="2"/>
          </p:cNvCxnSpPr>
          <p:nvPr/>
        </p:nvCxnSpPr>
        <p:spPr>
          <a:xfrm flipH="1" rot="10800000">
            <a:off x="6714688" y="2912650"/>
            <a:ext cx="385500" cy="5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68"/>
          <p:cNvCxnSpPr>
            <a:stCxn id="1045" idx="6"/>
            <a:endCxn id="1034" idx="2"/>
          </p:cNvCxnSpPr>
          <p:nvPr/>
        </p:nvCxnSpPr>
        <p:spPr>
          <a:xfrm>
            <a:off x="6714688" y="2347150"/>
            <a:ext cx="385500" cy="5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68"/>
          <p:cNvCxnSpPr>
            <a:stCxn id="1032" idx="6"/>
            <a:endCxn id="1045" idx="2"/>
          </p:cNvCxnSpPr>
          <p:nvPr/>
        </p:nvCxnSpPr>
        <p:spPr>
          <a:xfrm flipH="1" rot="10800000">
            <a:off x="5302525" y="2347075"/>
            <a:ext cx="8631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68"/>
          <p:cNvCxnSpPr>
            <a:stCxn id="1033" idx="6"/>
            <a:endCxn id="1046" idx="2"/>
          </p:cNvCxnSpPr>
          <p:nvPr/>
        </p:nvCxnSpPr>
        <p:spPr>
          <a:xfrm flipH="1" rot="10800000">
            <a:off x="5302525" y="3425875"/>
            <a:ext cx="8631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68"/>
          <p:cNvCxnSpPr>
            <a:stCxn id="1044" idx="6"/>
            <a:endCxn id="1042" idx="2"/>
          </p:cNvCxnSpPr>
          <p:nvPr/>
        </p:nvCxnSpPr>
        <p:spPr>
          <a:xfrm flipH="1" rot="10800000">
            <a:off x="5330725" y="4311500"/>
            <a:ext cx="8631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68"/>
          <p:cNvCxnSpPr>
            <a:stCxn id="1043" idx="6"/>
            <a:endCxn id="1045" idx="2"/>
          </p:cNvCxnSpPr>
          <p:nvPr/>
        </p:nvCxnSpPr>
        <p:spPr>
          <a:xfrm>
            <a:off x="5302525" y="1461900"/>
            <a:ext cx="8631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68"/>
          <p:cNvCxnSpPr>
            <a:stCxn id="1043" idx="6"/>
            <a:endCxn id="1046" idx="2"/>
          </p:cNvCxnSpPr>
          <p:nvPr/>
        </p:nvCxnSpPr>
        <p:spPr>
          <a:xfrm>
            <a:off x="5302525" y="1461900"/>
            <a:ext cx="8631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" name="Google Shape;1054;p68"/>
          <p:cNvCxnSpPr>
            <a:stCxn id="1043" idx="6"/>
            <a:endCxn id="1042" idx="2"/>
          </p:cNvCxnSpPr>
          <p:nvPr/>
        </p:nvCxnSpPr>
        <p:spPr>
          <a:xfrm>
            <a:off x="5302525" y="1461900"/>
            <a:ext cx="8913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68"/>
          <p:cNvCxnSpPr>
            <a:stCxn id="1032" idx="6"/>
            <a:endCxn id="1040" idx="2"/>
          </p:cNvCxnSpPr>
          <p:nvPr/>
        </p:nvCxnSpPr>
        <p:spPr>
          <a:xfrm flipH="1" rot="10800000">
            <a:off x="5302525" y="1461775"/>
            <a:ext cx="863100" cy="8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68"/>
          <p:cNvCxnSpPr>
            <a:stCxn id="1032" idx="6"/>
            <a:endCxn id="1046" idx="2"/>
          </p:cNvCxnSpPr>
          <p:nvPr/>
        </p:nvCxnSpPr>
        <p:spPr>
          <a:xfrm>
            <a:off x="5302525" y="2347375"/>
            <a:ext cx="863100" cy="107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68"/>
          <p:cNvCxnSpPr>
            <a:stCxn id="1032" idx="6"/>
            <a:endCxn id="1042" idx="2"/>
          </p:cNvCxnSpPr>
          <p:nvPr/>
        </p:nvCxnSpPr>
        <p:spPr>
          <a:xfrm>
            <a:off x="5302525" y="2347375"/>
            <a:ext cx="891300" cy="196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68"/>
          <p:cNvCxnSpPr>
            <a:stCxn id="1033" idx="6"/>
            <a:endCxn id="1040" idx="2"/>
          </p:cNvCxnSpPr>
          <p:nvPr/>
        </p:nvCxnSpPr>
        <p:spPr>
          <a:xfrm flipH="1" rot="10800000">
            <a:off x="5302525" y="1461775"/>
            <a:ext cx="863100" cy="196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68"/>
          <p:cNvCxnSpPr>
            <a:stCxn id="1033" idx="6"/>
            <a:endCxn id="1045" idx="2"/>
          </p:cNvCxnSpPr>
          <p:nvPr/>
        </p:nvCxnSpPr>
        <p:spPr>
          <a:xfrm flipH="1" rot="10800000">
            <a:off x="5302525" y="2347075"/>
            <a:ext cx="863100" cy="10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68"/>
          <p:cNvCxnSpPr>
            <a:stCxn id="1033" idx="6"/>
            <a:endCxn id="1042" idx="2"/>
          </p:cNvCxnSpPr>
          <p:nvPr/>
        </p:nvCxnSpPr>
        <p:spPr>
          <a:xfrm>
            <a:off x="5302525" y="3426175"/>
            <a:ext cx="891300" cy="88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68"/>
          <p:cNvCxnSpPr>
            <a:stCxn id="1044" idx="6"/>
            <a:endCxn id="1046" idx="2"/>
          </p:cNvCxnSpPr>
          <p:nvPr/>
        </p:nvCxnSpPr>
        <p:spPr>
          <a:xfrm flipH="1" rot="10800000">
            <a:off x="5330725" y="3425900"/>
            <a:ext cx="834900" cy="88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68"/>
          <p:cNvCxnSpPr>
            <a:stCxn id="1044" idx="6"/>
            <a:endCxn id="1045" idx="2"/>
          </p:cNvCxnSpPr>
          <p:nvPr/>
        </p:nvCxnSpPr>
        <p:spPr>
          <a:xfrm flipH="1" rot="10800000">
            <a:off x="5330725" y="2347100"/>
            <a:ext cx="834900" cy="196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68"/>
          <p:cNvCxnSpPr>
            <a:stCxn id="1044" idx="6"/>
            <a:endCxn id="1040" idx="2"/>
          </p:cNvCxnSpPr>
          <p:nvPr/>
        </p:nvCxnSpPr>
        <p:spPr>
          <a:xfrm flipH="1" rot="10800000">
            <a:off x="5330725" y="1461800"/>
            <a:ext cx="8349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68"/>
          <p:cNvCxnSpPr>
            <a:stCxn id="1026" idx="6"/>
            <a:endCxn id="1043" idx="2"/>
          </p:cNvCxnSpPr>
          <p:nvPr/>
        </p:nvCxnSpPr>
        <p:spPr>
          <a:xfrm flipH="1" rot="10800000">
            <a:off x="3946750" y="1461850"/>
            <a:ext cx="806700" cy="111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68"/>
          <p:cNvCxnSpPr>
            <a:stCxn id="1026" idx="6"/>
            <a:endCxn id="1044" idx="2"/>
          </p:cNvCxnSpPr>
          <p:nvPr/>
        </p:nvCxnSpPr>
        <p:spPr>
          <a:xfrm>
            <a:off x="3946750" y="2580250"/>
            <a:ext cx="834900" cy="173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68"/>
          <p:cNvCxnSpPr>
            <a:stCxn id="1028" idx="6"/>
            <a:endCxn id="1043" idx="2"/>
          </p:cNvCxnSpPr>
          <p:nvPr/>
        </p:nvCxnSpPr>
        <p:spPr>
          <a:xfrm flipH="1" rot="10800000">
            <a:off x="3946750" y="1461850"/>
            <a:ext cx="806700" cy="234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68"/>
          <p:cNvCxnSpPr>
            <a:stCxn id="1028" idx="6"/>
            <a:endCxn id="1044" idx="2"/>
          </p:cNvCxnSpPr>
          <p:nvPr/>
        </p:nvCxnSpPr>
        <p:spPr>
          <a:xfrm>
            <a:off x="3946750" y="3805750"/>
            <a:ext cx="834900" cy="506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68"/>
          <p:cNvCxnSpPr>
            <a:stCxn id="1025" idx="6"/>
            <a:endCxn id="1043" idx="2"/>
          </p:cNvCxnSpPr>
          <p:nvPr/>
        </p:nvCxnSpPr>
        <p:spPr>
          <a:xfrm flipH="1" rot="10800000">
            <a:off x="3946750" y="1462000"/>
            <a:ext cx="806700" cy="50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68"/>
          <p:cNvCxnSpPr>
            <a:stCxn id="1025" idx="6"/>
            <a:endCxn id="1032" idx="2"/>
          </p:cNvCxnSpPr>
          <p:nvPr/>
        </p:nvCxnSpPr>
        <p:spPr>
          <a:xfrm>
            <a:off x="3946750" y="1967500"/>
            <a:ext cx="806700" cy="379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68"/>
          <p:cNvCxnSpPr>
            <a:stCxn id="1025" idx="6"/>
            <a:endCxn id="1033" idx="2"/>
          </p:cNvCxnSpPr>
          <p:nvPr/>
        </p:nvCxnSpPr>
        <p:spPr>
          <a:xfrm>
            <a:off x="3946750" y="1967500"/>
            <a:ext cx="806700" cy="145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68"/>
          <p:cNvCxnSpPr>
            <a:stCxn id="1025" idx="6"/>
            <a:endCxn id="1044" idx="2"/>
          </p:cNvCxnSpPr>
          <p:nvPr/>
        </p:nvCxnSpPr>
        <p:spPr>
          <a:xfrm>
            <a:off x="3946750" y="1967500"/>
            <a:ext cx="834900" cy="234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68"/>
          <p:cNvCxnSpPr>
            <a:stCxn id="1027" idx="6"/>
            <a:endCxn id="1043" idx="2"/>
          </p:cNvCxnSpPr>
          <p:nvPr/>
        </p:nvCxnSpPr>
        <p:spPr>
          <a:xfrm flipH="1" rot="10800000">
            <a:off x="3946750" y="1462000"/>
            <a:ext cx="806700" cy="173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68"/>
          <p:cNvCxnSpPr>
            <a:stCxn id="1027" idx="6"/>
            <a:endCxn id="1032" idx="2"/>
          </p:cNvCxnSpPr>
          <p:nvPr/>
        </p:nvCxnSpPr>
        <p:spPr>
          <a:xfrm flipH="1" rot="10800000">
            <a:off x="3946750" y="2347300"/>
            <a:ext cx="806700" cy="84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68"/>
          <p:cNvCxnSpPr>
            <a:stCxn id="1027" idx="6"/>
            <a:endCxn id="1033" idx="2"/>
          </p:cNvCxnSpPr>
          <p:nvPr/>
        </p:nvCxnSpPr>
        <p:spPr>
          <a:xfrm>
            <a:off x="3946750" y="3193000"/>
            <a:ext cx="806700" cy="23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68"/>
          <p:cNvCxnSpPr>
            <a:stCxn id="1027" idx="6"/>
            <a:endCxn id="1044" idx="2"/>
          </p:cNvCxnSpPr>
          <p:nvPr/>
        </p:nvCxnSpPr>
        <p:spPr>
          <a:xfrm>
            <a:off x="3946750" y="3193000"/>
            <a:ext cx="834900" cy="111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</a:t>
            </a:r>
            <a:r>
              <a:rPr lang="en"/>
              <a:t>Convolutional Neural Networks</a:t>
            </a:r>
            <a:endParaRPr/>
          </a:p>
        </p:txBody>
      </p:sp>
      <p:sp>
        <p:nvSpPr>
          <p:cNvPr id="1081" name="Google Shape;1081;p69"/>
          <p:cNvSpPr/>
          <p:nvPr/>
        </p:nvSpPr>
        <p:spPr>
          <a:xfrm>
            <a:off x="3849400" y="15062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00</a:t>
            </a:r>
            <a:endParaRPr b="1" baseline="-25000" sz="1200"/>
          </a:p>
        </p:txBody>
      </p:sp>
      <p:sp>
        <p:nvSpPr>
          <p:cNvPr id="1082" name="Google Shape;1082;p69"/>
          <p:cNvSpPr/>
          <p:nvPr/>
        </p:nvSpPr>
        <p:spPr>
          <a:xfrm>
            <a:off x="3849400" y="2143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01</a:t>
            </a:r>
            <a:endParaRPr b="1" baseline="-25000" sz="1200"/>
          </a:p>
        </p:txBody>
      </p:sp>
      <p:sp>
        <p:nvSpPr>
          <p:cNvPr id="1083" name="Google Shape;1083;p69"/>
          <p:cNvSpPr/>
          <p:nvPr/>
        </p:nvSpPr>
        <p:spPr>
          <a:xfrm>
            <a:off x="3849400" y="33412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10</a:t>
            </a:r>
            <a:endParaRPr b="1" baseline="-25000" sz="1200"/>
          </a:p>
        </p:txBody>
      </p:sp>
      <p:sp>
        <p:nvSpPr>
          <p:cNvPr id="1084" name="Google Shape;1084;p69"/>
          <p:cNvSpPr/>
          <p:nvPr/>
        </p:nvSpPr>
        <p:spPr>
          <a:xfrm>
            <a:off x="3849400" y="39821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11</a:t>
            </a:r>
            <a:endParaRPr b="1" baseline="-25000" sz="1200"/>
          </a:p>
        </p:txBody>
      </p:sp>
      <p:cxnSp>
        <p:nvCxnSpPr>
          <p:cNvPr id="1085" name="Google Shape;1085;p69"/>
          <p:cNvCxnSpPr/>
          <p:nvPr/>
        </p:nvCxnSpPr>
        <p:spPr>
          <a:xfrm>
            <a:off x="2812075" y="2944900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69"/>
          <p:cNvSpPr/>
          <p:nvPr/>
        </p:nvSpPr>
        <p:spPr>
          <a:xfrm>
            <a:off x="3490763" y="1845725"/>
            <a:ext cx="177900" cy="219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69"/>
          <p:cNvSpPr/>
          <p:nvPr/>
        </p:nvSpPr>
        <p:spPr>
          <a:xfrm>
            <a:off x="5205175" y="2006388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88" name="Google Shape;1088;p69"/>
          <p:cNvSpPr/>
          <p:nvPr/>
        </p:nvSpPr>
        <p:spPr>
          <a:xfrm>
            <a:off x="5219425" y="34281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89" name="Google Shape;1089;p69"/>
          <p:cNvSpPr/>
          <p:nvPr/>
        </p:nvSpPr>
        <p:spPr>
          <a:xfrm>
            <a:off x="7551850" y="2758075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1090" name="Google Shape;1090;p69"/>
          <p:cNvCxnSpPr>
            <a:stCxn id="1082" idx="6"/>
            <a:endCxn id="1087" idx="2"/>
          </p:cNvCxnSpPr>
          <p:nvPr/>
        </p:nvCxnSpPr>
        <p:spPr>
          <a:xfrm flipH="1" rot="10800000">
            <a:off x="4398400" y="2263050"/>
            <a:ext cx="806700" cy="13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69"/>
          <p:cNvCxnSpPr>
            <a:stCxn id="1084" idx="6"/>
            <a:endCxn id="1087" idx="2"/>
          </p:cNvCxnSpPr>
          <p:nvPr/>
        </p:nvCxnSpPr>
        <p:spPr>
          <a:xfrm flipH="1" rot="10800000">
            <a:off x="4398400" y="2263125"/>
            <a:ext cx="806700" cy="197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69"/>
          <p:cNvCxnSpPr>
            <a:stCxn id="1082" idx="6"/>
            <a:endCxn id="1088" idx="2"/>
          </p:cNvCxnSpPr>
          <p:nvPr/>
        </p:nvCxnSpPr>
        <p:spPr>
          <a:xfrm>
            <a:off x="4398400" y="2400750"/>
            <a:ext cx="821100" cy="128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69"/>
          <p:cNvCxnSpPr>
            <a:stCxn id="1084" idx="6"/>
            <a:endCxn id="1088" idx="2"/>
          </p:cNvCxnSpPr>
          <p:nvPr/>
        </p:nvCxnSpPr>
        <p:spPr>
          <a:xfrm flipH="1" rot="10800000">
            <a:off x="4398400" y="3684825"/>
            <a:ext cx="821100" cy="55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69"/>
          <p:cNvCxnSpPr>
            <a:stCxn id="1095" idx="6"/>
            <a:endCxn id="1089" idx="2"/>
          </p:cNvCxnSpPr>
          <p:nvPr/>
        </p:nvCxnSpPr>
        <p:spPr>
          <a:xfrm>
            <a:off x="7166413" y="1563975"/>
            <a:ext cx="385500" cy="145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69"/>
          <p:cNvCxnSpPr>
            <a:stCxn id="1097" idx="6"/>
            <a:endCxn id="1089" idx="2"/>
          </p:cNvCxnSpPr>
          <p:nvPr/>
        </p:nvCxnSpPr>
        <p:spPr>
          <a:xfrm flipH="1" rot="10800000">
            <a:off x="7194613" y="3014975"/>
            <a:ext cx="357300" cy="139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8" name="Google Shape;1098;p69"/>
          <p:cNvSpPr/>
          <p:nvPr/>
        </p:nvSpPr>
        <p:spPr>
          <a:xfrm>
            <a:off x="5205250" y="13074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99" name="Google Shape;1099;p69"/>
          <p:cNvSpPr/>
          <p:nvPr/>
        </p:nvSpPr>
        <p:spPr>
          <a:xfrm>
            <a:off x="5233450" y="41573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100" name="Google Shape;1100;p69"/>
          <p:cNvSpPr/>
          <p:nvPr/>
        </p:nvSpPr>
        <p:spPr>
          <a:xfrm>
            <a:off x="6617413" y="20062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101" name="Google Shape;1101;p69"/>
          <p:cNvSpPr/>
          <p:nvPr/>
        </p:nvSpPr>
        <p:spPr>
          <a:xfrm>
            <a:off x="6631438" y="34281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95" name="Google Shape;1095;p69"/>
          <p:cNvSpPr/>
          <p:nvPr/>
        </p:nvSpPr>
        <p:spPr>
          <a:xfrm>
            <a:off x="6617413" y="13071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097" name="Google Shape;1097;p69"/>
          <p:cNvSpPr/>
          <p:nvPr/>
        </p:nvSpPr>
        <p:spPr>
          <a:xfrm>
            <a:off x="6645613" y="41570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1102" name="Google Shape;1102;p69"/>
          <p:cNvCxnSpPr>
            <a:stCxn id="1101" idx="6"/>
            <a:endCxn id="1089" idx="2"/>
          </p:cNvCxnSpPr>
          <p:nvPr/>
        </p:nvCxnSpPr>
        <p:spPr>
          <a:xfrm flipH="1" rot="10800000">
            <a:off x="7180438" y="3015000"/>
            <a:ext cx="371400" cy="66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69"/>
          <p:cNvCxnSpPr>
            <a:stCxn id="1100" idx="6"/>
            <a:endCxn id="1089" idx="2"/>
          </p:cNvCxnSpPr>
          <p:nvPr/>
        </p:nvCxnSpPr>
        <p:spPr>
          <a:xfrm>
            <a:off x="7166413" y="2263075"/>
            <a:ext cx="385500" cy="75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69"/>
          <p:cNvCxnSpPr>
            <a:stCxn id="1087" idx="6"/>
            <a:endCxn id="1100" idx="2"/>
          </p:cNvCxnSpPr>
          <p:nvPr/>
        </p:nvCxnSpPr>
        <p:spPr>
          <a:xfrm>
            <a:off x="5754175" y="2263188"/>
            <a:ext cx="863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69"/>
          <p:cNvCxnSpPr>
            <a:stCxn id="1088" idx="6"/>
            <a:endCxn id="1101" idx="2"/>
          </p:cNvCxnSpPr>
          <p:nvPr/>
        </p:nvCxnSpPr>
        <p:spPr>
          <a:xfrm>
            <a:off x="5768425" y="3684900"/>
            <a:ext cx="863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69"/>
          <p:cNvCxnSpPr>
            <a:stCxn id="1099" idx="6"/>
            <a:endCxn id="1097" idx="2"/>
          </p:cNvCxnSpPr>
          <p:nvPr/>
        </p:nvCxnSpPr>
        <p:spPr>
          <a:xfrm flipH="1" rot="10800000">
            <a:off x="5782450" y="4413800"/>
            <a:ext cx="8631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69"/>
          <p:cNvCxnSpPr>
            <a:stCxn id="1098" idx="6"/>
            <a:endCxn id="1100" idx="2"/>
          </p:cNvCxnSpPr>
          <p:nvPr/>
        </p:nvCxnSpPr>
        <p:spPr>
          <a:xfrm>
            <a:off x="5754250" y="1564200"/>
            <a:ext cx="863100" cy="69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69"/>
          <p:cNvCxnSpPr>
            <a:stCxn id="1098" idx="6"/>
            <a:endCxn id="1101" idx="2"/>
          </p:cNvCxnSpPr>
          <p:nvPr/>
        </p:nvCxnSpPr>
        <p:spPr>
          <a:xfrm>
            <a:off x="5754250" y="1564200"/>
            <a:ext cx="877200" cy="212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69"/>
          <p:cNvCxnSpPr>
            <a:stCxn id="1098" idx="6"/>
            <a:endCxn id="1097" idx="2"/>
          </p:cNvCxnSpPr>
          <p:nvPr/>
        </p:nvCxnSpPr>
        <p:spPr>
          <a:xfrm>
            <a:off x="5754250" y="1564200"/>
            <a:ext cx="891300" cy="284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69"/>
          <p:cNvCxnSpPr>
            <a:stCxn id="1087" idx="6"/>
            <a:endCxn id="1095" idx="2"/>
          </p:cNvCxnSpPr>
          <p:nvPr/>
        </p:nvCxnSpPr>
        <p:spPr>
          <a:xfrm flipH="1" rot="10800000">
            <a:off x="5754175" y="1563888"/>
            <a:ext cx="863100" cy="69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69"/>
          <p:cNvCxnSpPr>
            <a:stCxn id="1087" idx="6"/>
            <a:endCxn id="1101" idx="2"/>
          </p:cNvCxnSpPr>
          <p:nvPr/>
        </p:nvCxnSpPr>
        <p:spPr>
          <a:xfrm>
            <a:off x="5754175" y="2263188"/>
            <a:ext cx="877200" cy="142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69"/>
          <p:cNvCxnSpPr>
            <a:stCxn id="1087" idx="6"/>
            <a:endCxn id="1097" idx="2"/>
          </p:cNvCxnSpPr>
          <p:nvPr/>
        </p:nvCxnSpPr>
        <p:spPr>
          <a:xfrm>
            <a:off x="5754175" y="2263188"/>
            <a:ext cx="891300" cy="21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69"/>
          <p:cNvCxnSpPr>
            <a:stCxn id="1088" idx="6"/>
            <a:endCxn id="1095" idx="2"/>
          </p:cNvCxnSpPr>
          <p:nvPr/>
        </p:nvCxnSpPr>
        <p:spPr>
          <a:xfrm flipH="1" rot="10800000">
            <a:off x="5768425" y="1563900"/>
            <a:ext cx="849000" cy="212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69"/>
          <p:cNvCxnSpPr>
            <a:stCxn id="1088" idx="6"/>
            <a:endCxn id="1100" idx="2"/>
          </p:cNvCxnSpPr>
          <p:nvPr/>
        </p:nvCxnSpPr>
        <p:spPr>
          <a:xfrm flipH="1" rot="10800000">
            <a:off x="5768425" y="2263200"/>
            <a:ext cx="849000" cy="142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69"/>
          <p:cNvCxnSpPr>
            <a:stCxn id="1088" idx="6"/>
            <a:endCxn id="1097" idx="2"/>
          </p:cNvCxnSpPr>
          <p:nvPr/>
        </p:nvCxnSpPr>
        <p:spPr>
          <a:xfrm>
            <a:off x="5768425" y="3684900"/>
            <a:ext cx="877200" cy="72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69"/>
          <p:cNvCxnSpPr>
            <a:stCxn id="1099" idx="6"/>
            <a:endCxn id="1101" idx="2"/>
          </p:cNvCxnSpPr>
          <p:nvPr/>
        </p:nvCxnSpPr>
        <p:spPr>
          <a:xfrm flipH="1" rot="10800000">
            <a:off x="5782450" y="3684800"/>
            <a:ext cx="849000" cy="72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69"/>
          <p:cNvCxnSpPr>
            <a:stCxn id="1099" idx="6"/>
            <a:endCxn id="1100" idx="2"/>
          </p:cNvCxnSpPr>
          <p:nvPr/>
        </p:nvCxnSpPr>
        <p:spPr>
          <a:xfrm flipH="1" rot="10800000">
            <a:off x="5782450" y="2263100"/>
            <a:ext cx="834900" cy="21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69"/>
          <p:cNvCxnSpPr>
            <a:stCxn id="1099" idx="6"/>
            <a:endCxn id="1095" idx="2"/>
          </p:cNvCxnSpPr>
          <p:nvPr/>
        </p:nvCxnSpPr>
        <p:spPr>
          <a:xfrm flipH="1" rot="10800000">
            <a:off x="5782450" y="1564100"/>
            <a:ext cx="834900" cy="285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69"/>
          <p:cNvCxnSpPr>
            <a:stCxn id="1082" idx="6"/>
            <a:endCxn id="1098" idx="2"/>
          </p:cNvCxnSpPr>
          <p:nvPr/>
        </p:nvCxnSpPr>
        <p:spPr>
          <a:xfrm flipH="1" rot="10800000">
            <a:off x="4398400" y="1564350"/>
            <a:ext cx="807000" cy="8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69"/>
          <p:cNvCxnSpPr>
            <a:stCxn id="1082" idx="6"/>
            <a:endCxn id="1099" idx="2"/>
          </p:cNvCxnSpPr>
          <p:nvPr/>
        </p:nvCxnSpPr>
        <p:spPr>
          <a:xfrm>
            <a:off x="4398400" y="2400750"/>
            <a:ext cx="835200" cy="20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69"/>
          <p:cNvCxnSpPr>
            <a:stCxn id="1084" idx="6"/>
            <a:endCxn id="1098" idx="2"/>
          </p:cNvCxnSpPr>
          <p:nvPr/>
        </p:nvCxnSpPr>
        <p:spPr>
          <a:xfrm flipH="1" rot="10800000">
            <a:off x="4398400" y="1564125"/>
            <a:ext cx="807000" cy="267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69"/>
          <p:cNvCxnSpPr>
            <a:stCxn id="1084" idx="6"/>
            <a:endCxn id="1099" idx="2"/>
          </p:cNvCxnSpPr>
          <p:nvPr/>
        </p:nvCxnSpPr>
        <p:spPr>
          <a:xfrm>
            <a:off x="4398400" y="4238925"/>
            <a:ext cx="835200" cy="17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69"/>
          <p:cNvCxnSpPr>
            <a:stCxn id="1081" idx="6"/>
            <a:endCxn id="1098" idx="2"/>
          </p:cNvCxnSpPr>
          <p:nvPr/>
        </p:nvCxnSpPr>
        <p:spPr>
          <a:xfrm flipH="1" rot="10800000">
            <a:off x="4398400" y="1564100"/>
            <a:ext cx="807000" cy="19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69"/>
          <p:cNvCxnSpPr>
            <a:stCxn id="1081" idx="6"/>
            <a:endCxn id="1087" idx="2"/>
          </p:cNvCxnSpPr>
          <p:nvPr/>
        </p:nvCxnSpPr>
        <p:spPr>
          <a:xfrm>
            <a:off x="4398400" y="1763000"/>
            <a:ext cx="806700" cy="50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69"/>
          <p:cNvCxnSpPr>
            <a:stCxn id="1081" idx="6"/>
            <a:endCxn id="1088" idx="2"/>
          </p:cNvCxnSpPr>
          <p:nvPr/>
        </p:nvCxnSpPr>
        <p:spPr>
          <a:xfrm>
            <a:off x="4398400" y="1763000"/>
            <a:ext cx="821100" cy="192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69"/>
          <p:cNvCxnSpPr>
            <a:stCxn id="1081" idx="6"/>
            <a:endCxn id="1099" idx="2"/>
          </p:cNvCxnSpPr>
          <p:nvPr/>
        </p:nvCxnSpPr>
        <p:spPr>
          <a:xfrm>
            <a:off x="4398400" y="1763000"/>
            <a:ext cx="835200" cy="265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69"/>
          <p:cNvCxnSpPr>
            <a:stCxn id="1083" idx="6"/>
            <a:endCxn id="1098" idx="2"/>
          </p:cNvCxnSpPr>
          <p:nvPr/>
        </p:nvCxnSpPr>
        <p:spPr>
          <a:xfrm flipH="1" rot="10800000">
            <a:off x="4398400" y="1564075"/>
            <a:ext cx="807000" cy="203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69"/>
          <p:cNvCxnSpPr>
            <a:stCxn id="1083" idx="6"/>
            <a:endCxn id="1087" idx="2"/>
          </p:cNvCxnSpPr>
          <p:nvPr/>
        </p:nvCxnSpPr>
        <p:spPr>
          <a:xfrm flipH="1" rot="10800000">
            <a:off x="4398400" y="2263075"/>
            <a:ext cx="806700" cy="133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69"/>
          <p:cNvCxnSpPr>
            <a:stCxn id="1083" idx="6"/>
            <a:endCxn id="1088" idx="2"/>
          </p:cNvCxnSpPr>
          <p:nvPr/>
        </p:nvCxnSpPr>
        <p:spPr>
          <a:xfrm>
            <a:off x="4398400" y="3598075"/>
            <a:ext cx="821100" cy="8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69"/>
          <p:cNvCxnSpPr>
            <a:stCxn id="1083" idx="6"/>
            <a:endCxn id="1099" idx="2"/>
          </p:cNvCxnSpPr>
          <p:nvPr/>
        </p:nvCxnSpPr>
        <p:spPr>
          <a:xfrm>
            <a:off x="4398400" y="3598075"/>
            <a:ext cx="835200" cy="81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31" name="Google Shape;1131;p69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32" name="Google Shape;1132;p69"/>
          <p:cNvSpPr txBox="1"/>
          <p:nvPr/>
        </p:nvSpPr>
        <p:spPr>
          <a:xfrm>
            <a:off x="3903850" y="2781700"/>
            <a:ext cx="4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3" name="Google Shape;1133;p69"/>
          <p:cNvSpPr txBox="1"/>
          <p:nvPr/>
        </p:nvSpPr>
        <p:spPr>
          <a:xfrm>
            <a:off x="5287975" y="2812050"/>
            <a:ext cx="4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4" name="Google Shape;1134;p69"/>
          <p:cNvSpPr txBox="1"/>
          <p:nvPr/>
        </p:nvSpPr>
        <p:spPr>
          <a:xfrm>
            <a:off x="6685900" y="2705375"/>
            <a:ext cx="4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graphicFrame>
        <p:nvGraphicFramePr>
          <p:cNvPr id="1140" name="Google Shape;1140;p70"/>
          <p:cNvGraphicFramePr/>
          <p:nvPr/>
        </p:nvGraphicFramePr>
        <p:xfrm>
          <a:off x="380630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graphicFrame>
        <p:nvGraphicFramePr>
          <p:cNvPr id="1146" name="Google Shape;1146;p71"/>
          <p:cNvGraphicFramePr/>
          <p:nvPr/>
        </p:nvGraphicFramePr>
        <p:xfrm>
          <a:off x="380630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2663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XOR function</a:t>
            </a:r>
            <a:endParaRPr/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35" name="Google Shape;135;p18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8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8"/>
          <p:cNvCxnSpPr/>
          <p:nvPr/>
        </p:nvCxnSpPr>
        <p:spPr>
          <a:xfrm flipH="1" rot="10800000">
            <a:off x="5378125" y="2183675"/>
            <a:ext cx="1040700" cy="18108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graphicFrame>
        <p:nvGraphicFramePr>
          <p:cNvPr id="1152" name="Google Shape;1152;p72"/>
          <p:cNvGraphicFramePr/>
          <p:nvPr/>
        </p:nvGraphicFramePr>
        <p:xfrm>
          <a:off x="380630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158" name="Google Shape;1158;p73"/>
          <p:cNvSpPr txBox="1"/>
          <p:nvPr/>
        </p:nvSpPr>
        <p:spPr>
          <a:xfrm>
            <a:off x="311700" y="1266325"/>
            <a:ext cx="77976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Recall: Our network learns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weights for each cell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59" name="Google Shape;1159;p73"/>
          <p:cNvGraphicFramePr/>
          <p:nvPr/>
        </p:nvGraphicFramePr>
        <p:xfrm>
          <a:off x="5528925" y="11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graphicFrame>
        <p:nvGraphicFramePr>
          <p:cNvPr id="1165" name="Google Shape;1165;p74"/>
          <p:cNvGraphicFramePr/>
          <p:nvPr/>
        </p:nvGraphicFramePr>
        <p:xfrm>
          <a:off x="1959850" y="141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6" name="Google Shape;1166;p74"/>
          <p:cNvGraphicFramePr/>
          <p:nvPr/>
        </p:nvGraphicFramePr>
        <p:xfrm>
          <a:off x="467650" y="141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7" name="Google Shape;1167;p74"/>
          <p:cNvSpPr/>
          <p:nvPr/>
        </p:nvSpPr>
        <p:spPr>
          <a:xfrm>
            <a:off x="1497163" y="166147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168" name="Google Shape;1168;p74"/>
          <p:cNvCxnSpPr>
            <a:stCxn id="1167" idx="3"/>
            <a:endCxn id="1167" idx="7"/>
          </p:cNvCxnSpPr>
          <p:nvPr/>
        </p:nvCxnSpPr>
        <p:spPr>
          <a:xfrm flipH="1" rot="10800000">
            <a:off x="1541536" y="170452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74"/>
          <p:cNvCxnSpPr>
            <a:stCxn id="1167" idx="1"/>
            <a:endCxn id="1167" idx="5"/>
          </p:cNvCxnSpPr>
          <p:nvPr/>
        </p:nvCxnSpPr>
        <p:spPr>
          <a:xfrm>
            <a:off x="1541536" y="170453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0" name="Google Shape;1170;p74"/>
          <p:cNvSpPr txBox="1"/>
          <p:nvPr/>
        </p:nvSpPr>
        <p:spPr>
          <a:xfrm>
            <a:off x="3061309" y="1565225"/>
            <a:ext cx="439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71" name="Google Shape;1171;p74"/>
          <p:cNvGraphicFramePr/>
          <p:nvPr/>
        </p:nvGraphicFramePr>
        <p:xfrm>
          <a:off x="1959850" y="230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2" name="Google Shape;1172;p74"/>
          <p:cNvGraphicFramePr/>
          <p:nvPr/>
        </p:nvGraphicFramePr>
        <p:xfrm>
          <a:off x="467650" y="230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3" name="Google Shape;1173;p74"/>
          <p:cNvSpPr/>
          <p:nvPr/>
        </p:nvSpPr>
        <p:spPr>
          <a:xfrm>
            <a:off x="1497163" y="255482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174" name="Google Shape;1174;p74"/>
          <p:cNvCxnSpPr>
            <a:stCxn id="1173" idx="3"/>
            <a:endCxn id="1173" idx="7"/>
          </p:cNvCxnSpPr>
          <p:nvPr/>
        </p:nvCxnSpPr>
        <p:spPr>
          <a:xfrm flipH="1" rot="10800000">
            <a:off x="1541536" y="259787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74"/>
          <p:cNvCxnSpPr>
            <a:stCxn id="1173" idx="1"/>
            <a:endCxn id="1173" idx="5"/>
          </p:cNvCxnSpPr>
          <p:nvPr/>
        </p:nvCxnSpPr>
        <p:spPr>
          <a:xfrm>
            <a:off x="1541536" y="259788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74"/>
          <p:cNvSpPr txBox="1"/>
          <p:nvPr/>
        </p:nvSpPr>
        <p:spPr>
          <a:xfrm>
            <a:off x="3061309" y="2458575"/>
            <a:ext cx="439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77" name="Google Shape;1177;p74"/>
          <p:cNvGraphicFramePr/>
          <p:nvPr/>
        </p:nvGraphicFramePr>
        <p:xfrm>
          <a:off x="1959850" y="3198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8" name="Google Shape;1178;p74"/>
          <p:cNvGraphicFramePr/>
          <p:nvPr/>
        </p:nvGraphicFramePr>
        <p:xfrm>
          <a:off x="467650" y="3198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9" name="Google Shape;1179;p74"/>
          <p:cNvSpPr/>
          <p:nvPr/>
        </p:nvSpPr>
        <p:spPr>
          <a:xfrm>
            <a:off x="1497163" y="344817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180" name="Google Shape;1180;p74"/>
          <p:cNvCxnSpPr>
            <a:stCxn id="1179" idx="3"/>
            <a:endCxn id="1179" idx="7"/>
          </p:cNvCxnSpPr>
          <p:nvPr/>
        </p:nvCxnSpPr>
        <p:spPr>
          <a:xfrm flipH="1" rot="10800000">
            <a:off x="1541536" y="349122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74"/>
          <p:cNvCxnSpPr>
            <a:stCxn id="1179" idx="1"/>
            <a:endCxn id="1179" idx="5"/>
          </p:cNvCxnSpPr>
          <p:nvPr/>
        </p:nvCxnSpPr>
        <p:spPr>
          <a:xfrm>
            <a:off x="1541536" y="349123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2" name="Google Shape;1182;p74"/>
          <p:cNvSpPr txBox="1"/>
          <p:nvPr/>
        </p:nvSpPr>
        <p:spPr>
          <a:xfrm>
            <a:off x="3061309" y="3351925"/>
            <a:ext cx="439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83" name="Google Shape;1183;p74"/>
          <p:cNvGraphicFramePr/>
          <p:nvPr/>
        </p:nvGraphicFramePr>
        <p:xfrm>
          <a:off x="1959850" y="409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4" name="Google Shape;1184;p74"/>
          <p:cNvGraphicFramePr/>
          <p:nvPr/>
        </p:nvGraphicFramePr>
        <p:xfrm>
          <a:off x="467650" y="409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185" name="Google Shape;1185;p74"/>
          <p:cNvSpPr/>
          <p:nvPr/>
        </p:nvSpPr>
        <p:spPr>
          <a:xfrm>
            <a:off x="1497163" y="4341525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186" name="Google Shape;1186;p74"/>
          <p:cNvCxnSpPr>
            <a:stCxn id="1185" idx="3"/>
            <a:endCxn id="1185" idx="7"/>
          </p:cNvCxnSpPr>
          <p:nvPr/>
        </p:nvCxnSpPr>
        <p:spPr>
          <a:xfrm flipH="1" rot="10800000">
            <a:off x="1541536" y="438457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7" name="Google Shape;1187;p74"/>
          <p:cNvCxnSpPr>
            <a:stCxn id="1185" idx="1"/>
            <a:endCxn id="1185" idx="5"/>
          </p:cNvCxnSpPr>
          <p:nvPr/>
        </p:nvCxnSpPr>
        <p:spPr>
          <a:xfrm>
            <a:off x="1541536" y="4384580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8" name="Google Shape;1188;p74"/>
          <p:cNvSpPr txBox="1"/>
          <p:nvPr/>
        </p:nvSpPr>
        <p:spPr>
          <a:xfrm>
            <a:off x="3061309" y="4245275"/>
            <a:ext cx="439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+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194" name="Google Shape;1194;p75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</a:t>
            </a:r>
            <a:r>
              <a:rPr lang="en"/>
              <a:t>across the larger diagonal?</a:t>
            </a:r>
            <a:endParaRPr/>
          </a:p>
        </p:txBody>
      </p:sp>
      <p:graphicFrame>
        <p:nvGraphicFramePr>
          <p:cNvPr id="1195" name="Google Shape;1195;p75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196" name="Google Shape;1196;p75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197" name="Google Shape;1197;p75"/>
          <p:cNvCxnSpPr>
            <a:stCxn id="1196" idx="3"/>
            <a:endCxn id="1196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75"/>
          <p:cNvCxnSpPr>
            <a:stCxn id="1196" idx="1"/>
            <a:endCxn id="1196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99" name="Google Shape;1199;p75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0" name="Google Shape;1200;p75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1" name="Google Shape;1201;p75"/>
          <p:cNvSpPr/>
          <p:nvPr/>
        </p:nvSpPr>
        <p:spPr>
          <a:xfrm>
            <a:off x="1594175" y="1768148"/>
            <a:ext cx="2267950" cy="361450"/>
          </a:xfrm>
          <a:custGeom>
            <a:rect b="b" l="l" r="r" t="t"/>
            <a:pathLst>
              <a:path extrusionOk="0" h="14458" w="90718">
                <a:moveTo>
                  <a:pt x="0" y="14458"/>
                </a:moveTo>
                <a:cubicBezTo>
                  <a:pt x="8944" y="12052"/>
                  <a:pt x="38541" y="181"/>
                  <a:pt x="53661" y="20"/>
                </a:cubicBezTo>
                <a:cubicBezTo>
                  <a:pt x="68781" y="-140"/>
                  <a:pt x="84542" y="11249"/>
                  <a:pt x="90718" y="13495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2" name="Google Shape;1202;p75"/>
          <p:cNvSpPr txBox="1"/>
          <p:nvPr/>
        </p:nvSpPr>
        <p:spPr>
          <a:xfrm>
            <a:off x="6219401" y="2331950"/>
            <a:ext cx="404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endParaRPr i="0" sz="19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03" name="Google Shape;1203;p75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09" name="Google Shape;1209;p76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210" name="Google Shape;1210;p76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11" name="Google Shape;1211;p76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12" name="Google Shape;1212;p76"/>
          <p:cNvCxnSpPr>
            <a:stCxn id="1211" idx="3"/>
            <a:endCxn id="1211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76"/>
          <p:cNvCxnSpPr>
            <a:stCxn id="1211" idx="1"/>
            <a:endCxn id="1211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14" name="Google Shape;1214;p76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5" name="Google Shape;1215;p76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6" name="Google Shape;1216;p76"/>
          <p:cNvSpPr/>
          <p:nvPr/>
        </p:nvSpPr>
        <p:spPr>
          <a:xfrm>
            <a:off x="1808850" y="1768150"/>
            <a:ext cx="2053175" cy="357113"/>
          </a:xfrm>
          <a:custGeom>
            <a:rect b="b" l="l" r="r" t="t"/>
            <a:pathLst>
              <a:path extrusionOk="0" h="14458" w="90718">
                <a:moveTo>
                  <a:pt x="0" y="14458"/>
                </a:moveTo>
                <a:cubicBezTo>
                  <a:pt x="8944" y="12052"/>
                  <a:pt x="38541" y="181"/>
                  <a:pt x="53661" y="20"/>
                </a:cubicBezTo>
                <a:cubicBezTo>
                  <a:pt x="68781" y="-140"/>
                  <a:pt x="84542" y="11249"/>
                  <a:pt x="90718" y="13495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7" name="Google Shape;1217;p76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18" name="Google Shape;1218;p76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24" name="Google Shape;1224;p77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225" name="Google Shape;1225;p77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26" name="Google Shape;1226;p77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27" name="Google Shape;1227;p77"/>
          <p:cNvCxnSpPr>
            <a:stCxn id="1226" idx="3"/>
            <a:endCxn id="1226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77"/>
          <p:cNvCxnSpPr>
            <a:stCxn id="1226" idx="1"/>
            <a:endCxn id="1226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29" name="Google Shape;1229;p77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0" name="Google Shape;1230;p77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1" name="Google Shape;1231;p77"/>
          <p:cNvSpPr/>
          <p:nvPr/>
        </p:nvSpPr>
        <p:spPr>
          <a:xfrm>
            <a:off x="2191700" y="1768150"/>
            <a:ext cx="1670345" cy="357113"/>
          </a:xfrm>
          <a:custGeom>
            <a:rect b="b" l="l" r="r" t="t"/>
            <a:pathLst>
              <a:path extrusionOk="0" h="14458" w="90718">
                <a:moveTo>
                  <a:pt x="0" y="14458"/>
                </a:moveTo>
                <a:cubicBezTo>
                  <a:pt x="8944" y="12052"/>
                  <a:pt x="38541" y="181"/>
                  <a:pt x="53661" y="20"/>
                </a:cubicBezTo>
                <a:cubicBezTo>
                  <a:pt x="68781" y="-140"/>
                  <a:pt x="84542" y="11249"/>
                  <a:pt x="90718" y="13495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2" name="Google Shape;1232;p77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33" name="Google Shape;1233;p77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39" name="Google Shape;1239;p78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240" name="Google Shape;1240;p78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41" name="Google Shape;1241;p78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42" name="Google Shape;1242;p78"/>
          <p:cNvCxnSpPr>
            <a:stCxn id="1241" idx="3"/>
            <a:endCxn id="1241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78"/>
          <p:cNvCxnSpPr>
            <a:stCxn id="1241" idx="1"/>
            <a:endCxn id="1241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44" name="Google Shape;1244;p78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5" name="Google Shape;1245;p78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6" name="Google Shape;1246;p78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7" name="Google Shape;1247;p78"/>
          <p:cNvSpPr/>
          <p:nvPr/>
        </p:nvSpPr>
        <p:spPr>
          <a:xfrm>
            <a:off x="1461825" y="1871827"/>
            <a:ext cx="2424375" cy="642775"/>
          </a:xfrm>
          <a:custGeom>
            <a:rect b="b" l="l" r="r" t="t"/>
            <a:pathLst>
              <a:path extrusionOk="0" h="25711" w="96975">
                <a:moveTo>
                  <a:pt x="0" y="25711"/>
                </a:moveTo>
                <a:cubicBezTo>
                  <a:pt x="11149" y="21500"/>
                  <a:pt x="50734" y="3052"/>
                  <a:pt x="66896" y="445"/>
                </a:cubicBezTo>
                <a:cubicBezTo>
                  <a:pt x="83059" y="-2162"/>
                  <a:pt x="91962" y="8466"/>
                  <a:pt x="96975" y="1007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1248" name="Google Shape;1248;p78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54" name="Google Shape;1254;p79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255" name="Google Shape;1255;p79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56" name="Google Shape;1256;p79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57" name="Google Shape;1257;p79"/>
          <p:cNvCxnSpPr>
            <a:stCxn id="1256" idx="3"/>
            <a:endCxn id="1256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79"/>
          <p:cNvCxnSpPr>
            <a:stCxn id="1256" idx="1"/>
            <a:endCxn id="1256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59" name="Google Shape;1259;p79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0" name="Google Shape;1260;p79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1" name="Google Shape;1261;p79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2" name="Google Shape;1262;p79"/>
          <p:cNvSpPr/>
          <p:nvPr/>
        </p:nvSpPr>
        <p:spPr>
          <a:xfrm>
            <a:off x="1808850" y="1871825"/>
            <a:ext cx="2077447" cy="624713"/>
          </a:xfrm>
          <a:custGeom>
            <a:rect b="b" l="l" r="r" t="t"/>
            <a:pathLst>
              <a:path extrusionOk="0" h="25711" w="96975">
                <a:moveTo>
                  <a:pt x="0" y="25711"/>
                </a:moveTo>
                <a:cubicBezTo>
                  <a:pt x="11149" y="21500"/>
                  <a:pt x="50734" y="3052"/>
                  <a:pt x="66896" y="445"/>
                </a:cubicBezTo>
                <a:cubicBezTo>
                  <a:pt x="83059" y="-2162"/>
                  <a:pt x="91962" y="8466"/>
                  <a:pt x="96975" y="1007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1263" name="Google Shape;1263;p79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69" name="Google Shape;1269;p80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270" name="Google Shape;1270;p80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71" name="Google Shape;1271;p80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72" name="Google Shape;1272;p80"/>
          <p:cNvCxnSpPr>
            <a:stCxn id="1271" idx="3"/>
            <a:endCxn id="1271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80"/>
          <p:cNvCxnSpPr>
            <a:stCxn id="1271" idx="1"/>
            <a:endCxn id="1271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74" name="Google Shape;1274;p80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5" name="Google Shape;1275;p80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6" name="Google Shape;1276;p80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3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</a:t>
            </a: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7" name="Google Shape;1277;p80"/>
          <p:cNvSpPr/>
          <p:nvPr/>
        </p:nvSpPr>
        <p:spPr>
          <a:xfrm>
            <a:off x="2219825" y="1871825"/>
            <a:ext cx="1666515" cy="649653"/>
          </a:xfrm>
          <a:custGeom>
            <a:rect b="b" l="l" r="r" t="t"/>
            <a:pathLst>
              <a:path extrusionOk="0" h="25711" w="96975">
                <a:moveTo>
                  <a:pt x="0" y="25711"/>
                </a:moveTo>
                <a:cubicBezTo>
                  <a:pt x="11149" y="21500"/>
                  <a:pt x="50734" y="3052"/>
                  <a:pt x="66896" y="445"/>
                </a:cubicBezTo>
                <a:cubicBezTo>
                  <a:pt x="83059" y="-2162"/>
                  <a:pt x="91962" y="8466"/>
                  <a:pt x="96975" y="1007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1278" name="Google Shape;1278;p80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84" name="Google Shape;1284;p81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285" name="Google Shape;1285;p81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86" name="Google Shape;1286;p81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287" name="Google Shape;1287;p81"/>
          <p:cNvCxnSpPr>
            <a:stCxn id="1286" idx="3"/>
            <a:endCxn id="1286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81"/>
          <p:cNvCxnSpPr>
            <a:stCxn id="1286" idx="1"/>
            <a:endCxn id="1286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89" name="Google Shape;1289;p81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0" name="Google Shape;1290;p81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1" name="Google Shape;1291;p81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3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</a:t>
            </a: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2" name="Google Shape;1292;p81"/>
          <p:cNvSpPr/>
          <p:nvPr/>
        </p:nvSpPr>
        <p:spPr>
          <a:xfrm>
            <a:off x="1443800" y="1843067"/>
            <a:ext cx="2418325" cy="1098650"/>
          </a:xfrm>
          <a:custGeom>
            <a:rect b="b" l="l" r="r" t="t"/>
            <a:pathLst>
              <a:path extrusionOk="0" h="43946" w="96733">
                <a:moveTo>
                  <a:pt x="0" y="43946"/>
                </a:moveTo>
                <a:cubicBezTo>
                  <a:pt x="11229" y="36847"/>
                  <a:pt x="51254" y="6808"/>
                  <a:pt x="67376" y="1354"/>
                </a:cubicBezTo>
                <a:cubicBezTo>
                  <a:pt x="83498" y="-4100"/>
                  <a:pt x="91840" y="9576"/>
                  <a:pt x="96733" y="1122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1293" name="Google Shape;1293;p81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11700" y="12663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XOR function</a:t>
            </a:r>
            <a:endParaRPr/>
          </a:p>
        </p:txBody>
      </p:sp>
      <p:graphicFrame>
        <p:nvGraphicFramePr>
          <p:cNvPr id="148" name="Google Shape;148;p19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49" name="Google Shape;149;p19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9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9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5731400" y="2884925"/>
            <a:ext cx="2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299" name="Google Shape;1299;p82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300" name="Google Shape;1300;p82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01" name="Google Shape;1301;p82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302" name="Google Shape;1302;p82"/>
          <p:cNvCxnSpPr>
            <a:stCxn id="1301" idx="3"/>
            <a:endCxn id="1301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82"/>
          <p:cNvCxnSpPr>
            <a:stCxn id="1301" idx="1"/>
            <a:endCxn id="1301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04" name="Google Shape;1304;p82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5" name="Google Shape;1305;p82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6" name="Google Shape;1306;p82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3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✘</a:t>
            </a: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7" name="Google Shape;1307;p82"/>
          <p:cNvSpPr/>
          <p:nvPr/>
        </p:nvSpPr>
        <p:spPr>
          <a:xfrm>
            <a:off x="1808850" y="1843075"/>
            <a:ext cx="2053158" cy="1101946"/>
          </a:xfrm>
          <a:custGeom>
            <a:rect b="b" l="l" r="r" t="t"/>
            <a:pathLst>
              <a:path extrusionOk="0" h="43946" w="96733">
                <a:moveTo>
                  <a:pt x="0" y="43946"/>
                </a:moveTo>
                <a:cubicBezTo>
                  <a:pt x="11229" y="36847"/>
                  <a:pt x="51254" y="6808"/>
                  <a:pt x="67376" y="1354"/>
                </a:cubicBezTo>
                <a:cubicBezTo>
                  <a:pt x="83498" y="-4100"/>
                  <a:pt x="91840" y="9576"/>
                  <a:pt x="96733" y="1122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1308" name="Google Shape;1308;p82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314" name="Google Shape;1314;p83"/>
          <p:cNvSpPr txBox="1"/>
          <p:nvPr>
            <p:ph idx="1" type="body"/>
          </p:nvPr>
        </p:nvSpPr>
        <p:spPr>
          <a:xfrm>
            <a:off x="311700" y="1266325"/>
            <a:ext cx="85206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Knowing this, what happens if we slide this filter across the larger diagonal?</a:t>
            </a:r>
            <a:endParaRPr/>
          </a:p>
        </p:txBody>
      </p:sp>
      <p:graphicFrame>
        <p:nvGraphicFramePr>
          <p:cNvPr id="1315" name="Google Shape;1315;p83"/>
          <p:cNvGraphicFramePr/>
          <p:nvPr/>
        </p:nvGraphicFramePr>
        <p:xfrm>
          <a:off x="104315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316" name="Google Shape;1316;p83"/>
          <p:cNvSpPr/>
          <p:nvPr/>
        </p:nvSpPr>
        <p:spPr>
          <a:xfrm>
            <a:off x="4535113" y="2374450"/>
            <a:ext cx="303000" cy="294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317" name="Google Shape;1317;p83"/>
          <p:cNvCxnSpPr>
            <a:stCxn id="1316" idx="3"/>
            <a:endCxn id="1316" idx="7"/>
          </p:cNvCxnSpPr>
          <p:nvPr/>
        </p:nvCxnSpPr>
        <p:spPr>
          <a:xfrm flipH="1" rot="10800000">
            <a:off x="4579486" y="241749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83"/>
          <p:cNvCxnSpPr>
            <a:stCxn id="1316" idx="1"/>
            <a:endCxn id="1316" idx="5"/>
          </p:cNvCxnSpPr>
          <p:nvPr/>
        </p:nvCxnSpPr>
        <p:spPr>
          <a:xfrm>
            <a:off x="4579486" y="2417505"/>
            <a:ext cx="2142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19" name="Google Shape;1319;p83"/>
          <p:cNvGraphicFramePr/>
          <p:nvPr/>
        </p:nvGraphicFramePr>
        <p:xfrm>
          <a:off x="4975925" y="21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0" name="Google Shape;1320;p83"/>
          <p:cNvGraphicFramePr/>
          <p:nvPr/>
        </p:nvGraphicFramePr>
        <p:xfrm>
          <a:off x="3427700" y="21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00</a:t>
                      </a:r>
                      <a:endParaRPr baseline="-25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01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10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baseline="-25000" lang="en"/>
                        <a:t>11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1" name="Google Shape;1321;p83"/>
          <p:cNvSpPr txBox="1"/>
          <p:nvPr/>
        </p:nvSpPr>
        <p:spPr>
          <a:xfrm>
            <a:off x="6028025" y="2354850"/>
            <a:ext cx="420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✔</a:t>
            </a:r>
            <a:r>
              <a:rPr b="1" i="0" lang="en" sz="23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2" name="Google Shape;1322;p83"/>
          <p:cNvSpPr/>
          <p:nvPr/>
        </p:nvSpPr>
        <p:spPr>
          <a:xfrm>
            <a:off x="2191701" y="1843075"/>
            <a:ext cx="1670337" cy="1101946"/>
          </a:xfrm>
          <a:custGeom>
            <a:rect b="b" l="l" r="r" t="t"/>
            <a:pathLst>
              <a:path extrusionOk="0" h="43946" w="96733">
                <a:moveTo>
                  <a:pt x="0" y="43946"/>
                </a:moveTo>
                <a:cubicBezTo>
                  <a:pt x="11229" y="36847"/>
                  <a:pt x="51254" y="6808"/>
                  <a:pt x="67376" y="1354"/>
                </a:cubicBezTo>
                <a:cubicBezTo>
                  <a:pt x="83498" y="-4100"/>
                  <a:pt x="91840" y="9576"/>
                  <a:pt x="96733" y="1122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aphicFrame>
        <p:nvGraphicFramePr>
          <p:cNvPr id="1323" name="Google Shape;1323;p83"/>
          <p:cNvGraphicFramePr/>
          <p:nvPr/>
        </p:nvGraphicFramePr>
        <p:xfrm>
          <a:off x="7012875" y="322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329" name="Google Shape;1329;p8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such a filter allows us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Reduce the number of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Capture features all over the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process of applying a filter (or kernel) is called a convolution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335" name="Google Shape;1335;p85"/>
          <p:cNvSpPr txBox="1"/>
          <p:nvPr>
            <p:ph idx="1" type="body"/>
          </p:nvPr>
        </p:nvSpPr>
        <p:spPr>
          <a:xfrm>
            <a:off x="311700" y="1266325"/>
            <a:ext cx="85206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</a:t>
            </a:r>
            <a:r>
              <a:rPr lang="en"/>
              <a:t>reduce the weights even further, another phase is done after convolution called Pooling:</a:t>
            </a:r>
            <a:endParaRPr/>
          </a:p>
        </p:txBody>
      </p:sp>
      <p:graphicFrame>
        <p:nvGraphicFramePr>
          <p:cNvPr id="1336" name="Google Shape;1336;p85"/>
          <p:cNvGraphicFramePr/>
          <p:nvPr/>
        </p:nvGraphicFramePr>
        <p:xfrm>
          <a:off x="678275" y="264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7" name="Google Shape;1337;p85"/>
          <p:cNvSpPr txBox="1"/>
          <p:nvPr/>
        </p:nvSpPr>
        <p:spPr>
          <a:xfrm>
            <a:off x="2041525" y="3038138"/>
            <a:ext cx="2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=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38" name="Google Shape;1338;p85"/>
          <p:cNvGraphicFramePr/>
          <p:nvPr/>
        </p:nvGraphicFramePr>
        <p:xfrm>
          <a:off x="2539125" y="264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39" name="Google Shape;1339;p85"/>
          <p:cNvGraphicFramePr/>
          <p:nvPr/>
        </p:nvGraphicFramePr>
        <p:xfrm>
          <a:off x="5172275" y="198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0" name="Google Shape;1340;p85"/>
          <p:cNvGraphicFramePr/>
          <p:nvPr/>
        </p:nvGraphicFramePr>
        <p:xfrm>
          <a:off x="5172275" y="376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34925"/>
                <a:gridCol w="4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41" name="Google Shape;1341;p85"/>
          <p:cNvCxnSpPr/>
          <p:nvPr/>
        </p:nvCxnSpPr>
        <p:spPr>
          <a:xfrm flipH="1" rot="10800000">
            <a:off x="3699700" y="2376300"/>
            <a:ext cx="1467900" cy="82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85"/>
          <p:cNvCxnSpPr/>
          <p:nvPr/>
        </p:nvCxnSpPr>
        <p:spPr>
          <a:xfrm>
            <a:off x="3699700" y="3212425"/>
            <a:ext cx="1473900" cy="96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3" name="Google Shape;1343;p85"/>
          <p:cNvSpPr txBox="1"/>
          <p:nvPr/>
        </p:nvSpPr>
        <p:spPr>
          <a:xfrm>
            <a:off x="6448925" y="2081475"/>
            <a:ext cx="17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Max Pooling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4" name="Google Shape;1344;p85"/>
          <p:cNvSpPr txBox="1"/>
          <p:nvPr/>
        </p:nvSpPr>
        <p:spPr>
          <a:xfrm>
            <a:off x="6448925" y="3959600"/>
            <a:ext cx="17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Average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Pooling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pic>
        <p:nvPicPr>
          <p:cNvPr id="1350" name="Google Shape;135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400" y="1217548"/>
            <a:ext cx="6687202" cy="357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86"/>
          <p:cNvSpPr txBox="1"/>
          <p:nvPr/>
        </p:nvSpPr>
        <p:spPr>
          <a:xfrm>
            <a:off x="110425" y="4644200"/>
            <a:ext cx="882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from</a:t>
            </a:r>
            <a:r>
              <a:rPr lang="en" sz="900"/>
              <a:t> </a:t>
            </a:r>
            <a:r>
              <a:rPr lang="en" sz="1000" u="sng">
                <a:solidFill>
                  <a:srgbClr val="7890C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https://towardsdatascience.com/a-comprehensive-guide-to-convolutional-neural-networks-the-eli5-way-3bd2b1164a53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Convolutional Neural Networks</a:t>
            </a:r>
            <a:endParaRPr/>
          </a:p>
        </p:txBody>
      </p:sp>
      <p:sp>
        <p:nvSpPr>
          <p:cNvPr id="1357" name="Google Shape;1357;p8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Main a</a:t>
            </a:r>
            <a:r>
              <a:rPr lang="en"/>
              <a:t>pplication: Computer vision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</p:txBody>
      </p:sp>
      <p:sp>
        <p:nvSpPr>
          <p:cNvPr id="1363" name="Google Shape;1363;p88"/>
          <p:cNvSpPr txBox="1"/>
          <p:nvPr>
            <p:ph idx="1" type="body"/>
          </p:nvPr>
        </p:nvSpPr>
        <p:spPr>
          <a:xfrm>
            <a:off x="311700" y="1061775"/>
            <a:ext cx="8520600" cy="3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sequences of input.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Intuition: What a word is / might be in a sentence is easier to figure out if you know the words around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Predicting the next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Speech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Video Tagging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</p:txBody>
      </p:sp>
      <p:sp>
        <p:nvSpPr>
          <p:cNvPr id="1369" name="Google Shape;1369;p89"/>
          <p:cNvSpPr/>
          <p:nvPr/>
        </p:nvSpPr>
        <p:spPr>
          <a:xfrm>
            <a:off x="2213900" y="10846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0</a:t>
            </a:r>
            <a:endParaRPr b="1" baseline="-25000" sz="1200"/>
          </a:p>
        </p:txBody>
      </p:sp>
      <p:sp>
        <p:nvSpPr>
          <p:cNvPr id="1370" name="Google Shape;1370;p89"/>
          <p:cNvSpPr/>
          <p:nvPr/>
        </p:nvSpPr>
        <p:spPr>
          <a:xfrm>
            <a:off x="2213900" y="16915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1371" name="Google Shape;1371;p89"/>
          <p:cNvSpPr/>
          <p:nvPr/>
        </p:nvSpPr>
        <p:spPr>
          <a:xfrm>
            <a:off x="3281900" y="23114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</a:t>
            </a:r>
            <a:r>
              <a:rPr b="1" baseline="-25000" lang="en" sz="1200"/>
              <a:t>0</a:t>
            </a:r>
            <a:endParaRPr b="1" baseline="-25000" sz="1200"/>
          </a:p>
        </p:txBody>
      </p:sp>
      <p:sp>
        <p:nvSpPr>
          <p:cNvPr id="1372" name="Google Shape;1372;p89"/>
          <p:cNvSpPr/>
          <p:nvPr/>
        </p:nvSpPr>
        <p:spPr>
          <a:xfrm>
            <a:off x="3288975" y="29926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1373" name="Google Shape;1373;p89"/>
          <p:cNvSpPr/>
          <p:nvPr/>
        </p:nvSpPr>
        <p:spPr>
          <a:xfrm>
            <a:off x="3281900" y="16855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374" name="Google Shape;1374;p89"/>
          <p:cNvSpPr/>
          <p:nvPr/>
        </p:nvSpPr>
        <p:spPr>
          <a:xfrm>
            <a:off x="4388400" y="23114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375" name="Google Shape;1375;p89"/>
          <p:cNvSpPr/>
          <p:nvPr/>
        </p:nvSpPr>
        <p:spPr>
          <a:xfrm>
            <a:off x="4388400" y="1341275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1376" name="Google Shape;1376;p89"/>
          <p:cNvCxnSpPr>
            <a:stCxn id="1370" idx="6"/>
            <a:endCxn id="1373" idx="2"/>
          </p:cNvCxnSpPr>
          <p:nvPr/>
        </p:nvCxnSpPr>
        <p:spPr>
          <a:xfrm flipH="1" rot="10800000">
            <a:off x="2762900" y="1942325"/>
            <a:ext cx="519000" cy="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89"/>
          <p:cNvCxnSpPr>
            <a:stCxn id="1378" idx="6"/>
            <a:endCxn id="1375" idx="2"/>
          </p:cNvCxnSpPr>
          <p:nvPr/>
        </p:nvCxnSpPr>
        <p:spPr>
          <a:xfrm>
            <a:off x="3837963" y="1341425"/>
            <a:ext cx="550500" cy="25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89"/>
          <p:cNvSpPr/>
          <p:nvPr/>
        </p:nvSpPr>
        <p:spPr>
          <a:xfrm>
            <a:off x="3288963" y="10846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379" name="Google Shape;1379;p89"/>
          <p:cNvSpPr/>
          <p:nvPr/>
        </p:nvSpPr>
        <p:spPr>
          <a:xfrm>
            <a:off x="4388400" y="299267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1380" name="Google Shape;1380;p89"/>
          <p:cNvCxnSpPr>
            <a:stCxn id="1373" idx="6"/>
            <a:endCxn id="1375" idx="2"/>
          </p:cNvCxnSpPr>
          <p:nvPr/>
        </p:nvCxnSpPr>
        <p:spPr>
          <a:xfrm flipH="1" rot="10800000">
            <a:off x="3830900" y="1597950"/>
            <a:ext cx="557400" cy="34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89"/>
          <p:cNvCxnSpPr>
            <a:stCxn id="1370" idx="6"/>
            <a:endCxn id="1378" idx="2"/>
          </p:cNvCxnSpPr>
          <p:nvPr/>
        </p:nvCxnSpPr>
        <p:spPr>
          <a:xfrm flipH="1" rot="10800000">
            <a:off x="2762900" y="1341425"/>
            <a:ext cx="526200" cy="60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89"/>
          <p:cNvCxnSpPr>
            <a:stCxn id="1369" idx="6"/>
            <a:endCxn id="1378" idx="2"/>
          </p:cNvCxnSpPr>
          <p:nvPr/>
        </p:nvCxnSpPr>
        <p:spPr>
          <a:xfrm>
            <a:off x="2762900" y="1341425"/>
            <a:ext cx="526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89"/>
          <p:cNvCxnSpPr>
            <a:stCxn id="1369" idx="6"/>
            <a:endCxn id="1373" idx="2"/>
          </p:cNvCxnSpPr>
          <p:nvPr/>
        </p:nvCxnSpPr>
        <p:spPr>
          <a:xfrm>
            <a:off x="2762900" y="1341425"/>
            <a:ext cx="519000" cy="60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89"/>
          <p:cNvCxnSpPr>
            <a:stCxn id="1375" idx="6"/>
            <a:endCxn id="1374" idx="2"/>
          </p:cNvCxnSpPr>
          <p:nvPr/>
        </p:nvCxnSpPr>
        <p:spPr>
          <a:xfrm flipH="1">
            <a:off x="4388400" y="1598075"/>
            <a:ext cx="549000" cy="97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89"/>
          <p:cNvCxnSpPr>
            <a:stCxn id="1371" idx="6"/>
            <a:endCxn id="1374" idx="2"/>
          </p:cNvCxnSpPr>
          <p:nvPr/>
        </p:nvCxnSpPr>
        <p:spPr>
          <a:xfrm>
            <a:off x="3830900" y="2568200"/>
            <a:ext cx="5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89"/>
          <p:cNvCxnSpPr>
            <a:stCxn id="1371" idx="6"/>
            <a:endCxn id="1379" idx="2"/>
          </p:cNvCxnSpPr>
          <p:nvPr/>
        </p:nvCxnSpPr>
        <p:spPr>
          <a:xfrm>
            <a:off x="3830900" y="2568200"/>
            <a:ext cx="5574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89"/>
          <p:cNvCxnSpPr>
            <a:stCxn id="1372" idx="6"/>
            <a:endCxn id="1374" idx="2"/>
          </p:cNvCxnSpPr>
          <p:nvPr/>
        </p:nvCxnSpPr>
        <p:spPr>
          <a:xfrm flipH="1" rot="10800000">
            <a:off x="3837975" y="2568175"/>
            <a:ext cx="5505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89"/>
          <p:cNvCxnSpPr>
            <a:stCxn id="1372" idx="6"/>
            <a:endCxn id="1379" idx="2"/>
          </p:cNvCxnSpPr>
          <p:nvPr/>
        </p:nvCxnSpPr>
        <p:spPr>
          <a:xfrm>
            <a:off x="3837975" y="3249475"/>
            <a:ext cx="550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89"/>
          <p:cNvCxnSpPr>
            <a:stCxn id="1375" idx="6"/>
            <a:endCxn id="1379" idx="2"/>
          </p:cNvCxnSpPr>
          <p:nvPr/>
        </p:nvCxnSpPr>
        <p:spPr>
          <a:xfrm flipH="1">
            <a:off x="4388400" y="1598075"/>
            <a:ext cx="549000" cy="165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89"/>
          <p:cNvSpPr/>
          <p:nvPr/>
        </p:nvSpPr>
        <p:spPr>
          <a:xfrm>
            <a:off x="5274700" y="265205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1391" name="Google Shape;1391;p89"/>
          <p:cNvCxnSpPr>
            <a:stCxn id="1374" idx="6"/>
            <a:endCxn id="1390" idx="2"/>
          </p:cNvCxnSpPr>
          <p:nvPr/>
        </p:nvCxnSpPr>
        <p:spPr>
          <a:xfrm>
            <a:off x="4937400" y="2568200"/>
            <a:ext cx="337200" cy="34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2" name="Google Shape;1392;p89"/>
          <p:cNvCxnSpPr>
            <a:stCxn id="1379" idx="6"/>
            <a:endCxn id="1390" idx="2"/>
          </p:cNvCxnSpPr>
          <p:nvPr/>
        </p:nvCxnSpPr>
        <p:spPr>
          <a:xfrm flipH="1" rot="10800000">
            <a:off x="4937400" y="2908975"/>
            <a:ext cx="337200" cy="34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3" name="Google Shape;1393;p89"/>
          <p:cNvSpPr/>
          <p:nvPr/>
        </p:nvSpPr>
        <p:spPr>
          <a:xfrm>
            <a:off x="4388300" y="35901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</a:t>
            </a:r>
            <a:r>
              <a:rPr b="1" baseline="-25000" lang="en" sz="1200"/>
              <a:t>0</a:t>
            </a:r>
            <a:endParaRPr b="1" baseline="-25000" sz="1200"/>
          </a:p>
        </p:txBody>
      </p:sp>
      <p:sp>
        <p:nvSpPr>
          <p:cNvPr id="1394" name="Google Shape;1394;p89"/>
          <p:cNvSpPr/>
          <p:nvPr/>
        </p:nvSpPr>
        <p:spPr>
          <a:xfrm>
            <a:off x="4395375" y="427142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1395" name="Google Shape;1395;p89"/>
          <p:cNvSpPr/>
          <p:nvPr/>
        </p:nvSpPr>
        <p:spPr>
          <a:xfrm>
            <a:off x="5494800" y="359015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396" name="Google Shape;1396;p89"/>
          <p:cNvSpPr/>
          <p:nvPr/>
        </p:nvSpPr>
        <p:spPr>
          <a:xfrm>
            <a:off x="5494800" y="4271425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cxnSp>
        <p:nvCxnSpPr>
          <p:cNvPr id="1397" name="Google Shape;1397;p89"/>
          <p:cNvCxnSpPr>
            <a:stCxn id="1390" idx="6"/>
            <a:endCxn id="1395" idx="2"/>
          </p:cNvCxnSpPr>
          <p:nvPr/>
        </p:nvCxnSpPr>
        <p:spPr>
          <a:xfrm flipH="1">
            <a:off x="5494900" y="2908850"/>
            <a:ext cx="328800" cy="93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89"/>
          <p:cNvCxnSpPr>
            <a:stCxn id="1393" idx="6"/>
            <a:endCxn id="1395" idx="2"/>
          </p:cNvCxnSpPr>
          <p:nvPr/>
        </p:nvCxnSpPr>
        <p:spPr>
          <a:xfrm>
            <a:off x="4937300" y="3846950"/>
            <a:ext cx="557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89"/>
          <p:cNvCxnSpPr>
            <a:stCxn id="1393" idx="6"/>
            <a:endCxn id="1396" idx="2"/>
          </p:cNvCxnSpPr>
          <p:nvPr/>
        </p:nvCxnSpPr>
        <p:spPr>
          <a:xfrm>
            <a:off x="4937300" y="3846950"/>
            <a:ext cx="5574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89"/>
          <p:cNvCxnSpPr>
            <a:stCxn id="1394" idx="6"/>
            <a:endCxn id="1395" idx="2"/>
          </p:cNvCxnSpPr>
          <p:nvPr/>
        </p:nvCxnSpPr>
        <p:spPr>
          <a:xfrm flipH="1" rot="10800000">
            <a:off x="4944375" y="3846925"/>
            <a:ext cx="5505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89"/>
          <p:cNvCxnSpPr>
            <a:stCxn id="1394" idx="6"/>
            <a:endCxn id="1396" idx="2"/>
          </p:cNvCxnSpPr>
          <p:nvPr/>
        </p:nvCxnSpPr>
        <p:spPr>
          <a:xfrm>
            <a:off x="4944375" y="4528225"/>
            <a:ext cx="550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89"/>
          <p:cNvCxnSpPr>
            <a:stCxn id="1390" idx="6"/>
            <a:endCxn id="1396" idx="2"/>
          </p:cNvCxnSpPr>
          <p:nvPr/>
        </p:nvCxnSpPr>
        <p:spPr>
          <a:xfrm flipH="1">
            <a:off x="5494900" y="2908850"/>
            <a:ext cx="328800" cy="161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3" name="Google Shape;1403;p89"/>
          <p:cNvSpPr/>
          <p:nvPr/>
        </p:nvSpPr>
        <p:spPr>
          <a:xfrm>
            <a:off x="6381100" y="39308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endParaRPr b="1" baseline="-25000" sz="1200"/>
          </a:p>
        </p:txBody>
      </p:sp>
      <p:cxnSp>
        <p:nvCxnSpPr>
          <p:cNvPr id="1404" name="Google Shape;1404;p89"/>
          <p:cNvCxnSpPr>
            <a:stCxn id="1395" idx="6"/>
            <a:endCxn id="1403" idx="2"/>
          </p:cNvCxnSpPr>
          <p:nvPr/>
        </p:nvCxnSpPr>
        <p:spPr>
          <a:xfrm>
            <a:off x="6043800" y="3846950"/>
            <a:ext cx="337200" cy="34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5" name="Google Shape;1405;p89"/>
          <p:cNvCxnSpPr>
            <a:stCxn id="1396" idx="6"/>
            <a:endCxn id="1403" idx="2"/>
          </p:cNvCxnSpPr>
          <p:nvPr/>
        </p:nvCxnSpPr>
        <p:spPr>
          <a:xfrm flipH="1" rot="10800000">
            <a:off x="6043800" y="4187725"/>
            <a:ext cx="337200" cy="34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89"/>
          <p:cNvCxnSpPr>
            <a:stCxn id="1378" idx="6"/>
            <a:endCxn id="1374" idx="2"/>
          </p:cNvCxnSpPr>
          <p:nvPr/>
        </p:nvCxnSpPr>
        <p:spPr>
          <a:xfrm>
            <a:off x="3837963" y="1341425"/>
            <a:ext cx="550500" cy="122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89"/>
          <p:cNvCxnSpPr>
            <a:stCxn id="1378" idx="6"/>
            <a:endCxn id="1379" idx="2"/>
          </p:cNvCxnSpPr>
          <p:nvPr/>
        </p:nvCxnSpPr>
        <p:spPr>
          <a:xfrm>
            <a:off x="3837963" y="1341425"/>
            <a:ext cx="550500" cy="190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89"/>
          <p:cNvCxnSpPr>
            <a:stCxn id="1374" idx="6"/>
            <a:endCxn id="1395" idx="2"/>
          </p:cNvCxnSpPr>
          <p:nvPr/>
        </p:nvCxnSpPr>
        <p:spPr>
          <a:xfrm>
            <a:off x="4937400" y="2568200"/>
            <a:ext cx="557400" cy="127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89"/>
          <p:cNvCxnSpPr>
            <a:stCxn id="1374" idx="6"/>
            <a:endCxn id="1396" idx="2"/>
          </p:cNvCxnSpPr>
          <p:nvPr/>
        </p:nvCxnSpPr>
        <p:spPr>
          <a:xfrm>
            <a:off x="4937400" y="2568200"/>
            <a:ext cx="557400" cy="195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- Auto Encoders</a:t>
            </a:r>
            <a:endParaRPr/>
          </a:p>
        </p:txBody>
      </p:sp>
      <p:sp>
        <p:nvSpPr>
          <p:cNvPr id="1415" name="Google Shape;1415;p90"/>
          <p:cNvSpPr/>
          <p:nvPr/>
        </p:nvSpPr>
        <p:spPr>
          <a:xfrm>
            <a:off x="3293338" y="1431075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1</a:t>
            </a:r>
            <a:endParaRPr b="1" baseline="-25000" sz="1200"/>
          </a:p>
        </p:txBody>
      </p:sp>
      <p:sp>
        <p:nvSpPr>
          <p:cNvPr id="1416" name="Google Shape;1416;p90"/>
          <p:cNvSpPr/>
          <p:nvPr/>
        </p:nvSpPr>
        <p:spPr>
          <a:xfrm>
            <a:off x="3300413" y="212695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1417" name="Google Shape;1417;p90"/>
          <p:cNvSpPr/>
          <p:nvPr/>
        </p:nvSpPr>
        <p:spPr>
          <a:xfrm>
            <a:off x="3293338" y="3862400"/>
            <a:ext cx="549000" cy="513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x</a:t>
            </a:r>
            <a:r>
              <a:rPr b="1" baseline="-25000" lang="en" sz="1200"/>
              <a:t>n</a:t>
            </a:r>
            <a:endParaRPr b="1" baseline="-25000" sz="1200"/>
          </a:p>
        </p:txBody>
      </p:sp>
      <p:cxnSp>
        <p:nvCxnSpPr>
          <p:cNvPr id="1418" name="Google Shape;1418;p90"/>
          <p:cNvCxnSpPr/>
          <p:nvPr/>
        </p:nvCxnSpPr>
        <p:spPr>
          <a:xfrm>
            <a:off x="2215550" y="2954375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9" name="Google Shape;1419;p90"/>
          <p:cNvSpPr/>
          <p:nvPr/>
        </p:nvSpPr>
        <p:spPr>
          <a:xfrm>
            <a:off x="2894238" y="1855200"/>
            <a:ext cx="177900" cy="219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90"/>
          <p:cNvSpPr/>
          <p:nvPr/>
        </p:nvSpPr>
        <p:spPr>
          <a:xfrm>
            <a:off x="4622825" y="2118338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421" name="Google Shape;1421;p90"/>
          <p:cNvSpPr/>
          <p:nvPr/>
        </p:nvSpPr>
        <p:spPr>
          <a:xfrm>
            <a:off x="4629850" y="3231500"/>
            <a:ext cx="549000" cy="513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200"/>
          </a:p>
        </p:txBody>
      </p:sp>
      <p:sp>
        <p:nvSpPr>
          <p:cNvPr id="1422" name="Google Shape;1422;p90"/>
          <p:cNvSpPr/>
          <p:nvPr/>
        </p:nvSpPr>
        <p:spPr>
          <a:xfrm>
            <a:off x="5712150" y="1431075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r>
              <a:rPr b="1" baseline="-25000" lang="en" sz="1200"/>
              <a:t>1</a:t>
            </a:r>
            <a:endParaRPr b="1" baseline="-25000" sz="1200"/>
          </a:p>
        </p:txBody>
      </p:sp>
      <p:cxnSp>
        <p:nvCxnSpPr>
          <p:cNvPr id="1423" name="Google Shape;1423;p90"/>
          <p:cNvCxnSpPr>
            <a:stCxn id="1416" idx="6"/>
            <a:endCxn id="1420" idx="2"/>
          </p:cNvCxnSpPr>
          <p:nvPr/>
        </p:nvCxnSpPr>
        <p:spPr>
          <a:xfrm flipH="1" rot="10800000">
            <a:off x="3849413" y="2375050"/>
            <a:ext cx="773400" cy="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90"/>
          <p:cNvCxnSpPr>
            <a:stCxn id="1417" idx="6"/>
            <a:endCxn id="1420" idx="2"/>
          </p:cNvCxnSpPr>
          <p:nvPr/>
        </p:nvCxnSpPr>
        <p:spPr>
          <a:xfrm flipH="1" rot="10800000">
            <a:off x="3842338" y="2375000"/>
            <a:ext cx="780600" cy="174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90"/>
          <p:cNvCxnSpPr>
            <a:stCxn id="1416" idx="6"/>
            <a:endCxn id="1421" idx="2"/>
          </p:cNvCxnSpPr>
          <p:nvPr/>
        </p:nvCxnSpPr>
        <p:spPr>
          <a:xfrm>
            <a:off x="3849413" y="2383750"/>
            <a:ext cx="780300" cy="11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90"/>
          <p:cNvCxnSpPr>
            <a:stCxn id="1417" idx="6"/>
            <a:endCxn id="1421" idx="2"/>
          </p:cNvCxnSpPr>
          <p:nvPr/>
        </p:nvCxnSpPr>
        <p:spPr>
          <a:xfrm flipH="1" rot="10800000">
            <a:off x="3842338" y="3488300"/>
            <a:ext cx="787500" cy="63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90"/>
          <p:cNvCxnSpPr>
            <a:stCxn id="1415" idx="6"/>
            <a:endCxn id="1420" idx="2"/>
          </p:cNvCxnSpPr>
          <p:nvPr/>
        </p:nvCxnSpPr>
        <p:spPr>
          <a:xfrm>
            <a:off x="3842338" y="1687875"/>
            <a:ext cx="780600" cy="68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90"/>
          <p:cNvCxnSpPr>
            <a:stCxn id="1415" idx="6"/>
            <a:endCxn id="1421" idx="2"/>
          </p:cNvCxnSpPr>
          <p:nvPr/>
        </p:nvCxnSpPr>
        <p:spPr>
          <a:xfrm>
            <a:off x="3842338" y="1687875"/>
            <a:ext cx="787500" cy="180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29" name="Google Shape;1429;p90"/>
          <p:cNvGraphicFramePr/>
          <p:nvPr/>
        </p:nvGraphicFramePr>
        <p:xfrm>
          <a:off x="446625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30" name="Google Shape;1430;p90"/>
          <p:cNvSpPr txBox="1"/>
          <p:nvPr/>
        </p:nvSpPr>
        <p:spPr>
          <a:xfrm>
            <a:off x="3374250" y="2892225"/>
            <a:ext cx="4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1" name="Google Shape;1431;p90"/>
          <p:cNvSpPr txBox="1"/>
          <p:nvPr/>
        </p:nvSpPr>
        <p:spPr>
          <a:xfrm>
            <a:off x="4698400" y="2615450"/>
            <a:ext cx="4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2" name="Google Shape;1432;p90"/>
          <p:cNvSpPr/>
          <p:nvPr/>
        </p:nvSpPr>
        <p:spPr>
          <a:xfrm>
            <a:off x="5712150" y="212695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r>
              <a:rPr b="1" baseline="-25000" lang="en" sz="1200"/>
              <a:t>2</a:t>
            </a:r>
            <a:endParaRPr b="1" baseline="-25000" sz="1200"/>
          </a:p>
        </p:txBody>
      </p:sp>
      <p:sp>
        <p:nvSpPr>
          <p:cNvPr id="1433" name="Google Shape;1433;p90"/>
          <p:cNvSpPr/>
          <p:nvPr/>
        </p:nvSpPr>
        <p:spPr>
          <a:xfrm>
            <a:off x="5712150" y="3862400"/>
            <a:ext cx="549000" cy="513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y</a:t>
            </a:r>
            <a:r>
              <a:rPr b="1" baseline="-25000" lang="en" sz="1200"/>
              <a:t>n</a:t>
            </a:r>
            <a:endParaRPr b="1" baseline="-25000" sz="1200"/>
          </a:p>
        </p:txBody>
      </p:sp>
      <p:cxnSp>
        <p:nvCxnSpPr>
          <p:cNvPr id="1434" name="Google Shape;1434;p90"/>
          <p:cNvCxnSpPr>
            <a:stCxn id="1421" idx="6"/>
            <a:endCxn id="1433" idx="2"/>
          </p:cNvCxnSpPr>
          <p:nvPr/>
        </p:nvCxnSpPr>
        <p:spPr>
          <a:xfrm>
            <a:off x="5178850" y="3488300"/>
            <a:ext cx="533400" cy="63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90"/>
          <p:cNvCxnSpPr>
            <a:stCxn id="1421" idx="6"/>
            <a:endCxn id="1432" idx="2"/>
          </p:cNvCxnSpPr>
          <p:nvPr/>
        </p:nvCxnSpPr>
        <p:spPr>
          <a:xfrm flipH="1" rot="10800000">
            <a:off x="5178850" y="2383700"/>
            <a:ext cx="533400" cy="11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90"/>
          <p:cNvCxnSpPr>
            <a:stCxn id="1421" idx="6"/>
            <a:endCxn id="1422" idx="2"/>
          </p:cNvCxnSpPr>
          <p:nvPr/>
        </p:nvCxnSpPr>
        <p:spPr>
          <a:xfrm flipH="1" rot="10800000">
            <a:off x="5178850" y="1688000"/>
            <a:ext cx="533400" cy="180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90"/>
          <p:cNvCxnSpPr>
            <a:stCxn id="1420" idx="6"/>
            <a:endCxn id="1422" idx="2"/>
          </p:cNvCxnSpPr>
          <p:nvPr/>
        </p:nvCxnSpPr>
        <p:spPr>
          <a:xfrm flipH="1" rot="10800000">
            <a:off x="5171825" y="1687838"/>
            <a:ext cx="540300" cy="68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90"/>
          <p:cNvCxnSpPr>
            <a:stCxn id="1420" idx="6"/>
            <a:endCxn id="1432" idx="2"/>
          </p:cNvCxnSpPr>
          <p:nvPr/>
        </p:nvCxnSpPr>
        <p:spPr>
          <a:xfrm>
            <a:off x="5171825" y="2375138"/>
            <a:ext cx="540300" cy="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90"/>
          <p:cNvCxnSpPr>
            <a:stCxn id="1420" idx="6"/>
            <a:endCxn id="1433" idx="2"/>
          </p:cNvCxnSpPr>
          <p:nvPr/>
        </p:nvCxnSpPr>
        <p:spPr>
          <a:xfrm>
            <a:off x="5171825" y="2375138"/>
            <a:ext cx="540300" cy="174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90"/>
          <p:cNvSpPr/>
          <p:nvPr/>
        </p:nvSpPr>
        <p:spPr>
          <a:xfrm>
            <a:off x="4397975" y="1839875"/>
            <a:ext cx="998700" cy="218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90"/>
          <p:cNvSpPr txBox="1"/>
          <p:nvPr/>
        </p:nvSpPr>
        <p:spPr>
          <a:xfrm>
            <a:off x="4395375" y="4176050"/>
            <a:ext cx="9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k neurons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2" name="Google Shape;1442;p90"/>
          <p:cNvSpPr txBox="1"/>
          <p:nvPr/>
        </p:nvSpPr>
        <p:spPr>
          <a:xfrm>
            <a:off x="5752600" y="2892225"/>
            <a:ext cx="4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3" name="Google Shape;1443;p90"/>
          <p:cNvSpPr txBox="1"/>
          <p:nvPr/>
        </p:nvSpPr>
        <p:spPr>
          <a:xfrm>
            <a:off x="712975" y="1642825"/>
            <a:ext cx="9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44" name="Google Shape;1444;p90"/>
          <p:cNvGraphicFramePr/>
          <p:nvPr/>
        </p:nvGraphicFramePr>
        <p:xfrm>
          <a:off x="7165975" y="2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45" name="Google Shape;1445;p90"/>
          <p:cNvSpPr txBox="1"/>
          <p:nvPr/>
        </p:nvSpPr>
        <p:spPr>
          <a:xfrm>
            <a:off x="7432325" y="1642825"/>
            <a:ext cx="9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aseline="30000" lang="en" sz="1300">
                <a:latin typeface="Open Sans"/>
                <a:ea typeface="Open Sans"/>
                <a:cs typeface="Open Sans"/>
                <a:sym typeface="Open Sans"/>
              </a:rPr>
              <a:t>(k)</a:t>
            </a:r>
            <a:endParaRPr baseline="30000"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6" name="Google Shape;1446;p90"/>
          <p:cNvCxnSpPr/>
          <p:nvPr/>
        </p:nvCxnSpPr>
        <p:spPr>
          <a:xfrm>
            <a:off x="6391775" y="2954550"/>
            <a:ext cx="57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311700" y="1266325"/>
            <a:ext cx="8520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Recall, the </a:t>
            </a:r>
            <a:r>
              <a:rPr b="1" lang="en"/>
              <a:t>OR</a:t>
            </a:r>
            <a:r>
              <a:rPr lang="en"/>
              <a:t> function is linearly separable:</a:t>
            </a:r>
            <a:endParaRPr b="1"/>
          </a:p>
        </p:txBody>
      </p:sp>
      <p:graphicFrame>
        <p:nvGraphicFramePr>
          <p:cNvPr id="162" name="Google Shape;162;p20"/>
          <p:cNvGraphicFramePr/>
          <p:nvPr/>
        </p:nvGraphicFramePr>
        <p:xfrm>
          <a:off x="2442100" y="20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63" name="Google Shape;163;p20"/>
          <p:cNvCxnSpPr/>
          <p:nvPr/>
        </p:nvCxnSpPr>
        <p:spPr>
          <a:xfrm flipH="1">
            <a:off x="5019500" y="2264275"/>
            <a:ext cx="12000" cy="153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/>
          <p:nvPr/>
        </p:nvCxnSpPr>
        <p:spPr>
          <a:xfrm rot="10800000">
            <a:off x="5019500" y="3804175"/>
            <a:ext cx="16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/>
          <p:nvPr/>
        </p:nvSpPr>
        <p:spPr>
          <a:xfrm>
            <a:off x="5243013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6297788" y="3399138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6297788" y="2476713"/>
            <a:ext cx="180600" cy="192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5243013" y="3399138"/>
            <a:ext cx="180600" cy="192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0"/>
          <p:cNvCxnSpPr/>
          <p:nvPr/>
        </p:nvCxnSpPr>
        <p:spPr>
          <a:xfrm>
            <a:off x="4879350" y="2801725"/>
            <a:ext cx="1570200" cy="11730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Re-Revisited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11700" y="1266325"/>
            <a:ext cx="8520600" cy="16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XOR</a:t>
            </a:r>
            <a:r>
              <a:rPr lang="en"/>
              <a:t>(x</a:t>
            </a:r>
            <a:r>
              <a:rPr baseline="-25000" lang="en"/>
              <a:t>1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) = </a:t>
            </a:r>
            <a:r>
              <a:rPr b="1" lang="en"/>
              <a:t>OR</a:t>
            </a:r>
            <a:r>
              <a:rPr lang="en"/>
              <a:t>( </a:t>
            </a:r>
            <a:r>
              <a:rPr b="1" lang="en"/>
              <a:t>AND</a:t>
            </a:r>
            <a:r>
              <a:rPr lang="en"/>
              <a:t>(x</a:t>
            </a:r>
            <a:r>
              <a:rPr baseline="-25000" lang="en"/>
              <a:t>1</a:t>
            </a:r>
            <a:r>
              <a:rPr lang="en"/>
              <a:t> = 0 , x</a:t>
            </a:r>
            <a:r>
              <a:rPr baseline="-25000" lang="en"/>
              <a:t>2</a:t>
            </a:r>
            <a:r>
              <a:rPr lang="en"/>
              <a:t> = 1), </a:t>
            </a:r>
            <a:r>
              <a:rPr b="1" lang="en"/>
              <a:t>AND</a:t>
            </a:r>
            <a:r>
              <a:rPr lang="en"/>
              <a:t>(x</a:t>
            </a:r>
            <a:r>
              <a:rPr baseline="-25000" lang="en"/>
              <a:t>1</a:t>
            </a:r>
            <a:r>
              <a:rPr lang="en"/>
              <a:t> = 1 , x</a:t>
            </a:r>
            <a:r>
              <a:rPr baseline="-25000" lang="en"/>
              <a:t>2</a:t>
            </a:r>
            <a:r>
              <a:rPr lang="en"/>
              <a:t> = 0))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= (x</a:t>
            </a:r>
            <a:r>
              <a:rPr baseline="-25000" lang="en"/>
              <a:t>1</a:t>
            </a:r>
            <a:r>
              <a:rPr lang="en"/>
              <a:t> = 0 ⋀ x</a:t>
            </a:r>
            <a:r>
              <a:rPr baseline="-25000" lang="en"/>
              <a:t>2</a:t>
            </a:r>
            <a:r>
              <a:rPr lang="en"/>
              <a:t> = 1) ⋁ (x</a:t>
            </a:r>
            <a:r>
              <a:rPr baseline="-25000" lang="en"/>
              <a:t>1</a:t>
            </a:r>
            <a:r>
              <a:rPr lang="en"/>
              <a:t> = 1 ⋀ x</a:t>
            </a:r>
            <a:r>
              <a:rPr baseline="-25000" lang="en"/>
              <a:t>2</a:t>
            </a:r>
            <a:r>
              <a:rPr lang="en"/>
              <a:t> =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= h</a:t>
            </a:r>
            <a:r>
              <a:rPr baseline="-25000" lang="en"/>
              <a:t>1</a:t>
            </a:r>
            <a:r>
              <a:rPr lang="en"/>
              <a:t> ⋁  h</a:t>
            </a:r>
            <a:r>
              <a:rPr baseline="-25000" lang="en"/>
              <a:t>2</a:t>
            </a:r>
            <a:endParaRPr/>
          </a:p>
        </p:txBody>
      </p:sp>
      <p:graphicFrame>
        <p:nvGraphicFramePr>
          <p:cNvPr id="176" name="Google Shape;176;p21"/>
          <p:cNvGraphicFramePr/>
          <p:nvPr/>
        </p:nvGraphicFramePr>
        <p:xfrm>
          <a:off x="3506563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{43E3BB29-B54C-4FF7-BB97-0AF02AF7B35B}</a:tableStyleId>
              </a:tblPr>
              <a:tblGrid>
                <a:gridCol w="426175"/>
                <a:gridCol w="426175"/>
                <a:gridCol w="426175"/>
                <a:gridCol w="426175"/>
                <a:gridCol w="4261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