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4" r:id="rId3"/>
    <p:sldId id="266" r:id="rId4"/>
    <p:sldId id="388" r:id="rId5"/>
    <p:sldId id="268" r:id="rId6"/>
    <p:sldId id="391" r:id="rId7"/>
    <p:sldId id="330" r:id="rId8"/>
    <p:sldId id="442" r:id="rId9"/>
    <p:sldId id="389" r:id="rId10"/>
    <p:sldId id="392" r:id="rId11"/>
    <p:sldId id="443" r:id="rId12"/>
    <p:sldId id="332" r:id="rId13"/>
    <p:sldId id="444" r:id="rId14"/>
    <p:sldId id="356" r:id="rId15"/>
    <p:sldId id="445" r:id="rId16"/>
    <p:sldId id="372" r:id="rId17"/>
    <p:sldId id="337" r:id="rId18"/>
    <p:sldId id="446" r:id="rId19"/>
    <p:sldId id="338" r:id="rId20"/>
    <p:sldId id="447" r:id="rId21"/>
    <p:sldId id="339" r:id="rId22"/>
    <p:sldId id="448" r:id="rId23"/>
    <p:sldId id="413" r:id="rId24"/>
    <p:sldId id="449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82703" autoAdjust="0"/>
  </p:normalViewPr>
  <p:slideViewPr>
    <p:cSldViewPr>
      <p:cViewPr varScale="1">
        <p:scale>
          <a:sx n="75" d="100"/>
          <a:sy n="75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5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8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6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92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42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63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3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3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0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-ssm&#25972;&#21512;&#20043;&#32534;&#20889;Spring&#26694;&#2655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-ssm&#25972;&#21512;&#20043;&#32534;&#20889;SpringMVC&#26694;&#2655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-ssm&#25972;&#21512;&#20043;Spring&#25972;&#21512;SpringMVC&#30340;&#26694;&#2655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-ssm&#25972;&#21512;&#20043;&#32534;&#20889;MyBatis&#26694;&#2655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-ssm&#25972;&#21512;&#20043;&#32534;&#20889;MyBatis&#26694;&#26550;&#27979;&#35797;&#20445;&#23384;&#30340;&#26041;&#27861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-ssm&#25972;&#21512;&#20043;Spring&#25972;&#21512;MyBatis&#26694;&#2655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-ssm&#25972;&#21512;&#20043;Spring&#25972;&#21512;MyBatis&#26694;&#26550;&#37197;&#32622;&#20107;&#21153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-ssm&#25972;&#21512;&#35828;&#26126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-ssm&#25972;&#21512;&#20043;&#25645;&#24314;&#29615;&#22659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SpringMVC-03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框架的配置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2755238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相关配置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43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框架配置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</a:rPr>
              <a:t>框架配置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2755238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整合环境搭建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框架配置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99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整合配置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</a:rPr>
              <a:t>整合</a:t>
            </a:r>
            <a:r>
              <a:rPr lang="en-US" altLang="zh-CN" dirty="0" err="1" smtClean="0">
                <a:solidFill>
                  <a:schemeClr val="bg1"/>
                </a:solidFill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</a:rPr>
              <a:t>配置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0" y="2755238"/>
            <a:ext cx="567251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整合环境搭建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58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971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Spring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整合</a:t>
            </a:r>
            <a:endParaRPr lang="en-US" altLang="zh-CN" sz="2400" dirty="0"/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2749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框架测试保存的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框架配置事务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800201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002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0" y="2755238"/>
            <a:ext cx="567251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整合环境搭建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78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框架测试保存的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框架测试保存的方法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测试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3816409" cy="975256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SSM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整合需求和环境搭建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熟练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SSM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框架整合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框架测试保存的方法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0" y="2755238"/>
            <a:ext cx="567251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框架测试保存的方法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28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框架掌握程度：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</a:rPr>
              <a:t>整合</a:t>
            </a:r>
            <a:r>
              <a:rPr lang="en-US" altLang="zh-CN" dirty="0" err="1" smtClean="0">
                <a:solidFill>
                  <a:schemeClr val="bg1"/>
                </a:solidFill>
              </a:rPr>
              <a:t>MyBatis</a:t>
            </a:r>
            <a:r>
              <a:rPr lang="zh-CN" altLang="en-US" dirty="0" smtClean="0">
                <a:solidFill>
                  <a:schemeClr val="bg1"/>
                </a:solidFill>
              </a:rPr>
              <a:t>框架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0" y="2755238"/>
            <a:ext cx="567251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框架配置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88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框架配置事务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框架配置事务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实务配置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1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框架配置事务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0" y="2755238"/>
            <a:ext cx="567251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框架配置事务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54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1. SSM</a:t>
            </a:r>
            <a:r>
              <a:rPr lang="zh-CN" altLang="en-US" sz="2000" dirty="0" smtClean="0"/>
              <a:t>整合需求和环境搭建</a:t>
            </a:r>
            <a:endParaRPr lang="zh-CN" altLang="en-US" sz="2000" dirty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2. 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SpringMVC</a:t>
            </a:r>
            <a:r>
              <a:rPr lang="zh-CN" altLang="en-US" sz="2000" dirty="0" smtClean="0"/>
              <a:t>整合</a:t>
            </a:r>
            <a:endParaRPr lang="en-US" altLang="zh-CN" sz="2000" dirty="0" smtClean="0"/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3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MyBatis</a:t>
            </a:r>
            <a:r>
              <a:rPr lang="zh-CN" altLang="en-US" sz="2000" dirty="0" smtClean="0"/>
              <a:t>整合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/>
              <a:t>SSM</a:t>
            </a:r>
            <a:r>
              <a:rPr lang="zh-CN" altLang="en-US" sz="2400" dirty="0"/>
              <a:t>整合需求和环境搭建</a:t>
            </a: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整合说明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整合之搭建环境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23458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23458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整合说明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整合思路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整合思路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简述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整合思路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整合说明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23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框架整合的环境搭建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整合环境搭建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整合之搭建环境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2755238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整合环境搭建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01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428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整合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SpringMVC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346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整合之编写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的框架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584176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58417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10188</TotalTime>
  <Words>707</Words>
  <Application>Microsoft Office PowerPoint</Application>
  <PresentationFormat>全屏显示(4:3)</PresentationFormat>
  <Paragraphs>223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ssm整合说明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zby</cp:lastModifiedBy>
  <cp:revision>2040</cp:revision>
  <dcterms:created xsi:type="dcterms:W3CDTF">2015-06-29T07:19:00Z</dcterms:created>
  <dcterms:modified xsi:type="dcterms:W3CDTF">2018-08-04T09:01:36Z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