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333" r:id="rId3"/>
    <p:sldId id="281" r:id="rId4"/>
    <p:sldId id="290" r:id="rId5"/>
    <p:sldId id="282" r:id="rId6"/>
    <p:sldId id="332" r:id="rId7"/>
    <p:sldId id="272" r:id="rId8"/>
    <p:sldId id="277" r:id="rId9"/>
  </p:sldIdLst>
  <p:sldSz cx="12192000" cy="6858000"/>
  <p:notesSz cx="6858000" cy="9144000"/>
  <p:embeddedFontLst>
    <p:embeddedFont>
      <p:font typeface="xiaowei" panose="02010600030101010101" charset="-122"/>
      <p:regular r:id="rId10"/>
    </p:embeddedFont>
    <p:embeddedFont>
      <p:font typeface="等线" panose="02010600030101010101" pitchFamily="2" charset="-122"/>
      <p:regular r:id="rId11"/>
      <p:bold r:id="rId12"/>
    </p:embeddedFont>
    <p:embeddedFont>
      <p:font typeface="华文隶书" panose="02010800040101010101" pitchFamily="2" charset="-122"/>
      <p:regular r:id="rId1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EC8"/>
    <a:srgbClr val="ECC09C"/>
    <a:srgbClr val="E8B487"/>
    <a:srgbClr val="F2AA72"/>
    <a:srgbClr val="EE8942"/>
    <a:srgbClr val="ECC19E"/>
    <a:srgbClr val="F1C9AD"/>
    <a:srgbClr val="F3D2BB"/>
    <a:srgbClr val="F8E4D4"/>
    <a:srgbClr val="F9F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F83798-40EC-4CA6-AC2B-BF5DF12A906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2020/7/2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97B7633-5BCB-42BA-86B1-2957ED392D91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F83798-40EC-4CA6-AC2B-BF5DF12A906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2020/7/2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97B7633-5BCB-42BA-86B1-2957ED392D91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669775"/>
            <a:ext cx="12192000" cy="2852530"/>
          </a:xfrm>
          <a:prstGeom prst="rect">
            <a:avLst/>
          </a:prstGeom>
          <a:solidFill>
            <a:schemeClr val="accent2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42555" y="5907405"/>
            <a:ext cx="3180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9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报告人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9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：彭康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891" y="1669775"/>
            <a:ext cx="4348064" cy="284259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682481" y="1669775"/>
            <a:ext cx="4502427" cy="2842592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15790" y="4911725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个人项目报告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0" b="95548" l="25513" r="85769">
                        <a14:foregroundMark x1="46795" y1="94178" x2="46795" y2="94178"/>
                        <a14:foregroundMark x1="58077" y1="95091" x2="58077" y2="95091"/>
                        <a14:foregroundMark x1="47821" y1="95890" x2="47821" y2="95890"/>
                        <a14:foregroundMark x1="52051" y1="51256" x2="52051" y2="51256"/>
                        <a14:foregroundMark x1="59231" y1="50114" x2="59231" y2="50114"/>
                        <a14:foregroundMark x1="27308" y1="70548" x2="27308" y2="70548"/>
                        <a14:foregroundMark x1="84615" y1="86416" x2="84615" y2="86416"/>
                        <a14:foregroundMark x1="25641" y1="92123" x2="25641" y2="92123"/>
                        <a14:foregroundMark x1="85000" y1="59817" x2="85000" y2="59817"/>
                        <a14:foregroundMark x1="85769" y1="84475" x2="85769" y2="84475"/>
                        <a14:backgroundMark x1="32821" y1="57991" x2="32821" y2="57991"/>
                        <a14:backgroundMark x1="35128" y1="55023" x2="31923" y2="59475"/>
                        <a14:backgroundMark x1="41667" y1="54452" x2="41667" y2="54452"/>
                        <a14:backgroundMark x1="43718" y1="55479" x2="43718" y2="55479"/>
                        <a14:backgroundMark x1="43077" y1="57192" x2="43077" y2="57192"/>
                        <a14:backgroundMark x1="43974" y1="58790" x2="43974" y2="58790"/>
                        <a14:backgroundMark x1="33846" y1="66781" x2="33846" y2="66781"/>
                        <a14:backgroundMark x1="31538" y1="66781" x2="31538" y2="66781"/>
                        <a14:backgroundMark x1="34615" y1="67352" x2="34615" y2="67352"/>
                        <a14:backgroundMark x1="48462" y1="93950" x2="48462" y2="93950"/>
                        <a14:backgroundMark x1="42564" y1="51941" x2="42564" y2="51941"/>
                        <a14:backgroundMark x1="47692" y1="51598" x2="47692" y2="51598"/>
                        <a14:backgroundMark x1="45769" y1="51484" x2="45769" y2="51484"/>
                        <a14:backgroundMark x1="47692" y1="53653" x2="47692" y2="53653"/>
                        <a14:backgroundMark x1="43590" y1="51256" x2="43590" y2="51256"/>
                        <a14:backgroundMark x1="45513" y1="51256" x2="45513" y2="51256"/>
                        <a14:backgroundMark x1="68718" y1="52055" x2="68718" y2="52055"/>
                        <a14:backgroundMark x1="67051" y1="51712" x2="67051" y2="51712"/>
                        <a14:backgroundMark x1="65128" y1="51027" x2="65128" y2="51027"/>
                        <a14:backgroundMark x1="70897" y1="54110" x2="70897" y2="54110"/>
                        <a14:backgroundMark x1="29744" y1="65753" x2="29744" y2="65753"/>
                        <a14:backgroundMark x1="31667" y1="74543" x2="31667" y2="74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47" t="47681" r="10991" b="2609"/>
          <a:stretch>
            <a:fillRect/>
          </a:stretch>
        </p:blipFill>
        <p:spPr>
          <a:xfrm>
            <a:off x="10453554" y="0"/>
            <a:ext cx="1597478" cy="13200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8" b="89805" l="3462" r="98718">
                        <a14:foregroundMark x1="27564" y1="11135" x2="27564" y2="11135"/>
                        <a14:foregroundMark x1="32692" y1="6508" x2="32692" y2="6508"/>
                        <a14:foregroundMark x1="33205" y1="2603" x2="33205" y2="2603"/>
                        <a14:foregroundMark x1="7564" y1="59581" x2="7564" y2="59581"/>
                        <a14:foregroundMark x1="9103" y1="56688" x2="9103" y2="56688"/>
                        <a14:foregroundMark x1="3462" y1="60882" x2="3462" y2="60882"/>
                        <a14:foregroundMark x1="92308" y1="42589" x2="92308" y2="42589"/>
                        <a14:foregroundMark x1="70769" y1="70427" x2="70769" y2="70427"/>
                        <a14:foregroundMark x1="51410" y1="70716" x2="51410" y2="70716"/>
                        <a14:foregroundMark x1="98718" y1="42299" x2="98718" y2="42299"/>
                        <a14:foregroundMark x1="32436" y1="1591" x2="32436" y2="1591"/>
                        <a14:foregroundMark x1="35513" y1="868" x2="35513" y2="8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5377"/>
            <a:ext cx="1970363" cy="330973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43960" y="2586990"/>
            <a:ext cx="4703445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3200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本次项目我负责实现用户订单界面，和主界面的下拉刷新功能</a:t>
            </a:r>
          </a:p>
          <a:p>
            <a:pPr algn="l"/>
            <a:endParaRPr lang="zh-CN" altLang="en-US" sz="2800" dirty="0">
              <a:solidFill>
                <a:schemeClr val="bg2">
                  <a:lumMod val="10000"/>
                  <a:alpha val="79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l"/>
            <a:endParaRPr lang="zh-CN" altLang="en-US" sz="2800" dirty="0">
              <a:solidFill>
                <a:schemeClr val="bg2">
                  <a:lumMod val="10000"/>
                  <a:alpha val="79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8" b="89805" l="3462" r="98718">
                        <a14:foregroundMark x1="27564" y1="11135" x2="27564" y2="11135"/>
                        <a14:foregroundMark x1="32692" y1="6508" x2="32692" y2="6508"/>
                        <a14:foregroundMark x1="33205" y1="2603" x2="33205" y2="2603"/>
                        <a14:foregroundMark x1="7564" y1="59581" x2="7564" y2="59581"/>
                        <a14:foregroundMark x1="9103" y1="56688" x2="9103" y2="56688"/>
                        <a14:foregroundMark x1="3462" y1="60882" x2="3462" y2="60882"/>
                        <a14:foregroundMark x1="92308" y1="42589" x2="92308" y2="42589"/>
                        <a14:foregroundMark x1="70769" y1="70427" x2="70769" y2="70427"/>
                        <a14:foregroundMark x1="51410" y1="70716" x2="51410" y2="70716"/>
                        <a14:foregroundMark x1="98718" y1="42299" x2="98718" y2="42299"/>
                        <a14:foregroundMark x1="32436" y1="1591" x2="32436" y2="1591"/>
                        <a14:foregroundMark x1="35513" y1="868" x2="35513" y2="8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6807"/>
            <a:ext cx="1970363" cy="330973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565" y="3428999"/>
            <a:ext cx="1970363" cy="3429001"/>
          </a:xfrm>
          <a:prstGeom prst="rect">
            <a:avLst/>
          </a:prstGeom>
          <a:solidFill>
            <a:srgbClr val="F9F7E2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126386" y="130481"/>
            <a:ext cx="4077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  <a:alpha val="79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  </a:t>
            </a:r>
            <a:r>
              <a:rPr lang="zh-CN" altLang="en-US" sz="4400" dirty="0">
                <a:solidFill>
                  <a:srgbClr val="E7E6E6">
                    <a:lumMod val="10000"/>
                    <a:alpha val="79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订单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  <a:alpha val="79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界面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000" b="95548" l="25513" r="85769">
                        <a14:foregroundMark x1="46795" y1="94178" x2="46795" y2="94178"/>
                        <a14:foregroundMark x1="58077" y1="95091" x2="58077" y2="95091"/>
                        <a14:foregroundMark x1="47821" y1="95890" x2="47821" y2="95890"/>
                        <a14:foregroundMark x1="52051" y1="51256" x2="52051" y2="51256"/>
                        <a14:foregroundMark x1="59231" y1="50114" x2="59231" y2="50114"/>
                        <a14:foregroundMark x1="27308" y1="70548" x2="27308" y2="70548"/>
                        <a14:foregroundMark x1="84615" y1="86416" x2="84615" y2="86416"/>
                        <a14:foregroundMark x1="25641" y1="92123" x2="25641" y2="92123"/>
                        <a14:foregroundMark x1="85000" y1="59817" x2="85000" y2="59817"/>
                        <a14:foregroundMark x1="85769" y1="84475" x2="85769" y2="84475"/>
                        <a14:backgroundMark x1="32821" y1="57991" x2="32821" y2="57991"/>
                        <a14:backgroundMark x1="35128" y1="55023" x2="31923" y2="59475"/>
                        <a14:backgroundMark x1="41667" y1="54452" x2="41667" y2="54452"/>
                        <a14:backgroundMark x1="43718" y1="55479" x2="43718" y2="55479"/>
                        <a14:backgroundMark x1="43077" y1="57192" x2="43077" y2="57192"/>
                        <a14:backgroundMark x1="43974" y1="58790" x2="43974" y2="58790"/>
                        <a14:backgroundMark x1="33846" y1="66781" x2="33846" y2="66781"/>
                        <a14:backgroundMark x1="31538" y1="66781" x2="31538" y2="66781"/>
                        <a14:backgroundMark x1="34615" y1="67352" x2="34615" y2="67352"/>
                        <a14:backgroundMark x1="48462" y1="93950" x2="48462" y2="93950"/>
                        <a14:backgroundMark x1="42564" y1="51941" x2="42564" y2="51941"/>
                        <a14:backgroundMark x1="47692" y1="51598" x2="47692" y2="51598"/>
                        <a14:backgroundMark x1="45769" y1="51484" x2="45769" y2="51484"/>
                        <a14:backgroundMark x1="47692" y1="53653" x2="47692" y2="53653"/>
                        <a14:backgroundMark x1="43590" y1="51256" x2="43590" y2="51256"/>
                        <a14:backgroundMark x1="45513" y1="51256" x2="45513" y2="51256"/>
                        <a14:backgroundMark x1="68718" y1="52055" x2="68718" y2="52055"/>
                        <a14:backgroundMark x1="67051" y1="51712" x2="67051" y2="51712"/>
                        <a14:backgroundMark x1="65128" y1="51027" x2="65128" y2="51027"/>
                        <a14:backgroundMark x1="70897" y1="54110" x2="70897" y2="54110"/>
                        <a14:backgroundMark x1="29744" y1="65753" x2="29744" y2="65753"/>
                        <a14:backgroundMark x1="31667" y1="74543" x2="31667" y2="74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47" t="47681" r="10991" b="2609"/>
          <a:stretch>
            <a:fillRect/>
          </a:stretch>
        </p:blipFill>
        <p:spPr>
          <a:xfrm>
            <a:off x="10464984" y="0"/>
            <a:ext cx="1597478" cy="132003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0383078" y="0"/>
            <a:ext cx="1808922" cy="1391476"/>
          </a:xfrm>
          <a:prstGeom prst="rect">
            <a:avLst/>
          </a:prstGeom>
          <a:solidFill>
            <a:srgbClr val="F9F7E2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642220" y="898652"/>
            <a:ext cx="4897932" cy="0"/>
          </a:xfrm>
          <a:prstGeom prst="line">
            <a:avLst/>
          </a:prstGeom>
          <a:ln w="12700">
            <a:solidFill>
              <a:schemeClr val="bg2">
                <a:lumMod val="10000"/>
                <a:alpha val="7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截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3175" y="898652"/>
            <a:ext cx="3790950" cy="5494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8" b="89805" l="3462" r="98718">
                        <a14:foregroundMark x1="27564" y1="11135" x2="27564" y2="11135"/>
                        <a14:foregroundMark x1="32692" y1="6508" x2="32692" y2="6508"/>
                        <a14:foregroundMark x1="33205" y1="2603" x2="33205" y2="2603"/>
                        <a14:foregroundMark x1="7564" y1="59581" x2="7564" y2="59581"/>
                        <a14:foregroundMark x1="9103" y1="56688" x2="9103" y2="56688"/>
                        <a14:foregroundMark x1="3462" y1="60882" x2="3462" y2="60882"/>
                        <a14:foregroundMark x1="92308" y1="42589" x2="92308" y2="42589"/>
                        <a14:foregroundMark x1="70769" y1="70427" x2="70769" y2="70427"/>
                        <a14:foregroundMark x1="51410" y1="70716" x2="51410" y2="70716"/>
                        <a14:foregroundMark x1="98718" y1="42299" x2="98718" y2="42299"/>
                        <a14:foregroundMark x1="32436" y1="1591" x2="32436" y2="1591"/>
                        <a14:foregroundMark x1="35513" y1="868" x2="35513" y2="8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6807"/>
            <a:ext cx="1970363" cy="3309732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716557" y="267641"/>
            <a:ext cx="47594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  <a:alpha val="79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  <a:alpha val="79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订单界面说明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000" b="95548" l="25513" r="85769">
                        <a14:foregroundMark x1="46795" y1="94178" x2="46795" y2="94178"/>
                        <a14:foregroundMark x1="58077" y1="95091" x2="58077" y2="95091"/>
                        <a14:foregroundMark x1="47821" y1="95890" x2="47821" y2="95890"/>
                        <a14:foregroundMark x1="52051" y1="51256" x2="52051" y2="51256"/>
                        <a14:foregroundMark x1="59231" y1="50114" x2="59231" y2="50114"/>
                        <a14:foregroundMark x1="27308" y1="70548" x2="27308" y2="70548"/>
                        <a14:foregroundMark x1="84615" y1="86416" x2="84615" y2="86416"/>
                        <a14:foregroundMark x1="25641" y1="92123" x2="25641" y2="92123"/>
                        <a14:foregroundMark x1="85000" y1="59817" x2="85000" y2="59817"/>
                        <a14:foregroundMark x1="85769" y1="84475" x2="85769" y2="84475"/>
                        <a14:backgroundMark x1="32821" y1="57991" x2="32821" y2="57991"/>
                        <a14:backgroundMark x1="35128" y1="55023" x2="31923" y2="59475"/>
                        <a14:backgroundMark x1="41667" y1="54452" x2="41667" y2="54452"/>
                        <a14:backgroundMark x1="43718" y1="55479" x2="43718" y2="55479"/>
                        <a14:backgroundMark x1="43077" y1="57192" x2="43077" y2="57192"/>
                        <a14:backgroundMark x1="43974" y1="58790" x2="43974" y2="58790"/>
                        <a14:backgroundMark x1="33846" y1="66781" x2="33846" y2="66781"/>
                        <a14:backgroundMark x1="31538" y1="66781" x2="31538" y2="66781"/>
                        <a14:backgroundMark x1="34615" y1="67352" x2="34615" y2="67352"/>
                        <a14:backgroundMark x1="48462" y1="93950" x2="48462" y2="93950"/>
                        <a14:backgroundMark x1="42564" y1="51941" x2="42564" y2="51941"/>
                        <a14:backgroundMark x1="47692" y1="51598" x2="47692" y2="51598"/>
                        <a14:backgroundMark x1="45769" y1="51484" x2="45769" y2="51484"/>
                        <a14:backgroundMark x1="47692" y1="53653" x2="47692" y2="53653"/>
                        <a14:backgroundMark x1="43590" y1="51256" x2="43590" y2="51256"/>
                        <a14:backgroundMark x1="45513" y1="51256" x2="45513" y2="51256"/>
                        <a14:backgroundMark x1="68718" y1="52055" x2="68718" y2="52055"/>
                        <a14:backgroundMark x1="67051" y1="51712" x2="67051" y2="51712"/>
                        <a14:backgroundMark x1="65128" y1="51027" x2="65128" y2="51027"/>
                        <a14:backgroundMark x1="70897" y1="54110" x2="70897" y2="54110"/>
                        <a14:backgroundMark x1="29744" y1="65753" x2="29744" y2="65753"/>
                        <a14:backgroundMark x1="31667" y1="74543" x2="31667" y2="74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47" t="47681" r="10991" b="2609"/>
          <a:stretch>
            <a:fillRect/>
          </a:stretch>
        </p:blipFill>
        <p:spPr>
          <a:xfrm>
            <a:off x="10464984" y="0"/>
            <a:ext cx="1597478" cy="1320030"/>
          </a:xfrm>
          <a:prstGeom prst="rect">
            <a:avLst/>
          </a:prstGeom>
        </p:spPr>
      </p:pic>
      <p:cxnSp>
        <p:nvCxnSpPr>
          <p:cNvPr id="36" name="直接连接符 35"/>
          <p:cNvCxnSpPr/>
          <p:nvPr/>
        </p:nvCxnSpPr>
        <p:spPr>
          <a:xfrm>
            <a:off x="3642220" y="898652"/>
            <a:ext cx="4897932" cy="0"/>
          </a:xfrm>
          <a:prstGeom prst="line">
            <a:avLst/>
          </a:prstGeom>
          <a:ln w="12700">
            <a:solidFill>
              <a:schemeClr val="bg2">
                <a:lumMod val="10000"/>
                <a:alpha val="7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939415" y="2680335"/>
            <a:ext cx="686625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界面</a:t>
            </a:r>
            <a:r>
              <a:rPr lang="zh-CN" altLang="en-US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用了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Rectangle</a:t>
            </a:r>
            <a:r>
              <a:rPr lang="zh-CN" altLang="en-US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实现，界面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是仿造美团外卖的</a:t>
            </a:r>
            <a:r>
              <a:rPr lang="zh-CN" altLang="en-US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订单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界面：有用户地址、姓名、联系电话、用户点了什么餐品、什么价格、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送达时间等 。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8" b="89805" l="3462" r="98718">
                        <a14:foregroundMark x1="27564" y1="11135" x2="27564" y2="11135"/>
                        <a14:foregroundMark x1="32692" y1="6508" x2="32692" y2="6508"/>
                        <a14:foregroundMark x1="33205" y1="2603" x2="33205" y2="2603"/>
                        <a14:foregroundMark x1="7564" y1="59581" x2="7564" y2="59581"/>
                        <a14:foregroundMark x1="9103" y1="56688" x2="9103" y2="56688"/>
                        <a14:foregroundMark x1="3462" y1="60882" x2="3462" y2="60882"/>
                        <a14:foregroundMark x1="92308" y1="42589" x2="92308" y2="42589"/>
                        <a14:foregroundMark x1="70769" y1="70427" x2="70769" y2="70427"/>
                        <a14:foregroundMark x1="51410" y1="70716" x2="51410" y2="70716"/>
                        <a14:foregroundMark x1="98718" y1="42299" x2="98718" y2="42299"/>
                        <a14:foregroundMark x1="32436" y1="1591" x2="32436" y2="1591"/>
                        <a14:foregroundMark x1="35513" y1="868" x2="35513" y2="8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5377"/>
            <a:ext cx="1970363" cy="3309732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218461" y="129211"/>
            <a:ext cx="40777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kern="1200" cap="none" spc="0" normalizeH="0" baseline="0" noProof="0" dirty="0">
                <a:solidFill>
                  <a:srgbClr val="E7E6E6">
                    <a:lumMod val="10000"/>
                    <a:alpha val="79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下拉刷新功能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000" b="95548" l="25513" r="85769">
                        <a14:foregroundMark x1="46795" y1="94178" x2="46795" y2="94178"/>
                        <a14:foregroundMark x1="58077" y1="95091" x2="58077" y2="95091"/>
                        <a14:foregroundMark x1="47821" y1="95890" x2="47821" y2="95890"/>
                        <a14:foregroundMark x1="52051" y1="51256" x2="52051" y2="51256"/>
                        <a14:foregroundMark x1="59231" y1="50114" x2="59231" y2="50114"/>
                        <a14:foregroundMark x1="27308" y1="70548" x2="27308" y2="70548"/>
                        <a14:foregroundMark x1="84615" y1="86416" x2="84615" y2="86416"/>
                        <a14:foregroundMark x1="25641" y1="92123" x2="25641" y2="92123"/>
                        <a14:foregroundMark x1="85000" y1="59817" x2="85000" y2="59817"/>
                        <a14:foregroundMark x1="85769" y1="84475" x2="85769" y2="84475"/>
                        <a14:backgroundMark x1="32821" y1="57991" x2="32821" y2="57991"/>
                        <a14:backgroundMark x1="35128" y1="55023" x2="31923" y2="59475"/>
                        <a14:backgroundMark x1="41667" y1="54452" x2="41667" y2="54452"/>
                        <a14:backgroundMark x1="43718" y1="55479" x2="43718" y2="55479"/>
                        <a14:backgroundMark x1="43077" y1="57192" x2="43077" y2="57192"/>
                        <a14:backgroundMark x1="43974" y1="58790" x2="43974" y2="58790"/>
                        <a14:backgroundMark x1="33846" y1="66781" x2="33846" y2="66781"/>
                        <a14:backgroundMark x1="31538" y1="66781" x2="31538" y2="66781"/>
                        <a14:backgroundMark x1="34615" y1="67352" x2="34615" y2="67352"/>
                        <a14:backgroundMark x1="48462" y1="93950" x2="48462" y2="93950"/>
                        <a14:backgroundMark x1="42564" y1="51941" x2="42564" y2="51941"/>
                        <a14:backgroundMark x1="47692" y1="51598" x2="47692" y2="51598"/>
                        <a14:backgroundMark x1="45769" y1="51484" x2="45769" y2="51484"/>
                        <a14:backgroundMark x1="47692" y1="53653" x2="47692" y2="53653"/>
                        <a14:backgroundMark x1="43590" y1="51256" x2="43590" y2="51256"/>
                        <a14:backgroundMark x1="45513" y1="51256" x2="45513" y2="51256"/>
                        <a14:backgroundMark x1="68718" y1="52055" x2="68718" y2="52055"/>
                        <a14:backgroundMark x1="67051" y1="51712" x2="67051" y2="51712"/>
                        <a14:backgroundMark x1="65128" y1="51027" x2="65128" y2="51027"/>
                        <a14:backgroundMark x1="70897" y1="54110" x2="70897" y2="54110"/>
                        <a14:backgroundMark x1="29744" y1="65753" x2="29744" y2="65753"/>
                        <a14:backgroundMark x1="31667" y1="74543" x2="31667" y2="74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47" t="47681" r="10991" b="2609"/>
          <a:stretch>
            <a:fillRect/>
          </a:stretch>
        </p:blipFill>
        <p:spPr>
          <a:xfrm>
            <a:off x="10453554" y="0"/>
            <a:ext cx="1597478" cy="1320030"/>
          </a:xfrm>
          <a:prstGeom prst="rect">
            <a:avLst/>
          </a:prstGeom>
        </p:spPr>
      </p:pic>
      <p:cxnSp>
        <p:nvCxnSpPr>
          <p:cNvPr id="36" name="直接连接符 35"/>
          <p:cNvCxnSpPr/>
          <p:nvPr/>
        </p:nvCxnSpPr>
        <p:spPr>
          <a:xfrm>
            <a:off x="3642220" y="898652"/>
            <a:ext cx="4897932" cy="0"/>
          </a:xfrm>
          <a:prstGeom prst="line">
            <a:avLst/>
          </a:prstGeom>
          <a:ln w="12700">
            <a:solidFill>
              <a:schemeClr val="bg2">
                <a:lumMod val="10000"/>
                <a:alpha val="7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[1PA$G~U31RVG_{24`U$ZM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8305" y="1645920"/>
            <a:ext cx="5943600" cy="5212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8" b="89805" l="3462" r="98718">
                        <a14:foregroundMark x1="27564" y1="11135" x2="27564" y2="11135"/>
                        <a14:foregroundMark x1="32692" y1="6508" x2="32692" y2="6508"/>
                        <a14:foregroundMark x1="33205" y1="2603" x2="33205" y2="2603"/>
                        <a14:foregroundMark x1="7564" y1="59581" x2="7564" y2="59581"/>
                        <a14:foregroundMark x1="9103" y1="56688" x2="9103" y2="56688"/>
                        <a14:foregroundMark x1="3462" y1="60882" x2="3462" y2="60882"/>
                        <a14:foregroundMark x1="92308" y1="42589" x2="92308" y2="42589"/>
                        <a14:foregroundMark x1="70769" y1="70427" x2="70769" y2="70427"/>
                        <a14:foregroundMark x1="51410" y1="70716" x2="51410" y2="70716"/>
                        <a14:foregroundMark x1="98718" y1="42299" x2="98718" y2="42299"/>
                        <a14:foregroundMark x1="32436" y1="1591" x2="32436" y2="1591"/>
                        <a14:foregroundMark x1="35513" y1="868" x2="35513" y2="8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6807"/>
            <a:ext cx="1970363" cy="330973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000" b="95548" l="25513" r="85769">
                        <a14:foregroundMark x1="46795" y1="94178" x2="46795" y2="94178"/>
                        <a14:foregroundMark x1="58077" y1="95091" x2="58077" y2="95091"/>
                        <a14:foregroundMark x1="47821" y1="95890" x2="47821" y2="95890"/>
                        <a14:foregroundMark x1="52051" y1="51256" x2="52051" y2="51256"/>
                        <a14:foregroundMark x1="59231" y1="50114" x2="59231" y2="50114"/>
                        <a14:foregroundMark x1="27308" y1="70548" x2="27308" y2="70548"/>
                        <a14:foregroundMark x1="84615" y1="86416" x2="84615" y2="86416"/>
                        <a14:foregroundMark x1="25641" y1="92123" x2="25641" y2="92123"/>
                        <a14:foregroundMark x1="85000" y1="59817" x2="85000" y2="59817"/>
                        <a14:foregroundMark x1="85769" y1="84475" x2="85769" y2="84475"/>
                        <a14:backgroundMark x1="32821" y1="57991" x2="32821" y2="57991"/>
                        <a14:backgroundMark x1="35128" y1="55023" x2="31923" y2="59475"/>
                        <a14:backgroundMark x1="41667" y1="54452" x2="41667" y2="54452"/>
                        <a14:backgroundMark x1="43718" y1="55479" x2="43718" y2="55479"/>
                        <a14:backgroundMark x1="43077" y1="57192" x2="43077" y2="57192"/>
                        <a14:backgroundMark x1="43974" y1="58790" x2="43974" y2="58790"/>
                        <a14:backgroundMark x1="33846" y1="66781" x2="33846" y2="66781"/>
                        <a14:backgroundMark x1="31538" y1="66781" x2="31538" y2="66781"/>
                        <a14:backgroundMark x1="34615" y1="67352" x2="34615" y2="67352"/>
                        <a14:backgroundMark x1="48462" y1="93950" x2="48462" y2="93950"/>
                        <a14:backgroundMark x1="42564" y1="51941" x2="42564" y2="51941"/>
                        <a14:backgroundMark x1="47692" y1="51598" x2="47692" y2="51598"/>
                        <a14:backgroundMark x1="45769" y1="51484" x2="45769" y2="51484"/>
                        <a14:backgroundMark x1="47692" y1="53653" x2="47692" y2="53653"/>
                        <a14:backgroundMark x1="43590" y1="51256" x2="43590" y2="51256"/>
                        <a14:backgroundMark x1="45513" y1="51256" x2="45513" y2="51256"/>
                        <a14:backgroundMark x1="68718" y1="52055" x2="68718" y2="52055"/>
                        <a14:backgroundMark x1="67051" y1="51712" x2="67051" y2="51712"/>
                        <a14:backgroundMark x1="65128" y1="51027" x2="65128" y2="51027"/>
                        <a14:backgroundMark x1="70897" y1="54110" x2="70897" y2="54110"/>
                        <a14:backgroundMark x1="29744" y1="65753" x2="29744" y2="65753"/>
                        <a14:backgroundMark x1="31667" y1="74543" x2="31667" y2="74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47" t="47681" r="10991" b="2609"/>
          <a:stretch>
            <a:fillRect/>
          </a:stretch>
        </p:blipFill>
        <p:spPr>
          <a:xfrm>
            <a:off x="10453554" y="0"/>
            <a:ext cx="1597478" cy="13200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8395" y="2563495"/>
            <a:ext cx="55359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我截出了本次项目的全部素材：</a:t>
            </a:r>
          </a:p>
          <a:p>
            <a:pPr algn="l"/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例如：</a:t>
            </a:r>
          </a:p>
          <a:p>
            <a:pPr algn="l"/>
            <a:endParaRPr lang="zh-CN" altLang="en-US" sz="2800" dirty="0">
              <a:solidFill>
                <a:schemeClr val="bg2">
                  <a:lumMod val="10000"/>
                  <a:alpha val="79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4" name="图片 3" descr="二哥面馆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2545" y="3654425"/>
            <a:ext cx="1396365" cy="1395095"/>
          </a:xfrm>
          <a:prstGeom prst="rect">
            <a:avLst/>
          </a:prstGeom>
        </p:spPr>
      </p:pic>
      <p:pic>
        <p:nvPicPr>
          <p:cNvPr id="5" name="图片 4" descr="回锅肉炒饭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0855" y="3655060"/>
            <a:ext cx="1371600" cy="1394460"/>
          </a:xfrm>
          <a:prstGeom prst="rect">
            <a:avLst/>
          </a:prstGeom>
        </p:spPr>
      </p:pic>
      <p:pic>
        <p:nvPicPr>
          <p:cNvPr id="6" name="图片 5" descr="辣子鸡盖饭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0770" y="3654425"/>
            <a:ext cx="1379220" cy="1379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8" b="89805" l="3462" r="98718">
                        <a14:foregroundMark x1="27564" y1="11135" x2="27564" y2="11135"/>
                        <a14:foregroundMark x1="32692" y1="6508" x2="32692" y2="6508"/>
                        <a14:foregroundMark x1="33205" y1="2603" x2="33205" y2="2603"/>
                        <a14:foregroundMark x1="7564" y1="59581" x2="7564" y2="59581"/>
                        <a14:foregroundMark x1="9103" y1="56688" x2="9103" y2="56688"/>
                        <a14:foregroundMark x1="3462" y1="60882" x2="3462" y2="60882"/>
                        <a14:foregroundMark x1="92308" y1="42589" x2="92308" y2="42589"/>
                        <a14:foregroundMark x1="70769" y1="70427" x2="70769" y2="70427"/>
                        <a14:foregroundMark x1="51410" y1="70716" x2="51410" y2="70716"/>
                        <a14:foregroundMark x1="98718" y1="42299" x2="98718" y2="42299"/>
                        <a14:foregroundMark x1="32436" y1="1591" x2="32436" y2="1591"/>
                        <a14:foregroundMark x1="35513" y1="868" x2="35513" y2="8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6807"/>
            <a:ext cx="1970363" cy="330973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565" y="3428999"/>
            <a:ext cx="1970363" cy="3429001"/>
          </a:xfrm>
          <a:prstGeom prst="rect">
            <a:avLst/>
          </a:prstGeom>
          <a:solidFill>
            <a:srgbClr val="F9F7E2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18461" y="129211"/>
            <a:ext cx="4077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olidFill>
                  <a:srgbClr val="E7E6E6">
                    <a:lumMod val="10000"/>
                    <a:alpha val="79000"/>
                  </a:srgbClr>
                </a:solidFill>
                <a:cs typeface="+mn-ea"/>
                <a:sym typeface="+mn-lt"/>
              </a:rPr>
              <a:t>经验总结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  <a:alpha val="79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000" b="95548" l="25513" r="85769">
                        <a14:foregroundMark x1="46795" y1="94178" x2="46795" y2="94178"/>
                        <a14:foregroundMark x1="58077" y1="95091" x2="58077" y2="95091"/>
                        <a14:foregroundMark x1="47821" y1="95890" x2="47821" y2="95890"/>
                        <a14:foregroundMark x1="52051" y1="51256" x2="52051" y2="51256"/>
                        <a14:foregroundMark x1="59231" y1="50114" x2="59231" y2="50114"/>
                        <a14:foregroundMark x1="27308" y1="70548" x2="27308" y2="70548"/>
                        <a14:foregroundMark x1="84615" y1="86416" x2="84615" y2="86416"/>
                        <a14:foregroundMark x1="25641" y1="92123" x2="25641" y2="92123"/>
                        <a14:foregroundMark x1="85000" y1="59817" x2="85000" y2="59817"/>
                        <a14:foregroundMark x1="85769" y1="84475" x2="85769" y2="84475"/>
                        <a14:backgroundMark x1="32821" y1="57991" x2="32821" y2="57991"/>
                        <a14:backgroundMark x1="35128" y1="55023" x2="31923" y2="59475"/>
                        <a14:backgroundMark x1="41667" y1="54452" x2="41667" y2="54452"/>
                        <a14:backgroundMark x1="43718" y1="55479" x2="43718" y2="55479"/>
                        <a14:backgroundMark x1="43077" y1="57192" x2="43077" y2="57192"/>
                        <a14:backgroundMark x1="43974" y1="58790" x2="43974" y2="58790"/>
                        <a14:backgroundMark x1="33846" y1="66781" x2="33846" y2="66781"/>
                        <a14:backgroundMark x1="31538" y1="66781" x2="31538" y2="66781"/>
                        <a14:backgroundMark x1="34615" y1="67352" x2="34615" y2="67352"/>
                        <a14:backgroundMark x1="48462" y1="93950" x2="48462" y2="93950"/>
                        <a14:backgroundMark x1="42564" y1="51941" x2="42564" y2="51941"/>
                        <a14:backgroundMark x1="47692" y1="51598" x2="47692" y2="51598"/>
                        <a14:backgroundMark x1="45769" y1="51484" x2="45769" y2="51484"/>
                        <a14:backgroundMark x1="47692" y1="53653" x2="47692" y2="53653"/>
                        <a14:backgroundMark x1="43590" y1="51256" x2="43590" y2="51256"/>
                        <a14:backgroundMark x1="45513" y1="51256" x2="45513" y2="51256"/>
                        <a14:backgroundMark x1="68718" y1="52055" x2="68718" y2="52055"/>
                        <a14:backgroundMark x1="67051" y1="51712" x2="67051" y2="51712"/>
                        <a14:backgroundMark x1="65128" y1="51027" x2="65128" y2="51027"/>
                        <a14:backgroundMark x1="70897" y1="54110" x2="70897" y2="54110"/>
                        <a14:backgroundMark x1="29744" y1="65753" x2="29744" y2="65753"/>
                        <a14:backgroundMark x1="31667" y1="74543" x2="31667" y2="74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47" t="47681" r="10991" b="2609"/>
          <a:stretch>
            <a:fillRect/>
          </a:stretch>
        </p:blipFill>
        <p:spPr>
          <a:xfrm>
            <a:off x="10464984" y="0"/>
            <a:ext cx="1597478" cy="132003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0383078" y="0"/>
            <a:ext cx="1808922" cy="1391476"/>
          </a:xfrm>
          <a:prstGeom prst="rect">
            <a:avLst/>
          </a:prstGeom>
          <a:solidFill>
            <a:srgbClr val="F9F7E2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642220" y="898652"/>
            <a:ext cx="4897932" cy="0"/>
          </a:xfrm>
          <a:prstGeom prst="line">
            <a:avLst/>
          </a:prstGeom>
          <a:ln w="12700">
            <a:solidFill>
              <a:schemeClr val="bg2">
                <a:lumMod val="10000"/>
                <a:alpha val="7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2538407" y="1756524"/>
            <a:ext cx="7134982" cy="3708685"/>
            <a:chOff x="2607288" y="1756524"/>
            <a:chExt cx="7330961" cy="3125098"/>
          </a:xfrm>
        </p:grpSpPr>
        <p:sp>
          <p:nvSpPr>
            <p:cNvPr id="15" name="任意多边形: 形状 14"/>
            <p:cNvSpPr/>
            <p:nvPr/>
          </p:nvSpPr>
          <p:spPr>
            <a:xfrm>
              <a:off x="2607288" y="1756524"/>
              <a:ext cx="1940165" cy="3125098"/>
            </a:xfrm>
            <a:custGeom>
              <a:avLst/>
              <a:gdLst>
                <a:gd name="connsiteX0" fmla="*/ 0 w 1940165"/>
                <a:gd name="connsiteY0" fmla="*/ 0 h 3125098"/>
                <a:gd name="connsiteX1" fmla="*/ 1940165 w 1940165"/>
                <a:gd name="connsiteY1" fmla="*/ 0 h 3125098"/>
                <a:gd name="connsiteX2" fmla="*/ 1940165 w 1940165"/>
                <a:gd name="connsiteY2" fmla="*/ 3125098 h 3125098"/>
                <a:gd name="connsiteX3" fmla="*/ 0 w 1940165"/>
                <a:gd name="connsiteY3" fmla="*/ 3125098 h 3125098"/>
                <a:gd name="connsiteX4" fmla="*/ 0 w 1940165"/>
                <a:gd name="connsiteY4" fmla="*/ 0 h 312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0165" h="3125098">
                  <a:moveTo>
                    <a:pt x="0" y="0"/>
                  </a:moveTo>
                  <a:lnTo>
                    <a:pt x="1940165" y="0"/>
                  </a:lnTo>
                  <a:lnTo>
                    <a:pt x="1940165" y="3125098"/>
                  </a:lnTo>
                  <a:lnTo>
                    <a:pt x="0" y="312509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22885" rIns="0" bIns="0" numCol="1" spcCol="1270" anchor="t" anchorCtr="0">
              <a:noAutofit/>
            </a:bodyPr>
            <a:lstStyle/>
            <a:p>
              <a:pPr marL="0" marR="0" lvl="0" indent="0" algn="l" defTabSz="2889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6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5302686" y="1756524"/>
              <a:ext cx="1940165" cy="3125098"/>
            </a:xfrm>
            <a:custGeom>
              <a:avLst/>
              <a:gdLst>
                <a:gd name="connsiteX0" fmla="*/ 0 w 1940165"/>
                <a:gd name="connsiteY0" fmla="*/ 0 h 3125098"/>
                <a:gd name="connsiteX1" fmla="*/ 1940165 w 1940165"/>
                <a:gd name="connsiteY1" fmla="*/ 0 h 3125098"/>
                <a:gd name="connsiteX2" fmla="*/ 1940165 w 1940165"/>
                <a:gd name="connsiteY2" fmla="*/ 3125098 h 3125098"/>
                <a:gd name="connsiteX3" fmla="*/ 0 w 1940165"/>
                <a:gd name="connsiteY3" fmla="*/ 3125098 h 3125098"/>
                <a:gd name="connsiteX4" fmla="*/ 0 w 1940165"/>
                <a:gd name="connsiteY4" fmla="*/ 0 h 312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0165" h="3125098">
                  <a:moveTo>
                    <a:pt x="0" y="0"/>
                  </a:moveTo>
                  <a:lnTo>
                    <a:pt x="1940165" y="0"/>
                  </a:lnTo>
                  <a:lnTo>
                    <a:pt x="1940165" y="3125098"/>
                  </a:lnTo>
                  <a:lnTo>
                    <a:pt x="0" y="312509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-19996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22885" rIns="0" bIns="0" numCol="1" spcCol="1270" anchor="t" anchorCtr="0">
              <a:noAutofit/>
            </a:bodyPr>
            <a:lstStyle/>
            <a:p>
              <a:pPr marL="0" marR="0" lvl="0" indent="0" algn="l" defTabSz="2889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6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7998084" y="1756524"/>
              <a:ext cx="1940165" cy="3125098"/>
            </a:xfrm>
            <a:custGeom>
              <a:avLst/>
              <a:gdLst>
                <a:gd name="connsiteX0" fmla="*/ 0 w 1940165"/>
                <a:gd name="connsiteY0" fmla="*/ 0 h 3125098"/>
                <a:gd name="connsiteX1" fmla="*/ 1940165 w 1940165"/>
                <a:gd name="connsiteY1" fmla="*/ 0 h 3125098"/>
                <a:gd name="connsiteX2" fmla="*/ 1940165 w 1940165"/>
                <a:gd name="connsiteY2" fmla="*/ 3125098 h 3125098"/>
                <a:gd name="connsiteX3" fmla="*/ 0 w 1940165"/>
                <a:gd name="connsiteY3" fmla="*/ 3125098 h 3125098"/>
                <a:gd name="connsiteX4" fmla="*/ 0 w 1940165"/>
                <a:gd name="connsiteY4" fmla="*/ 0 h 312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0165" h="3125098">
                  <a:moveTo>
                    <a:pt x="0" y="0"/>
                  </a:moveTo>
                  <a:lnTo>
                    <a:pt x="1940165" y="0"/>
                  </a:lnTo>
                  <a:lnTo>
                    <a:pt x="1940165" y="3125098"/>
                  </a:lnTo>
                  <a:lnTo>
                    <a:pt x="0" y="312509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-39996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22885" rIns="0" bIns="0" numCol="1" spcCol="1270" anchor="t" anchorCtr="0">
              <a:noAutofit/>
            </a:bodyPr>
            <a:lstStyle/>
            <a:p>
              <a:pPr marL="0" marR="0" lvl="0" indent="0" algn="l" defTabSz="2889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6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1" name="任意多边形: 形状 30"/>
          <p:cNvSpPr/>
          <p:nvPr/>
        </p:nvSpPr>
        <p:spPr>
          <a:xfrm>
            <a:off x="2284095" y="1550670"/>
            <a:ext cx="7071995" cy="4490085"/>
          </a:xfrm>
          <a:custGeom>
            <a:avLst/>
            <a:gdLst>
              <a:gd name="connsiteX0" fmla="*/ 0 w 2604249"/>
              <a:gd name="connsiteY0" fmla="*/ 130212 h 3125098"/>
              <a:gd name="connsiteX1" fmla="*/ 130212 w 2604249"/>
              <a:gd name="connsiteY1" fmla="*/ 0 h 3125098"/>
              <a:gd name="connsiteX2" fmla="*/ 2474037 w 2604249"/>
              <a:gd name="connsiteY2" fmla="*/ 0 h 3125098"/>
              <a:gd name="connsiteX3" fmla="*/ 2604249 w 2604249"/>
              <a:gd name="connsiteY3" fmla="*/ 130212 h 3125098"/>
              <a:gd name="connsiteX4" fmla="*/ 2604249 w 2604249"/>
              <a:gd name="connsiteY4" fmla="*/ 2994886 h 3125098"/>
              <a:gd name="connsiteX5" fmla="*/ 2474037 w 2604249"/>
              <a:gd name="connsiteY5" fmla="*/ 3125098 h 3125098"/>
              <a:gd name="connsiteX6" fmla="*/ 130212 w 2604249"/>
              <a:gd name="connsiteY6" fmla="*/ 3125098 h 3125098"/>
              <a:gd name="connsiteX7" fmla="*/ 0 w 2604249"/>
              <a:gd name="connsiteY7" fmla="*/ 2994886 h 3125098"/>
              <a:gd name="connsiteX8" fmla="*/ 0 w 2604249"/>
              <a:gd name="connsiteY8" fmla="*/ 130212 h 3125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4249" h="3125098">
                <a:moveTo>
                  <a:pt x="2495739" y="1"/>
                </a:moveTo>
                <a:cubicBezTo>
                  <a:pt x="2555667" y="1"/>
                  <a:pt x="2604249" y="69958"/>
                  <a:pt x="2604249" y="156255"/>
                </a:cubicBezTo>
                <a:lnTo>
                  <a:pt x="2604249" y="2968843"/>
                </a:lnTo>
                <a:cubicBezTo>
                  <a:pt x="2604249" y="3055140"/>
                  <a:pt x="2555667" y="3125097"/>
                  <a:pt x="2495739" y="3125097"/>
                </a:cubicBezTo>
                <a:lnTo>
                  <a:pt x="108510" y="3125097"/>
                </a:lnTo>
                <a:cubicBezTo>
                  <a:pt x="48582" y="3125097"/>
                  <a:pt x="0" y="3055140"/>
                  <a:pt x="0" y="2968843"/>
                </a:cubicBezTo>
                <a:lnTo>
                  <a:pt x="0" y="156255"/>
                </a:lnTo>
                <a:cubicBezTo>
                  <a:pt x="0" y="69958"/>
                  <a:pt x="48582" y="1"/>
                  <a:pt x="108510" y="1"/>
                </a:cubicBezTo>
                <a:lnTo>
                  <a:pt x="2495739" y="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2517" tIns="89155" rIns="115570" bIns="2083399" numCol="1" spcCol="1270" anchor="t" anchorCtr="0">
            <a:noAutofit/>
          </a:bodyPr>
          <a:lstStyle/>
          <a:p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    </a:t>
            </a:r>
          </a:p>
          <a:p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  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通过这次的项目我对</a:t>
            </a:r>
            <a:r>
              <a:rPr lang="en-US" altLang="zh-CN" sz="2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qml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写界面有了更深的理解，用</a:t>
            </a:r>
            <a:r>
              <a:rPr lang="en-US" altLang="zh-CN" sz="2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q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ml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写界面更加熟练了。</a:t>
            </a:r>
          </a:p>
          <a:p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  但是也认识到了自己的一些问题，编程能力还是不足，对于一些复杂的功能就不会去实现了。</a:t>
            </a:r>
          </a:p>
          <a:p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  通过这次项目我发现自己的</a:t>
            </a:r>
            <a:r>
              <a:rPr lang="zh-CN" altLang="en-US" sz="26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基础实在太差导致项目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工作量有点少。</a:t>
            </a:r>
          </a:p>
          <a:p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669775"/>
            <a:ext cx="12192000" cy="2852530"/>
          </a:xfrm>
          <a:prstGeom prst="rect">
            <a:avLst/>
          </a:prstGeom>
          <a:solidFill>
            <a:schemeClr val="accent2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539985" y="4660309"/>
            <a:ext cx="485692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  <a:alpha val="79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TANK YOU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  <a:alpha val="79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891" y="1669775"/>
            <a:ext cx="4348064" cy="284259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682481" y="1669775"/>
            <a:ext cx="4502427" cy="2842592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31024" y="5675972"/>
            <a:ext cx="2474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  <a:alpha val="79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汇报人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9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qwzjkwn">
      <a:majorFont>
        <a:latin typeface="xiaowei"/>
        <a:ea typeface="xiaowei"/>
        <a:cs typeface=""/>
      </a:majorFont>
      <a:minorFont>
        <a:latin typeface="xiaowei"/>
        <a:ea typeface="xiaow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800" dirty="0" smtClean="0">
            <a:solidFill>
              <a:schemeClr val="bg2">
                <a:lumMod val="10000"/>
                <a:alpha val="79000"/>
              </a:schemeClr>
            </a:solidFill>
            <a:latin typeface="华文隶书" panose="02010800040101010101" pitchFamily="2" charset="-122"/>
            <a:ea typeface="华文隶书" panose="0201080004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171</Words>
  <Application>Microsoft Office PowerPoint</Application>
  <PresentationFormat>宽屏</PresentationFormat>
  <Paragraphs>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Times New Roman</vt:lpstr>
      <vt:lpstr>xiaowei</vt:lpstr>
      <vt:lpstr>Arial</vt:lpstr>
      <vt:lpstr>宋体</vt:lpstr>
      <vt:lpstr>华文隶书</vt:lpstr>
      <vt:lpstr>等线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陈兆和</dc:creator>
  <cp:lastModifiedBy>zwp</cp:lastModifiedBy>
  <cp:revision>59</cp:revision>
  <dcterms:created xsi:type="dcterms:W3CDTF">2018-04-03T10:20:00Z</dcterms:created>
  <dcterms:modified xsi:type="dcterms:W3CDTF">2020-07-02T05:36:15Z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