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63" r:id="rId8"/>
    <p:sldId id="273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04843" y="43573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79251" y="3550283"/>
            <a:ext cx="5934220" cy="6223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老师：龚老师</a:t>
            </a:r>
          </a:p>
        </p:txBody>
      </p:sp>
      <p:sp>
        <p:nvSpPr>
          <p:cNvPr id="7" name="矩形 6"/>
          <p:cNvSpPr/>
          <p:nvPr/>
        </p:nvSpPr>
        <p:spPr>
          <a:xfrm>
            <a:off x="3879251" y="2556805"/>
            <a:ext cx="8448214" cy="8375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开源软件杯答辩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957850" y="3546200"/>
            <a:ext cx="7279718" cy="0"/>
          </a:xfrm>
          <a:prstGeom prst="line">
            <a:avLst/>
          </a:prstGeom>
          <a:ln w="28575">
            <a:solidFill>
              <a:srgbClr val="1C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-1" y="1085407"/>
            <a:ext cx="2591077" cy="4151873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1C50A2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2491892" y="2588618"/>
            <a:ext cx="198368" cy="245114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57750" y="4370173"/>
            <a:ext cx="2260239" cy="370765"/>
            <a:chOff x="4654427" y="4718860"/>
            <a:chExt cx="1688201" cy="276971"/>
          </a:xfrm>
        </p:grpSpPr>
        <p:grpSp>
          <p:nvGrpSpPr>
            <p:cNvPr id="23" name="组合 22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25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文本框 22"/>
            <p:cNvSpPr txBox="1"/>
            <p:nvPr/>
          </p:nvSpPr>
          <p:spPr>
            <a:xfrm>
              <a:off x="4949955" y="4733682"/>
              <a:ext cx="1392673" cy="25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汇报人：罗术林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06328" y="4362752"/>
            <a:ext cx="2704102" cy="370959"/>
            <a:chOff x="6395842" y="4718860"/>
            <a:chExt cx="2019658" cy="276971"/>
          </a:xfrm>
        </p:grpSpPr>
        <p:grpSp>
          <p:nvGrpSpPr>
            <p:cNvPr id="19" name="组合 18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21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" name="文本框 27"/>
            <p:cNvSpPr txBox="1"/>
            <p:nvPr/>
          </p:nvSpPr>
          <p:spPr>
            <a:xfrm>
              <a:off x="6672564" y="4728205"/>
              <a:ext cx="1742936" cy="25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学号：</a:t>
              </a:r>
              <a:r>
                <a: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2017051604087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2736" y="23046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960563" y="2092822"/>
            <a:ext cx="93557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</a:p>
          <a:p>
            <a:pPr algn="l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  <a:alpha val="7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着互联网的日益普及和生活节奏的加快，我们的消费方式不断的改变，年轻人的消费也越来越追求方便快捷，对于就餐也没有固定的方式和时间。至此外卖行业迅速崛起，将餐饮业和计算机结合起来，人们不用在进店进餐，吃饭时间也可以自由选择，这样就可以大大提高人们对碎片化时间的利用率。因此这种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  <a:alpha val="7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O2O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  <a:alpha val="7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的消费模式在今年来大放异彩，外卖也成为了人们生活中不可或缺的一部分。</a:t>
            </a:r>
            <a:endParaRPr lang="en-US" altLang="zh-CN" sz="1400" dirty="0">
              <a:solidFill>
                <a:schemeClr val="tx1">
                  <a:lumMod val="50000"/>
                  <a:lumOff val="50000"/>
                  <a:alpha val="7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50000"/>
                    <a:lumOff val="50000"/>
                    <a:alpha val="7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  <a:alpha val="7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然后我们根据需求来设计我们的外卖软件。里面包括了商家用户和管理员用户的相关共能。后面可见。</a:t>
            </a:r>
          </a:p>
          <a:p>
            <a:pPr algn="l"/>
            <a:endParaRPr lang="zh-CN" altLang="en-US" sz="1400" dirty="0">
              <a:solidFill>
                <a:schemeClr val="tx1">
                  <a:lumMod val="50000"/>
                  <a:lumOff val="50000"/>
                  <a:alpha val="7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>
              <a:solidFill>
                <a:schemeClr val="tx1">
                  <a:lumMod val="50000"/>
                  <a:lumOff val="50000"/>
                  <a:alpha val="7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>
              <a:solidFill>
                <a:schemeClr val="tx1">
                  <a:lumMod val="50000"/>
                  <a:lumOff val="50000"/>
                  <a:alpha val="7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172882" y="1523873"/>
            <a:ext cx="278314" cy="184462"/>
            <a:chOff x="9482595" y="2565731"/>
            <a:chExt cx="278384" cy="184511"/>
          </a:xfrm>
        </p:grpSpPr>
        <p:sp>
          <p:nvSpPr>
            <p:cNvPr id="17" name="椭圆 16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76960" y="20256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17905" y="197485"/>
            <a:ext cx="374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主要任务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356360" y="2661285"/>
            <a:ext cx="7486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 sz="2400"/>
              <a:t>本次我的主要任务是负责登录注册模块，设计登录注册的界。实现注册功能、登录功能、修改密码功能。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 descr="]BYD[_Y_4{E`{CU4`34[CV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95" y="549910"/>
            <a:ext cx="2802890" cy="5389880"/>
          </a:xfrm>
          <a:prstGeom prst="rect">
            <a:avLst/>
          </a:prstGeom>
        </p:spPr>
      </p:pic>
      <p:pic>
        <p:nvPicPr>
          <p:cNvPr id="47" name="图片 46" descr="Q{LUM%]2GOS{EM3T]Q~5TW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85" y="549275"/>
            <a:ext cx="2538730" cy="5390515"/>
          </a:xfrm>
          <a:prstGeom prst="rect">
            <a:avLst/>
          </a:prstGeom>
        </p:spPr>
      </p:pic>
      <p:pic>
        <p:nvPicPr>
          <p:cNvPr id="49" name="图片 48" descr="[R}D]@8M13J1TURGS`]50(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15" y="549275"/>
            <a:ext cx="2651760" cy="5367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950" y="1868805"/>
            <a:ext cx="42176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 sz="2400"/>
              <a:t>首先输入名字和密码，如果已经注册就可以直接点登录，如果没有注册的话就直接点注册，然后就可以登录了。旁边是登录成功的界面</a:t>
            </a:r>
          </a:p>
        </p:txBody>
      </p:sp>
      <p:pic>
        <p:nvPicPr>
          <p:cNvPr id="49" name="图片 48" descr="[R}D]@8M13J1TURGS`]50(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75" y="640715"/>
            <a:ext cx="2651760" cy="5367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修改密码功能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图片 41" descr="@7%2TL{N$JFM~Q~O(ELH}N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60" y="821055"/>
            <a:ext cx="3063240" cy="527113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53440" y="1306830"/>
            <a:ext cx="3942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在登录成功后可以在我的界面里面点击修改密码，还有查看我的订单。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退出登录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12240" y="1550670"/>
            <a:ext cx="3413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当你想换用户的时候，你就可以点击退出功能。然后又回到了登录注册界面了。</a:t>
            </a:r>
          </a:p>
        </p:txBody>
      </p:sp>
      <p:pic>
        <p:nvPicPr>
          <p:cNvPr id="49" name="图片 48" descr="[R}D]@8M13J1TURGS`]50(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95" y="744855"/>
            <a:ext cx="2651760" cy="53676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48DAA0-B4DE-41D8-9A93-41F18FA9F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97" y="744855"/>
            <a:ext cx="2571864" cy="53676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管理员登录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7432" y="1770087"/>
            <a:ext cx="254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里面还涉及到一个管理员登录界面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C65F75-BE46-4019-8470-CE8E708E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45" y="975948"/>
            <a:ext cx="2547169" cy="5316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4170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总结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15701C-FBA5-4780-A623-DD59A3FD6DE9}"/>
              </a:ext>
            </a:extLst>
          </p:cNvPr>
          <p:cNvSpPr txBox="1"/>
          <p:nvPr/>
        </p:nvSpPr>
        <p:spPr>
          <a:xfrm>
            <a:off x="1846385" y="1951890"/>
            <a:ext cx="712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本次开发，</a:t>
            </a:r>
            <a:r>
              <a:rPr lang="en-US" altLang="zh-CN" dirty="0"/>
              <a:t>git</a:t>
            </a:r>
            <a:r>
              <a:rPr lang="zh-CN" altLang="en-US" dirty="0"/>
              <a:t>全是由组长帮我</a:t>
            </a:r>
            <a:r>
              <a:rPr lang="en-US" altLang="zh-CN" dirty="0"/>
              <a:t>git</a:t>
            </a:r>
            <a:r>
              <a:rPr lang="zh-CN" altLang="en-US" dirty="0"/>
              <a:t>的。大部分的复杂功能都是由组长完成，而我只是负责了登录、注册的界面的设计，还有一小部分的功能实现。由于基础能力实在有限，工作是少了点。但是开发过程还是全程参与了，态度还认真的。</a:t>
            </a:r>
          </a:p>
        </p:txBody>
      </p:sp>
    </p:spTree>
    <p:extLst>
      <p:ext uri="{BB962C8B-B14F-4D97-AF65-F5344CB8AC3E}">
        <p14:creationId xmlns:p14="http://schemas.microsoft.com/office/powerpoint/2010/main" val="140727507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358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方正兰亭黑简体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蓝色简洁毕业答辩</dc:title>
  <dc:creator>第一PPT</dc:creator>
  <cp:keywords>www.1ppt.com</cp:keywords>
  <dc:description>www.1ppt.com</dc:description>
  <cp:lastModifiedBy>zwp</cp:lastModifiedBy>
  <cp:revision>23</cp:revision>
  <dcterms:created xsi:type="dcterms:W3CDTF">2019-03-12T12:26:00Z</dcterms:created>
  <dcterms:modified xsi:type="dcterms:W3CDTF">2020-07-01T14:31:45Z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