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wp" initials="z" lastIdx="5" clrIdx="0">
    <p:extLst>
      <p:ext uri="{19B8F6BF-5375-455C-9EA6-DF929625EA0E}">
        <p15:presenceInfo xmlns:p15="http://schemas.microsoft.com/office/powerpoint/2012/main" userId="zw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6C53E-DA99-482A-AC79-389ACDE40E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个人开发报告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24A19B-3551-48E2-8EAF-8C9FD4D59E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汇报人：周伟培</a:t>
            </a:r>
          </a:p>
        </p:txBody>
      </p:sp>
    </p:spTree>
    <p:extLst>
      <p:ext uri="{BB962C8B-B14F-4D97-AF65-F5344CB8AC3E}">
        <p14:creationId xmlns:p14="http://schemas.microsoft.com/office/powerpoint/2010/main" val="306570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5A24A19B-3551-48E2-8EAF-8C9FD4D59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1379621"/>
            <a:ext cx="8689976" cy="4571999"/>
          </a:xfrm>
        </p:spPr>
        <p:txBody>
          <a:bodyPr/>
          <a:lstStyle/>
          <a:p>
            <a:pPr algn="l"/>
            <a:r>
              <a:rPr lang="zh-CN" altLang="en-US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本项目仿照美团外卖的模型开发了一款程序，用户可以登录</a:t>
            </a:r>
            <a:r>
              <a:rPr lang="en-US" altLang="zh-CN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app</a:t>
            </a:r>
            <a:r>
              <a:rPr lang="zh-CN" altLang="en-US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查看商家并进行点餐，管理员登录后可以添加删除商铺以供用户浏览，管理员也可以对每家商铺进行菜品的上传与下架，以及价格的调整</a:t>
            </a:r>
          </a:p>
          <a:p>
            <a:pPr algn="l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D8A152-2086-47C7-AF17-70ADDE79E813}"/>
              </a:ext>
            </a:extLst>
          </p:cNvPr>
          <p:cNvSpPr txBox="1"/>
          <p:nvPr/>
        </p:nvSpPr>
        <p:spPr>
          <a:xfrm>
            <a:off x="3753853" y="657726"/>
            <a:ext cx="3769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	</a:t>
            </a:r>
            <a:r>
              <a:rPr lang="zh-CN" altLang="en-US" sz="3200" b="1" dirty="0"/>
              <a:t>项目介绍</a:t>
            </a:r>
          </a:p>
        </p:txBody>
      </p:sp>
    </p:spTree>
    <p:extLst>
      <p:ext uri="{BB962C8B-B14F-4D97-AF65-F5344CB8AC3E}">
        <p14:creationId xmlns:p14="http://schemas.microsoft.com/office/powerpoint/2010/main" val="85093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084898-2D36-4B06-ACA4-2D552358F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49" y="0"/>
            <a:ext cx="3285954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24A503C-E789-4917-BE67-4A2DE3DA0A94}"/>
              </a:ext>
            </a:extLst>
          </p:cNvPr>
          <p:cNvSpPr txBox="1"/>
          <p:nvPr/>
        </p:nvSpPr>
        <p:spPr>
          <a:xfrm>
            <a:off x="3914274" y="320841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项目的启动画面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1F671B-ED43-4719-87AC-61A099A5CAE3}"/>
              </a:ext>
            </a:extLst>
          </p:cNvPr>
          <p:cNvSpPr txBox="1"/>
          <p:nvPr/>
        </p:nvSpPr>
        <p:spPr>
          <a:xfrm>
            <a:off x="3914274" y="2470484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在本项目底部是由一个</a:t>
            </a:r>
            <a:r>
              <a:rPr lang="en-US" altLang="zh-CN" dirty="0" err="1"/>
              <a:t>TabBar</a:t>
            </a:r>
            <a:r>
              <a:rPr lang="zh-CN" altLang="en-US" dirty="0"/>
              <a:t>组成，通过</a:t>
            </a:r>
            <a:r>
              <a:rPr lang="en-US" altLang="zh-CN" dirty="0" err="1"/>
              <a:t>SwipeView</a:t>
            </a:r>
            <a:r>
              <a:rPr lang="zh-CN" altLang="en-US" dirty="0"/>
              <a:t>来实现左右页面的切换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086B0CE-471D-4275-839F-3630D5B12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792" y="2936524"/>
            <a:ext cx="3444470" cy="386051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F80720D-3382-4000-BADF-5C3A1B70C22F}"/>
              </a:ext>
            </a:extLst>
          </p:cNvPr>
          <p:cNvSpPr txBox="1"/>
          <p:nvPr/>
        </p:nvSpPr>
        <p:spPr>
          <a:xfrm>
            <a:off x="7700211" y="4026568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然后在</a:t>
            </a:r>
            <a:r>
              <a:rPr lang="en-US" altLang="zh-CN" dirty="0" err="1"/>
              <a:t>SwipeView</a:t>
            </a:r>
            <a:r>
              <a:rPr lang="zh-CN" altLang="en-US" dirty="0"/>
              <a:t>中嵌套两个</a:t>
            </a:r>
            <a:r>
              <a:rPr lang="en-US" altLang="zh-CN" dirty="0" err="1"/>
              <a:t>StackView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9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174A7D5-6ABE-43DE-B7D1-697587AF2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07" y="0"/>
            <a:ext cx="3285954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0C67F7F-A854-403D-BA70-45578F23888D}"/>
              </a:ext>
            </a:extLst>
          </p:cNvPr>
          <p:cNvSpPr txBox="1"/>
          <p:nvPr/>
        </p:nvSpPr>
        <p:spPr>
          <a:xfrm>
            <a:off x="4748463" y="2582779"/>
            <a:ext cx="526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商家页面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C46746-0D09-454F-BE64-6B1199ECF826}"/>
              </a:ext>
            </a:extLst>
          </p:cNvPr>
          <p:cNvSpPr txBox="1"/>
          <p:nvPr/>
        </p:nvSpPr>
        <p:spPr>
          <a:xfrm>
            <a:off x="4620126" y="3882189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 err="1"/>
              <a:t>listview</a:t>
            </a:r>
            <a:r>
              <a:rPr lang="zh-CN" altLang="en-US" dirty="0"/>
              <a:t>加载菜单页面内容</a:t>
            </a:r>
          </a:p>
        </p:txBody>
      </p:sp>
    </p:spTree>
    <p:extLst>
      <p:ext uri="{BB962C8B-B14F-4D97-AF65-F5344CB8AC3E}">
        <p14:creationId xmlns:p14="http://schemas.microsoft.com/office/powerpoint/2010/main" val="71031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4431D13-42E5-4E7B-8B46-A47140655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54" y="0"/>
            <a:ext cx="382544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A37BDA-B0E9-4D51-A227-BEBA693BC0DC}"/>
              </a:ext>
            </a:extLst>
          </p:cNvPr>
          <p:cNvSpPr txBox="1"/>
          <p:nvPr/>
        </p:nvSpPr>
        <p:spPr>
          <a:xfrm>
            <a:off x="5133474" y="1989221"/>
            <a:ext cx="624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登录注册功能还有管理员登录</a:t>
            </a:r>
          </a:p>
        </p:txBody>
      </p:sp>
    </p:spTree>
    <p:extLst>
      <p:ext uri="{BB962C8B-B14F-4D97-AF65-F5344CB8AC3E}">
        <p14:creationId xmlns:p14="http://schemas.microsoft.com/office/powerpoint/2010/main" val="371847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1BCB3DC-2CAD-48E8-A34F-934AEC0EC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38" y="0"/>
            <a:ext cx="382544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D53A35A-F406-4586-A86A-176032956EEC}"/>
              </a:ext>
            </a:extLst>
          </p:cNvPr>
          <p:cNvSpPr txBox="1"/>
          <p:nvPr/>
        </p:nvSpPr>
        <p:spPr>
          <a:xfrm>
            <a:off x="4924926" y="2133600"/>
            <a:ext cx="627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添加商铺页面</a:t>
            </a:r>
          </a:p>
        </p:txBody>
      </p:sp>
    </p:spTree>
    <p:extLst>
      <p:ext uri="{BB962C8B-B14F-4D97-AF65-F5344CB8AC3E}">
        <p14:creationId xmlns:p14="http://schemas.microsoft.com/office/powerpoint/2010/main" val="80358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3CAD43-8546-4A8D-BEC1-F15034DAF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49" y="0"/>
            <a:ext cx="382544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21E8B92-8C7F-4C15-87D0-04EAAFC3C0DC}"/>
              </a:ext>
            </a:extLst>
          </p:cNvPr>
          <p:cNvSpPr txBox="1"/>
          <p:nvPr/>
        </p:nvSpPr>
        <p:spPr>
          <a:xfrm>
            <a:off x="4764505" y="2438400"/>
            <a:ext cx="651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添加菜单页面</a:t>
            </a:r>
          </a:p>
        </p:txBody>
      </p:sp>
    </p:spTree>
    <p:extLst>
      <p:ext uri="{BB962C8B-B14F-4D97-AF65-F5344CB8AC3E}">
        <p14:creationId xmlns:p14="http://schemas.microsoft.com/office/powerpoint/2010/main" val="300409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6C53E-DA99-482A-AC79-389ACDE40E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24A19B-3551-48E2-8EAF-8C9FD4D59E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218119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758</TotalTime>
  <Words>126</Words>
  <Application>Microsoft Office PowerPoint</Application>
  <PresentationFormat>宽屏</PresentationFormat>
  <Paragraphs>12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华文仿宋</vt:lpstr>
      <vt:lpstr>Arial</vt:lpstr>
      <vt:lpstr>Tw Cen MT</vt:lpstr>
      <vt:lpstr>水滴</vt:lpstr>
      <vt:lpstr>个人开发报告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个人开发报告</dc:title>
  <dc:creator>zwp</dc:creator>
  <cp:lastModifiedBy>zwp</cp:lastModifiedBy>
  <cp:revision>8</cp:revision>
  <dcterms:created xsi:type="dcterms:W3CDTF">2020-07-01T16:54:18Z</dcterms:created>
  <dcterms:modified xsi:type="dcterms:W3CDTF">2020-07-02T05:32:32Z</dcterms:modified>
</cp:coreProperties>
</file>