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>
        <p:scale>
          <a:sx n="33" d="100"/>
          <a:sy n="33" d="100"/>
        </p:scale>
        <p:origin x="1056" y="1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FC95A-2C65-43AC-9F1C-07E7BC552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462750-1630-44F6-9A70-D1D97FE81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FF9F2-9789-4CB6-8EFA-2A42B9D2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4796-D688-4A9E-BEB6-6EBC72004BE1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ECDEC-85C5-424A-AFD9-B429229D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626FD-4BD6-40B3-9159-4AAB934E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37E-A758-4CF0-AFAA-02579F2A1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0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62D93-4973-451C-89DC-7D37579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9021FB-ACFB-43F4-8258-CBE5A219A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7E049-3D08-420B-BF1F-B20C4A67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4796-D688-4A9E-BEB6-6EBC72004BE1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30304-2A53-4E62-B9C8-81F1A7F7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D54F2-1D44-469E-BA92-3392A340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37E-A758-4CF0-AFAA-02579F2A1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79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F5C9D7-474F-4E7A-977F-F2D7B9642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87FB35-5043-462C-B5DB-9D40BFEA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B307B-2DB7-4DB4-B7AF-9E3CB9BA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4796-D688-4A9E-BEB6-6EBC72004BE1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303C6-D090-4B80-B728-AC97575D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8531E-EF45-4AA0-800E-522BCC15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37E-A758-4CF0-AFAA-02579F2A1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11B9C-76DA-47D4-BEB4-B5C8E2A9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CFF54-DE06-4667-BCB3-16A4EAA2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F9FD2-B74A-48FC-A9F0-B04F91B6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4796-D688-4A9E-BEB6-6EBC72004BE1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A9CD0-2092-4033-98A6-E80AB57C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CFBA6-9447-492E-A12A-DC8D5F78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37E-A758-4CF0-AFAA-02579F2A1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22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1F8C2-3593-4EFD-957C-5E939812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D6AF0-9C2A-4E2E-833B-D4812422E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07455-CE4B-475D-BBBA-47394C7A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4796-D688-4A9E-BEB6-6EBC72004BE1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6F53D-2F5B-43BE-BB57-CB006FEB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104F5-5FA8-43CC-B1F2-96B2DF94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37E-A758-4CF0-AFAA-02579F2A1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46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66B64-3B8A-46A1-8753-4704355F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7A4AB-4EBA-4F3E-9745-BD433575A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EB8A0-EF33-47B4-A908-DE9799E80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3FAAF6-8F5E-48B0-8B1B-B21206CC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4796-D688-4A9E-BEB6-6EBC72004BE1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B7A7C-B8B6-4625-AD70-9656BAE6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8F411-A765-4EFC-8B9A-D74496E1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37E-A758-4CF0-AFAA-02579F2A1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1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36EEE-5DE4-4CFF-84CE-DC12DDA4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CA32C-8059-4E3E-B8A1-5FEE28E99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681DDC-9BF7-4FF0-8885-019C4EDB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41DB2C-A902-4633-8B9A-57256D03A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D5B6C1-C623-4974-A901-ACA134955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B5E440-20CD-439B-8B18-F817338A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4796-D688-4A9E-BEB6-6EBC72004BE1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9D07A7-7667-4170-80AA-DA480F5D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64018-EC12-436D-AF8E-B2A5830D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37E-A758-4CF0-AFAA-02579F2A1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38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96304-BC50-4E9C-91F0-6DA6E7B0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0F3CDD-3A77-41C4-8B0F-6DF187B4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4796-D688-4A9E-BEB6-6EBC72004BE1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4BC136-A256-437F-B8E9-04D712BA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922C1B-7B47-4AB5-BA85-C4F3DF1B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37E-A758-4CF0-AFAA-02579F2A1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811D76-6B75-494C-80CA-A2A43C97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4796-D688-4A9E-BEB6-6EBC72004BE1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3DD182-08E8-4D4C-83FC-5FBF540C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4F81F1-B23A-4E7F-834A-EFEFC9B0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37E-A758-4CF0-AFAA-02579F2A1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3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F4DBF-4D2E-42FE-A1E4-460B08CB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5DE33-32EB-46D5-B3C4-104DB2ED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500478-747C-4A0D-B1AD-620BE2C12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D76ED-F817-4CB6-A802-872F0684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4796-D688-4A9E-BEB6-6EBC72004BE1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BB4D4-BD5E-42F1-9005-05C5E046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F74943-1948-47EF-AD4B-3EDA147F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37E-A758-4CF0-AFAA-02579F2A1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83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63F60-F33C-4863-B33E-98BD42C4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69A4DA-EC4C-432A-919B-40B2E9A30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1B3EB-C592-487F-B8B7-45A144B29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D25BDA-8AD4-4247-8BC4-DC059A04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4796-D688-4A9E-BEB6-6EBC72004BE1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EA09C-E717-4CBE-8926-0E7F0797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D80A2-8399-4443-8CF6-6F3F78D2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37E-A758-4CF0-AFAA-02579F2A1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85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4370B5-93AC-4CF9-9168-E373112B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7E36A-5794-4437-AD63-6B8273D2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AB75D-46EE-4772-8371-48AC0D325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74796-D688-4A9E-BEB6-6EBC72004BE1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2524C-1E6A-4204-890E-B9EF619B2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B89E4-94BB-4202-AF24-0F3255559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A37E-A758-4CF0-AFAA-02579F2A1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5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C4CB0F-11C5-47B7-8F6F-DFBB3C423EF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t="73060" r="-1"/>
          <a:stretch/>
        </p:blipFill>
        <p:spPr>
          <a:xfrm>
            <a:off x="12526542" y="-1633695"/>
            <a:ext cx="14843760" cy="80147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55AF0C-4571-4F72-A816-F1BCC625F3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" t="11869" r="1431" b="1570"/>
          <a:stretch/>
        </p:blipFill>
        <p:spPr>
          <a:xfrm flipH="1">
            <a:off x="12526542" y="1530350"/>
            <a:ext cx="1570458" cy="12851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8679B7-64A6-4E3E-88FE-28833BD455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" t="11869" r="1431" b="1570"/>
          <a:stretch/>
        </p:blipFill>
        <p:spPr>
          <a:xfrm flipH="1">
            <a:off x="-1240453" y="-1633695"/>
            <a:ext cx="12718518" cy="104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2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维天</dc:creator>
  <cp:lastModifiedBy>周 维天</cp:lastModifiedBy>
  <cp:revision>8</cp:revision>
  <dcterms:created xsi:type="dcterms:W3CDTF">2021-05-24T09:16:17Z</dcterms:created>
  <dcterms:modified xsi:type="dcterms:W3CDTF">2021-06-01T08:58:18Z</dcterms:modified>
</cp:coreProperties>
</file>