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2" r:id="rId6"/>
    <p:sldId id="261" r:id="rId7"/>
    <p:sldId id="265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908C9-0688-4785-AB11-7DFC0E9F45D7}" v="63" dt="2022-09-22T02:44:5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-24" y="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anderschaaf" userId="4e8e93c4e338036e" providerId="LiveId" clId="{1C1908C9-0688-4785-AB11-7DFC0E9F45D7}"/>
    <pc:docChg chg="undo custSel addSld delSld modSld sldOrd">
      <pc:chgData name="David Vanderschaaf" userId="4e8e93c4e338036e" providerId="LiveId" clId="{1C1908C9-0688-4785-AB11-7DFC0E9F45D7}" dt="2022-09-22T02:47:29.779" v="440" actId="255"/>
      <pc:docMkLst>
        <pc:docMk/>
      </pc:docMkLst>
      <pc:sldChg chg="modSp mod">
        <pc:chgData name="David Vanderschaaf" userId="4e8e93c4e338036e" providerId="LiveId" clId="{1C1908C9-0688-4785-AB11-7DFC0E9F45D7}" dt="2022-09-22T02:31:40.607" v="280"/>
        <pc:sldMkLst>
          <pc:docMk/>
          <pc:sldMk cId="2110902887" sldId="256"/>
        </pc:sldMkLst>
        <pc:spChg chg="mod">
          <ac:chgData name="David Vanderschaaf" userId="4e8e93c4e338036e" providerId="LiveId" clId="{1C1908C9-0688-4785-AB11-7DFC0E9F45D7}" dt="2022-09-22T02:31:40.607" v="280"/>
          <ac:spMkLst>
            <pc:docMk/>
            <pc:sldMk cId="2110902887" sldId="256"/>
            <ac:spMk id="3" creationId="{9C6D3E3D-3B18-4D2F-BC95-641BF860CE51}"/>
          </ac:spMkLst>
        </pc:spChg>
      </pc:sldChg>
      <pc:sldChg chg="modSp">
        <pc:chgData name="David Vanderschaaf" userId="4e8e93c4e338036e" providerId="LiveId" clId="{1C1908C9-0688-4785-AB11-7DFC0E9F45D7}" dt="2022-09-22T02:32:37.192" v="308" actId="20577"/>
        <pc:sldMkLst>
          <pc:docMk/>
          <pc:sldMk cId="131143613" sldId="258"/>
        </pc:sldMkLst>
        <pc:graphicFrameChg chg="mod">
          <ac:chgData name="David Vanderschaaf" userId="4e8e93c4e338036e" providerId="LiveId" clId="{1C1908C9-0688-4785-AB11-7DFC0E9F45D7}" dt="2022-09-22T02:32:37.192" v="308" actId="20577"/>
          <ac:graphicFrameMkLst>
            <pc:docMk/>
            <pc:sldMk cId="131143613" sldId="258"/>
            <ac:graphicFrameMk id="25" creationId="{95684FA1-6CEB-0364-2742-DC7BE67B659A}"/>
          </ac:graphicFrameMkLst>
        </pc:graphicFrameChg>
      </pc:sldChg>
      <pc:sldChg chg="addSp delSp modSp mod ord modClrScheme chgLayout">
        <pc:chgData name="David Vanderschaaf" userId="4e8e93c4e338036e" providerId="LiveId" clId="{1C1908C9-0688-4785-AB11-7DFC0E9F45D7}" dt="2022-09-22T02:45:05.755" v="321" actId="700"/>
        <pc:sldMkLst>
          <pc:docMk/>
          <pc:sldMk cId="2282917184" sldId="260"/>
        </pc:sldMkLst>
        <pc:spChg chg="mod ord">
          <ac:chgData name="David Vanderschaaf" userId="4e8e93c4e338036e" providerId="LiveId" clId="{1C1908C9-0688-4785-AB11-7DFC0E9F45D7}" dt="2022-09-22T02:45:05.755" v="321" actId="700"/>
          <ac:spMkLst>
            <pc:docMk/>
            <pc:sldMk cId="2282917184" sldId="260"/>
            <ac:spMk id="2" creationId="{964C9948-461C-47AC-AF49-4DDCF69D85F3}"/>
          </ac:spMkLst>
        </pc:spChg>
        <pc:spChg chg="mod ord">
          <ac:chgData name="David Vanderschaaf" userId="4e8e93c4e338036e" providerId="LiveId" clId="{1C1908C9-0688-4785-AB11-7DFC0E9F45D7}" dt="2022-09-22T02:45:05.755" v="321" actId="700"/>
          <ac:spMkLst>
            <pc:docMk/>
            <pc:sldMk cId="2282917184" sldId="260"/>
            <ac:spMk id="3" creationId="{AE8C11B1-17E7-46C0-AA5E-F23016F159BC}"/>
          </ac:spMkLst>
        </pc:spChg>
        <pc:spChg chg="add del mod ord">
          <ac:chgData name="David Vanderschaaf" userId="4e8e93c4e338036e" providerId="LiveId" clId="{1C1908C9-0688-4785-AB11-7DFC0E9F45D7}" dt="2022-09-22T02:45:05.755" v="321" actId="700"/>
          <ac:spMkLst>
            <pc:docMk/>
            <pc:sldMk cId="2282917184" sldId="260"/>
            <ac:spMk id="4" creationId="{E8490732-6781-48AF-A9D6-411631D460CC}"/>
          </ac:spMkLst>
        </pc:spChg>
      </pc:sldChg>
      <pc:sldChg chg="addSp delSp modSp mod ord modClrScheme chgLayout">
        <pc:chgData name="David Vanderschaaf" userId="4e8e93c4e338036e" providerId="LiveId" clId="{1C1908C9-0688-4785-AB11-7DFC0E9F45D7}" dt="2022-09-22T02:47:29.779" v="440" actId="255"/>
        <pc:sldMkLst>
          <pc:docMk/>
          <pc:sldMk cId="722559224" sldId="262"/>
        </pc:sldMkLst>
        <pc:spChg chg="mod ord">
          <ac:chgData name="David Vanderschaaf" userId="4e8e93c4e338036e" providerId="LiveId" clId="{1C1908C9-0688-4785-AB11-7DFC0E9F45D7}" dt="2022-09-22T02:45:17.818" v="322" actId="700"/>
          <ac:spMkLst>
            <pc:docMk/>
            <pc:sldMk cId="722559224" sldId="262"/>
            <ac:spMk id="2" creationId="{1988C972-0820-4C26-AB7C-E7F184B5B9A0}"/>
          </ac:spMkLst>
        </pc:spChg>
        <pc:spChg chg="add mod ord">
          <ac:chgData name="David Vanderschaaf" userId="4e8e93c4e338036e" providerId="LiveId" clId="{1C1908C9-0688-4785-AB11-7DFC0E9F45D7}" dt="2022-09-22T02:47:29.779" v="440" actId="255"/>
          <ac:spMkLst>
            <pc:docMk/>
            <pc:sldMk cId="722559224" sldId="262"/>
            <ac:spMk id="3" creationId="{3FC252F4-A29C-424A-B2CC-E314782F0B14}"/>
          </ac:spMkLst>
        </pc:spChg>
        <pc:spChg chg="del">
          <ac:chgData name="David Vanderschaaf" userId="4e8e93c4e338036e" providerId="LiveId" clId="{1C1908C9-0688-4785-AB11-7DFC0E9F45D7}" dt="2022-09-21T02:25:58.465" v="0"/>
          <ac:spMkLst>
            <pc:docMk/>
            <pc:sldMk cId="722559224" sldId="262"/>
            <ac:spMk id="3" creationId="{F47C97C7-D07C-4E53-A498-DBE9D40A3A60}"/>
          </ac:spMkLst>
        </pc:spChg>
        <pc:spChg chg="del">
          <ac:chgData name="David Vanderschaaf" userId="4e8e93c4e338036e" providerId="LiveId" clId="{1C1908C9-0688-4785-AB11-7DFC0E9F45D7}" dt="2022-09-21T02:36:17.821" v="21" actId="700"/>
          <ac:spMkLst>
            <pc:docMk/>
            <pc:sldMk cId="722559224" sldId="262"/>
            <ac:spMk id="4" creationId="{D9F478B6-F1EE-4AEF-A86B-2007217DA8CE}"/>
          </ac:spMkLst>
        </pc:spChg>
        <pc:spChg chg="add del mod ord">
          <ac:chgData name="David Vanderschaaf" userId="4e8e93c4e338036e" providerId="LiveId" clId="{1C1908C9-0688-4785-AB11-7DFC0E9F45D7}" dt="2022-09-21T02:36:17.821" v="21" actId="700"/>
          <ac:spMkLst>
            <pc:docMk/>
            <pc:sldMk cId="722559224" sldId="262"/>
            <ac:spMk id="5" creationId="{FD9930F8-A3AD-4595-96C0-65AAB993E471}"/>
          </ac:spMkLst>
        </pc:spChg>
        <pc:spChg chg="add mod ord">
          <ac:chgData name="David Vanderschaaf" userId="4e8e93c4e338036e" providerId="LiveId" clId="{1C1908C9-0688-4785-AB11-7DFC0E9F45D7}" dt="2022-09-22T02:45:54.790" v="357" actId="255"/>
          <ac:spMkLst>
            <pc:docMk/>
            <pc:sldMk cId="722559224" sldId="262"/>
            <ac:spMk id="6" creationId="{4400924C-8205-4132-ACB3-EDD110F915C3}"/>
          </ac:spMkLst>
        </pc:spChg>
        <pc:picChg chg="add del mod">
          <ac:chgData name="David Vanderschaaf" userId="4e8e93c4e338036e" providerId="LiveId" clId="{1C1908C9-0688-4785-AB11-7DFC0E9F45D7}" dt="2022-09-21T02:31:15.795" v="1" actId="478"/>
          <ac:picMkLst>
            <pc:docMk/>
            <pc:sldMk cId="722559224" sldId="262"/>
            <ac:picMk id="2050" creationId="{09593D70-E9A1-4277-A4FF-1BE8CB3C9CA3}"/>
          </ac:picMkLst>
        </pc:picChg>
      </pc:sldChg>
      <pc:sldChg chg="modSp add mod">
        <pc:chgData name="David Vanderschaaf" userId="4e8e93c4e338036e" providerId="LiveId" clId="{1C1908C9-0688-4785-AB11-7DFC0E9F45D7}" dt="2022-09-21T15:18:53.354" v="265" actId="20577"/>
        <pc:sldMkLst>
          <pc:docMk/>
          <pc:sldMk cId="0" sldId="263"/>
        </pc:sldMkLst>
        <pc:spChg chg="mod">
          <ac:chgData name="David Vanderschaaf" userId="4e8e93c4e338036e" providerId="LiveId" clId="{1C1908C9-0688-4785-AB11-7DFC0E9F45D7}" dt="2022-09-21T15:18:53.354" v="265" actId="20577"/>
          <ac:spMkLst>
            <pc:docMk/>
            <pc:sldMk cId="0" sldId="263"/>
            <ac:spMk id="201" creationId="{00000000-0000-0000-0000-000000000000}"/>
          </ac:spMkLst>
        </pc:spChg>
        <pc:spChg chg="mod">
          <ac:chgData name="David Vanderschaaf" userId="4e8e93c4e338036e" providerId="LiveId" clId="{1C1908C9-0688-4785-AB11-7DFC0E9F45D7}" dt="2022-09-21T15:18:19.082" v="257" actId="33524"/>
          <ac:spMkLst>
            <pc:docMk/>
            <pc:sldMk cId="0" sldId="263"/>
            <ac:spMk id="202" creationId="{00000000-0000-0000-0000-000000000000}"/>
          </ac:spMkLst>
        </pc:spChg>
      </pc:sldChg>
      <pc:sldChg chg="modSp add mod">
        <pc:chgData name="David Vanderschaaf" userId="4e8e93c4e338036e" providerId="LiveId" clId="{1C1908C9-0688-4785-AB11-7DFC0E9F45D7}" dt="2022-09-21T15:20:45.941" v="279" actId="20577"/>
        <pc:sldMkLst>
          <pc:docMk/>
          <pc:sldMk cId="0" sldId="264"/>
        </pc:sldMkLst>
        <pc:spChg chg="mod">
          <ac:chgData name="David Vanderschaaf" userId="4e8e93c4e338036e" providerId="LiveId" clId="{1C1908C9-0688-4785-AB11-7DFC0E9F45D7}" dt="2022-09-21T15:20:45.941" v="279" actId="20577"/>
          <ac:spMkLst>
            <pc:docMk/>
            <pc:sldMk cId="0" sldId="264"/>
            <ac:spMk id="208" creationId="{00000000-0000-0000-0000-000000000000}"/>
          </ac:spMkLst>
        </pc:spChg>
      </pc:sldChg>
      <pc:sldChg chg="modSp add mod">
        <pc:chgData name="David Vanderschaaf" userId="4e8e93c4e338036e" providerId="LiveId" clId="{1C1908C9-0688-4785-AB11-7DFC0E9F45D7}" dt="2022-09-22T02:33:46.627" v="310" actId="12"/>
        <pc:sldMkLst>
          <pc:docMk/>
          <pc:sldMk cId="0" sldId="265"/>
        </pc:sldMkLst>
        <pc:spChg chg="mod">
          <ac:chgData name="David Vanderschaaf" userId="4e8e93c4e338036e" providerId="LiveId" clId="{1C1908C9-0688-4785-AB11-7DFC0E9F45D7}" dt="2022-09-22T02:33:46.627" v="310" actId="12"/>
          <ac:spMkLst>
            <pc:docMk/>
            <pc:sldMk cId="0" sldId="265"/>
            <ac:spMk id="209" creationId="{00000000-0000-0000-0000-000000000000}"/>
          </ac:spMkLst>
        </pc:spChg>
      </pc:sldChg>
      <pc:sldChg chg="modSp add mod">
        <pc:chgData name="David Vanderschaaf" userId="4e8e93c4e338036e" providerId="LiveId" clId="{1C1908C9-0688-4785-AB11-7DFC0E9F45D7}" dt="2022-09-22T02:34:05.850" v="312" actId="12"/>
        <pc:sldMkLst>
          <pc:docMk/>
          <pc:sldMk cId="0" sldId="266"/>
        </pc:sldMkLst>
        <pc:spChg chg="mod">
          <ac:chgData name="David Vanderschaaf" userId="4e8e93c4e338036e" providerId="LiveId" clId="{1C1908C9-0688-4785-AB11-7DFC0E9F45D7}" dt="2022-09-22T02:33:55.762" v="311" actId="12"/>
          <ac:spMkLst>
            <pc:docMk/>
            <pc:sldMk cId="0" sldId="266"/>
            <ac:spMk id="216" creationId="{00000000-0000-0000-0000-000000000000}"/>
          </ac:spMkLst>
        </pc:spChg>
        <pc:spChg chg="mod">
          <ac:chgData name="David Vanderschaaf" userId="4e8e93c4e338036e" providerId="LiveId" clId="{1C1908C9-0688-4785-AB11-7DFC0E9F45D7}" dt="2022-09-22T02:34:05.850" v="312" actId="12"/>
          <ac:spMkLst>
            <pc:docMk/>
            <pc:sldMk cId="0" sldId="266"/>
            <ac:spMk id="217" creationId="{00000000-0000-0000-0000-000000000000}"/>
          </ac:spMkLst>
        </pc:spChg>
      </pc:sldChg>
      <pc:sldChg chg="add">
        <pc:chgData name="David Vanderschaaf" userId="4e8e93c4e338036e" providerId="LiveId" clId="{1C1908C9-0688-4785-AB11-7DFC0E9F45D7}" dt="2022-09-22T02:34:25.183" v="313"/>
        <pc:sldMkLst>
          <pc:docMk/>
          <pc:sldMk cId="0" sldId="267"/>
        </pc:sldMkLst>
      </pc:sldChg>
      <pc:sldChg chg="modSp add del mod">
        <pc:chgData name="David Vanderschaaf" userId="4e8e93c4e338036e" providerId="LiveId" clId="{1C1908C9-0688-4785-AB11-7DFC0E9F45D7}" dt="2022-09-22T02:44:53.997" v="317"/>
        <pc:sldMkLst>
          <pc:docMk/>
          <pc:sldMk cId="0" sldId="268"/>
        </pc:sldMkLst>
        <pc:spChg chg="mod">
          <ac:chgData name="David Vanderschaaf" userId="4e8e93c4e338036e" providerId="LiveId" clId="{1C1908C9-0688-4785-AB11-7DFC0E9F45D7}" dt="2022-09-22T02:44:53.997" v="317"/>
          <ac:spMkLst>
            <pc:docMk/>
            <pc:sldMk cId="0" sldId="268"/>
            <ac:spMk id="19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2F024-3DD2-4E31-9CD9-D29F72114B4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90B853-6B2F-49D0-A4EE-6AEF34723541}">
      <dgm:prSet/>
      <dgm:spPr/>
      <dgm:t>
        <a:bodyPr/>
        <a:lstStyle/>
        <a:p>
          <a:r>
            <a:rPr lang="en-US" dirty="0"/>
            <a:t>Application Overview</a:t>
          </a:r>
        </a:p>
      </dgm:t>
    </dgm:pt>
    <dgm:pt modelId="{AAE8EB33-0EF6-49C9-931B-582684D02826}" type="parTrans" cxnId="{4F448508-67AD-48DE-A987-883125D2EA0A}">
      <dgm:prSet/>
      <dgm:spPr/>
      <dgm:t>
        <a:bodyPr/>
        <a:lstStyle/>
        <a:p>
          <a:endParaRPr lang="en-US"/>
        </a:p>
      </dgm:t>
    </dgm:pt>
    <dgm:pt modelId="{5FE783FE-82CE-46EA-AE58-B5709069CE0F}" type="sibTrans" cxnId="{4F448508-67AD-48DE-A987-883125D2EA0A}">
      <dgm:prSet/>
      <dgm:spPr/>
      <dgm:t>
        <a:bodyPr/>
        <a:lstStyle/>
        <a:p>
          <a:endParaRPr lang="en-US"/>
        </a:p>
      </dgm:t>
    </dgm:pt>
    <dgm:pt modelId="{29AC6DC2-80EE-443C-8861-98A8B0C215E9}">
      <dgm:prSet/>
      <dgm:spPr/>
      <dgm:t>
        <a:bodyPr/>
        <a:lstStyle/>
        <a:p>
          <a:r>
            <a:rPr lang="en-US"/>
            <a:t>Existing Products</a:t>
          </a:r>
        </a:p>
      </dgm:t>
    </dgm:pt>
    <dgm:pt modelId="{0E53163E-2009-42B5-802B-CBA59F9C74F2}" type="parTrans" cxnId="{BBA0E438-6DAB-4A51-84B8-22656F96E9EB}">
      <dgm:prSet/>
      <dgm:spPr/>
      <dgm:t>
        <a:bodyPr/>
        <a:lstStyle/>
        <a:p>
          <a:endParaRPr lang="en-US"/>
        </a:p>
      </dgm:t>
    </dgm:pt>
    <dgm:pt modelId="{07ED76E4-02CD-404E-BAEC-159EFA55972E}" type="sibTrans" cxnId="{BBA0E438-6DAB-4A51-84B8-22656F96E9EB}">
      <dgm:prSet/>
      <dgm:spPr/>
      <dgm:t>
        <a:bodyPr/>
        <a:lstStyle/>
        <a:p>
          <a:endParaRPr lang="en-US"/>
        </a:p>
      </dgm:t>
    </dgm:pt>
    <dgm:pt modelId="{539E9ECA-E3B2-4CB3-A7B3-B711E24E5D3B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23DBA633-654A-4BB4-A15D-8ED2FA81825B}" type="parTrans" cxnId="{F40496D7-91A4-4E6D-912C-82F03ACA8A33}">
      <dgm:prSet/>
      <dgm:spPr/>
      <dgm:t>
        <a:bodyPr/>
        <a:lstStyle/>
        <a:p>
          <a:endParaRPr lang="en-US"/>
        </a:p>
      </dgm:t>
    </dgm:pt>
    <dgm:pt modelId="{3F235E27-B907-46BC-A550-10DEAEF47EEB}" type="sibTrans" cxnId="{F40496D7-91A4-4E6D-912C-82F03ACA8A33}">
      <dgm:prSet/>
      <dgm:spPr/>
      <dgm:t>
        <a:bodyPr/>
        <a:lstStyle/>
        <a:p>
          <a:endParaRPr lang="en-US"/>
        </a:p>
      </dgm:t>
    </dgm:pt>
    <dgm:pt modelId="{E6AF646E-BADF-4061-80C8-4F3512FAF337}">
      <dgm:prSet/>
      <dgm:spPr/>
      <dgm:t>
        <a:bodyPr/>
        <a:lstStyle/>
        <a:p>
          <a:r>
            <a:rPr lang="en-US" dirty="0"/>
            <a:t>Development Stack</a:t>
          </a:r>
        </a:p>
      </dgm:t>
    </dgm:pt>
    <dgm:pt modelId="{FEF42001-9AD6-4EA3-B71C-EBA1299D9699}" type="parTrans" cxnId="{574376FF-5551-4E1D-80E2-5DECD6C58445}">
      <dgm:prSet/>
      <dgm:spPr/>
      <dgm:t>
        <a:bodyPr/>
        <a:lstStyle/>
        <a:p>
          <a:endParaRPr lang="en-US"/>
        </a:p>
      </dgm:t>
    </dgm:pt>
    <dgm:pt modelId="{36380D74-786D-431B-AB10-8C536DE14C31}" type="sibTrans" cxnId="{574376FF-5551-4E1D-80E2-5DECD6C58445}">
      <dgm:prSet/>
      <dgm:spPr/>
      <dgm:t>
        <a:bodyPr/>
        <a:lstStyle/>
        <a:p>
          <a:endParaRPr lang="en-US"/>
        </a:p>
      </dgm:t>
    </dgm:pt>
    <dgm:pt modelId="{E824CA34-B219-4B11-BF9D-150A983157D7}">
      <dgm:prSet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C632B64B-EF30-4C3C-972F-9FD9C5D689BD}" type="parTrans" cxnId="{466F2D6B-3925-4D6A-A7C9-8D04C6C07C30}">
      <dgm:prSet/>
      <dgm:spPr/>
      <dgm:t>
        <a:bodyPr/>
        <a:lstStyle/>
        <a:p>
          <a:endParaRPr lang="en-US"/>
        </a:p>
      </dgm:t>
    </dgm:pt>
    <dgm:pt modelId="{4D881AA3-BB3D-4A53-A98D-DE6889C12F7C}" type="sibTrans" cxnId="{466F2D6B-3925-4D6A-A7C9-8D04C6C07C30}">
      <dgm:prSet/>
      <dgm:spPr/>
      <dgm:t>
        <a:bodyPr/>
        <a:lstStyle/>
        <a:p>
          <a:endParaRPr lang="en-US"/>
        </a:p>
      </dgm:t>
    </dgm:pt>
    <dgm:pt modelId="{3A288844-58E2-42AF-9BE0-6AA64DF40633}">
      <dgm:prSet/>
      <dgm:spPr/>
      <dgm:t>
        <a:bodyPr/>
        <a:lstStyle/>
        <a:p>
          <a:r>
            <a:rPr lang="en-US" dirty="0"/>
            <a:t>Management Plan</a:t>
          </a:r>
        </a:p>
      </dgm:t>
    </dgm:pt>
    <dgm:pt modelId="{129FB1FD-7D08-4395-9766-8C66BAEC7356}" type="parTrans" cxnId="{324DC0E5-7ECC-4B63-80AE-E27548F74C84}">
      <dgm:prSet/>
      <dgm:spPr/>
      <dgm:t>
        <a:bodyPr/>
        <a:lstStyle/>
        <a:p>
          <a:endParaRPr lang="en-US"/>
        </a:p>
      </dgm:t>
    </dgm:pt>
    <dgm:pt modelId="{96436874-BF45-46CA-96A7-274960FA502D}" type="sibTrans" cxnId="{324DC0E5-7ECC-4B63-80AE-E27548F74C84}">
      <dgm:prSet/>
      <dgm:spPr/>
      <dgm:t>
        <a:bodyPr/>
        <a:lstStyle/>
        <a:p>
          <a:endParaRPr lang="en-US"/>
        </a:p>
      </dgm:t>
    </dgm:pt>
    <dgm:pt modelId="{DAEA22E0-2C7D-46BE-BDF2-1F33630A0DD7}">
      <dgm:prSet/>
      <dgm:spPr/>
      <dgm:t>
        <a:bodyPr/>
        <a:lstStyle/>
        <a:p>
          <a:r>
            <a:rPr lang="en-US" dirty="0"/>
            <a:t>QA Plan</a:t>
          </a:r>
        </a:p>
      </dgm:t>
    </dgm:pt>
    <dgm:pt modelId="{CCAA871D-F075-43EC-AEEF-71E0665A87E5}" type="parTrans" cxnId="{F79AD9B0-9503-4393-99D4-B55A0384B4FE}">
      <dgm:prSet/>
      <dgm:spPr/>
      <dgm:t>
        <a:bodyPr/>
        <a:lstStyle/>
        <a:p>
          <a:endParaRPr lang="en-US"/>
        </a:p>
      </dgm:t>
    </dgm:pt>
    <dgm:pt modelId="{D9D9222A-8740-45B7-B788-15D748C8C38B}" type="sibTrans" cxnId="{F79AD9B0-9503-4393-99D4-B55A0384B4FE}">
      <dgm:prSet/>
      <dgm:spPr/>
      <dgm:t>
        <a:bodyPr/>
        <a:lstStyle/>
        <a:p>
          <a:endParaRPr lang="en-US"/>
        </a:p>
      </dgm:t>
    </dgm:pt>
    <dgm:pt modelId="{0B8722A2-48EB-43DA-B7AC-B4FCB492C18D}" type="pres">
      <dgm:prSet presAssocID="{F002F024-3DD2-4E31-9CD9-D29F72114B43}" presName="linear" presStyleCnt="0">
        <dgm:presLayoutVars>
          <dgm:animLvl val="lvl"/>
          <dgm:resizeHandles val="exact"/>
        </dgm:presLayoutVars>
      </dgm:prSet>
      <dgm:spPr/>
    </dgm:pt>
    <dgm:pt modelId="{6EF18F3B-E99F-4087-96B3-1728336DEA4E}" type="pres">
      <dgm:prSet presAssocID="{F590B853-6B2F-49D0-A4EE-6AEF3472354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EE85CFE-45E1-4154-B450-0F105EA76A71}" type="pres">
      <dgm:prSet presAssocID="{5FE783FE-82CE-46EA-AE58-B5709069CE0F}" presName="spacer" presStyleCnt="0"/>
      <dgm:spPr/>
    </dgm:pt>
    <dgm:pt modelId="{1ADBDA76-529D-480C-9FB8-7B7142A8CDFA}" type="pres">
      <dgm:prSet presAssocID="{29AC6DC2-80EE-443C-8861-98A8B0C215E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9BF2D3D-811E-4312-8F96-BD2F308EC2F4}" type="pres">
      <dgm:prSet presAssocID="{07ED76E4-02CD-404E-BAEC-159EFA55972E}" presName="spacer" presStyleCnt="0"/>
      <dgm:spPr/>
    </dgm:pt>
    <dgm:pt modelId="{1362A7DB-3620-40A7-A9C6-E08ACA9AA24E}" type="pres">
      <dgm:prSet presAssocID="{539E9ECA-E3B2-4CB3-A7B3-B711E24E5D3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0EDF74-031B-494F-9B41-D4CE436E8A94}" type="pres">
      <dgm:prSet presAssocID="{3F235E27-B907-46BC-A550-10DEAEF47EEB}" presName="spacer" presStyleCnt="0"/>
      <dgm:spPr/>
    </dgm:pt>
    <dgm:pt modelId="{3476C904-3EE5-49D9-ABCD-C9A8FA87FEC1}" type="pres">
      <dgm:prSet presAssocID="{E6AF646E-BADF-4061-80C8-4F3512FAF33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5B7DE81-C62B-44FE-812D-8EE8C54E0A20}" type="pres">
      <dgm:prSet presAssocID="{36380D74-786D-431B-AB10-8C536DE14C31}" presName="spacer" presStyleCnt="0"/>
      <dgm:spPr/>
    </dgm:pt>
    <dgm:pt modelId="{222C8CE8-9880-4B76-B9FA-741442806D83}" type="pres">
      <dgm:prSet presAssocID="{3A288844-58E2-42AF-9BE0-6AA64DF4063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A525828-7D7B-431A-89CD-9DD8EC6FFCF5}" type="pres">
      <dgm:prSet presAssocID="{96436874-BF45-46CA-96A7-274960FA502D}" presName="spacer" presStyleCnt="0"/>
      <dgm:spPr/>
    </dgm:pt>
    <dgm:pt modelId="{C5398639-2269-43CF-8993-DBA0F5377534}" type="pres">
      <dgm:prSet presAssocID="{DAEA22E0-2C7D-46BE-BDF2-1F33630A0DD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2B9645A-4345-4F4C-81C9-9BD143EACB8F}" type="pres">
      <dgm:prSet presAssocID="{D9D9222A-8740-45B7-B788-15D748C8C38B}" presName="spacer" presStyleCnt="0"/>
      <dgm:spPr/>
    </dgm:pt>
    <dgm:pt modelId="{EE48F680-C627-4A31-8C50-7E4BD9EEB1FE}" type="pres">
      <dgm:prSet presAssocID="{E824CA34-B219-4B11-BF9D-150A983157D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F448508-67AD-48DE-A987-883125D2EA0A}" srcId="{F002F024-3DD2-4E31-9CD9-D29F72114B43}" destId="{F590B853-6B2F-49D0-A4EE-6AEF34723541}" srcOrd="0" destOrd="0" parTransId="{AAE8EB33-0EF6-49C9-931B-582684D02826}" sibTransId="{5FE783FE-82CE-46EA-AE58-B5709069CE0F}"/>
    <dgm:cxn modelId="{BBA0E438-6DAB-4A51-84B8-22656F96E9EB}" srcId="{F002F024-3DD2-4E31-9CD9-D29F72114B43}" destId="{29AC6DC2-80EE-443C-8861-98A8B0C215E9}" srcOrd="1" destOrd="0" parTransId="{0E53163E-2009-42B5-802B-CBA59F9C74F2}" sibTransId="{07ED76E4-02CD-404E-BAEC-159EFA55972E}"/>
    <dgm:cxn modelId="{D1FF983D-F083-42B8-9230-1ED34FFE1BAA}" type="presOf" srcId="{DAEA22E0-2C7D-46BE-BDF2-1F33630A0DD7}" destId="{C5398639-2269-43CF-8993-DBA0F5377534}" srcOrd="0" destOrd="0" presId="urn:microsoft.com/office/officeart/2005/8/layout/vList2"/>
    <dgm:cxn modelId="{4C456E40-50A1-433D-9C1B-214A1B0EB2D3}" type="presOf" srcId="{3A288844-58E2-42AF-9BE0-6AA64DF40633}" destId="{222C8CE8-9880-4B76-B9FA-741442806D83}" srcOrd="0" destOrd="0" presId="urn:microsoft.com/office/officeart/2005/8/layout/vList2"/>
    <dgm:cxn modelId="{466F2D6B-3925-4D6A-A7C9-8D04C6C07C30}" srcId="{F002F024-3DD2-4E31-9CD9-D29F72114B43}" destId="{E824CA34-B219-4B11-BF9D-150A983157D7}" srcOrd="6" destOrd="0" parTransId="{C632B64B-EF30-4C3C-972F-9FD9C5D689BD}" sibTransId="{4D881AA3-BB3D-4A53-A98D-DE6889C12F7C}"/>
    <dgm:cxn modelId="{C14A3078-D3FC-4363-8C84-3CDD4660B875}" type="presOf" srcId="{F590B853-6B2F-49D0-A4EE-6AEF34723541}" destId="{6EF18F3B-E99F-4087-96B3-1728336DEA4E}" srcOrd="0" destOrd="0" presId="urn:microsoft.com/office/officeart/2005/8/layout/vList2"/>
    <dgm:cxn modelId="{7BFA068F-73E3-429E-BD97-7CA295E1CCA5}" type="presOf" srcId="{F002F024-3DD2-4E31-9CD9-D29F72114B43}" destId="{0B8722A2-48EB-43DA-B7AC-B4FCB492C18D}" srcOrd="0" destOrd="0" presId="urn:microsoft.com/office/officeart/2005/8/layout/vList2"/>
    <dgm:cxn modelId="{F79AD9B0-9503-4393-99D4-B55A0384B4FE}" srcId="{F002F024-3DD2-4E31-9CD9-D29F72114B43}" destId="{DAEA22E0-2C7D-46BE-BDF2-1F33630A0DD7}" srcOrd="5" destOrd="0" parTransId="{CCAA871D-F075-43EC-AEEF-71E0665A87E5}" sibTransId="{D9D9222A-8740-45B7-B788-15D748C8C38B}"/>
    <dgm:cxn modelId="{321280CC-CC53-4F8C-A770-AE14677DB8DE}" type="presOf" srcId="{539E9ECA-E3B2-4CB3-A7B3-B711E24E5D3B}" destId="{1362A7DB-3620-40A7-A9C6-E08ACA9AA24E}" srcOrd="0" destOrd="0" presId="urn:microsoft.com/office/officeart/2005/8/layout/vList2"/>
    <dgm:cxn modelId="{F40496D7-91A4-4E6D-912C-82F03ACA8A33}" srcId="{F002F024-3DD2-4E31-9CD9-D29F72114B43}" destId="{539E9ECA-E3B2-4CB3-A7B3-B711E24E5D3B}" srcOrd="2" destOrd="0" parTransId="{23DBA633-654A-4BB4-A15D-8ED2FA81825B}" sibTransId="{3F235E27-B907-46BC-A550-10DEAEF47EEB}"/>
    <dgm:cxn modelId="{324DC0E5-7ECC-4B63-80AE-E27548F74C84}" srcId="{F002F024-3DD2-4E31-9CD9-D29F72114B43}" destId="{3A288844-58E2-42AF-9BE0-6AA64DF40633}" srcOrd="4" destOrd="0" parTransId="{129FB1FD-7D08-4395-9766-8C66BAEC7356}" sibTransId="{96436874-BF45-46CA-96A7-274960FA502D}"/>
    <dgm:cxn modelId="{3B9776E6-A244-4A33-A75E-DA0D2C55BB4A}" type="presOf" srcId="{E6AF646E-BADF-4061-80C8-4F3512FAF337}" destId="{3476C904-3EE5-49D9-ABCD-C9A8FA87FEC1}" srcOrd="0" destOrd="0" presId="urn:microsoft.com/office/officeart/2005/8/layout/vList2"/>
    <dgm:cxn modelId="{8DACFAEA-B3B8-4E01-AA7F-E3F1990C2ADD}" type="presOf" srcId="{E824CA34-B219-4B11-BF9D-150A983157D7}" destId="{EE48F680-C627-4A31-8C50-7E4BD9EEB1FE}" srcOrd="0" destOrd="0" presId="urn:microsoft.com/office/officeart/2005/8/layout/vList2"/>
    <dgm:cxn modelId="{2A0A9CF2-8A3B-478D-8420-283813930E44}" type="presOf" srcId="{29AC6DC2-80EE-443C-8861-98A8B0C215E9}" destId="{1ADBDA76-529D-480C-9FB8-7B7142A8CDFA}" srcOrd="0" destOrd="0" presId="urn:microsoft.com/office/officeart/2005/8/layout/vList2"/>
    <dgm:cxn modelId="{574376FF-5551-4E1D-80E2-5DECD6C58445}" srcId="{F002F024-3DD2-4E31-9CD9-D29F72114B43}" destId="{E6AF646E-BADF-4061-80C8-4F3512FAF337}" srcOrd="3" destOrd="0" parTransId="{FEF42001-9AD6-4EA3-B71C-EBA1299D9699}" sibTransId="{36380D74-786D-431B-AB10-8C536DE14C31}"/>
    <dgm:cxn modelId="{A2FE56DF-7E24-4C44-BC96-AF053186D0CB}" type="presParOf" srcId="{0B8722A2-48EB-43DA-B7AC-B4FCB492C18D}" destId="{6EF18F3B-E99F-4087-96B3-1728336DEA4E}" srcOrd="0" destOrd="0" presId="urn:microsoft.com/office/officeart/2005/8/layout/vList2"/>
    <dgm:cxn modelId="{F967D481-8351-41C2-8495-242F81EC859C}" type="presParOf" srcId="{0B8722A2-48EB-43DA-B7AC-B4FCB492C18D}" destId="{BEE85CFE-45E1-4154-B450-0F105EA76A71}" srcOrd="1" destOrd="0" presId="urn:microsoft.com/office/officeart/2005/8/layout/vList2"/>
    <dgm:cxn modelId="{FDA1E734-021E-4507-92F8-10B6FD71843E}" type="presParOf" srcId="{0B8722A2-48EB-43DA-B7AC-B4FCB492C18D}" destId="{1ADBDA76-529D-480C-9FB8-7B7142A8CDFA}" srcOrd="2" destOrd="0" presId="urn:microsoft.com/office/officeart/2005/8/layout/vList2"/>
    <dgm:cxn modelId="{41E87507-6ACE-4029-901D-81003750B53A}" type="presParOf" srcId="{0B8722A2-48EB-43DA-B7AC-B4FCB492C18D}" destId="{29BF2D3D-811E-4312-8F96-BD2F308EC2F4}" srcOrd="3" destOrd="0" presId="urn:microsoft.com/office/officeart/2005/8/layout/vList2"/>
    <dgm:cxn modelId="{637253BF-879D-404A-A2E4-319E3CD23B21}" type="presParOf" srcId="{0B8722A2-48EB-43DA-B7AC-B4FCB492C18D}" destId="{1362A7DB-3620-40A7-A9C6-E08ACA9AA24E}" srcOrd="4" destOrd="0" presId="urn:microsoft.com/office/officeart/2005/8/layout/vList2"/>
    <dgm:cxn modelId="{58DAAE43-02F0-4E41-9D07-83BCDC17EB67}" type="presParOf" srcId="{0B8722A2-48EB-43DA-B7AC-B4FCB492C18D}" destId="{C90EDF74-031B-494F-9B41-D4CE436E8A94}" srcOrd="5" destOrd="0" presId="urn:microsoft.com/office/officeart/2005/8/layout/vList2"/>
    <dgm:cxn modelId="{BD4CCD7C-8519-4D31-8CEB-90DE9AE6C88B}" type="presParOf" srcId="{0B8722A2-48EB-43DA-B7AC-B4FCB492C18D}" destId="{3476C904-3EE5-49D9-ABCD-C9A8FA87FEC1}" srcOrd="6" destOrd="0" presId="urn:microsoft.com/office/officeart/2005/8/layout/vList2"/>
    <dgm:cxn modelId="{4953C101-4FF4-4ACF-9FA2-877FD2198595}" type="presParOf" srcId="{0B8722A2-48EB-43DA-B7AC-B4FCB492C18D}" destId="{75B7DE81-C62B-44FE-812D-8EE8C54E0A20}" srcOrd="7" destOrd="0" presId="urn:microsoft.com/office/officeart/2005/8/layout/vList2"/>
    <dgm:cxn modelId="{AF16E909-01E0-4822-9302-7696DE74A53B}" type="presParOf" srcId="{0B8722A2-48EB-43DA-B7AC-B4FCB492C18D}" destId="{222C8CE8-9880-4B76-B9FA-741442806D83}" srcOrd="8" destOrd="0" presId="urn:microsoft.com/office/officeart/2005/8/layout/vList2"/>
    <dgm:cxn modelId="{3D5F494E-5994-448E-BC86-4F9B2A1A8A0C}" type="presParOf" srcId="{0B8722A2-48EB-43DA-B7AC-B4FCB492C18D}" destId="{2A525828-7D7B-431A-89CD-9DD8EC6FFCF5}" srcOrd="9" destOrd="0" presId="urn:microsoft.com/office/officeart/2005/8/layout/vList2"/>
    <dgm:cxn modelId="{2CF78D2B-A7DA-4EB4-AC97-98FB13D16661}" type="presParOf" srcId="{0B8722A2-48EB-43DA-B7AC-B4FCB492C18D}" destId="{C5398639-2269-43CF-8993-DBA0F5377534}" srcOrd="10" destOrd="0" presId="urn:microsoft.com/office/officeart/2005/8/layout/vList2"/>
    <dgm:cxn modelId="{A779CD55-56ED-4060-A2D3-9C22A67F6554}" type="presParOf" srcId="{0B8722A2-48EB-43DA-B7AC-B4FCB492C18D}" destId="{12B9645A-4345-4F4C-81C9-9BD143EACB8F}" srcOrd="11" destOrd="0" presId="urn:microsoft.com/office/officeart/2005/8/layout/vList2"/>
    <dgm:cxn modelId="{1A57F2A1-420D-4B13-B7E6-DDC7069C520C}" type="presParOf" srcId="{0B8722A2-48EB-43DA-B7AC-B4FCB492C18D}" destId="{EE48F680-C627-4A31-8C50-7E4BD9EEB1F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18F3B-E99F-4087-96B3-1728336DEA4E}">
      <dsp:nvSpPr>
        <dsp:cNvPr id="0" name=""/>
        <dsp:cNvSpPr/>
      </dsp:nvSpPr>
      <dsp:spPr>
        <a:xfrm>
          <a:off x="0" y="452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Application Overview</a:t>
          </a:r>
        </a:p>
      </dsp:txBody>
      <dsp:txXfrm>
        <a:off x="30842" y="76052"/>
        <a:ext cx="6567120" cy="570116"/>
      </dsp:txXfrm>
    </dsp:sp>
    <dsp:sp modelId="{1ADBDA76-529D-480C-9FB8-7B7142A8CDFA}">
      <dsp:nvSpPr>
        <dsp:cNvPr id="0" name=""/>
        <dsp:cNvSpPr/>
      </dsp:nvSpPr>
      <dsp:spPr>
        <a:xfrm>
          <a:off x="0" y="7547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Existing Products</a:t>
          </a:r>
        </a:p>
      </dsp:txBody>
      <dsp:txXfrm>
        <a:off x="30842" y="785612"/>
        <a:ext cx="6567120" cy="570116"/>
      </dsp:txXfrm>
    </dsp:sp>
    <dsp:sp modelId="{1362A7DB-3620-40A7-A9C6-E08ACA9AA24E}">
      <dsp:nvSpPr>
        <dsp:cNvPr id="0" name=""/>
        <dsp:cNvSpPr/>
      </dsp:nvSpPr>
      <dsp:spPr>
        <a:xfrm>
          <a:off x="0" y="14643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</a:t>
          </a:r>
        </a:p>
      </dsp:txBody>
      <dsp:txXfrm>
        <a:off x="30842" y="1495172"/>
        <a:ext cx="6567120" cy="570116"/>
      </dsp:txXfrm>
    </dsp:sp>
    <dsp:sp modelId="{3476C904-3EE5-49D9-ABCD-C9A8FA87FEC1}">
      <dsp:nvSpPr>
        <dsp:cNvPr id="0" name=""/>
        <dsp:cNvSpPr/>
      </dsp:nvSpPr>
      <dsp:spPr>
        <a:xfrm>
          <a:off x="0" y="21738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Development Stack</a:t>
          </a:r>
        </a:p>
      </dsp:txBody>
      <dsp:txXfrm>
        <a:off x="30842" y="2204732"/>
        <a:ext cx="6567120" cy="570116"/>
      </dsp:txXfrm>
    </dsp:sp>
    <dsp:sp modelId="{222C8CE8-9880-4B76-B9FA-741442806D83}">
      <dsp:nvSpPr>
        <dsp:cNvPr id="0" name=""/>
        <dsp:cNvSpPr/>
      </dsp:nvSpPr>
      <dsp:spPr>
        <a:xfrm>
          <a:off x="0" y="28834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Management Plan</a:t>
          </a:r>
        </a:p>
      </dsp:txBody>
      <dsp:txXfrm>
        <a:off x="30842" y="2914292"/>
        <a:ext cx="6567120" cy="570116"/>
      </dsp:txXfrm>
    </dsp:sp>
    <dsp:sp modelId="{C5398639-2269-43CF-8993-DBA0F5377534}">
      <dsp:nvSpPr>
        <dsp:cNvPr id="0" name=""/>
        <dsp:cNvSpPr/>
      </dsp:nvSpPr>
      <dsp:spPr>
        <a:xfrm>
          <a:off x="0" y="35930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QA Plan</a:t>
          </a:r>
        </a:p>
      </dsp:txBody>
      <dsp:txXfrm>
        <a:off x="30842" y="3623852"/>
        <a:ext cx="6567120" cy="570116"/>
      </dsp:txXfrm>
    </dsp:sp>
    <dsp:sp modelId="{EE48F680-C627-4A31-8C50-7E4BD9EEB1FE}">
      <dsp:nvSpPr>
        <dsp:cNvPr id="0" name=""/>
        <dsp:cNvSpPr/>
      </dsp:nvSpPr>
      <dsp:spPr>
        <a:xfrm>
          <a:off x="0" y="43025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Configuration Management</a:t>
          </a:r>
        </a:p>
      </dsp:txBody>
      <dsp:txXfrm>
        <a:off x="30842" y="4333412"/>
        <a:ext cx="6567120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CA6B-294B-4E1E-8CA5-3A918B321DB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E1606-4662-4F24-B0E9-4A271B00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7af5587a6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7af5587a6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57af5587a6_2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7af5587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7af5587a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Fahmida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57af5587a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9c8a794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9c8a794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c8a794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c8a794a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7af5587a6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7af5587a6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57af5587a6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31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80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2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ABE9-4AAD-4D95-9486-FF77FEC4307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572DA-05E3-43F0-B3E0-453BC6E0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0E81-0E33-430A-AEF1-321C4B7E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40511"/>
            <a:ext cx="7766936" cy="1646302"/>
          </a:xfrm>
        </p:spPr>
        <p:txBody>
          <a:bodyPr/>
          <a:lstStyle/>
          <a:p>
            <a:r>
              <a:rPr lang="en-US" dirty="0"/>
              <a:t>Meal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D3E3D-3B18-4D2F-BC95-641BF860C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82342"/>
            <a:ext cx="7766936" cy="2108857"/>
          </a:xfrm>
        </p:spPr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Alaap Bharadwaj – Requirements Lead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Fahmida</a:t>
            </a:r>
            <a:r>
              <a:rPr lang="en-US" dirty="0"/>
              <a:t> </a:t>
            </a:r>
            <a:r>
              <a:rPr lang="en-US" dirty="0" err="1"/>
              <a:t>Joyti</a:t>
            </a:r>
            <a:r>
              <a:rPr lang="en-US" dirty="0"/>
              <a:t> – Configuration Lead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Xiaohang</a:t>
            </a:r>
            <a:r>
              <a:rPr lang="en-US" dirty="0"/>
              <a:t> Lin – QA Lead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David Vanderschaaf – Project Lead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err="1"/>
              <a:t>Wenxiao</a:t>
            </a:r>
            <a:r>
              <a:rPr lang="en-US" dirty="0"/>
              <a:t> Zhou – Design Implementation Lead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0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c8a794ab_0_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Management Plan Continued</a:t>
            </a:r>
            <a:endParaRPr/>
          </a:p>
        </p:txBody>
      </p:sp>
      <p:sp>
        <p:nvSpPr>
          <p:cNvPr id="208" name="Google Shape;208;g139c8a794ab_0_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1010" lvl="0" algn="l" rtl="0">
              <a:spcBef>
                <a:spcPts val="1000"/>
              </a:spcBef>
              <a:spcAft>
                <a:spcPts val="0"/>
              </a:spcAft>
              <a:buSzPts val="1740"/>
              <a:buFont typeface="Wingdings" panose="05000000000000000000" pitchFamily="2" charset="2"/>
              <a:buChar char="Ø"/>
            </a:pPr>
            <a:r>
              <a:rPr lang="en-US" dirty="0"/>
              <a:t>Deployment plan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endParaRPr lang="en-US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/>
              <a:t>Main </a:t>
            </a:r>
            <a:r>
              <a:rPr lang="en-US" dirty="0"/>
              <a:t>branch will be deployed to Heroku using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marL="594360" lvl="1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CI/CD pipeline will be triggered when there is a push to main branch</a:t>
            </a:r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It will run all the unit test cases and additional steps required to deploy to Heroku</a:t>
            </a:r>
          </a:p>
          <a:p>
            <a:pPr marL="594360" lvl="1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Deployment will be rolled back to previous version if there is any error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7af5587a6_2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E9D02-3FBF-4B91-8C34-B4C4F00D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Agenda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5684FA1-6CEB-0364-2742-DC7BE67B6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52434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F31C-D81D-4D05-A2A6-27B1D434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0F3A-B665-498D-BBEF-AC737959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 ingredients from your pantry to find appropriate recipes</a:t>
            </a:r>
          </a:p>
          <a:p>
            <a:r>
              <a:rPr lang="en-US" sz="2800" dirty="0"/>
              <a:t>Find recipes and create a grocery list of the ingredients</a:t>
            </a:r>
          </a:p>
          <a:p>
            <a:r>
              <a:rPr lang="en-US" sz="2800" dirty="0"/>
              <a:t>Push the grocery list to a third party grocery delivery app</a:t>
            </a:r>
          </a:p>
          <a:p>
            <a:r>
              <a:rPr lang="en-US" sz="2800" dirty="0"/>
              <a:t>Track Calorie intake</a:t>
            </a:r>
          </a:p>
        </p:txBody>
      </p:sp>
    </p:spTree>
    <p:extLst>
      <p:ext uri="{BB962C8B-B14F-4D97-AF65-F5344CB8AC3E}">
        <p14:creationId xmlns:p14="http://schemas.microsoft.com/office/powerpoint/2010/main" val="160701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9948-461C-47AC-AF49-4DDCF69D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11B1-17E7-46C0-AA5E-F23016F1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/>
              <a:t>Super Cook</a:t>
            </a:r>
          </a:p>
          <a:p>
            <a:pPr lvl="1"/>
            <a:r>
              <a:rPr lang="en-US" dirty="0"/>
              <a:t>Find recipes based on specific ingredients</a:t>
            </a:r>
          </a:p>
          <a:p>
            <a:pPr lvl="1"/>
            <a:r>
              <a:rPr lang="en-US" dirty="0"/>
              <a:t>No ability to push missing items to a grocery list</a:t>
            </a:r>
          </a:p>
          <a:p>
            <a:pPr lvl="1"/>
            <a:r>
              <a:rPr lang="en-US" dirty="0"/>
              <a:t>No calorie tracking</a:t>
            </a:r>
          </a:p>
          <a:p>
            <a:r>
              <a:rPr lang="en-US" sz="2200" b="1" dirty="0"/>
              <a:t>My Fridge Food</a:t>
            </a:r>
          </a:p>
          <a:p>
            <a:pPr lvl="1"/>
            <a:r>
              <a:rPr lang="en-US" dirty="0"/>
              <a:t>Find recipes based on specific ingredients</a:t>
            </a:r>
          </a:p>
          <a:p>
            <a:pPr lvl="1"/>
            <a:r>
              <a:rPr lang="en-US" dirty="0"/>
              <a:t>No ability to push missing items to a grocery list</a:t>
            </a:r>
          </a:p>
          <a:p>
            <a:pPr lvl="1"/>
            <a:r>
              <a:rPr lang="en-US" dirty="0"/>
              <a:t>No calorie tracking</a:t>
            </a:r>
          </a:p>
          <a:p>
            <a:r>
              <a:rPr lang="en-US" sz="2200" b="1" dirty="0"/>
              <a:t>MyFitnessPal</a:t>
            </a:r>
          </a:p>
          <a:p>
            <a:pPr lvl="1"/>
            <a:r>
              <a:rPr lang="en-US" dirty="0"/>
              <a:t>Track calories</a:t>
            </a:r>
          </a:p>
          <a:p>
            <a:pPr lvl="1"/>
            <a:r>
              <a:rPr lang="en-US" dirty="0"/>
              <a:t>Can find recipes</a:t>
            </a:r>
          </a:p>
          <a:p>
            <a:pPr lvl="1"/>
            <a:r>
              <a:rPr lang="en-US" dirty="0"/>
              <a:t>No ability to find recipes based on ingredients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C972-0820-4C26-AB7C-E7F184B5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0924C-8205-4132-ACB3-EDD110F91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i="1" dirty="0"/>
              <a:t>Functional Requirements</a:t>
            </a:r>
          </a:p>
          <a:p>
            <a:r>
              <a:rPr lang="en-US" dirty="0"/>
              <a:t>Essential</a:t>
            </a:r>
          </a:p>
          <a:p>
            <a:pPr lvl="1"/>
            <a:r>
              <a:rPr lang="en-US" dirty="0"/>
              <a:t>Log-in</a:t>
            </a:r>
          </a:p>
          <a:p>
            <a:pPr lvl="1"/>
            <a:r>
              <a:rPr lang="en-US" dirty="0"/>
              <a:t>Recipe Filter</a:t>
            </a:r>
          </a:p>
          <a:p>
            <a:pPr lvl="1"/>
            <a:r>
              <a:rPr lang="en-US" dirty="0"/>
              <a:t>Save Previous Orders</a:t>
            </a:r>
          </a:p>
          <a:p>
            <a:pPr lvl="1"/>
            <a:r>
              <a:rPr lang="en-US" dirty="0"/>
              <a:t>Save Preferences</a:t>
            </a:r>
          </a:p>
          <a:p>
            <a:r>
              <a:rPr lang="en-US" dirty="0"/>
              <a:t>Desired</a:t>
            </a:r>
          </a:p>
          <a:p>
            <a:pPr lvl="1"/>
            <a:r>
              <a:rPr lang="en-US" dirty="0"/>
              <a:t>Google Sign-in</a:t>
            </a:r>
          </a:p>
          <a:p>
            <a:pPr lvl="1"/>
            <a:r>
              <a:rPr lang="en-US" dirty="0"/>
              <a:t>Calorie Counting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Send Grocery List to Third Party Delivery Service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52F4-A29C-424A-B2CC-E314782F0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i="1" dirty="0"/>
              <a:t>Nonfunctional Requirements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1900" dirty="0"/>
              <a:t>Security</a:t>
            </a:r>
          </a:p>
          <a:p>
            <a:pPr lvl="1"/>
            <a:r>
              <a:rPr lang="en-US" sz="1700" dirty="0"/>
              <a:t>Memory Leaks</a:t>
            </a:r>
          </a:p>
          <a:p>
            <a:pPr lvl="1"/>
            <a:r>
              <a:rPr lang="en-US" sz="1700" dirty="0"/>
              <a:t>Reduce Vulnerability</a:t>
            </a:r>
          </a:p>
        </p:txBody>
      </p:sp>
    </p:spTree>
    <p:extLst>
      <p:ext uri="{BB962C8B-B14F-4D97-AF65-F5344CB8AC3E}">
        <p14:creationId xmlns:p14="http://schemas.microsoft.com/office/powerpoint/2010/main" val="7225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E08-617B-4CB9-96CD-899F862A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Stack</a:t>
            </a:r>
          </a:p>
        </p:txBody>
      </p:sp>
      <p:pic>
        <p:nvPicPr>
          <p:cNvPr id="1026" name="Picture 2" descr="How to use Optional in Java | Developer.com">
            <a:extLst>
              <a:ext uri="{FF2B5EF4-FFF2-40B4-BE49-F238E27FC236}">
                <a16:creationId xmlns:a16="http://schemas.microsoft.com/office/drawing/2014/main" id="{EC8EFA0C-3EF3-4696-A7F1-C53890C135D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06952"/>
            <a:ext cx="4183062" cy="27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Spring Boot :Beginners Level - Knoldus Blogs">
            <a:extLst>
              <a:ext uri="{FF2B5EF4-FFF2-40B4-BE49-F238E27FC236}">
                <a16:creationId xmlns:a16="http://schemas.microsoft.com/office/drawing/2014/main" id="{2EB5583B-D65F-4B83-863F-8A831CEF1E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002836"/>
            <a:ext cx="4184650" cy="21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8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7af5587a6_2_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Plan</a:t>
            </a:r>
            <a:endParaRPr/>
          </a:p>
        </p:txBody>
      </p:sp>
      <p:sp>
        <p:nvSpPr>
          <p:cNvPr id="209" name="Google Shape;209;g157af5587a6_2_13"/>
          <p:cNvSpPr txBox="1">
            <a:spLocks noGrp="1"/>
          </p:cNvSpPr>
          <p:nvPr>
            <p:ph type="body" idx="1"/>
          </p:nvPr>
        </p:nvSpPr>
        <p:spPr>
          <a:xfrm>
            <a:off x="677316" y="2160600"/>
            <a:ext cx="84474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67360" lvl="0" algn="l" rtl="0">
              <a:spcBef>
                <a:spcPts val="100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2000" dirty="0"/>
              <a:t>Objectives and Priorities</a:t>
            </a:r>
            <a:endParaRPr sz="2000" dirty="0"/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1800" dirty="0"/>
              <a:t>Complete all features</a:t>
            </a:r>
            <a:endParaRPr sz="1800" dirty="0"/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1800" dirty="0"/>
              <a:t>Become proficient in Java Web Applications</a:t>
            </a:r>
            <a:endParaRPr sz="1800" dirty="0"/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1800" dirty="0"/>
              <a:t>Deploy software successfully.</a:t>
            </a:r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endParaRPr sz="1800" dirty="0"/>
          </a:p>
          <a:p>
            <a:pPr marL="467360" lvl="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2000" dirty="0"/>
              <a:t>Risk Management</a:t>
            </a:r>
            <a:endParaRPr sz="2000" dirty="0"/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1800" dirty="0"/>
              <a:t>Lack of familiarity with Spring Boot.</a:t>
            </a:r>
            <a:endParaRPr sz="1800" dirty="0"/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1800" dirty="0"/>
              <a:t>Improper Design </a:t>
            </a:r>
            <a:endParaRPr sz="1800" dirty="0"/>
          </a:p>
          <a:p>
            <a:pPr marL="914400" lvl="1" indent="-332740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r>
              <a:rPr lang="en-US" sz="1800" dirty="0"/>
              <a:t>Not Enough Testing</a:t>
            </a:r>
          </a:p>
          <a:p>
            <a:pPr marL="867410" lvl="1" algn="l" rtl="0">
              <a:spcBef>
                <a:spcPts val="0"/>
              </a:spcBef>
              <a:spcAft>
                <a:spcPts val="0"/>
              </a:spcAft>
              <a:buSzPts val="1640"/>
              <a:buFont typeface="Wingdings" panose="05000000000000000000" pitchFamily="2" charset="2"/>
              <a:buChar char="Ø"/>
            </a:pPr>
            <a:endParaRPr sz="1800"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Timeline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First Iteration - 100 person hours 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Second Iteration -95 person hours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Third Iteration - 110 person hours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7af5587a6_2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Assurance Plan</a:t>
            </a:r>
            <a:endParaRPr/>
          </a:p>
        </p:txBody>
      </p:sp>
      <p:sp>
        <p:nvSpPr>
          <p:cNvPr id="216" name="Google Shape;216;g157af5587a6_2_0"/>
          <p:cNvSpPr txBox="1">
            <a:spLocks noGrp="1"/>
          </p:cNvSpPr>
          <p:nvPr>
            <p:ph type="body" idx="1"/>
          </p:nvPr>
        </p:nvSpPr>
        <p:spPr>
          <a:xfrm>
            <a:off x="677325" y="2160606"/>
            <a:ext cx="4184100" cy="40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Metrics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Complexity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Defect Rate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Number of Test Cases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Pass Rate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Cost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Standards and Tools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Documentation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Coding Standard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217" name="Google Shape;217;g157af5587a6_2_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Inspection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Code Review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Testing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Unit testing(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spring-boot-test-starter or spring-test-</a:t>
            </a:r>
            <a:r>
              <a:rPr lang="en-US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dbunit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Integration testing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Defect Management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 err="1"/>
              <a:t>Github</a:t>
            </a:r>
            <a:r>
              <a:rPr lang="en-US" dirty="0"/>
              <a:t> Issues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c8a794ab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Management Plan</a:t>
            </a:r>
            <a:endParaRPr/>
          </a:p>
        </p:txBody>
      </p:sp>
      <p:sp>
        <p:nvSpPr>
          <p:cNvPr id="201" name="Google Shape;201;g139c8a794ab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Configuration Items and Tools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Git/</a:t>
            </a:r>
            <a:r>
              <a:rPr lang="en-US" dirty="0" err="1"/>
              <a:t>Github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Pivotal Tracker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Google Docs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Git branching strategy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Main: The main release branch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Dev: Stable branch 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Feature branches: Used for working on separate features by members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Once members completed their feature, they will make a PR to be merged into Dev branch</a:t>
            </a:r>
            <a:endParaRPr dirty="0"/>
          </a:p>
        </p:txBody>
      </p:sp>
      <p:sp>
        <p:nvSpPr>
          <p:cNvPr id="202" name="Google Shape;202;g139c8a794ab_0_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Code commit guidelines: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Reviewed and approved by 2 team members prior to commit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It should be thoroughly tested, and reviewers will double check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PR will describe the feature, motivations for introducing the change and add link to the user story in pivotal track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Once PR is approved it should be merged with appropriate commit message</a:t>
            </a:r>
            <a:endParaRPr dirty="0"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Code should be documented properly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444</TotalTime>
  <Words>446</Words>
  <Application>Microsoft Office PowerPoint</Application>
  <PresentationFormat>Widescreen</PresentationFormat>
  <Paragraphs>115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Meal Manager</vt:lpstr>
      <vt:lpstr>Agenda</vt:lpstr>
      <vt:lpstr>Overview</vt:lpstr>
      <vt:lpstr>Existing Products</vt:lpstr>
      <vt:lpstr>Design Requirements</vt:lpstr>
      <vt:lpstr>Development Stack</vt:lpstr>
      <vt:lpstr>Management Plan</vt:lpstr>
      <vt:lpstr>Quality Assurance Plan</vt:lpstr>
      <vt:lpstr>Configuration Management Plan</vt:lpstr>
      <vt:lpstr>Configuration Management Plan Continued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Manager</dc:title>
  <dc:creator>David Vanderschaaf</dc:creator>
  <cp:lastModifiedBy>David Vanderschaaf</cp:lastModifiedBy>
  <cp:revision>1</cp:revision>
  <dcterms:created xsi:type="dcterms:W3CDTF">2022-09-20T19:37:05Z</dcterms:created>
  <dcterms:modified xsi:type="dcterms:W3CDTF">2022-09-22T02:47:35Z</dcterms:modified>
</cp:coreProperties>
</file>