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4" roundtripDataSignature="AMtx7mgJV98d9GtJmTth+CAmpj5jYKTCF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4" Type="http://customschemas.google.com/relationships/presentationmetadata" Target="meta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 name="Google Shape;179;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2" name="Google Shape;192;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User has orders(one to many relationships), grocery lists(one to many relationships), user has preferences(one to one relationship), roles(one to many), verification token(one to one),  recipe has ingredients(many to many relationships), grocery list has ingredients(many to many relationship) . </a:t>
            </a:r>
            <a:endParaRPr/>
          </a:p>
        </p:txBody>
      </p:sp>
      <p:sp>
        <p:nvSpPr>
          <p:cNvPr id="200" name="Google Shape;200;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We are defining the relationships using Hibernate and it creates the tables in the database as shown in the diagram.</a:t>
            </a:r>
            <a:endParaRPr/>
          </a:p>
        </p:txBody>
      </p:sp>
      <p:sp>
        <p:nvSpPr>
          <p:cNvPr id="206" name="Google Shape;206;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Github action for deploying to heroku. We have separate workflow when someone creates a PR to the dev or main branch.  This will run </a:t>
            </a:r>
            <a:r>
              <a:rPr lang="en-US"/>
              <a:t>mvn clean install which will catch any compile errors or failing tests.</a:t>
            </a:r>
            <a:endParaRPr/>
          </a:p>
        </p:txBody>
      </p:sp>
      <p:sp>
        <p:nvSpPr>
          <p:cNvPr id="212" name="Google Shape;212;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8" name="Google Shape;218;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4" name="Google Shape;224;p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
        <p:nvSpPr>
          <p:cNvPr id="225" name="Google Shape;225;p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6" name="Shape 26"/>
        <p:cNvGrpSpPr/>
        <p:nvPr/>
      </p:nvGrpSpPr>
      <p:grpSpPr>
        <a:xfrm>
          <a:off x="0" y="0"/>
          <a:ext cx="0" cy="0"/>
          <a:chOff x="0" y="0"/>
          <a:chExt cx="0" cy="0"/>
        </a:xfrm>
      </p:grpSpPr>
      <p:grpSp>
        <p:nvGrpSpPr>
          <p:cNvPr id="27" name="Google Shape;27;p11"/>
          <p:cNvGrpSpPr/>
          <p:nvPr/>
        </p:nvGrpSpPr>
        <p:grpSpPr>
          <a:xfrm>
            <a:off x="0" y="-8467"/>
            <a:ext cx="12192000" cy="6866467"/>
            <a:chOff x="0" y="-8467"/>
            <a:chExt cx="12192000" cy="6866467"/>
          </a:xfrm>
        </p:grpSpPr>
        <p:cxnSp>
          <p:nvCxnSpPr>
            <p:cNvPr id="28" name="Google Shape;28;p11"/>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29" name="Google Shape;29;p11"/>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30" name="Google Shape;30;p11"/>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31" name="Google Shape;31;p11"/>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32" name="Google Shape;32;p11"/>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11"/>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34" name="Google Shape;34;p11"/>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35" name="Google Shape;35;p11"/>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36" name="Google Shape;36;p11"/>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11"/>
            <p:cNvSpPr/>
            <p:nvPr/>
          </p:nvSpPr>
          <p:spPr>
            <a:xfrm rot="10800000">
              <a:off x="0" y="0"/>
              <a:ext cx="842596" cy="5666154"/>
            </a:xfrm>
            <a:prstGeom prst="triangle">
              <a:avLst>
                <a:gd fmla="val 10000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 name="Google Shape;38;p11"/>
          <p:cNvSpPr txBox="1"/>
          <p:nvPr>
            <p:ph type="ctrTitle"/>
          </p:nvPr>
        </p:nvSpPr>
        <p:spPr>
          <a:xfrm>
            <a:off x="1507067" y="2404534"/>
            <a:ext cx="7766936" cy="1646302"/>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Clr>
                <a:schemeClr val="accent1"/>
              </a:buClr>
              <a:buSzPts val="5400"/>
              <a:buFont typeface="Trebuchet MS"/>
              <a:buNone/>
              <a:defRPr sz="5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1"/>
          <p:cNvSpPr txBox="1"/>
          <p:nvPr>
            <p:ph idx="1" type="subTitle"/>
          </p:nvPr>
        </p:nvSpPr>
        <p:spPr>
          <a:xfrm>
            <a:off x="1507067" y="4050833"/>
            <a:ext cx="7766936" cy="1096899"/>
          </a:xfrm>
          <a:prstGeom prst="rect">
            <a:avLst/>
          </a:prstGeom>
          <a:noFill/>
          <a:ln>
            <a:noFill/>
          </a:ln>
        </p:spPr>
        <p:txBody>
          <a:bodyPr anchorCtr="0" anchor="t" bIns="45700" lIns="91425" spcFirstLastPara="1" rIns="91425" wrap="square" tIns="45700">
            <a:normAutofit/>
          </a:bodyPr>
          <a:lstStyle>
            <a:lvl1pPr lvl="0" algn="r">
              <a:spcBef>
                <a:spcPts val="1000"/>
              </a:spcBef>
              <a:spcAft>
                <a:spcPts val="0"/>
              </a:spcAft>
              <a:buSzPts val="1440"/>
              <a:buNone/>
              <a:defRPr>
                <a:solidFill>
                  <a:srgbClr val="7F7F7F"/>
                </a:solidFill>
              </a:defRPr>
            </a:lvl1pPr>
            <a:lvl2pPr lvl="1" algn="ctr">
              <a:spcBef>
                <a:spcPts val="1000"/>
              </a:spcBef>
              <a:spcAft>
                <a:spcPts val="0"/>
              </a:spcAft>
              <a:buSzPts val="1280"/>
              <a:buNone/>
              <a:defRPr>
                <a:solidFill>
                  <a:srgbClr val="888888"/>
                </a:solidFill>
              </a:defRPr>
            </a:lvl2pPr>
            <a:lvl3pPr lvl="2" algn="ctr">
              <a:spcBef>
                <a:spcPts val="1000"/>
              </a:spcBef>
              <a:spcAft>
                <a:spcPts val="0"/>
              </a:spcAft>
              <a:buSzPts val="1120"/>
              <a:buNone/>
              <a:defRPr>
                <a:solidFill>
                  <a:srgbClr val="888888"/>
                </a:solidFill>
              </a:defRPr>
            </a:lvl3pPr>
            <a:lvl4pPr lvl="3" algn="ctr">
              <a:spcBef>
                <a:spcPts val="1000"/>
              </a:spcBef>
              <a:spcAft>
                <a:spcPts val="0"/>
              </a:spcAft>
              <a:buSzPts val="960"/>
              <a:buNone/>
              <a:defRPr>
                <a:solidFill>
                  <a:srgbClr val="888888"/>
                </a:solidFill>
              </a:defRPr>
            </a:lvl4pPr>
            <a:lvl5pPr lvl="4" algn="ctr">
              <a:spcBef>
                <a:spcPts val="1000"/>
              </a:spcBef>
              <a:spcAft>
                <a:spcPts val="0"/>
              </a:spcAft>
              <a:buSzPts val="960"/>
              <a:buNone/>
              <a:defRPr>
                <a:solidFill>
                  <a:srgbClr val="888888"/>
                </a:solidFill>
              </a:defRPr>
            </a:lvl5pPr>
            <a:lvl6pPr lvl="5" algn="ctr">
              <a:spcBef>
                <a:spcPts val="1000"/>
              </a:spcBef>
              <a:spcAft>
                <a:spcPts val="0"/>
              </a:spcAft>
              <a:buSzPts val="960"/>
              <a:buNone/>
              <a:defRPr>
                <a:solidFill>
                  <a:srgbClr val="888888"/>
                </a:solidFill>
              </a:defRPr>
            </a:lvl6pPr>
            <a:lvl7pPr lvl="6" algn="ctr">
              <a:spcBef>
                <a:spcPts val="1000"/>
              </a:spcBef>
              <a:spcAft>
                <a:spcPts val="0"/>
              </a:spcAft>
              <a:buSzPts val="960"/>
              <a:buNone/>
              <a:defRPr>
                <a:solidFill>
                  <a:srgbClr val="888888"/>
                </a:solidFill>
              </a:defRPr>
            </a:lvl7pPr>
            <a:lvl8pPr lvl="7" algn="ctr">
              <a:spcBef>
                <a:spcPts val="1000"/>
              </a:spcBef>
              <a:spcAft>
                <a:spcPts val="0"/>
              </a:spcAft>
              <a:buSzPts val="960"/>
              <a:buNone/>
              <a:defRPr>
                <a:solidFill>
                  <a:srgbClr val="888888"/>
                </a:solidFill>
              </a:defRPr>
            </a:lvl8pPr>
            <a:lvl9pPr lvl="8" algn="ctr">
              <a:spcBef>
                <a:spcPts val="1000"/>
              </a:spcBef>
              <a:spcAft>
                <a:spcPts val="0"/>
              </a:spcAft>
              <a:buSzPts val="960"/>
              <a:buNone/>
              <a:defRPr>
                <a:solidFill>
                  <a:srgbClr val="888888"/>
                </a:solidFill>
              </a:defRPr>
            </a:lvl9pPr>
          </a:lstStyle>
          <a:p/>
        </p:txBody>
      </p:sp>
      <p:sp>
        <p:nvSpPr>
          <p:cNvPr id="40" name="Google Shape;40;p1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1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94" name="Shape 94"/>
        <p:cNvGrpSpPr/>
        <p:nvPr/>
      </p:nvGrpSpPr>
      <p:grpSpPr>
        <a:xfrm>
          <a:off x="0" y="0"/>
          <a:ext cx="0" cy="0"/>
          <a:chOff x="0" y="0"/>
          <a:chExt cx="0" cy="0"/>
        </a:xfrm>
      </p:grpSpPr>
      <p:sp>
        <p:nvSpPr>
          <p:cNvPr id="95" name="Google Shape;95;p20"/>
          <p:cNvSpPr txBox="1"/>
          <p:nvPr>
            <p:ph type="title"/>
          </p:nvPr>
        </p:nvSpPr>
        <p:spPr>
          <a:xfrm>
            <a:off x="677335" y="609600"/>
            <a:ext cx="8596668" cy="3403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20"/>
          <p:cNvSpPr txBox="1"/>
          <p:nvPr>
            <p:ph idx="1"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97" name="Google Shape;97;p2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2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2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100" name="Shape 100"/>
        <p:cNvGrpSpPr/>
        <p:nvPr/>
      </p:nvGrpSpPr>
      <p:grpSpPr>
        <a:xfrm>
          <a:off x="0" y="0"/>
          <a:ext cx="0" cy="0"/>
          <a:chOff x="0" y="0"/>
          <a:chExt cx="0" cy="0"/>
        </a:xfrm>
      </p:grpSpPr>
      <p:sp>
        <p:nvSpPr>
          <p:cNvPr id="101" name="Google Shape;101;p21"/>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21"/>
          <p:cNvSpPr txBox="1"/>
          <p:nvPr>
            <p:ph idx="1" type="body"/>
          </p:nvPr>
        </p:nvSpPr>
        <p:spPr>
          <a:xfrm>
            <a:off x="1366139" y="3632200"/>
            <a:ext cx="7224524" cy="381000"/>
          </a:xfrm>
          <a:prstGeom prst="rect">
            <a:avLst/>
          </a:prstGeom>
          <a:noFill/>
          <a:ln>
            <a:noFill/>
          </a:ln>
        </p:spPr>
        <p:txBody>
          <a:bodyPr anchorCtr="0" anchor="ctr" bIns="45700" lIns="91425" spcFirstLastPara="1" rIns="91425" wrap="square" tIns="45700">
            <a:noAutofit/>
          </a:bodyPr>
          <a:lstStyle>
            <a:lvl1pPr indent="-228600" lvl="0" marL="457200" algn="l">
              <a:spcBef>
                <a:spcPts val="1000"/>
              </a:spcBef>
              <a:spcAft>
                <a:spcPts val="0"/>
              </a:spcAft>
              <a:buSzPts val="1280"/>
              <a:buFont typeface="Trebuchet MS"/>
              <a:buNone/>
              <a:defRPr sz="1600">
                <a:solidFill>
                  <a:srgbClr val="7F7F7F"/>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03" name="Google Shape;103;p21"/>
          <p:cNvSpPr txBox="1"/>
          <p:nvPr>
            <p:ph idx="2"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04" name="Google Shape;104;p2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2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2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07" name="Google Shape;107;p21"/>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rgbClr val="BFE471"/>
                </a:solidFill>
                <a:latin typeface="Arial"/>
                <a:ea typeface="Arial"/>
                <a:cs typeface="Arial"/>
                <a:sym typeface="Arial"/>
              </a:rPr>
              <a:t>“</a:t>
            </a:r>
            <a:endParaRPr/>
          </a:p>
        </p:txBody>
      </p:sp>
      <p:sp>
        <p:nvSpPr>
          <p:cNvPr id="108" name="Google Shape;108;p21"/>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rgbClr val="BFE471"/>
                </a:solidFill>
                <a:latin typeface="Arial"/>
                <a:ea typeface="Arial"/>
                <a:cs typeface="Arial"/>
                <a:sym typeface="Arial"/>
              </a:rPr>
              <a:t>”</a:t>
            </a:r>
            <a:endParaRPr b="0" i="0" sz="1800" u="none" cap="none" strike="noStrike">
              <a:solidFill>
                <a:srgbClr val="BFE47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09" name="Shape 109"/>
        <p:cNvGrpSpPr/>
        <p:nvPr/>
      </p:nvGrpSpPr>
      <p:grpSpPr>
        <a:xfrm>
          <a:off x="0" y="0"/>
          <a:ext cx="0" cy="0"/>
          <a:chOff x="0" y="0"/>
          <a:chExt cx="0" cy="0"/>
        </a:xfrm>
      </p:grpSpPr>
      <p:sp>
        <p:nvSpPr>
          <p:cNvPr id="110" name="Google Shape;110;p22"/>
          <p:cNvSpPr txBox="1"/>
          <p:nvPr>
            <p:ph type="title"/>
          </p:nvPr>
        </p:nvSpPr>
        <p:spPr>
          <a:xfrm>
            <a:off x="677335" y="1931988"/>
            <a:ext cx="8596668" cy="259546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22"/>
          <p:cNvSpPr txBox="1"/>
          <p:nvPr>
            <p:ph idx="1"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12" name="Google Shape;112;p2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2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2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15" name="Shape 115"/>
        <p:cNvGrpSpPr/>
        <p:nvPr/>
      </p:nvGrpSpPr>
      <p:grpSpPr>
        <a:xfrm>
          <a:off x="0" y="0"/>
          <a:ext cx="0" cy="0"/>
          <a:chOff x="0" y="0"/>
          <a:chExt cx="0" cy="0"/>
        </a:xfrm>
      </p:grpSpPr>
      <p:sp>
        <p:nvSpPr>
          <p:cNvPr id="116" name="Google Shape;116;p23"/>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23"/>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Trebuchet MS"/>
              <a:buNone/>
              <a:defRPr sz="2400">
                <a:solidFill>
                  <a:srgbClr val="3F3F3F"/>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18" name="Google Shape;118;p23"/>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19" name="Google Shape;119;p2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p2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2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22" name="Google Shape;122;p23"/>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rgbClr val="BFE471"/>
                </a:solidFill>
                <a:latin typeface="Arial"/>
                <a:ea typeface="Arial"/>
                <a:cs typeface="Arial"/>
                <a:sym typeface="Arial"/>
              </a:rPr>
              <a:t>“</a:t>
            </a:r>
            <a:endParaRPr/>
          </a:p>
        </p:txBody>
      </p:sp>
      <p:sp>
        <p:nvSpPr>
          <p:cNvPr id="123" name="Google Shape;123;p23"/>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rgbClr val="BFE471"/>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24" name="Shape 124"/>
        <p:cNvGrpSpPr/>
        <p:nvPr/>
      </p:nvGrpSpPr>
      <p:grpSpPr>
        <a:xfrm>
          <a:off x="0" y="0"/>
          <a:ext cx="0" cy="0"/>
          <a:chOff x="0" y="0"/>
          <a:chExt cx="0" cy="0"/>
        </a:xfrm>
      </p:grpSpPr>
      <p:sp>
        <p:nvSpPr>
          <p:cNvPr id="125" name="Google Shape;125;p24"/>
          <p:cNvSpPr txBox="1"/>
          <p:nvPr>
            <p:ph type="title"/>
          </p:nvPr>
        </p:nvSpPr>
        <p:spPr>
          <a:xfrm>
            <a:off x="685799" y="609600"/>
            <a:ext cx="8588203"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24"/>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Trebuchet MS"/>
              <a:buNone/>
              <a:defRPr sz="2400">
                <a:solidFill>
                  <a:schemeClr val="accent1"/>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27" name="Google Shape;127;p24"/>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28" name="Google Shape;128;p2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2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2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1" name="Shape 131"/>
        <p:cNvGrpSpPr/>
        <p:nvPr/>
      </p:nvGrpSpPr>
      <p:grpSpPr>
        <a:xfrm>
          <a:off x="0" y="0"/>
          <a:ext cx="0" cy="0"/>
          <a:chOff x="0" y="0"/>
          <a:chExt cx="0" cy="0"/>
        </a:xfrm>
      </p:grpSpPr>
      <p:sp>
        <p:nvSpPr>
          <p:cNvPr id="132" name="Google Shape;132;p25"/>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25"/>
          <p:cNvSpPr txBox="1"/>
          <p:nvPr>
            <p:ph idx="1" type="body"/>
          </p:nvPr>
        </p:nvSpPr>
        <p:spPr>
          <a:xfrm rot="5400000">
            <a:off x="3035281" y="-197358"/>
            <a:ext cx="3880773" cy="8596668"/>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34" name="Google Shape;134;p2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2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2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7" name="Shape 137"/>
        <p:cNvGrpSpPr/>
        <p:nvPr/>
      </p:nvGrpSpPr>
      <p:grpSpPr>
        <a:xfrm>
          <a:off x="0" y="0"/>
          <a:ext cx="0" cy="0"/>
          <a:chOff x="0" y="0"/>
          <a:chExt cx="0" cy="0"/>
        </a:xfrm>
      </p:grpSpPr>
      <p:sp>
        <p:nvSpPr>
          <p:cNvPr id="138" name="Google Shape;138;p26"/>
          <p:cNvSpPr txBox="1"/>
          <p:nvPr>
            <p:ph type="title"/>
          </p:nvPr>
        </p:nvSpPr>
        <p:spPr>
          <a:xfrm rot="5400000">
            <a:off x="5994319" y="2582953"/>
            <a:ext cx="5251451" cy="1304743"/>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26"/>
          <p:cNvSpPr txBox="1"/>
          <p:nvPr>
            <p:ph idx="1" type="body"/>
          </p:nvPr>
        </p:nvSpPr>
        <p:spPr>
          <a:xfrm rot="5400000">
            <a:off x="1581685" y="-294750"/>
            <a:ext cx="5251450" cy="7060150"/>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40" name="Google Shape;140;p2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2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2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3" name="Shape 43"/>
        <p:cNvGrpSpPr/>
        <p:nvPr/>
      </p:nvGrpSpPr>
      <p:grpSpPr>
        <a:xfrm>
          <a:off x="0" y="0"/>
          <a:ext cx="0" cy="0"/>
          <a:chOff x="0" y="0"/>
          <a:chExt cx="0" cy="0"/>
        </a:xfrm>
      </p:grpSpPr>
      <p:sp>
        <p:nvSpPr>
          <p:cNvPr id="44" name="Google Shape;44;p12"/>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3600"/>
              <a:buFont typeface="Trebuchet MS"/>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12"/>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46" name="Google Shape;46;p1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9" name="Shape 49"/>
        <p:cNvGrpSpPr/>
        <p:nvPr/>
      </p:nvGrpSpPr>
      <p:grpSpPr>
        <a:xfrm>
          <a:off x="0" y="0"/>
          <a:ext cx="0" cy="0"/>
          <a:chOff x="0" y="0"/>
          <a:chExt cx="0" cy="0"/>
        </a:xfrm>
      </p:grpSpPr>
      <p:sp>
        <p:nvSpPr>
          <p:cNvPr id="50" name="Google Shape;50;p13"/>
          <p:cNvSpPr txBox="1"/>
          <p:nvPr>
            <p:ph type="title"/>
          </p:nvPr>
        </p:nvSpPr>
        <p:spPr>
          <a:xfrm>
            <a:off x="677335" y="2700867"/>
            <a:ext cx="8596668" cy="1826581"/>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4000"/>
              <a:buFont typeface="Trebuchet MS"/>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3"/>
          <p:cNvSpPr txBox="1"/>
          <p:nvPr>
            <p:ph idx="1" type="body"/>
          </p:nvPr>
        </p:nvSpPr>
        <p:spPr>
          <a:xfrm>
            <a:off x="677335" y="4527448"/>
            <a:ext cx="8596668"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600"/>
              <a:buNone/>
              <a:defRPr sz="20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52" name="Google Shape;52;p1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1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5" name="Shape 55"/>
        <p:cNvGrpSpPr/>
        <p:nvPr/>
      </p:nvGrpSpPr>
      <p:grpSpPr>
        <a:xfrm>
          <a:off x="0" y="0"/>
          <a:ext cx="0" cy="0"/>
          <a:chOff x="0" y="0"/>
          <a:chExt cx="0" cy="0"/>
        </a:xfrm>
      </p:grpSpPr>
      <p:sp>
        <p:nvSpPr>
          <p:cNvPr id="56" name="Google Shape;56;p14"/>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4"/>
          <p:cNvSpPr txBox="1"/>
          <p:nvPr>
            <p:ph idx="1" type="body"/>
          </p:nvPr>
        </p:nvSpPr>
        <p:spPr>
          <a:xfrm>
            <a:off x="677334" y="2160589"/>
            <a:ext cx="4184035" cy="3880772"/>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58" name="Google Shape;58;p14"/>
          <p:cNvSpPr txBox="1"/>
          <p:nvPr>
            <p:ph idx="2" type="body"/>
          </p:nvPr>
        </p:nvSpPr>
        <p:spPr>
          <a:xfrm>
            <a:off x="5089970" y="2160589"/>
            <a:ext cx="4184034" cy="388077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59" name="Google Shape;59;p1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1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2" name="Shape 62"/>
        <p:cNvGrpSpPr/>
        <p:nvPr/>
      </p:nvGrpSpPr>
      <p:grpSpPr>
        <a:xfrm>
          <a:off x="0" y="0"/>
          <a:ext cx="0" cy="0"/>
          <a:chOff x="0" y="0"/>
          <a:chExt cx="0" cy="0"/>
        </a:xfrm>
      </p:grpSpPr>
      <p:sp>
        <p:nvSpPr>
          <p:cNvPr id="63" name="Google Shape;63;p15"/>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360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5"/>
          <p:cNvSpPr txBox="1"/>
          <p:nvPr>
            <p:ph idx="1" type="body"/>
          </p:nvPr>
        </p:nvSpPr>
        <p:spPr>
          <a:xfrm>
            <a:off x="675745" y="2160983"/>
            <a:ext cx="4185623"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65" name="Google Shape;65;p15"/>
          <p:cNvSpPr txBox="1"/>
          <p:nvPr>
            <p:ph idx="2" type="body"/>
          </p:nvPr>
        </p:nvSpPr>
        <p:spPr>
          <a:xfrm>
            <a:off x="675745" y="2737245"/>
            <a:ext cx="4185623" cy="330411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6" name="Google Shape;66;p15"/>
          <p:cNvSpPr txBox="1"/>
          <p:nvPr>
            <p:ph idx="3" type="body"/>
          </p:nvPr>
        </p:nvSpPr>
        <p:spPr>
          <a:xfrm>
            <a:off x="5088383" y="2160983"/>
            <a:ext cx="4185618"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67" name="Google Shape;67;p15"/>
          <p:cNvSpPr txBox="1"/>
          <p:nvPr>
            <p:ph idx="4" type="body"/>
          </p:nvPr>
        </p:nvSpPr>
        <p:spPr>
          <a:xfrm>
            <a:off x="5088384" y="2737245"/>
            <a:ext cx="4185617" cy="330411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8" name="Google Shape;68;p1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1" name="Shape 71"/>
        <p:cNvGrpSpPr/>
        <p:nvPr/>
      </p:nvGrpSpPr>
      <p:grpSpPr>
        <a:xfrm>
          <a:off x="0" y="0"/>
          <a:ext cx="0" cy="0"/>
          <a:chOff x="0" y="0"/>
          <a:chExt cx="0" cy="0"/>
        </a:xfrm>
      </p:grpSpPr>
      <p:sp>
        <p:nvSpPr>
          <p:cNvPr id="72" name="Google Shape;72;p1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6" name="Shape 76"/>
        <p:cNvGrpSpPr/>
        <p:nvPr/>
      </p:nvGrpSpPr>
      <p:grpSpPr>
        <a:xfrm>
          <a:off x="0" y="0"/>
          <a:ext cx="0" cy="0"/>
          <a:chOff x="0" y="0"/>
          <a:chExt cx="0" cy="0"/>
        </a:xfrm>
      </p:grpSpPr>
      <p:sp>
        <p:nvSpPr>
          <p:cNvPr id="77" name="Google Shape;77;p1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80" name="Shape 80"/>
        <p:cNvGrpSpPr/>
        <p:nvPr/>
      </p:nvGrpSpPr>
      <p:grpSpPr>
        <a:xfrm>
          <a:off x="0" y="0"/>
          <a:ext cx="0" cy="0"/>
          <a:chOff x="0" y="0"/>
          <a:chExt cx="0" cy="0"/>
        </a:xfrm>
      </p:grpSpPr>
      <p:sp>
        <p:nvSpPr>
          <p:cNvPr id="81" name="Google Shape;81;p18"/>
          <p:cNvSpPr txBox="1"/>
          <p:nvPr>
            <p:ph type="title"/>
          </p:nvPr>
        </p:nvSpPr>
        <p:spPr>
          <a:xfrm>
            <a:off x="677334" y="1498604"/>
            <a:ext cx="3854528" cy="127846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000"/>
              <a:buFont typeface="Trebuchet MS"/>
              <a:buNone/>
              <a:defRPr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8"/>
          <p:cNvSpPr txBox="1"/>
          <p:nvPr>
            <p:ph idx="1" type="body"/>
          </p:nvPr>
        </p:nvSpPr>
        <p:spPr>
          <a:xfrm>
            <a:off x="4760461" y="514924"/>
            <a:ext cx="4513541" cy="552643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83" name="Google Shape;83;p18"/>
          <p:cNvSpPr txBox="1"/>
          <p:nvPr>
            <p:ph idx="2" type="body"/>
          </p:nvPr>
        </p:nvSpPr>
        <p:spPr>
          <a:xfrm>
            <a:off x="677334" y="2777069"/>
            <a:ext cx="3854528" cy="258444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1120"/>
              <a:buNone/>
              <a:defRPr sz="1400"/>
            </a:lvl2pPr>
            <a:lvl3pPr indent="-228600" lvl="2" marL="1371600" algn="l">
              <a:spcBef>
                <a:spcPts val="1000"/>
              </a:spcBef>
              <a:spcAft>
                <a:spcPts val="0"/>
              </a:spcAft>
              <a:buSzPts val="960"/>
              <a:buNone/>
              <a:defRPr sz="1200"/>
            </a:lvl3pPr>
            <a:lvl4pPr indent="-228600" lvl="3" marL="1828800" algn="l">
              <a:spcBef>
                <a:spcPts val="1000"/>
              </a:spcBef>
              <a:spcAft>
                <a:spcPts val="0"/>
              </a:spcAft>
              <a:buSzPts val="800"/>
              <a:buNone/>
              <a:defRPr sz="1000"/>
            </a:lvl4pPr>
            <a:lvl5pPr indent="-228600" lvl="4" marL="2286000" algn="l">
              <a:spcBef>
                <a:spcPts val="1000"/>
              </a:spcBef>
              <a:spcAft>
                <a:spcPts val="0"/>
              </a:spcAft>
              <a:buSzPts val="800"/>
              <a:buNone/>
              <a:defRPr sz="1000"/>
            </a:lvl5pPr>
            <a:lvl6pPr indent="-228600" lvl="5" marL="2743200" algn="l">
              <a:spcBef>
                <a:spcPts val="1000"/>
              </a:spcBef>
              <a:spcAft>
                <a:spcPts val="0"/>
              </a:spcAft>
              <a:buSzPts val="800"/>
              <a:buNone/>
              <a:defRPr sz="1000"/>
            </a:lvl6pPr>
            <a:lvl7pPr indent="-228600" lvl="6" marL="3200400" algn="l">
              <a:spcBef>
                <a:spcPts val="1000"/>
              </a:spcBef>
              <a:spcAft>
                <a:spcPts val="0"/>
              </a:spcAft>
              <a:buSzPts val="800"/>
              <a:buNone/>
              <a:defRPr sz="1000"/>
            </a:lvl7pPr>
            <a:lvl8pPr indent="-228600" lvl="7" marL="3657600" algn="l">
              <a:spcBef>
                <a:spcPts val="1000"/>
              </a:spcBef>
              <a:spcAft>
                <a:spcPts val="0"/>
              </a:spcAft>
              <a:buSzPts val="800"/>
              <a:buNone/>
              <a:defRPr sz="1000"/>
            </a:lvl8pPr>
            <a:lvl9pPr indent="-228600" lvl="8" marL="4114800" algn="l">
              <a:spcBef>
                <a:spcPts val="1000"/>
              </a:spcBef>
              <a:spcAft>
                <a:spcPts val="0"/>
              </a:spcAft>
              <a:buSzPts val="800"/>
              <a:buNone/>
              <a:defRPr sz="1000"/>
            </a:lvl9pPr>
          </a:lstStyle>
          <a:p/>
        </p:txBody>
      </p:sp>
      <p:sp>
        <p:nvSpPr>
          <p:cNvPr id="84" name="Google Shape;84;p18"/>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7" name="Shape 87"/>
        <p:cNvGrpSpPr/>
        <p:nvPr/>
      </p:nvGrpSpPr>
      <p:grpSpPr>
        <a:xfrm>
          <a:off x="0" y="0"/>
          <a:ext cx="0" cy="0"/>
          <a:chOff x="0" y="0"/>
          <a:chExt cx="0" cy="0"/>
        </a:xfrm>
      </p:grpSpPr>
      <p:sp>
        <p:nvSpPr>
          <p:cNvPr id="88" name="Google Shape;88;p19"/>
          <p:cNvSpPr txBox="1"/>
          <p:nvPr>
            <p:ph type="title"/>
          </p:nvPr>
        </p:nvSpPr>
        <p:spPr>
          <a:xfrm>
            <a:off x="677334" y="4800600"/>
            <a:ext cx="8596667"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400"/>
              <a:buFont typeface="Trebuchet MS"/>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9"/>
          <p:cNvSpPr/>
          <p:nvPr>
            <p:ph idx="2" type="pic"/>
          </p:nvPr>
        </p:nvSpPr>
        <p:spPr>
          <a:xfrm>
            <a:off x="677334" y="609600"/>
            <a:ext cx="8596668" cy="3845718"/>
          </a:xfrm>
          <a:prstGeom prst="rect">
            <a:avLst/>
          </a:prstGeom>
          <a:noFill/>
          <a:ln>
            <a:noFill/>
          </a:ln>
        </p:spPr>
      </p:sp>
      <p:sp>
        <p:nvSpPr>
          <p:cNvPr id="90" name="Google Shape;90;p19"/>
          <p:cNvSpPr txBox="1"/>
          <p:nvPr>
            <p:ph idx="1" type="body"/>
          </p:nvPr>
        </p:nvSpPr>
        <p:spPr>
          <a:xfrm>
            <a:off x="677334" y="5367338"/>
            <a:ext cx="8596667" cy="67402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960"/>
              <a:buNone/>
              <a:defRPr sz="12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91" name="Google Shape;91;p1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1.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grpSp>
        <p:nvGrpSpPr>
          <p:cNvPr id="10" name="Google Shape;10;p10"/>
          <p:cNvGrpSpPr/>
          <p:nvPr/>
        </p:nvGrpSpPr>
        <p:grpSpPr>
          <a:xfrm>
            <a:off x="0" y="-8467"/>
            <a:ext cx="12192000" cy="6866467"/>
            <a:chOff x="0" y="-8467"/>
            <a:chExt cx="12192000" cy="6866467"/>
          </a:xfrm>
        </p:grpSpPr>
        <p:cxnSp>
          <p:nvCxnSpPr>
            <p:cNvPr id="11" name="Google Shape;11;p10"/>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12" name="Google Shape;12;p10"/>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13" name="Google Shape;13;p10"/>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14" name="Google Shape;14;p10"/>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5" name="Google Shape;15;p10"/>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0"/>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17" name="Google Shape;17;p10"/>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18" name="Google Shape;18;p10"/>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19" name="Google Shape;19;p10"/>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10"/>
            <p:cNvSpPr/>
            <p:nvPr/>
          </p:nvSpPr>
          <p:spPr>
            <a:xfrm>
              <a:off x="0" y="4013200"/>
              <a:ext cx="448733" cy="2844800"/>
            </a:xfrm>
            <a:prstGeom prst="triangle">
              <a:avLst>
                <a:gd fmla="val 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10"/>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marR="0" rtl="0" algn="l">
              <a:spcBef>
                <a:spcPts val="0"/>
              </a:spcBef>
              <a:spcAft>
                <a:spcPts val="0"/>
              </a:spcAft>
              <a:buClr>
                <a:schemeClr val="accent1"/>
              </a:buClr>
              <a:buSzPts val="3600"/>
              <a:buFont typeface="Trebuchet MS"/>
              <a:buNone/>
              <a:defRPr b="0" i="0" sz="3600" u="none" cap="none" strike="noStrike">
                <a:solidFill>
                  <a:schemeClr val="accen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22" name="Google Shape;22;p10"/>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marR="0" rtl="0" algn="l">
              <a:spcBef>
                <a:spcPts val="1000"/>
              </a:spcBef>
              <a:spcAft>
                <a:spcPts val="0"/>
              </a:spcAft>
              <a:buClr>
                <a:schemeClr val="accent1"/>
              </a:buClr>
              <a:buSzPts val="1440"/>
              <a:buFont typeface="Noto Sans Symbols"/>
              <a:buChar char="►"/>
              <a:defRPr b="0" i="0" sz="1800" u="none" cap="none" strike="noStrike">
                <a:solidFill>
                  <a:srgbClr val="3F3F3F"/>
                </a:solidFill>
                <a:latin typeface="Trebuchet MS"/>
                <a:ea typeface="Trebuchet MS"/>
                <a:cs typeface="Trebuchet MS"/>
                <a:sym typeface="Trebuchet MS"/>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rgbClr val="3F3F3F"/>
                </a:solidFill>
                <a:latin typeface="Trebuchet MS"/>
                <a:ea typeface="Trebuchet MS"/>
                <a:cs typeface="Trebuchet MS"/>
                <a:sym typeface="Trebuchet MS"/>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rgbClr val="3F3F3F"/>
                </a:solidFill>
                <a:latin typeface="Trebuchet MS"/>
                <a:ea typeface="Trebuchet MS"/>
                <a:cs typeface="Trebuchet MS"/>
                <a:sym typeface="Trebuchet MS"/>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23" name="Google Shape;23;p1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4" name="Google Shape;24;p1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5" name="Google Shape;25;p1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accent1"/>
                </a:solidFill>
                <a:latin typeface="Trebuchet MS"/>
                <a:ea typeface="Trebuchet MS"/>
                <a:cs typeface="Trebuchet MS"/>
                <a:sym typeface="Trebuchet MS"/>
              </a:defRPr>
            </a:lvl1pPr>
            <a:lvl2pPr indent="0" lvl="1" marL="0" marR="0" rtl="0" algn="r">
              <a:spcBef>
                <a:spcPts val="0"/>
              </a:spcBef>
              <a:buNone/>
              <a:defRPr b="0" i="0" sz="900" u="none" cap="none" strike="noStrike">
                <a:solidFill>
                  <a:schemeClr val="accent1"/>
                </a:solidFill>
                <a:latin typeface="Trebuchet MS"/>
                <a:ea typeface="Trebuchet MS"/>
                <a:cs typeface="Trebuchet MS"/>
                <a:sym typeface="Trebuchet MS"/>
              </a:defRPr>
            </a:lvl2pPr>
            <a:lvl3pPr indent="0" lvl="2" marL="0" marR="0" rtl="0" algn="r">
              <a:spcBef>
                <a:spcPts val="0"/>
              </a:spcBef>
              <a:buNone/>
              <a:defRPr b="0" i="0" sz="900" u="none" cap="none" strike="noStrike">
                <a:solidFill>
                  <a:schemeClr val="accent1"/>
                </a:solidFill>
                <a:latin typeface="Trebuchet MS"/>
                <a:ea typeface="Trebuchet MS"/>
                <a:cs typeface="Trebuchet MS"/>
                <a:sym typeface="Trebuchet MS"/>
              </a:defRPr>
            </a:lvl3pPr>
            <a:lvl4pPr indent="0" lvl="3" marL="0" marR="0" rtl="0" algn="r">
              <a:spcBef>
                <a:spcPts val="0"/>
              </a:spcBef>
              <a:buNone/>
              <a:defRPr b="0" i="0" sz="900" u="none" cap="none" strike="noStrike">
                <a:solidFill>
                  <a:schemeClr val="accent1"/>
                </a:solidFill>
                <a:latin typeface="Trebuchet MS"/>
                <a:ea typeface="Trebuchet MS"/>
                <a:cs typeface="Trebuchet MS"/>
                <a:sym typeface="Trebuchet MS"/>
              </a:defRPr>
            </a:lvl4pPr>
            <a:lvl5pPr indent="0" lvl="4" marL="0" marR="0" rtl="0" algn="r">
              <a:spcBef>
                <a:spcPts val="0"/>
              </a:spcBef>
              <a:buNone/>
              <a:defRPr b="0" i="0" sz="900" u="none" cap="none" strike="noStrike">
                <a:solidFill>
                  <a:schemeClr val="accent1"/>
                </a:solidFill>
                <a:latin typeface="Trebuchet MS"/>
                <a:ea typeface="Trebuchet MS"/>
                <a:cs typeface="Trebuchet MS"/>
                <a:sym typeface="Trebuchet MS"/>
              </a:defRPr>
            </a:lvl5pPr>
            <a:lvl6pPr indent="0" lvl="5" marL="0" marR="0" rtl="0" algn="r">
              <a:spcBef>
                <a:spcPts val="0"/>
              </a:spcBef>
              <a:buNone/>
              <a:defRPr b="0" i="0" sz="900" u="none" cap="none" strike="noStrike">
                <a:solidFill>
                  <a:schemeClr val="accent1"/>
                </a:solidFill>
                <a:latin typeface="Trebuchet MS"/>
                <a:ea typeface="Trebuchet MS"/>
                <a:cs typeface="Trebuchet MS"/>
                <a:sym typeface="Trebuchet MS"/>
              </a:defRPr>
            </a:lvl6pPr>
            <a:lvl7pPr indent="0" lvl="6" marL="0" marR="0" rtl="0" algn="r">
              <a:spcBef>
                <a:spcPts val="0"/>
              </a:spcBef>
              <a:buNone/>
              <a:defRPr b="0" i="0" sz="900" u="none" cap="none" strike="noStrike">
                <a:solidFill>
                  <a:schemeClr val="accent1"/>
                </a:solidFill>
                <a:latin typeface="Trebuchet MS"/>
                <a:ea typeface="Trebuchet MS"/>
                <a:cs typeface="Trebuchet MS"/>
                <a:sym typeface="Trebuchet MS"/>
              </a:defRPr>
            </a:lvl7pPr>
            <a:lvl8pPr indent="0" lvl="7" marL="0" marR="0" rtl="0" algn="r">
              <a:spcBef>
                <a:spcPts val="0"/>
              </a:spcBef>
              <a:buNone/>
              <a:defRPr b="0" i="0" sz="900" u="none" cap="none" strike="noStrike">
                <a:solidFill>
                  <a:schemeClr val="accent1"/>
                </a:solidFill>
                <a:latin typeface="Trebuchet MS"/>
                <a:ea typeface="Trebuchet MS"/>
                <a:cs typeface="Trebuchet MS"/>
                <a:sym typeface="Trebuchet MS"/>
              </a:defRPr>
            </a:lvl8pPr>
            <a:lvl9pPr indent="0" lvl="8" marL="0" marR="0" rtl="0" algn="r">
              <a:spcBef>
                <a:spcPts val="0"/>
              </a:spcBef>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0"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0.jpg"/><Relationship Id="rId4" Type="http://schemas.openxmlformats.org/officeDocument/2006/relationships/image" Target="../media/image3.png"/><Relationship Id="rId9" Type="http://schemas.openxmlformats.org/officeDocument/2006/relationships/image" Target="../media/image7.png"/><Relationship Id="rId5" Type="http://schemas.openxmlformats.org/officeDocument/2006/relationships/image" Target="../media/image13.png"/><Relationship Id="rId6" Type="http://schemas.openxmlformats.org/officeDocument/2006/relationships/image" Target="../media/image12.png"/><Relationship Id="rId7" Type="http://schemas.openxmlformats.org/officeDocument/2006/relationships/image" Target="../media/image2.png"/><Relationship Id="rId8"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
          <p:cNvSpPr txBox="1"/>
          <p:nvPr>
            <p:ph type="ctrTitle"/>
          </p:nvPr>
        </p:nvSpPr>
        <p:spPr>
          <a:xfrm>
            <a:off x="1507067" y="1940511"/>
            <a:ext cx="7766936" cy="1646302"/>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Clr>
                <a:schemeClr val="accent1"/>
              </a:buClr>
              <a:buSzPts val="5400"/>
              <a:buFont typeface="Trebuchet MS"/>
              <a:buNone/>
            </a:pPr>
            <a:r>
              <a:rPr lang="en-US"/>
              <a:t>MEAL it</a:t>
            </a:r>
            <a:endParaRPr/>
          </a:p>
        </p:txBody>
      </p:sp>
      <p:sp>
        <p:nvSpPr>
          <p:cNvPr id="148" name="Google Shape;148;p1"/>
          <p:cNvSpPr txBox="1"/>
          <p:nvPr>
            <p:ph idx="1" type="subTitle"/>
          </p:nvPr>
        </p:nvSpPr>
        <p:spPr>
          <a:xfrm>
            <a:off x="1507067" y="3682342"/>
            <a:ext cx="7766936" cy="2108857"/>
          </a:xfrm>
          <a:prstGeom prst="rect">
            <a:avLst/>
          </a:prstGeom>
          <a:noFill/>
          <a:ln>
            <a:noFill/>
          </a:ln>
        </p:spPr>
        <p:txBody>
          <a:bodyPr anchorCtr="0" anchor="t" bIns="45700" lIns="91425" spcFirstLastPara="1" rIns="91425" wrap="square" tIns="45700">
            <a:normAutofit fontScale="92500" lnSpcReduction="20000"/>
          </a:bodyPr>
          <a:lstStyle/>
          <a:p>
            <a:pPr indent="0" lvl="0" marL="0" rtl="0" algn="r">
              <a:spcBef>
                <a:spcPts val="0"/>
              </a:spcBef>
              <a:spcAft>
                <a:spcPts val="0"/>
              </a:spcAft>
              <a:buSzPct val="86486"/>
              <a:buNone/>
            </a:pPr>
            <a:r>
              <a:rPr lang="en-US"/>
              <a:t>Alaap Bharadwaj – Requirements Lead</a:t>
            </a:r>
            <a:endParaRPr/>
          </a:p>
          <a:p>
            <a:pPr indent="0" lvl="0" marL="0" rtl="0" algn="r">
              <a:spcBef>
                <a:spcPts val="1000"/>
              </a:spcBef>
              <a:spcAft>
                <a:spcPts val="0"/>
              </a:spcAft>
              <a:buSzPct val="86486"/>
              <a:buNone/>
            </a:pPr>
            <a:r>
              <a:rPr lang="en-US"/>
              <a:t>Fahmida Joyti – Configuration Lead</a:t>
            </a:r>
            <a:endParaRPr/>
          </a:p>
          <a:p>
            <a:pPr indent="0" lvl="0" marL="0" rtl="0" algn="r">
              <a:spcBef>
                <a:spcPts val="1000"/>
              </a:spcBef>
              <a:spcAft>
                <a:spcPts val="0"/>
              </a:spcAft>
              <a:buSzPct val="86486"/>
              <a:buNone/>
            </a:pPr>
            <a:r>
              <a:rPr lang="en-US"/>
              <a:t>Xiaohang Lin – QA Lead</a:t>
            </a:r>
            <a:endParaRPr/>
          </a:p>
          <a:p>
            <a:pPr indent="0" lvl="0" marL="0" rtl="0" algn="r">
              <a:spcBef>
                <a:spcPts val="1000"/>
              </a:spcBef>
              <a:spcAft>
                <a:spcPts val="0"/>
              </a:spcAft>
              <a:buSzPct val="86486"/>
              <a:buNone/>
            </a:pPr>
            <a:r>
              <a:rPr lang="en-US"/>
              <a:t>Jingtong Song – Security Lead</a:t>
            </a:r>
            <a:endParaRPr/>
          </a:p>
          <a:p>
            <a:pPr indent="0" lvl="0" marL="0" rtl="0" algn="r">
              <a:spcBef>
                <a:spcPts val="1000"/>
              </a:spcBef>
              <a:spcAft>
                <a:spcPts val="0"/>
              </a:spcAft>
              <a:buSzPct val="86486"/>
              <a:buNone/>
            </a:pPr>
            <a:r>
              <a:rPr lang="en-US"/>
              <a:t>David Vanderschaaf – Project Lead</a:t>
            </a:r>
            <a:endParaRPr/>
          </a:p>
          <a:p>
            <a:pPr indent="0" lvl="0" marL="0" rtl="0" algn="r">
              <a:spcBef>
                <a:spcPts val="1000"/>
              </a:spcBef>
              <a:spcAft>
                <a:spcPts val="0"/>
              </a:spcAft>
              <a:buSzPct val="86486"/>
              <a:buNone/>
            </a:pPr>
            <a:r>
              <a:rPr lang="en-US"/>
              <a:t>Wenxiao Zhou – Design Implementation Lead</a:t>
            </a:r>
            <a:endParaRPr/>
          </a:p>
          <a:p>
            <a:pPr indent="0" lvl="0" marL="0" rtl="0" algn="r">
              <a:spcBef>
                <a:spcPts val="1000"/>
              </a:spcBef>
              <a:spcAft>
                <a:spcPts val="0"/>
              </a:spcAft>
              <a:buSzPct val="79999"/>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2" name="Shape 152"/>
        <p:cNvGrpSpPr/>
        <p:nvPr/>
      </p:nvGrpSpPr>
      <p:grpSpPr>
        <a:xfrm>
          <a:off x="0" y="0"/>
          <a:ext cx="0" cy="0"/>
          <a:chOff x="0" y="0"/>
          <a:chExt cx="0" cy="0"/>
        </a:xfrm>
      </p:grpSpPr>
      <p:sp>
        <p:nvSpPr>
          <p:cNvPr id="153" name="Google Shape;153;p2"/>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sp>
        <p:nvSpPr>
          <p:cNvPr id="154" name="Google Shape;154;p2"/>
          <p:cNvSpPr txBox="1"/>
          <p:nvPr>
            <p:ph type="title"/>
          </p:nvPr>
        </p:nvSpPr>
        <p:spPr>
          <a:xfrm>
            <a:off x="652481" y="1382486"/>
            <a:ext cx="3547581" cy="4093028"/>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accent1"/>
              </a:buClr>
              <a:buSzPts val="4400"/>
              <a:buFont typeface="Trebuchet MS"/>
              <a:buNone/>
            </a:pPr>
            <a:r>
              <a:rPr lang="en-US" sz="4400"/>
              <a:t>Agenda</a:t>
            </a:r>
            <a:endParaRPr/>
          </a:p>
        </p:txBody>
      </p:sp>
      <p:grpSp>
        <p:nvGrpSpPr>
          <p:cNvPr id="155" name="Google Shape;155;p2"/>
          <p:cNvGrpSpPr/>
          <p:nvPr/>
        </p:nvGrpSpPr>
        <p:grpSpPr>
          <a:xfrm>
            <a:off x="1329267" y="-8467"/>
            <a:ext cx="4766733" cy="6866467"/>
            <a:chOff x="7425267" y="-8467"/>
            <a:chExt cx="4766733" cy="6866467"/>
          </a:xfrm>
        </p:grpSpPr>
        <p:cxnSp>
          <p:nvCxnSpPr>
            <p:cNvPr id="156" name="Google Shape;156;p2"/>
            <p:cNvCxnSpPr/>
            <p:nvPr/>
          </p:nvCxnSpPr>
          <p:spPr>
            <a:xfrm>
              <a:off x="9371012" y="0"/>
              <a:ext cx="1219200" cy="6858000"/>
            </a:xfrm>
            <a:prstGeom prst="straightConnector1">
              <a:avLst/>
            </a:prstGeom>
            <a:noFill/>
            <a:ln cap="flat" cmpd="sng" w="9525">
              <a:solidFill>
                <a:srgbClr val="BFBFBF">
                  <a:alpha val="74901"/>
                </a:srgbClr>
              </a:solidFill>
              <a:prstDash val="solid"/>
              <a:round/>
              <a:headEnd len="sm" w="sm" type="none"/>
              <a:tailEnd len="sm" w="sm" type="none"/>
            </a:ln>
          </p:spPr>
        </p:cxnSp>
        <p:cxnSp>
          <p:nvCxnSpPr>
            <p:cNvPr id="157" name="Google Shape;157;p2"/>
            <p:cNvCxnSpPr/>
            <p:nvPr/>
          </p:nvCxnSpPr>
          <p:spPr>
            <a:xfrm flipH="1">
              <a:off x="7425267" y="3681413"/>
              <a:ext cx="4763558" cy="3176587"/>
            </a:xfrm>
            <a:prstGeom prst="straightConnector1">
              <a:avLst/>
            </a:prstGeom>
            <a:noFill/>
            <a:ln cap="flat" cmpd="sng" w="9525">
              <a:solidFill>
                <a:srgbClr val="BFBFBF">
                  <a:alpha val="80000"/>
                </a:srgbClr>
              </a:solidFill>
              <a:prstDash val="solid"/>
              <a:round/>
              <a:headEnd len="sm" w="sm" type="none"/>
              <a:tailEnd len="sm" w="sm" type="none"/>
            </a:ln>
          </p:spPr>
        </p:cxnSp>
        <p:sp>
          <p:nvSpPr>
            <p:cNvPr id="158" name="Google Shape;158;p2"/>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159" name="Google Shape;159;p2"/>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60" name="Google Shape;160;p2"/>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162" name="Google Shape;162;p2"/>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163" name="Google Shape;163;p2"/>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164" name="Google Shape;164;p2"/>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5" name="Google Shape;165;p2"/>
          <p:cNvSpPr/>
          <p:nvPr/>
        </p:nvSpPr>
        <p:spPr>
          <a:xfrm>
            <a:off x="5977719" y="0"/>
            <a:ext cx="6214281" cy="6858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grpSp>
        <p:nvGrpSpPr>
          <p:cNvPr id="166" name="Google Shape;166;p2"/>
          <p:cNvGrpSpPr/>
          <p:nvPr/>
        </p:nvGrpSpPr>
        <p:grpSpPr>
          <a:xfrm>
            <a:off x="4916553" y="992473"/>
            <a:ext cx="6628804" cy="4883760"/>
            <a:chOff x="0" y="47910"/>
            <a:chExt cx="6628804" cy="4883760"/>
          </a:xfrm>
        </p:grpSpPr>
        <p:sp>
          <p:nvSpPr>
            <p:cNvPr id="167" name="Google Shape;167;p2"/>
            <p:cNvSpPr/>
            <p:nvPr/>
          </p:nvSpPr>
          <p:spPr>
            <a:xfrm>
              <a:off x="0" y="47910"/>
              <a:ext cx="6628804" cy="889200"/>
            </a:xfrm>
            <a:prstGeom prst="roundRect">
              <a:avLst>
                <a:gd fmla="val 16667" name="adj"/>
              </a:avLst>
            </a:prstGeom>
            <a:gradFill>
              <a:gsLst>
                <a:gs pos="0">
                  <a:srgbClr val="61A540"/>
                </a:gs>
                <a:gs pos="78000">
                  <a:srgbClr val="4A911B"/>
                </a:gs>
                <a:gs pos="100000">
                  <a:srgbClr val="4A911B"/>
                </a:gs>
              </a:gsLst>
              <a:lin ang="5400000" scaled="0"/>
            </a:gradFill>
            <a:ln>
              <a:noFill/>
            </a:ln>
            <a:effectLst>
              <a:outerShdw blurRad="38100" rotWithShape="0" dir="5400000" dist="254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
            <p:cNvSpPr txBox="1"/>
            <p:nvPr/>
          </p:nvSpPr>
          <p:spPr>
            <a:xfrm>
              <a:off x="43407" y="91317"/>
              <a:ext cx="6541990" cy="802386"/>
            </a:xfrm>
            <a:prstGeom prst="rect">
              <a:avLst/>
            </a:prstGeom>
            <a:noFill/>
            <a:ln>
              <a:noFill/>
            </a:ln>
          </p:spPr>
          <p:txBody>
            <a:bodyPr anchorCtr="0" anchor="ctr" bIns="144775" lIns="144775" spcFirstLastPara="1" rIns="144775" wrap="square" tIns="144775">
              <a:noAutofit/>
            </a:bodyPr>
            <a:lstStyle/>
            <a:p>
              <a:pPr indent="0" lvl="0" marL="0" marR="0" rtl="0" algn="l">
                <a:lnSpc>
                  <a:spcPct val="90000"/>
                </a:lnSpc>
                <a:spcBef>
                  <a:spcPts val="0"/>
                </a:spcBef>
                <a:spcAft>
                  <a:spcPts val="0"/>
                </a:spcAft>
                <a:buClr>
                  <a:schemeClr val="lt1"/>
                </a:buClr>
                <a:buSzPts val="3800"/>
                <a:buFont typeface="Trebuchet MS"/>
                <a:buNone/>
              </a:pPr>
              <a:r>
                <a:rPr b="0" i="0" lang="en-US" sz="3800" u="none" cap="none" strike="noStrike">
                  <a:solidFill>
                    <a:schemeClr val="lt1"/>
                  </a:solidFill>
                  <a:latin typeface="Trebuchet MS"/>
                  <a:ea typeface="Trebuchet MS"/>
                  <a:cs typeface="Trebuchet MS"/>
                  <a:sym typeface="Trebuchet MS"/>
                </a:rPr>
                <a:t>Technology Stack Overview</a:t>
              </a:r>
              <a:endParaRPr/>
            </a:p>
          </p:txBody>
        </p:sp>
        <p:sp>
          <p:nvSpPr>
            <p:cNvPr id="169" name="Google Shape;169;p2"/>
            <p:cNvSpPr/>
            <p:nvPr/>
          </p:nvSpPr>
          <p:spPr>
            <a:xfrm>
              <a:off x="0" y="1046550"/>
              <a:ext cx="6628804" cy="889200"/>
            </a:xfrm>
            <a:prstGeom prst="roundRect">
              <a:avLst>
                <a:gd fmla="val 16667" name="adj"/>
              </a:avLst>
            </a:prstGeom>
            <a:gradFill>
              <a:gsLst>
                <a:gs pos="0">
                  <a:srgbClr val="7FB540"/>
                </a:gs>
                <a:gs pos="78000">
                  <a:srgbClr val="6CA11B"/>
                </a:gs>
                <a:gs pos="100000">
                  <a:srgbClr val="6CA11B"/>
                </a:gs>
              </a:gsLst>
              <a:lin ang="5400000" scaled="0"/>
            </a:gradFill>
            <a:ln>
              <a:noFill/>
            </a:ln>
            <a:effectLst>
              <a:outerShdw blurRad="38100" rotWithShape="0" dir="5400000" dist="254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
            <p:cNvSpPr txBox="1"/>
            <p:nvPr/>
          </p:nvSpPr>
          <p:spPr>
            <a:xfrm>
              <a:off x="43407" y="1089957"/>
              <a:ext cx="6541990" cy="802386"/>
            </a:xfrm>
            <a:prstGeom prst="rect">
              <a:avLst/>
            </a:prstGeom>
            <a:noFill/>
            <a:ln>
              <a:noFill/>
            </a:ln>
          </p:spPr>
          <p:txBody>
            <a:bodyPr anchorCtr="0" anchor="ctr" bIns="144775" lIns="144775" spcFirstLastPara="1" rIns="144775" wrap="square" tIns="144775">
              <a:noAutofit/>
            </a:bodyPr>
            <a:lstStyle/>
            <a:p>
              <a:pPr indent="0" lvl="0" marL="0" marR="0" rtl="0" algn="l">
                <a:lnSpc>
                  <a:spcPct val="90000"/>
                </a:lnSpc>
                <a:spcBef>
                  <a:spcPts val="0"/>
                </a:spcBef>
                <a:spcAft>
                  <a:spcPts val="0"/>
                </a:spcAft>
                <a:buClr>
                  <a:schemeClr val="lt1"/>
                </a:buClr>
                <a:buSzPts val="3800"/>
                <a:buFont typeface="Trebuchet MS"/>
                <a:buNone/>
              </a:pPr>
              <a:r>
                <a:rPr b="0" i="0" lang="en-US" sz="3800" u="none" cap="none" strike="noStrike">
                  <a:solidFill>
                    <a:schemeClr val="lt1"/>
                  </a:solidFill>
                  <a:latin typeface="Trebuchet MS"/>
                  <a:ea typeface="Trebuchet MS"/>
                  <a:cs typeface="Trebuchet MS"/>
                  <a:sym typeface="Trebuchet MS"/>
                </a:rPr>
                <a:t>Architecture</a:t>
              </a:r>
              <a:endParaRPr/>
            </a:p>
          </p:txBody>
        </p:sp>
        <p:sp>
          <p:nvSpPr>
            <p:cNvPr id="171" name="Google Shape;171;p2"/>
            <p:cNvSpPr/>
            <p:nvPr/>
          </p:nvSpPr>
          <p:spPr>
            <a:xfrm>
              <a:off x="0" y="2045190"/>
              <a:ext cx="6628804" cy="889200"/>
            </a:xfrm>
            <a:prstGeom prst="roundRect">
              <a:avLst>
                <a:gd fmla="val 16667" name="adj"/>
              </a:avLst>
            </a:prstGeom>
            <a:gradFill>
              <a:gsLst>
                <a:gs pos="0">
                  <a:srgbClr val="A9C540"/>
                </a:gs>
                <a:gs pos="78000">
                  <a:srgbClr val="95B11A"/>
                </a:gs>
                <a:gs pos="100000">
                  <a:srgbClr val="95B11A"/>
                </a:gs>
              </a:gsLst>
              <a:lin ang="5400000" scaled="0"/>
            </a:gradFill>
            <a:ln>
              <a:noFill/>
            </a:ln>
            <a:effectLst>
              <a:outerShdw blurRad="38100" rotWithShape="0" dir="5400000" dist="254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
            <p:cNvSpPr txBox="1"/>
            <p:nvPr/>
          </p:nvSpPr>
          <p:spPr>
            <a:xfrm>
              <a:off x="43407" y="2088597"/>
              <a:ext cx="6541990" cy="802386"/>
            </a:xfrm>
            <a:prstGeom prst="rect">
              <a:avLst/>
            </a:prstGeom>
            <a:noFill/>
            <a:ln>
              <a:noFill/>
            </a:ln>
          </p:spPr>
          <p:txBody>
            <a:bodyPr anchorCtr="0" anchor="ctr" bIns="144775" lIns="144775" spcFirstLastPara="1" rIns="144775" wrap="square" tIns="144775">
              <a:noAutofit/>
            </a:bodyPr>
            <a:lstStyle/>
            <a:p>
              <a:pPr indent="0" lvl="0" marL="0" marR="0" rtl="0" algn="l">
                <a:lnSpc>
                  <a:spcPct val="90000"/>
                </a:lnSpc>
                <a:spcBef>
                  <a:spcPts val="0"/>
                </a:spcBef>
                <a:spcAft>
                  <a:spcPts val="0"/>
                </a:spcAft>
                <a:buClr>
                  <a:schemeClr val="lt1"/>
                </a:buClr>
                <a:buSzPts val="3800"/>
                <a:buFont typeface="Trebuchet MS"/>
                <a:buNone/>
              </a:pPr>
              <a:r>
                <a:rPr b="0" i="0" lang="en-US" sz="3800" u="none" cap="none" strike="noStrike">
                  <a:solidFill>
                    <a:schemeClr val="lt1"/>
                  </a:solidFill>
                  <a:latin typeface="Trebuchet MS"/>
                  <a:ea typeface="Trebuchet MS"/>
                  <a:cs typeface="Trebuchet MS"/>
                  <a:sym typeface="Trebuchet MS"/>
                </a:rPr>
                <a:t>Database Design</a:t>
              </a:r>
              <a:endParaRPr/>
            </a:p>
          </p:txBody>
        </p:sp>
        <p:sp>
          <p:nvSpPr>
            <p:cNvPr id="173" name="Google Shape;173;p2"/>
            <p:cNvSpPr/>
            <p:nvPr/>
          </p:nvSpPr>
          <p:spPr>
            <a:xfrm>
              <a:off x="0" y="3043830"/>
              <a:ext cx="6628804" cy="889200"/>
            </a:xfrm>
            <a:prstGeom prst="roundRect">
              <a:avLst>
                <a:gd fmla="val 16667" name="adj"/>
              </a:avLst>
            </a:prstGeom>
            <a:gradFill>
              <a:gsLst>
                <a:gs pos="0">
                  <a:srgbClr val="D8D33E"/>
                </a:gs>
                <a:gs pos="78000">
                  <a:srgbClr val="C3BE17"/>
                </a:gs>
                <a:gs pos="100000">
                  <a:srgbClr val="C3BE17"/>
                </a:gs>
              </a:gsLst>
              <a:lin ang="5400000" scaled="0"/>
            </a:gradFill>
            <a:ln>
              <a:noFill/>
            </a:ln>
            <a:effectLst>
              <a:outerShdw blurRad="38100" rotWithShape="0" dir="5400000" dist="254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
            <p:cNvSpPr txBox="1"/>
            <p:nvPr/>
          </p:nvSpPr>
          <p:spPr>
            <a:xfrm>
              <a:off x="43407" y="3087237"/>
              <a:ext cx="6541990" cy="802386"/>
            </a:xfrm>
            <a:prstGeom prst="rect">
              <a:avLst/>
            </a:prstGeom>
            <a:noFill/>
            <a:ln>
              <a:noFill/>
            </a:ln>
          </p:spPr>
          <p:txBody>
            <a:bodyPr anchorCtr="0" anchor="ctr" bIns="144775" lIns="144775" spcFirstLastPara="1" rIns="144775" wrap="square" tIns="144775">
              <a:noAutofit/>
            </a:bodyPr>
            <a:lstStyle/>
            <a:p>
              <a:pPr indent="0" lvl="0" marL="0" marR="0" rtl="0" algn="l">
                <a:lnSpc>
                  <a:spcPct val="90000"/>
                </a:lnSpc>
                <a:spcBef>
                  <a:spcPts val="0"/>
                </a:spcBef>
                <a:spcAft>
                  <a:spcPts val="0"/>
                </a:spcAft>
                <a:buClr>
                  <a:schemeClr val="lt1"/>
                </a:buClr>
                <a:buSzPts val="3800"/>
                <a:buFont typeface="Trebuchet MS"/>
                <a:buNone/>
              </a:pPr>
              <a:r>
                <a:rPr b="0" i="0" lang="en-US" sz="3800" u="none" cap="none" strike="noStrike">
                  <a:solidFill>
                    <a:schemeClr val="lt1"/>
                  </a:solidFill>
                  <a:latin typeface="Trebuchet MS"/>
                  <a:ea typeface="Trebuchet MS"/>
                  <a:cs typeface="Trebuchet MS"/>
                  <a:sym typeface="Trebuchet MS"/>
                </a:rPr>
                <a:t>Deployment</a:t>
              </a:r>
              <a:endParaRPr/>
            </a:p>
          </p:txBody>
        </p:sp>
        <p:sp>
          <p:nvSpPr>
            <p:cNvPr id="175" name="Google Shape;175;p2"/>
            <p:cNvSpPr/>
            <p:nvPr/>
          </p:nvSpPr>
          <p:spPr>
            <a:xfrm>
              <a:off x="0" y="4042470"/>
              <a:ext cx="6628804" cy="889200"/>
            </a:xfrm>
            <a:prstGeom prst="roundRect">
              <a:avLst>
                <a:gd fmla="val 16667" name="adj"/>
              </a:avLst>
            </a:prstGeom>
            <a:gradFill>
              <a:gsLst>
                <a:gs pos="0">
                  <a:srgbClr val="E8BC3E"/>
                </a:gs>
                <a:gs pos="78000">
                  <a:srgbClr val="D2A817"/>
                </a:gs>
                <a:gs pos="100000">
                  <a:srgbClr val="D2A817"/>
                </a:gs>
              </a:gsLst>
              <a:lin ang="5400000" scaled="0"/>
            </a:gradFill>
            <a:ln>
              <a:noFill/>
            </a:ln>
            <a:effectLst>
              <a:outerShdw blurRad="38100" rotWithShape="0" dir="5400000" dist="254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
            <p:cNvSpPr txBox="1"/>
            <p:nvPr/>
          </p:nvSpPr>
          <p:spPr>
            <a:xfrm>
              <a:off x="43407" y="4085877"/>
              <a:ext cx="6541990" cy="802386"/>
            </a:xfrm>
            <a:prstGeom prst="rect">
              <a:avLst/>
            </a:prstGeom>
            <a:noFill/>
            <a:ln>
              <a:noFill/>
            </a:ln>
          </p:spPr>
          <p:txBody>
            <a:bodyPr anchorCtr="0" anchor="ctr" bIns="144775" lIns="144775" spcFirstLastPara="1" rIns="144775" wrap="square" tIns="144775">
              <a:noAutofit/>
            </a:bodyPr>
            <a:lstStyle/>
            <a:p>
              <a:pPr indent="0" lvl="0" marL="0" marR="0" rtl="0" algn="l">
                <a:lnSpc>
                  <a:spcPct val="90000"/>
                </a:lnSpc>
                <a:spcBef>
                  <a:spcPts val="0"/>
                </a:spcBef>
                <a:spcAft>
                  <a:spcPts val="0"/>
                </a:spcAft>
                <a:buClr>
                  <a:schemeClr val="lt1"/>
                </a:buClr>
                <a:buSzPts val="3800"/>
                <a:buFont typeface="Trebuchet MS"/>
                <a:buNone/>
              </a:pPr>
              <a:r>
                <a:rPr b="0" i="0" lang="en-US" sz="3800" u="none" cap="none" strike="noStrike">
                  <a:solidFill>
                    <a:schemeClr val="lt1"/>
                  </a:solidFill>
                  <a:latin typeface="Trebuchet MS"/>
                  <a:ea typeface="Trebuchet MS"/>
                  <a:cs typeface="Trebuchet MS"/>
                  <a:sym typeface="Trebuchet MS"/>
                </a:rPr>
                <a:t>Demo</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Development Stack Overview</a:t>
            </a:r>
            <a:endParaRPr/>
          </a:p>
        </p:txBody>
      </p:sp>
      <p:pic>
        <p:nvPicPr>
          <p:cNvPr descr="How to use Optional in Java | Developer.com" id="182" name="Google Shape;182;p3"/>
          <p:cNvPicPr preferRelativeResize="0"/>
          <p:nvPr>
            <p:ph idx="1" type="body"/>
          </p:nvPr>
        </p:nvPicPr>
        <p:blipFill rotWithShape="1">
          <a:blip r:embed="rId3">
            <a:alphaModFix/>
          </a:blip>
          <a:srcRect b="0" l="0" r="0" t="0"/>
          <a:stretch/>
        </p:blipFill>
        <p:spPr>
          <a:xfrm>
            <a:off x="923828" y="1651540"/>
            <a:ext cx="2618348" cy="1745565"/>
          </a:xfrm>
          <a:prstGeom prst="rect">
            <a:avLst/>
          </a:prstGeom>
          <a:noFill/>
          <a:ln>
            <a:noFill/>
          </a:ln>
        </p:spPr>
      </p:pic>
      <p:pic>
        <p:nvPicPr>
          <p:cNvPr descr="Exploring Spring Boot :Beginners Level - Knoldus Blogs" id="183" name="Google Shape;183;p3"/>
          <p:cNvPicPr preferRelativeResize="0"/>
          <p:nvPr/>
        </p:nvPicPr>
        <p:blipFill rotWithShape="1">
          <a:blip r:embed="rId4">
            <a:alphaModFix/>
          </a:blip>
          <a:srcRect b="0" l="0" r="0" t="0"/>
          <a:stretch/>
        </p:blipFill>
        <p:spPr>
          <a:xfrm>
            <a:off x="3788626" y="1923330"/>
            <a:ext cx="1928731" cy="1012584"/>
          </a:xfrm>
          <a:prstGeom prst="rect">
            <a:avLst/>
          </a:prstGeom>
          <a:noFill/>
          <a:ln>
            <a:noFill/>
          </a:ln>
        </p:spPr>
      </p:pic>
      <p:pic>
        <p:nvPicPr>
          <p:cNvPr descr="Exception Handling In Spring Security | DevGlan" id="184" name="Google Shape;184;p3"/>
          <p:cNvPicPr preferRelativeResize="0"/>
          <p:nvPr/>
        </p:nvPicPr>
        <p:blipFill rotWithShape="1">
          <a:blip r:embed="rId5">
            <a:alphaModFix/>
          </a:blip>
          <a:srcRect b="0" l="0" r="0" t="0"/>
          <a:stretch/>
        </p:blipFill>
        <p:spPr>
          <a:xfrm>
            <a:off x="6345222" y="1567207"/>
            <a:ext cx="2857500" cy="1600200"/>
          </a:xfrm>
          <a:prstGeom prst="rect">
            <a:avLst/>
          </a:prstGeom>
          <a:noFill/>
          <a:ln>
            <a:noFill/>
          </a:ln>
        </p:spPr>
      </p:pic>
      <p:pic>
        <p:nvPicPr>
          <p:cNvPr descr="Download - Thymeleaf" id="185" name="Google Shape;185;p3"/>
          <p:cNvPicPr preferRelativeResize="0"/>
          <p:nvPr/>
        </p:nvPicPr>
        <p:blipFill rotWithShape="1">
          <a:blip r:embed="rId6">
            <a:alphaModFix/>
          </a:blip>
          <a:srcRect b="0" l="0" r="0" t="0"/>
          <a:stretch/>
        </p:blipFill>
        <p:spPr>
          <a:xfrm>
            <a:off x="1272655" y="3756584"/>
            <a:ext cx="3403076" cy="689920"/>
          </a:xfrm>
          <a:prstGeom prst="rect">
            <a:avLst/>
          </a:prstGeom>
          <a:noFill/>
          <a:ln>
            <a:noFill/>
          </a:ln>
        </p:spPr>
      </p:pic>
      <p:pic>
        <p:nvPicPr>
          <p:cNvPr id="186" name="Google Shape;186;p3"/>
          <p:cNvPicPr preferRelativeResize="0"/>
          <p:nvPr/>
        </p:nvPicPr>
        <p:blipFill rotWithShape="1">
          <a:blip r:embed="rId7">
            <a:alphaModFix/>
          </a:blip>
          <a:srcRect b="0" l="0" r="0" t="0"/>
          <a:stretch/>
        </p:blipFill>
        <p:spPr>
          <a:xfrm>
            <a:off x="5538066" y="4881393"/>
            <a:ext cx="2657230" cy="737772"/>
          </a:xfrm>
          <a:prstGeom prst="rect">
            <a:avLst/>
          </a:prstGeom>
          <a:noFill/>
          <a:ln>
            <a:noFill/>
          </a:ln>
        </p:spPr>
      </p:pic>
      <p:pic>
        <p:nvPicPr>
          <p:cNvPr id="187" name="Google Shape;187;p3"/>
          <p:cNvPicPr preferRelativeResize="0"/>
          <p:nvPr/>
        </p:nvPicPr>
        <p:blipFill rotWithShape="1">
          <a:blip r:embed="rId8">
            <a:alphaModFix/>
          </a:blip>
          <a:srcRect b="0" l="0" r="0" t="0"/>
          <a:stretch/>
        </p:blipFill>
        <p:spPr>
          <a:xfrm>
            <a:off x="5057783" y="3244130"/>
            <a:ext cx="2510325" cy="635426"/>
          </a:xfrm>
          <a:prstGeom prst="rect">
            <a:avLst/>
          </a:prstGeom>
          <a:noFill/>
          <a:ln>
            <a:noFill/>
          </a:ln>
        </p:spPr>
      </p:pic>
      <p:pic>
        <p:nvPicPr>
          <p:cNvPr descr="Integrating Invicti Enterprise with GitHub Actions | Invicti" id="188" name="Google Shape;188;p3"/>
          <p:cNvPicPr preferRelativeResize="0"/>
          <p:nvPr/>
        </p:nvPicPr>
        <p:blipFill rotWithShape="1">
          <a:blip r:embed="rId9">
            <a:alphaModFix/>
          </a:blip>
          <a:srcRect b="0" l="16589" r="20231" t="0"/>
          <a:stretch/>
        </p:blipFill>
        <p:spPr>
          <a:xfrm>
            <a:off x="2523934" y="4484755"/>
            <a:ext cx="2151797" cy="1742566"/>
          </a:xfrm>
          <a:prstGeom prst="rect">
            <a:avLst/>
          </a:prstGeom>
          <a:noFill/>
          <a:ln>
            <a:noFill/>
          </a:ln>
        </p:spPr>
      </p:pic>
      <p:pic>
        <p:nvPicPr>
          <p:cNvPr descr="Amazon RDS for MySQL – Amazon Web Services (AWS)" id="189" name="Google Shape;189;p3"/>
          <p:cNvPicPr preferRelativeResize="0"/>
          <p:nvPr/>
        </p:nvPicPr>
        <p:blipFill rotWithShape="1">
          <a:blip r:embed="rId10">
            <a:alphaModFix/>
          </a:blip>
          <a:srcRect b="0" l="0" r="0" t="0"/>
          <a:stretch/>
        </p:blipFill>
        <p:spPr>
          <a:xfrm>
            <a:off x="6925646" y="3348797"/>
            <a:ext cx="2610630" cy="135120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4"/>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Architecture</a:t>
            </a:r>
            <a:endParaRPr/>
          </a:p>
        </p:txBody>
      </p:sp>
      <p:sp>
        <p:nvSpPr>
          <p:cNvPr id="195" name="Google Shape;195;p4"/>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204469" lvl="1" marL="742950" rtl="0" algn="l">
              <a:spcBef>
                <a:spcPts val="0"/>
              </a:spcBef>
              <a:spcAft>
                <a:spcPts val="0"/>
              </a:spcAft>
              <a:buSzPts val="1280"/>
              <a:buNone/>
            </a:pPr>
            <a:r>
              <a:t/>
            </a:r>
            <a:endParaRPr/>
          </a:p>
          <a:p>
            <a:pPr indent="-251459" lvl="0" marL="342900" rtl="0" algn="l">
              <a:spcBef>
                <a:spcPts val="1000"/>
              </a:spcBef>
              <a:spcAft>
                <a:spcPts val="0"/>
              </a:spcAft>
              <a:buSzPts val="1440"/>
              <a:buNone/>
            </a:pPr>
            <a:r>
              <a:t/>
            </a:r>
            <a:endParaRPr/>
          </a:p>
        </p:txBody>
      </p:sp>
      <p:pic>
        <p:nvPicPr>
          <p:cNvPr id="196" name="Google Shape;196;p4"/>
          <p:cNvPicPr preferRelativeResize="0"/>
          <p:nvPr/>
        </p:nvPicPr>
        <p:blipFill rotWithShape="1">
          <a:blip r:embed="rId3">
            <a:alphaModFix/>
          </a:blip>
          <a:srcRect b="0" l="0" r="0" t="0"/>
          <a:stretch/>
        </p:blipFill>
        <p:spPr>
          <a:xfrm>
            <a:off x="950536" y="2069183"/>
            <a:ext cx="3352800" cy="3200400"/>
          </a:xfrm>
          <a:prstGeom prst="rect">
            <a:avLst/>
          </a:prstGeom>
          <a:noFill/>
          <a:ln>
            <a:noFill/>
          </a:ln>
        </p:spPr>
      </p:pic>
      <p:pic>
        <p:nvPicPr>
          <p:cNvPr id="197" name="Google Shape;197;p4"/>
          <p:cNvPicPr preferRelativeResize="0"/>
          <p:nvPr/>
        </p:nvPicPr>
        <p:blipFill rotWithShape="1">
          <a:blip r:embed="rId4">
            <a:alphaModFix/>
          </a:blip>
          <a:srcRect b="0" l="0" r="0" t="0"/>
          <a:stretch/>
        </p:blipFill>
        <p:spPr>
          <a:xfrm>
            <a:off x="5257850" y="427348"/>
            <a:ext cx="3061637" cy="582105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5"/>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Database Design</a:t>
            </a:r>
            <a:endParaRPr/>
          </a:p>
        </p:txBody>
      </p:sp>
      <p:pic>
        <p:nvPicPr>
          <p:cNvPr id="203" name="Google Shape;203;p5"/>
          <p:cNvPicPr preferRelativeResize="0"/>
          <p:nvPr>
            <p:ph idx="1" type="body"/>
          </p:nvPr>
        </p:nvPicPr>
        <p:blipFill rotWithShape="1">
          <a:blip r:embed="rId3">
            <a:alphaModFix/>
          </a:blip>
          <a:srcRect b="0" l="0" r="0" t="0"/>
          <a:stretch/>
        </p:blipFill>
        <p:spPr>
          <a:xfrm>
            <a:off x="1539861" y="1511383"/>
            <a:ext cx="7154847" cy="469089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Database Design continued</a:t>
            </a:r>
            <a:endParaRPr/>
          </a:p>
        </p:txBody>
      </p:sp>
      <p:pic>
        <p:nvPicPr>
          <p:cNvPr id="209" name="Google Shape;209;p6"/>
          <p:cNvPicPr preferRelativeResize="0"/>
          <p:nvPr>
            <p:ph idx="1" type="body"/>
          </p:nvPr>
        </p:nvPicPr>
        <p:blipFill rotWithShape="1">
          <a:blip r:embed="rId3">
            <a:alphaModFix/>
          </a:blip>
          <a:srcRect b="0" l="0" r="0" t="0"/>
          <a:stretch/>
        </p:blipFill>
        <p:spPr>
          <a:xfrm>
            <a:off x="430982" y="1615070"/>
            <a:ext cx="10372136" cy="406458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7"/>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Deployment</a:t>
            </a:r>
            <a:endParaRPr/>
          </a:p>
        </p:txBody>
      </p:sp>
      <p:pic>
        <p:nvPicPr>
          <p:cNvPr id="215" name="Google Shape;215;p7"/>
          <p:cNvPicPr preferRelativeResize="0"/>
          <p:nvPr/>
        </p:nvPicPr>
        <p:blipFill>
          <a:blip r:embed="rId3">
            <a:alphaModFix/>
          </a:blip>
          <a:stretch>
            <a:fillRect/>
          </a:stretch>
        </p:blipFill>
        <p:spPr>
          <a:xfrm>
            <a:off x="377787" y="1597425"/>
            <a:ext cx="11707673" cy="44380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8"/>
          <p:cNvSpPr txBox="1"/>
          <p:nvPr>
            <p:ph type="title"/>
          </p:nvPr>
        </p:nvSpPr>
        <p:spPr>
          <a:xfrm>
            <a:off x="677335" y="2700867"/>
            <a:ext cx="8596668" cy="1826581"/>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accent1"/>
              </a:buClr>
              <a:buSzPts val="4000"/>
              <a:buFont typeface="Trebuchet MS"/>
              <a:buNone/>
            </a:pPr>
            <a:r>
              <a:rPr lang="en-US"/>
              <a:t>Demo</a:t>
            </a:r>
            <a:endParaRPr/>
          </a:p>
        </p:txBody>
      </p:sp>
      <p:sp>
        <p:nvSpPr>
          <p:cNvPr id="221" name="Google Shape;221;p8"/>
          <p:cNvSpPr txBox="1"/>
          <p:nvPr>
            <p:ph idx="1" type="body"/>
          </p:nvPr>
        </p:nvSpPr>
        <p:spPr>
          <a:xfrm>
            <a:off x="677335" y="4527448"/>
            <a:ext cx="8596668" cy="860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6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9"/>
          <p:cNvSpPr txBox="1"/>
          <p:nvPr>
            <p:ph type="title"/>
          </p:nvPr>
        </p:nvSpPr>
        <p:spPr>
          <a:xfrm>
            <a:off x="677334" y="609600"/>
            <a:ext cx="8596800" cy="13209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Questions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acet">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2022-09-20T19:37:05Z</dcterms:created>
  <dc:creator>David Vanderschaaf</dc:creator>
</cp:coreProperties>
</file>