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3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705"/>
            <a:ext cx="9144000" cy="1548130"/>
          </a:xfrm>
        </p:spPr>
        <p:txBody>
          <a:bodyPr/>
          <a:p>
            <a:r>
              <a:rPr lang="zh-CN" altLang="en-US"/>
              <a:t>工作报告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3880" y="3662680"/>
            <a:ext cx="2744470" cy="1655445"/>
          </a:xfrm>
        </p:spPr>
        <p:txBody>
          <a:bodyPr/>
          <a:p>
            <a:pPr algn="l"/>
            <a:r>
              <a:rPr lang="zh-CN" altLang="en-US"/>
              <a:t>报告人：</a:t>
            </a:r>
            <a:r>
              <a:rPr lang="en-US" altLang="zh-CN"/>
              <a:t> </a:t>
            </a:r>
            <a:r>
              <a:rPr lang="zh-CN" altLang="en-US"/>
              <a:t>周伍雄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时间：</a:t>
            </a:r>
            <a:r>
              <a:rPr lang="en-US" altLang="zh-CN"/>
              <a:t>2022.08.22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400"/>
              <a:t>特征字典生工具开发</a:t>
            </a:r>
            <a:endParaRPr lang="zh-CN" alt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 b="1"/>
              <a:t>本周工作内容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  <a:p>
            <a:pPr marL="0" indent="0">
              <a:buNone/>
            </a:pPr>
            <a:r>
              <a:rPr lang="en-US" altLang="zh-CN" sz="3200"/>
              <a:t>1. </a:t>
            </a:r>
            <a:r>
              <a:rPr lang="zh-CN" altLang="en-US" sz="3200"/>
              <a:t>了解</a:t>
            </a:r>
            <a:r>
              <a:rPr lang="en-US" altLang="zh-CN" sz="3200"/>
              <a:t>DBoW2</a:t>
            </a:r>
            <a:r>
              <a:rPr lang="zh-CN" altLang="en-US" sz="3200"/>
              <a:t>的相关知识</a:t>
            </a:r>
            <a:endParaRPr lang="zh-CN" altLang="en-US" sz="3200"/>
          </a:p>
          <a:p>
            <a:pPr marL="0" indent="0">
              <a:buNone/>
            </a:pPr>
            <a:r>
              <a:rPr lang="en-US" altLang="zh-CN" sz="3200"/>
              <a:t>2. </a:t>
            </a:r>
            <a:r>
              <a:rPr lang="zh-CN" altLang="en-US" sz="3200"/>
              <a:t>了解</a:t>
            </a:r>
            <a:r>
              <a:rPr lang="en-US" altLang="zh-CN" sz="3200"/>
              <a:t>K-Means</a:t>
            </a:r>
            <a:r>
              <a:rPr lang="zh-CN" altLang="en-US" sz="3200"/>
              <a:t>相关知识</a:t>
            </a:r>
            <a:endParaRPr lang="zh-CN" altLang="en-US" sz="3200"/>
          </a:p>
          <a:p>
            <a:pPr marL="0" indent="0">
              <a:buNone/>
            </a:pPr>
            <a:r>
              <a:rPr lang="en-US" altLang="zh-CN" sz="3200"/>
              <a:t>3. </a:t>
            </a:r>
            <a:r>
              <a:rPr lang="zh-CN" altLang="en-US" sz="3200"/>
              <a:t>了解</a:t>
            </a:r>
            <a:r>
              <a:rPr lang="en-US" altLang="zh-CN" sz="3200"/>
              <a:t>gflags</a:t>
            </a:r>
            <a:r>
              <a:rPr lang="zh-CN" altLang="en-US" sz="3200"/>
              <a:t>的基本使用</a:t>
            </a:r>
            <a:endParaRPr lang="zh-CN" altLang="en-US" sz="3200"/>
          </a:p>
          <a:p>
            <a:pPr marL="0" indent="0">
              <a:buNone/>
            </a:pPr>
            <a:r>
              <a:rPr lang="en-US" altLang="zh-CN" sz="3200"/>
              <a:t>4. </a:t>
            </a:r>
            <a:r>
              <a:rPr lang="zh-CN" altLang="en-US" sz="3200"/>
              <a:t>字典工具的开发</a:t>
            </a:r>
            <a:endParaRPr lang="zh-CN" altLang="en-US" sz="3200"/>
          </a:p>
        </p:txBody>
      </p:sp>
      <p:sp>
        <p:nvSpPr>
          <p:cNvPr id="4" name="Text Box 3"/>
          <p:cNvSpPr txBox="1"/>
          <p:nvPr/>
        </p:nvSpPr>
        <p:spPr>
          <a:xfrm>
            <a:off x="-6252845" y="15665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400"/>
              <a:t>特征字典生工具开发</a:t>
            </a:r>
            <a:endParaRPr lang="zh-CN" alt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92910"/>
            <a:ext cx="10515600" cy="448437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zh-CN" altLang="en-US" sz="3200" b="1"/>
              <a:t>项目进度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  <a:p>
            <a:pPr marL="0" indent="0">
              <a:buNone/>
            </a:pPr>
            <a:r>
              <a:rPr lang="zh-CN" altLang="en-US" sz="3200"/>
              <a:t>实现特征字典生成工具的基本功能：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  <a:p>
            <a:pPr marL="0" indent="0">
              <a:buNone/>
            </a:pPr>
            <a:r>
              <a:rPr lang="en-US" altLang="zh-CN" sz="3200"/>
              <a:t>1. </a:t>
            </a:r>
            <a:r>
              <a:rPr lang="zh-CN" altLang="en-US" sz="3200"/>
              <a:t>根据</a:t>
            </a:r>
            <a:r>
              <a:rPr lang="en-US" altLang="zh-CN" sz="3200"/>
              <a:t>txt</a:t>
            </a:r>
            <a:r>
              <a:rPr lang="zh-CN" altLang="en-US" sz="3200"/>
              <a:t>列表文件读取视频，实现批量视频的处理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  <a:p>
            <a:pPr marL="0" indent="0">
              <a:buNone/>
            </a:pPr>
            <a:r>
              <a:rPr lang="en-US" altLang="zh-CN" sz="3200"/>
              <a:t>2. </a:t>
            </a:r>
            <a:r>
              <a:rPr lang="zh-CN" altLang="en-US" sz="3200"/>
              <a:t>二进制字典保存，压缩字典大小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  <a:p>
            <a:pPr marL="0" indent="0">
              <a:buNone/>
            </a:pPr>
            <a:r>
              <a:rPr lang="en-US" altLang="zh-CN" sz="3200"/>
              <a:t>3. </a:t>
            </a:r>
            <a:r>
              <a:rPr lang="zh-CN" altLang="en-US" sz="3200"/>
              <a:t>通过配置文件读取参数，修改和调试参数不需要再重新编译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400"/>
              <a:t>特征字典生工具开发</a:t>
            </a:r>
            <a:endParaRPr lang="zh-CN" alt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92910"/>
            <a:ext cx="10515600" cy="471233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未来工作计划</a:t>
            </a:r>
            <a:endParaRPr lang="zh-CN" altLang="en-US" sz="3200" b="1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3200"/>
          </a:p>
        </p:txBody>
      </p:sp>
      <p:pic>
        <p:nvPicPr>
          <p:cNvPr id="9" name="Picture 9" descr="test.drawi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41470" y="1430655"/>
            <a:ext cx="3642360" cy="5237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400"/>
              <a:t>特征字典生工具开发</a:t>
            </a:r>
            <a:endParaRPr lang="zh-CN" alt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92910"/>
            <a:ext cx="10515600" cy="471233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3200" b="1"/>
              <a:t>未来工作计划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3200"/>
              <a:t>1. </a:t>
            </a:r>
            <a:r>
              <a:rPr lang="zh-CN" altLang="en-US" sz="3200"/>
              <a:t>加速</a:t>
            </a:r>
            <a:r>
              <a:rPr lang="en-US" altLang="zh-CN" sz="3200"/>
              <a:t>DBoW2</a:t>
            </a:r>
            <a:r>
              <a:rPr lang="zh-CN" altLang="en-US" sz="3200"/>
              <a:t>的特征提取过程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2800"/>
              <a:t>根据实验分析，</a:t>
            </a:r>
            <a:r>
              <a:rPr lang="en-US" altLang="zh-CN" sz="2800"/>
              <a:t>DBoW2</a:t>
            </a:r>
            <a:r>
              <a:rPr lang="zh-CN" altLang="en-US" sz="2800"/>
              <a:t>的特征提取过程的耗时是创建字典过程的</a:t>
            </a:r>
            <a:r>
              <a:rPr lang="en-US" altLang="zh-CN" sz="2800"/>
              <a:t>15</a:t>
            </a:r>
            <a:r>
              <a:rPr lang="zh-CN" altLang="en-US" sz="2800"/>
              <a:t>～</a:t>
            </a:r>
            <a:r>
              <a:rPr lang="en-US" altLang="zh-CN" sz="2800"/>
              <a:t>16</a:t>
            </a:r>
            <a:r>
              <a:rPr lang="zh-CN" altLang="en-US" sz="2800"/>
              <a:t>倍。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对一个视频的处理：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特征提取耗时：</a:t>
            </a:r>
            <a:r>
              <a:rPr lang="en-US" altLang="zh-CN" sz="2800"/>
              <a:t>115s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构建字典：</a:t>
            </a:r>
            <a:r>
              <a:rPr lang="en-US" altLang="zh-CN" sz="2800"/>
              <a:t>7s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z="2800"/>
              <a:t>由于所有视频的特征提取完成后，才能进行构件字典，而特征提取过程对于每个视频是相互独立的。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 b="1"/>
              <a:t>考虑使用多线程对每个视频进行并发处理</a:t>
            </a:r>
            <a:r>
              <a:rPr lang="zh-CN" altLang="en-US" sz="2800"/>
              <a:t>。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400"/>
              <a:t>特征字典生工具开发</a:t>
            </a:r>
            <a:endParaRPr lang="zh-CN" alt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92910"/>
            <a:ext cx="10515600" cy="448437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未来工作计划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3200"/>
              <a:t>3. DBoW2</a:t>
            </a:r>
            <a:r>
              <a:rPr lang="zh-CN" altLang="en-US" sz="3200"/>
              <a:t>中</a:t>
            </a:r>
            <a:r>
              <a:rPr lang="en-US" altLang="zh-CN" sz="3200"/>
              <a:t>K-means</a:t>
            </a:r>
            <a:r>
              <a:rPr lang="zh-CN" altLang="en-US" sz="3200"/>
              <a:t>算法的</a:t>
            </a:r>
            <a:r>
              <a:rPr lang="en-US" altLang="zh-CN" sz="3200"/>
              <a:t>K</a:t>
            </a:r>
            <a:r>
              <a:rPr lang="zh-CN" altLang="en-US" sz="3200"/>
              <a:t>值搜索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2800"/>
              <a:t>由于</a:t>
            </a:r>
            <a:r>
              <a:rPr lang="zh-CN" altLang="en-US" sz="2800">
                <a:sym typeface="+mn-ea"/>
              </a:rPr>
              <a:t>聚类数和聚类中心的选取对</a:t>
            </a:r>
            <a:r>
              <a:rPr lang="en-US" altLang="zh-CN" sz="2800"/>
              <a:t>K-means</a:t>
            </a:r>
            <a:r>
              <a:rPr lang="zh-CN" altLang="en-US" sz="2800"/>
              <a:t>算法的聚类效果有直接的影响。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考虑对特征点进行采样后，使用采样数据进行进行快速的</a:t>
            </a:r>
            <a:r>
              <a:rPr lang="en-US" altLang="zh-CN" sz="2800"/>
              <a:t>K</a:t>
            </a:r>
            <a:r>
              <a:rPr lang="zh-CN" altLang="en-US" sz="2800"/>
              <a:t>值搜索，然后使用所有数据进行。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3200" b="1"/>
              <a:t>两种备选方案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）进行一次的</a:t>
            </a:r>
            <a:r>
              <a:rPr lang="en-US" altLang="zh-CN" sz="2800"/>
              <a:t>K</a:t>
            </a:r>
            <a:r>
              <a:rPr lang="zh-CN" altLang="en-US" sz="2800"/>
              <a:t>值搜索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）对每个节点都进行</a:t>
            </a:r>
            <a:r>
              <a:rPr lang="en-US" altLang="zh-CN" sz="2800"/>
              <a:t>K</a:t>
            </a:r>
            <a:r>
              <a:rPr lang="zh-CN" altLang="en-US" sz="2800"/>
              <a:t>值搜索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4400"/>
              <a:t>特征字典生工具开发</a:t>
            </a:r>
            <a:endParaRPr lang="zh-CN" alt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92910"/>
            <a:ext cx="10515600" cy="448437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3200" b="1"/>
              <a:t>未来工作计划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3200"/>
              <a:t>3. </a:t>
            </a:r>
            <a:r>
              <a:rPr lang="zh-CN" altLang="en-US" sz="3200"/>
              <a:t>相似图像过滤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2800"/>
              <a:t>由于视频是连续的，视频的前后帧之间具有很高的相似度，因此会导致对同一个场景进行重复的特征提取和计算。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3200" b="1"/>
              <a:t>考虑方案：</a:t>
            </a:r>
            <a:endParaRPr lang="en-US" altLang="zh-CN" sz="3200" b="1"/>
          </a:p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）对视频进行间隔采样，然后根据采样帧之间的相似性，动态调整采样间隔，以适应数据采集时不同车速和摄像头位置的影响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（例如：侧视摄像头相比于前视和后视，场景变化更快，采样应该更密集）。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WPS Presentation</Application>
  <PresentationFormat>宽屏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Arial Unicode MS</vt:lpstr>
      <vt:lpstr>Arial Black</vt:lpstr>
      <vt:lpstr>Microsoft YaHei</vt:lpstr>
      <vt:lpstr>Droid Sans Fallback</vt:lpstr>
      <vt:lpstr>SimSun</vt:lpstr>
      <vt:lpstr>SimSun</vt:lpstr>
      <vt:lpstr>OpenSymbol</vt:lpstr>
      <vt:lpstr>Office Theme</vt:lpstr>
      <vt:lpstr>PowerPoint 演示文稿</vt:lpstr>
      <vt:lpstr>PowerPoint 演示文稿</vt:lpstr>
      <vt:lpstr>特征字典生工具开发</vt:lpstr>
      <vt:lpstr>特征字典生工具开发</vt:lpstr>
      <vt:lpstr>特征字典生工具开发</vt:lpstr>
      <vt:lpstr>特征字典生工具开发</vt:lpstr>
      <vt:lpstr>特征字典生工具开发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zwx</dc:creator>
  <cp:lastModifiedBy>zwx</cp:lastModifiedBy>
  <cp:revision>13</cp:revision>
  <dcterms:created xsi:type="dcterms:W3CDTF">2022-08-22T09:41:47Z</dcterms:created>
  <dcterms:modified xsi:type="dcterms:W3CDTF">2022-08-22T09:41:47Z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