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09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5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35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85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2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56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20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80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4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62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0496-139A-164F-A5B4-6217FB9EA2DE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837E-BF83-8649-8C32-C1E7C98E5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eg"/><Relationship Id="rId13" Type="http://schemas.openxmlformats.org/officeDocument/2006/relationships/image" Target="../media/image12.png"/><Relationship Id="rId14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 41"/>
          <p:cNvGrpSpPr/>
          <p:nvPr/>
        </p:nvGrpSpPr>
        <p:grpSpPr>
          <a:xfrm>
            <a:off x="2054430" y="1007500"/>
            <a:ext cx="7736838" cy="4343153"/>
            <a:chOff x="2054430" y="1007500"/>
            <a:chExt cx="7736838" cy="4343153"/>
          </a:xfrm>
        </p:grpSpPr>
        <p:sp>
          <p:nvSpPr>
            <p:cNvPr id="5" name="圆角矩形 4"/>
            <p:cNvSpPr/>
            <p:nvPr/>
          </p:nvSpPr>
          <p:spPr>
            <a:xfrm>
              <a:off x="2054430" y="1479297"/>
              <a:ext cx="1567543" cy="3871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6264" y="1479297"/>
              <a:ext cx="3030188" cy="3871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120743" y="1479297"/>
              <a:ext cx="1567543" cy="3871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2898" y="2427890"/>
              <a:ext cx="930166" cy="93016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099" y="1737695"/>
              <a:ext cx="644228" cy="52639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541" y="3149617"/>
              <a:ext cx="1390851" cy="139085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430" y="4306649"/>
              <a:ext cx="787197" cy="78719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376828" y="1007500"/>
              <a:ext cx="139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Sources</a:t>
              </a:r>
              <a:endParaRPr kumimoji="1"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76096" y="1007500"/>
              <a:ext cx="1790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Execution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Engine</a:t>
              </a:r>
              <a:endParaRPr kumimoji="1"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00417" y="1007500"/>
              <a:ext cx="1390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Sinks</a:t>
              </a:r>
              <a:endParaRPr kumimoji="1" lang="zh-CN" altLang="en-US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153" y="3082378"/>
              <a:ext cx="1125216" cy="55135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906" y="1737695"/>
              <a:ext cx="1125216" cy="55135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336" y="1966873"/>
              <a:ext cx="1146354" cy="607169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888" y="2427890"/>
              <a:ext cx="903252" cy="602168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4514" y="4748981"/>
              <a:ext cx="701248" cy="4700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2" t="34321" r="11051" b="34853"/>
            <a:stretch/>
          </p:blipFill>
          <p:spPr>
            <a:xfrm>
              <a:off x="8427160" y="3168897"/>
              <a:ext cx="954708" cy="29951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48" b="22143"/>
            <a:stretch/>
          </p:blipFill>
          <p:spPr>
            <a:xfrm>
              <a:off x="8452888" y="3591487"/>
              <a:ext cx="936603" cy="47296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336" y="3991579"/>
              <a:ext cx="1146354" cy="684256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336" y="2722739"/>
              <a:ext cx="1146354" cy="104392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6" t="18611" r="10364"/>
            <a:stretch/>
          </p:blipFill>
          <p:spPr>
            <a:xfrm>
              <a:off x="8355691" y="4187527"/>
              <a:ext cx="597728" cy="493229"/>
            </a:xfrm>
            <a:prstGeom prst="rect">
              <a:avLst/>
            </a:prstGeom>
          </p:spPr>
        </p:pic>
        <p:sp>
          <p:nvSpPr>
            <p:cNvPr id="40" name="右箭头 39"/>
            <p:cNvSpPr/>
            <p:nvPr/>
          </p:nvSpPr>
          <p:spPr>
            <a:xfrm>
              <a:off x="3400939" y="3197378"/>
              <a:ext cx="544493" cy="3529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7498316" y="3152715"/>
              <a:ext cx="544493" cy="35296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67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Yao</dc:creator>
  <cp:lastModifiedBy>Qin Yao</cp:lastModifiedBy>
  <cp:revision>8</cp:revision>
  <dcterms:created xsi:type="dcterms:W3CDTF">2017-10-23T08:03:37Z</dcterms:created>
  <dcterms:modified xsi:type="dcterms:W3CDTF">2017-10-24T03:14:03Z</dcterms:modified>
</cp:coreProperties>
</file>