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00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800" dirty="0" smtClean="0"/>
              <a:t>Deep Learning Discussion </a:t>
            </a:r>
            <a:br>
              <a:rPr lang="en-US" altLang="zh-CN" sz="4800" dirty="0" smtClean="0"/>
            </a:br>
            <a:r>
              <a:rPr lang="en-US" altLang="zh-CN" sz="4800" dirty="0" smtClean="0"/>
              <a:t>Week-1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Speaker:</a:t>
            </a:r>
          </a:p>
          <a:p>
            <a:r>
              <a:rPr lang="en-US" altLang="zh-CN" dirty="0" err="1" smtClean="0"/>
              <a:t>Xu</a:t>
            </a:r>
            <a:r>
              <a:rPr lang="en-US" altLang="zh-CN" dirty="0" smtClean="0"/>
              <a:t> </a:t>
            </a:r>
            <a:r>
              <a:rPr lang="en-US" altLang="zh-CN" dirty="0" smtClean="0"/>
              <a:t>Z</a:t>
            </a:r>
            <a:r>
              <a:rPr lang="en-US" altLang="zh-CN" dirty="0" smtClean="0"/>
              <a:t>hou &amp; Kun Huang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About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400" dirty="0" smtClean="0"/>
              <a:t>Difficulties in theory</a:t>
            </a:r>
          </a:p>
          <a:p>
            <a:r>
              <a:rPr lang="en-US" altLang="zh-CN" sz="4400" dirty="0" smtClean="0"/>
              <a:t>Implementation</a:t>
            </a:r>
          </a:p>
          <a:p>
            <a:r>
              <a:rPr lang="en-US" altLang="zh-CN" sz="4400" dirty="0" smtClean="0"/>
              <a:t>New </a:t>
            </a:r>
            <a:r>
              <a:rPr lang="en-US" altLang="zh-CN" sz="4400" dirty="0" smtClean="0"/>
              <a:t>ideas </a:t>
            </a:r>
          </a:p>
          <a:p>
            <a:r>
              <a:rPr lang="en-US" altLang="zh-CN" sz="4400" dirty="0" smtClean="0"/>
              <a:t>Questions &amp; solutions </a:t>
            </a:r>
          </a:p>
          <a:p>
            <a:endParaRPr lang="zh-CN" altLang="en-US" sz="4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/>
              <a:t>Content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4400" dirty="0" smtClean="0"/>
              <a:t>Setup </a:t>
            </a:r>
          </a:p>
          <a:p>
            <a:pPr lvl="1"/>
            <a:r>
              <a:rPr lang="en-US" altLang="zh-CN" sz="3600" dirty="0" smtClean="0"/>
              <a:t>Anaconda</a:t>
            </a:r>
          </a:p>
          <a:p>
            <a:pPr lvl="1"/>
            <a:r>
              <a:rPr lang="en-US" altLang="zh-CN" sz="3600" dirty="0" err="1" smtClean="0"/>
              <a:t>Mxnet</a:t>
            </a:r>
            <a:r>
              <a:rPr lang="en-US" altLang="zh-CN" sz="3600" dirty="0" smtClean="0"/>
              <a:t> &amp; </a:t>
            </a:r>
            <a:r>
              <a:rPr lang="en-US" altLang="zh-CN" sz="3600" dirty="0" err="1" smtClean="0"/>
              <a:t>M</a:t>
            </a:r>
            <a:r>
              <a:rPr lang="en-US" altLang="zh-CN" sz="3600" dirty="0" err="1" smtClean="0"/>
              <a:t>inpy</a:t>
            </a:r>
            <a:endParaRPr lang="en-US" altLang="zh-CN" sz="3600" dirty="0" smtClean="0"/>
          </a:p>
          <a:p>
            <a:r>
              <a:rPr lang="en-US" altLang="zh-CN" sz="4400" dirty="0" smtClean="0"/>
              <a:t>Python</a:t>
            </a:r>
          </a:p>
          <a:p>
            <a:pPr lvl="1"/>
            <a:r>
              <a:rPr lang="en-US" altLang="zh-CN" sz="4000" dirty="0" smtClean="0"/>
              <a:t>Basics</a:t>
            </a:r>
          </a:p>
          <a:p>
            <a:pPr lvl="1"/>
            <a:r>
              <a:rPr lang="en-US" altLang="zh-CN" sz="4000" dirty="0" err="1" smtClean="0"/>
              <a:t>Numpy</a:t>
            </a:r>
            <a:endParaRPr lang="en-US" altLang="zh-CN" sz="4000" dirty="0" smtClean="0"/>
          </a:p>
          <a:p>
            <a:pPr lvl="1"/>
            <a:r>
              <a:rPr lang="en-US" altLang="zh-CN" sz="4000" dirty="0" err="1" smtClean="0"/>
              <a:t>Resourses</a:t>
            </a:r>
            <a:endParaRPr lang="en-US" altLang="zh-CN" sz="4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Kun, yours setup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to 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high-level, </a:t>
            </a:r>
            <a:r>
              <a:rPr lang="en-US" dirty="0" err="1" smtClean="0"/>
              <a:t>pseudocode</a:t>
            </a:r>
            <a:r>
              <a:rPr lang="en-US" dirty="0" smtClean="0"/>
              <a:t> </a:t>
            </a:r>
            <a:r>
              <a:rPr lang="en-US" dirty="0" smtClean="0"/>
              <a:t>like programming language</a:t>
            </a:r>
          </a:p>
          <a:p>
            <a:r>
              <a:rPr lang="en-US" dirty="0" smtClean="0"/>
              <a:t>An example of  f(N) = N!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643314"/>
            <a:ext cx="3643338" cy="2408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Containers</a:t>
            </a:r>
          </a:p>
          <a:p>
            <a:pPr lvl="1"/>
            <a:r>
              <a:rPr lang="en-US" altLang="zh-CN" dirty="0" smtClean="0"/>
              <a:t>List</a:t>
            </a:r>
          </a:p>
          <a:p>
            <a:pPr lvl="1"/>
            <a:r>
              <a:rPr lang="en-US" altLang="zh-CN" dirty="0" smtClean="0"/>
              <a:t>Dictionary</a:t>
            </a:r>
          </a:p>
          <a:p>
            <a:pPr lvl="1"/>
            <a:r>
              <a:rPr lang="en-US" altLang="zh-CN" dirty="0" err="1" smtClean="0"/>
              <a:t>Tuple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Set</a:t>
            </a:r>
          </a:p>
          <a:p>
            <a:r>
              <a:rPr lang="en-US" altLang="zh-CN" dirty="0" smtClean="0"/>
              <a:t>Numbers </a:t>
            </a:r>
          </a:p>
          <a:p>
            <a:r>
              <a:rPr lang="en-US" altLang="zh-CN" dirty="0" smtClean="0"/>
              <a:t>Strings</a:t>
            </a:r>
          </a:p>
          <a:p>
            <a:r>
              <a:rPr lang="en-US" altLang="zh-CN" dirty="0" smtClean="0"/>
              <a:t>Booleans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smtClean="0"/>
              <a:t>Define a list</a:t>
            </a:r>
          </a:p>
          <a:p>
            <a:pPr marL="742950" lvl="2" indent="-342900"/>
            <a:r>
              <a:rPr lang="en-US" altLang="zh-CN" dirty="0" smtClean="0"/>
              <a:t>L </a:t>
            </a:r>
            <a:r>
              <a:rPr lang="en-US" altLang="zh-CN" dirty="0" smtClean="0"/>
              <a:t>= [1,2..] , 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smtClean="0"/>
              <a:t>Change value</a:t>
            </a:r>
          </a:p>
          <a:p>
            <a:pPr marL="742950" lvl="2" indent="-342900"/>
            <a:r>
              <a:rPr lang="en-US" altLang="zh-CN" dirty="0" smtClean="0"/>
              <a:t>L[0</a:t>
            </a:r>
            <a:r>
              <a:rPr lang="en-US" altLang="zh-CN" dirty="0" smtClean="0"/>
              <a:t>] = </a:t>
            </a:r>
            <a:r>
              <a:rPr lang="en-US" altLang="zh-CN" dirty="0" smtClean="0"/>
              <a:t>0,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smtClean="0"/>
              <a:t>Access</a:t>
            </a:r>
            <a:endParaRPr lang="en-US" altLang="zh-CN" dirty="0" smtClean="0"/>
          </a:p>
          <a:p>
            <a:pPr marL="742950" lvl="2" indent="-342900"/>
            <a:r>
              <a:rPr lang="en-US" altLang="zh-CN" dirty="0" smtClean="0"/>
              <a:t>A = L[2]</a:t>
            </a:r>
            <a:endParaRPr lang="en-US" altLang="zh-CN" dirty="0" smtClean="0"/>
          </a:p>
          <a:p>
            <a:pPr marL="342900" lvl="1" indent="-342900">
              <a:buNone/>
            </a:pPr>
            <a:r>
              <a:rPr lang="en-US" altLang="zh-CN" dirty="0" smtClean="0"/>
              <a:t> 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Dictionary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400" dirty="0" smtClean="0"/>
              <a:t>Define a dictionary</a:t>
            </a:r>
          </a:p>
          <a:p>
            <a:pPr marL="742950" lvl="2" indent="-342900"/>
            <a:r>
              <a:rPr lang="en-US" altLang="zh-CN" dirty="0" smtClean="0"/>
              <a:t>D = {‘</a:t>
            </a:r>
            <a:r>
              <a:rPr lang="en-US" altLang="zh-CN" dirty="0" err="1" smtClean="0"/>
              <a:t>keyname’:value</a:t>
            </a:r>
            <a:r>
              <a:rPr lang="en-US" altLang="zh-CN" dirty="0" smtClean="0"/>
              <a:t>, …}, </a:t>
            </a:r>
            <a:endParaRPr lang="en-US" altLang="zh-CN" dirty="0" smtClean="0"/>
          </a:p>
          <a:p>
            <a:pPr marL="742950" lvl="2" indent="-342900"/>
            <a:r>
              <a:rPr lang="en-US" altLang="zh-CN" dirty="0" smtClean="0"/>
              <a:t>D</a:t>
            </a:r>
            <a:r>
              <a:rPr lang="en-US" altLang="zh-CN" dirty="0" smtClean="0"/>
              <a:t>= {‘math’: </a:t>
            </a:r>
            <a:r>
              <a:rPr lang="en-US" altLang="zh-CN" dirty="0" smtClean="0"/>
              <a:t>90, ‘</a:t>
            </a:r>
            <a:r>
              <a:rPr lang="en-US" altLang="zh-CN" dirty="0" err="1" smtClean="0"/>
              <a:t>english</a:t>
            </a:r>
            <a:r>
              <a:rPr lang="en-US" altLang="zh-CN" dirty="0" smtClean="0"/>
              <a:t>’: 80}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400" dirty="0" smtClean="0"/>
              <a:t>Change value</a:t>
            </a:r>
          </a:p>
          <a:p>
            <a:pPr marL="742950" lvl="2" indent="-342900"/>
            <a:r>
              <a:rPr lang="en-US" altLang="zh-CN" dirty="0" smtClean="0"/>
              <a:t>D[‘math’] = </a:t>
            </a:r>
            <a:r>
              <a:rPr lang="en-US" altLang="zh-CN" dirty="0" smtClean="0"/>
              <a:t>90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400" dirty="0" smtClean="0"/>
              <a:t>Access </a:t>
            </a:r>
            <a:r>
              <a:rPr lang="en-US" altLang="zh-CN" sz="2400" dirty="0" smtClean="0"/>
              <a:t>value</a:t>
            </a:r>
          </a:p>
          <a:p>
            <a:pPr marL="742950" lvl="2" indent="-342900"/>
            <a:r>
              <a:rPr lang="en-US" altLang="zh-CN" dirty="0" err="1" smtClean="0"/>
              <a:t>math_score</a:t>
            </a:r>
            <a:r>
              <a:rPr lang="en-US" altLang="zh-CN" dirty="0" smtClean="0"/>
              <a:t> = D[‘math’]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err="1" smtClean="0"/>
              <a:t>Iteritems</a:t>
            </a:r>
            <a:r>
              <a:rPr lang="en-US" sz="2400" dirty="0" smtClean="0"/>
              <a:t> method: very </a:t>
            </a:r>
            <a:r>
              <a:rPr lang="en-US" sz="2400" dirty="0" err="1" smtClean="0"/>
              <a:t>usefull</a:t>
            </a:r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d </a:t>
            </a:r>
            <a:r>
              <a:rPr lang="en-US" sz="2400" b="1" dirty="0" smtClean="0"/>
              <a:t>=</a:t>
            </a:r>
            <a:r>
              <a:rPr lang="en-US" sz="2400" dirty="0" smtClean="0"/>
              <a:t> {'person': 2, 'cat': 4, 'spider': 8} </a:t>
            </a:r>
            <a:endParaRPr lang="en-US" sz="2400" dirty="0" smtClean="0"/>
          </a:p>
          <a:p>
            <a:pPr lvl="1">
              <a:buNone/>
            </a:pPr>
            <a:r>
              <a:rPr lang="en-US" sz="2400" b="1" dirty="0" smtClean="0"/>
              <a:t>for</a:t>
            </a:r>
            <a:r>
              <a:rPr lang="en-US" sz="2400" dirty="0" smtClean="0"/>
              <a:t> </a:t>
            </a:r>
            <a:r>
              <a:rPr lang="en-US" sz="2400" dirty="0" smtClean="0"/>
              <a:t>animal, legs </a:t>
            </a:r>
            <a:r>
              <a:rPr lang="en-US" sz="2400" b="1" dirty="0" smtClean="0"/>
              <a:t>in</a:t>
            </a:r>
            <a:r>
              <a:rPr lang="en-US" sz="2400" dirty="0" smtClean="0"/>
              <a:t> </a:t>
            </a:r>
            <a:r>
              <a:rPr lang="en-US" sz="2400" dirty="0" err="1" smtClean="0"/>
              <a:t>d</a:t>
            </a:r>
            <a:r>
              <a:rPr lang="en-US" sz="2400" b="1" dirty="0" err="1" smtClean="0"/>
              <a:t>.</a:t>
            </a:r>
            <a:r>
              <a:rPr lang="en-US" sz="2400" dirty="0" err="1" smtClean="0"/>
              <a:t>iteritems</a:t>
            </a:r>
            <a:r>
              <a:rPr lang="en-US" sz="2400" dirty="0" smtClean="0"/>
              <a:t>(): </a:t>
            </a:r>
            <a:endParaRPr lang="en-US" sz="2400" dirty="0" smtClean="0"/>
          </a:p>
          <a:p>
            <a:pPr lvl="1">
              <a:buNone/>
            </a:pPr>
            <a:r>
              <a:rPr lang="en-US" sz="2400" b="1" dirty="0" smtClean="0"/>
              <a:t> </a:t>
            </a:r>
            <a:r>
              <a:rPr lang="en-US" sz="2400" b="1" dirty="0" smtClean="0"/>
              <a:t>     print</a:t>
            </a:r>
            <a:r>
              <a:rPr lang="en-US" sz="2400" dirty="0" smtClean="0"/>
              <a:t> </a:t>
            </a:r>
            <a:r>
              <a:rPr lang="en-US" sz="2400" dirty="0" smtClean="0"/>
              <a:t>'A %s has %d legs' </a:t>
            </a:r>
            <a:r>
              <a:rPr lang="en-US" sz="2400" b="1" dirty="0" smtClean="0"/>
              <a:t>%</a:t>
            </a:r>
            <a:r>
              <a:rPr lang="en-US" sz="2400" dirty="0" smtClean="0"/>
              <a:t> (animal, </a:t>
            </a:r>
            <a:r>
              <a:rPr lang="en-US" sz="2400" dirty="0" smtClean="0"/>
              <a:t>legs)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Tulpe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 </a:t>
            </a:r>
            <a:r>
              <a:rPr lang="en-US" dirty="0" err="1" smtClean="0"/>
              <a:t>tuple</a:t>
            </a:r>
            <a:endParaRPr lang="en-US" dirty="0" smtClean="0"/>
          </a:p>
          <a:p>
            <a:pPr lvl="1"/>
            <a:r>
              <a:rPr lang="en-US" dirty="0" smtClean="0"/>
              <a:t>t </a:t>
            </a:r>
            <a:r>
              <a:rPr lang="en-US" b="1" dirty="0" smtClean="0"/>
              <a:t>=</a:t>
            </a:r>
            <a:r>
              <a:rPr lang="en-US" dirty="0" smtClean="0"/>
              <a:t> (5, 6</a:t>
            </a:r>
            <a:r>
              <a:rPr lang="en-US" dirty="0" smtClean="0"/>
              <a:t>)</a:t>
            </a:r>
          </a:p>
          <a:p>
            <a:r>
              <a:rPr lang="en-US" altLang="zh-CN" dirty="0" smtClean="0"/>
              <a:t>similar to list, but can be key name of dictionary</a:t>
            </a:r>
          </a:p>
          <a:p>
            <a:r>
              <a:rPr lang="en-US" dirty="0" smtClean="0"/>
              <a:t>d </a:t>
            </a:r>
            <a:r>
              <a:rPr lang="en-US" b="1" dirty="0" smtClean="0"/>
              <a:t>=</a:t>
            </a:r>
            <a:r>
              <a:rPr lang="en-US" dirty="0" smtClean="0"/>
              <a:t> {</a:t>
            </a:r>
            <a:r>
              <a:rPr lang="en-US" dirty="0" smtClean="0">
                <a:solidFill>
                  <a:srgbClr val="FF0000"/>
                </a:solidFill>
              </a:rPr>
              <a:t>(x, x </a:t>
            </a:r>
            <a:r>
              <a:rPr lang="en-US" b="1" dirty="0" smtClean="0">
                <a:solidFill>
                  <a:srgbClr val="FF0000"/>
                </a:solidFill>
              </a:rPr>
              <a:t>+</a:t>
            </a:r>
            <a:r>
              <a:rPr lang="en-US" dirty="0" smtClean="0">
                <a:solidFill>
                  <a:srgbClr val="FF0000"/>
                </a:solidFill>
              </a:rPr>
              <a:t> 1)</a:t>
            </a:r>
            <a:r>
              <a:rPr lang="en-US" dirty="0" smtClean="0"/>
              <a:t>: x </a:t>
            </a:r>
            <a:r>
              <a:rPr lang="en-US" b="1" dirty="0" smtClean="0"/>
              <a:t>for</a:t>
            </a:r>
            <a:r>
              <a:rPr lang="en-US" dirty="0" smtClean="0"/>
              <a:t> x </a:t>
            </a:r>
            <a:r>
              <a:rPr lang="en-US" b="1" dirty="0" smtClean="0"/>
              <a:t>in</a:t>
            </a:r>
            <a:r>
              <a:rPr lang="en-US" dirty="0" smtClean="0"/>
              <a:t> range(10)}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206</Words>
  <PresentationFormat>全屏显示(4:3)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Deep Learning Discussion  Week-1</vt:lpstr>
      <vt:lpstr>About</vt:lpstr>
      <vt:lpstr>Content</vt:lpstr>
      <vt:lpstr>Kun, yours setup </vt:lpstr>
      <vt:lpstr>Introduction to Python</vt:lpstr>
      <vt:lpstr>Data type</vt:lpstr>
      <vt:lpstr>List</vt:lpstr>
      <vt:lpstr>Dictionary</vt:lpstr>
      <vt:lpstr>Tulpe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Discussion  </dc:title>
  <dc:creator>zhouxu</dc:creator>
  <cp:lastModifiedBy>zhouxu</cp:lastModifiedBy>
  <cp:revision>9</cp:revision>
  <dcterms:created xsi:type="dcterms:W3CDTF">2016-09-12T07:47:53Z</dcterms:created>
  <dcterms:modified xsi:type="dcterms:W3CDTF">2016-09-12T09:06:45Z</dcterms:modified>
</cp:coreProperties>
</file>