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289" r:id="rId4"/>
    <p:sldId id="285" r:id="rId5"/>
    <p:sldId id="262" r:id="rId6"/>
    <p:sldId id="264" r:id="rId7"/>
    <p:sldId id="265" r:id="rId8"/>
    <p:sldId id="266" r:id="rId9"/>
    <p:sldId id="267" r:id="rId10"/>
    <p:sldId id="290" r:id="rId11"/>
    <p:sldId id="269" r:id="rId12"/>
    <p:sldId id="277" r:id="rId13"/>
    <p:sldId id="278" r:id="rId14"/>
    <p:sldId id="270" r:id="rId15"/>
    <p:sldId id="287" r:id="rId16"/>
    <p:sldId id="288" r:id="rId17"/>
    <p:sldId id="291" r:id="rId18"/>
    <p:sldId id="286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40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98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985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316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679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113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05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2016/11/4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6000" dirty="0" smtClean="0">
                <a:solidFill>
                  <a:srgbClr val="FF0000"/>
                </a:solidFill>
                <a:latin typeface="Adobe 黑体 Std R"/>
                <a:ea typeface="Adobe 黑体 Std R"/>
                <a:cs typeface="Adobe 黑体 Std R"/>
              </a:rPr>
              <a:t>移动端开发</a:t>
            </a:r>
            <a:endParaRPr kumimoji="1" lang="zh-CN" altLang="en-US" sz="6000" dirty="0">
              <a:solidFill>
                <a:srgbClr val="FF0000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40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规则二</a:t>
            </a:r>
            <a:r>
              <a:rPr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页面布局</a:t>
            </a:r>
            <a:r>
              <a:rPr lang="en-US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不使用绝对宽度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现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存的三种布局方式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  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固</a:t>
            </a:r>
            <a:r>
              <a:rPr kumimoji="1" lang="zh-CN" altLang="en-US" sz="2400" dirty="0">
                <a:latin typeface="Adobe 楷体 Std R"/>
                <a:ea typeface="Adobe 楷体 Std R"/>
                <a:cs typeface="Adobe 楷体 Std R"/>
              </a:rPr>
              <a:t>定布局</a:t>
            </a:r>
            <a:endParaRPr kumimoji="1"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  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流</a:t>
            </a:r>
            <a:r>
              <a:rPr kumimoji="1" lang="zh-CN" altLang="en-US" sz="2400" dirty="0">
                <a:latin typeface="Adobe 楷体 Std R"/>
                <a:ea typeface="Adobe 楷体 Std R"/>
                <a:cs typeface="Adobe 楷体 Std R"/>
              </a:rPr>
              <a:t>式布局</a:t>
            </a:r>
            <a:endParaRPr kumimoji="1"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  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弹</a:t>
            </a:r>
            <a:r>
              <a:rPr kumimoji="1" lang="zh-CN" altLang="en-US" sz="2400" dirty="0">
                <a:latin typeface="Adobe 楷体 Std R"/>
                <a:ea typeface="Adobe 楷体 Std R"/>
                <a:cs typeface="Adobe 楷体 Std R"/>
              </a:rPr>
              <a:t>性布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局</a:t>
            </a:r>
            <a:endParaRPr kumimoji="1"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			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总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结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 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流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式布局或弹性布局或许是响应式布局的更好方式</a:t>
            </a: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  <a:p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39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规则三</a:t>
            </a:r>
            <a:r>
              <a:rPr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引入媒体查询</a:t>
            </a:r>
            <a:r>
              <a:rPr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(@media)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1162"/>
            <a:ext cx="8432346" cy="4879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定义</a:t>
            </a:r>
            <a:r>
              <a:rPr lang="en-US" altLang="zh-CN" sz="2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不同的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条件下使用不同的样式，使用页面达到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不同的渲染效果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语法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/>
              <a:t>@media [not|only] type [and] [expr] {</a:t>
            </a:r>
            <a:br>
              <a:rPr lang="en-US" altLang="zh-CN" sz="2400" dirty="0" smtClean="0"/>
            </a:br>
            <a:r>
              <a:rPr lang="en-US" altLang="zh-CN" sz="2400" dirty="0" smtClean="0"/>
              <a:t>    rules</a:t>
            </a:r>
            <a:br>
              <a:rPr lang="en-US" altLang="zh-CN" sz="2400" dirty="0" smtClean="0"/>
            </a:b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not|only</a:t>
            </a:r>
            <a:r>
              <a:rPr lang="zh-CN" altLang="en-US" sz="2400" dirty="0" smtClean="0"/>
              <a:t>：逻辑关键字</a:t>
            </a:r>
            <a:br>
              <a:rPr lang="zh-CN" altLang="en-US" sz="2400" dirty="0" smtClean="0"/>
            </a:br>
            <a:r>
              <a:rPr lang="en-US" altLang="zh-CN" sz="2400" dirty="0" smtClean="0"/>
              <a:t>type</a:t>
            </a:r>
            <a:r>
              <a:rPr lang="zh-CN" altLang="en-US" sz="2400" dirty="0" smtClean="0"/>
              <a:t>：媒体类型</a:t>
            </a:r>
            <a:br>
              <a:rPr lang="zh-CN" altLang="en-US" sz="2400" dirty="0" smtClean="0"/>
            </a:br>
            <a:r>
              <a:rPr lang="en-US" altLang="zh-CN" sz="2400" dirty="0" smtClean="0"/>
              <a:t>expr</a:t>
            </a:r>
            <a:r>
              <a:rPr lang="zh-CN" altLang="en-US" sz="2400" dirty="0" smtClean="0"/>
              <a:t>：媒体表达式</a:t>
            </a:r>
            <a:br>
              <a:rPr lang="zh-CN" altLang="en-US" sz="2400" dirty="0" smtClean="0"/>
            </a:br>
            <a:r>
              <a:rPr lang="en-US" altLang="zh-CN" sz="2400" dirty="0" smtClean="0"/>
              <a:t>rules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样式</a:t>
            </a:r>
            <a:endParaRPr kumimoji="1" lang="zh-CN" altLang="en-US" sz="2400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95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设备特性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width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 视口宽度</a:t>
            </a:r>
            <a:endParaRPr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height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 视口高度 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device-width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设备屏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幕宽度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device-height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设备屏幕高度</a:t>
            </a:r>
            <a:endParaRPr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device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-pixel-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ratio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设备像素比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orientation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窗口的方向纵向还是横向，</a:t>
            </a:r>
            <a:endParaRPr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当窗口的高度值大于等于宽度时该特性值为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portrait(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竖向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，否则为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landscape(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横向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)</a:t>
            </a:r>
            <a:b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660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媒体查询的使用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240 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@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media only screen and (max-device-width:240px){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}</a:t>
            </a:r>
            <a:endParaRPr kumimoji="1"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320px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@media only screen and (min-device-width:241px) and (max-device-width:320px){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}</a:t>
            </a: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335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1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设备像素比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(dpr)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物理像素 </a:t>
            </a:r>
            <a:endParaRPr kumimoji="1"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设备独立像素</a:t>
            </a:r>
            <a:r>
              <a:rPr kumimoji="1" lang="zh-CN" altLang="zh-CN" sz="2400" dirty="0" smtClean="0">
                <a:latin typeface="Adobe 楷体 Std R"/>
                <a:ea typeface="Adobe 楷体 Std R"/>
                <a:cs typeface="Adobe 楷体 Std R"/>
              </a:rPr>
              <a:t>(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像素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)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设备像素比</a:t>
            </a:r>
            <a:r>
              <a:rPr kumimoji="1" lang="zh-CN" altLang="zh-CN" sz="2400" dirty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=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 物理像素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/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设备独立像素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(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在某一个方向上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,x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方向或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y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方向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在</a:t>
            </a:r>
            <a:r>
              <a:rPr lang="zh-CN" altLang="zh-CN" sz="2400" dirty="0" smtClean="0">
                <a:latin typeface="Adobe 楷体 Std R"/>
                <a:ea typeface="Adobe 楷体 Std R"/>
                <a:cs typeface="Adobe 楷体 Std R"/>
              </a:rPr>
              <a:t>j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s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中</a:t>
            </a:r>
            <a:r>
              <a:rPr lang="zh-TW" altLang="en-US" sz="2400" dirty="0" smtClean="0">
                <a:latin typeface="Adobe 楷体 Std R"/>
                <a:ea typeface="Adobe 楷体 Std R"/>
                <a:cs typeface="Adobe 楷体 Std R"/>
              </a:rPr>
              <a:t>通过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window.devicePixelRatio</a:t>
            </a: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获取到当前设备的</a:t>
            </a:r>
            <a:r>
              <a:rPr lang="en-US" altLang="zh-TW" sz="2400" dirty="0" smtClean="0">
                <a:latin typeface="Adobe 楷体 Std R"/>
                <a:ea typeface="Adobe 楷体 Std R"/>
                <a:cs typeface="Adobe 楷体 Std R"/>
              </a:rPr>
              <a:t>dpr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在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中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，通过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-webkit-device-pixel-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ratio,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进行媒体查询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,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对不同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dpr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的设备，做一些样式适配</a:t>
            </a:r>
            <a:endParaRPr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Adobe 楷体 Std R"/>
                <a:ea typeface="Adobe 楷体 Std R"/>
                <a:cs typeface="Adobe 楷体 Std R"/>
              </a:rPr>
              <a:t>	</a:t>
            </a:r>
            <a:endParaRPr kumimoji="1" lang="en-US" altLang="zh-CN" sz="20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Adobe 楷体 Std R"/>
                <a:ea typeface="Adobe 楷体 Std R"/>
                <a:cs typeface="Adobe 楷体 Std R"/>
              </a:rPr>
              <a:t>	</a:t>
            </a:r>
          </a:p>
          <a:p>
            <a:pPr marL="0" indent="0">
              <a:buNone/>
            </a:pPr>
            <a:endParaRPr kumimoji="1" lang="zh-CN" altLang="en-US" sz="20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22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 smtClean="0">
                <a:solidFill>
                  <a:srgbClr val="FF0000"/>
                </a:solidFill>
                <a:latin typeface="Adobe 楷体 Std R"/>
                <a:ea typeface="黑体" pitchFamily="49" charset="-122"/>
              </a:rPr>
              <a:t>设备像素比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以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iphone6</a:t>
            </a: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为例：</a:t>
            </a:r>
          </a:p>
          <a:p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zh-TW" altLang="en-US" sz="2400" dirty="0" smtClean="0">
                <a:latin typeface="Adobe 楷体 Std R"/>
                <a:ea typeface="Adobe 楷体 Std R"/>
                <a:cs typeface="Adobe 楷体 Std R"/>
              </a:rPr>
              <a:t>设</a:t>
            </a: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备宽高为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375×667</a:t>
            </a:r>
            <a:r>
              <a:rPr lang="zh-TW" altLang="en-US" sz="2400" dirty="0" smtClean="0">
                <a:latin typeface="Adobe 楷体 Std R"/>
                <a:ea typeface="Adobe 楷体 Std R"/>
                <a:cs typeface="Adobe 楷体 Std R"/>
              </a:rPr>
              <a:t>，可</a:t>
            </a: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以理解为设备独立像素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TW" altLang="en-US" sz="2400" dirty="0" smtClean="0">
                <a:latin typeface="Adobe 楷体 Std R"/>
                <a:ea typeface="Adobe 楷体 Std R"/>
                <a:cs typeface="Adobe 楷体 Std R"/>
              </a:rPr>
              <a:t>或</a:t>
            </a:r>
            <a:r>
              <a:rPr lang="zh-CN" altLang="zh-TW" sz="2400" dirty="0" smtClean="0">
                <a:latin typeface="Adobe 楷体 Std R"/>
                <a:ea typeface="Adobe 楷体 Std R"/>
                <a:cs typeface="Adobe 楷体 Std R"/>
              </a:rPr>
              <a:t>c</a:t>
            </a:r>
            <a:r>
              <a:rPr lang="en-US" altLang="zh-CN" sz="2400" dirty="0" err="1" smtClean="0">
                <a:latin typeface="Adobe 楷体 Std R"/>
                <a:ea typeface="Adobe 楷体 Std R"/>
                <a:cs typeface="Adobe 楷体 Std R"/>
              </a:rPr>
              <a:t>ss</a:t>
            </a:r>
            <a:r>
              <a:rPr lang="zh-TW" altLang="en-US" sz="2400" dirty="0" smtClean="0">
                <a:latin typeface="Adobe 楷体 Std R"/>
                <a:ea typeface="Adobe 楷体 Std R"/>
                <a:cs typeface="Adobe 楷体 Std R"/>
              </a:rPr>
              <a:t>像素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。</a:t>
            </a:r>
          </a:p>
          <a:p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en-US" altLang="zh-TW" sz="2400" dirty="0" smtClean="0">
                <a:latin typeface="Adobe 楷体 Std R"/>
                <a:ea typeface="Adobe 楷体 Std R"/>
                <a:cs typeface="Adobe 楷体 Std R"/>
              </a:rPr>
              <a:t>dpr</a:t>
            </a: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为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2</a:t>
            </a:r>
            <a:r>
              <a:rPr lang="zh-TW" altLang="en-US" sz="2400" dirty="0" smtClean="0">
                <a:latin typeface="Adobe 楷体 Std R"/>
                <a:ea typeface="Adobe 楷体 Std R"/>
                <a:cs typeface="Adobe 楷体 Std R"/>
              </a:rPr>
              <a:t>，其物理像素就应该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×2</a:t>
            </a:r>
            <a:r>
              <a:rPr lang="zh-TW" altLang="en-US" sz="2400" dirty="0">
                <a:latin typeface="Adobe 楷体 Std R"/>
                <a:ea typeface="Adobe 楷体 Std R"/>
                <a:cs typeface="Adobe 楷体 Std R"/>
              </a:rPr>
              <a:t>，为</a:t>
            </a:r>
            <a:r>
              <a:rPr lang="en-US" altLang="zh-TW" sz="2400" dirty="0">
                <a:latin typeface="Adobe 楷体 Std R"/>
                <a:ea typeface="Adobe 楷体 Std R"/>
                <a:cs typeface="Adobe 楷体 Std R"/>
              </a:rPr>
              <a:t>750×1334</a:t>
            </a:r>
            <a:r>
              <a:rPr lang="zh-TW" altLang="en-US" sz="2400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lang="en-US" altLang="zh-TW" sz="2400" dirty="0" smtClean="0">
              <a:latin typeface="Adobe 楷体 Std R"/>
              <a:ea typeface="Adobe 楷体 Std R"/>
              <a:cs typeface="Adobe 楷体 Std R"/>
            </a:endParaRPr>
          </a:p>
          <a:p>
            <a:endParaRPr kumimoji="1" lang="zh-CN" altLang="en-US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695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2767" b="2767"/>
          <a:stretch>
            <a:fillRect/>
          </a:stretch>
        </p:blipFill>
        <p:spPr>
          <a:xfrm>
            <a:off x="186486" y="1129034"/>
            <a:ext cx="8771028" cy="4823728"/>
          </a:xfr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807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规则四</a:t>
            </a:r>
            <a:r>
              <a:rPr kumimoji="1" lang="en-US" altLang="zh-CN" sz="32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32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图片的自适应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还必须实现图片的自动缩放。</a:t>
            </a:r>
            <a:endParaRPr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利用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max-width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属性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如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:max-width:100%)</a:t>
            </a:r>
          </a:p>
          <a:p>
            <a:pPr marL="0" indent="0">
              <a:buNone/>
            </a:pP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带宽是手机终端的硬伤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,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请求的图片还是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上的大图；文件体积大，消耗流量多，请求延时长，因此导致的问题也是不可估量的</a:t>
            </a:r>
            <a:endParaRPr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最好还是根据设备像素比，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加载</a:t>
            </a:r>
            <a:r>
              <a:rPr lang="zh-CN" altLang="en-US" sz="2400" dirty="0" smtClean="0">
                <a:latin typeface="Adobe 楷体 Std R"/>
                <a:ea typeface="Adobe 楷体 Std R"/>
                <a:cs typeface="Adobe 楷体 Std R"/>
              </a:rPr>
              <a:t>不同倍数的图片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4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  <a:p>
            <a:endParaRPr kumimoji="1"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069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</a:rPr>
              <a:t>移动适配</a:t>
            </a:r>
            <a:endParaRPr kumimoji="1" lang="zh-CN" altLang="en-US" dirty="0">
              <a:solidFill>
                <a:srgbClr val="FF0000"/>
              </a:solidFill>
              <a:latin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移动适配的概念</a:t>
            </a:r>
            <a:endParaRPr kumimoji="1"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rem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与</a:t>
            </a:r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px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的区别</a:t>
            </a:r>
            <a:endParaRPr kumimoji="1"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r>
              <a:rPr kumimoji="1" lang="en-US" altLang="zh-CN" sz="2400" dirty="0" smtClean="0">
                <a:latin typeface="Adobe 楷体 Std R"/>
                <a:ea typeface="Adobe 楷体 Std R"/>
                <a:cs typeface="Adobe 楷体 Std R"/>
              </a:rPr>
              <a:t>rem</a:t>
            </a:r>
            <a:r>
              <a:rPr kumimoji="1" lang="zh-CN" altLang="en-US" sz="2400" dirty="0" smtClean="0">
                <a:latin typeface="Adobe 楷体 Std R"/>
                <a:ea typeface="Adobe 楷体 Std R"/>
                <a:cs typeface="Adobe 楷体 Std R"/>
              </a:rPr>
              <a:t>是相对于根元素字体大小</a:t>
            </a:r>
            <a:endParaRPr kumimoji="1" lang="en-US" altLang="zh-CN" sz="2400" dirty="0" smtClean="0">
              <a:latin typeface="Adobe 楷体 Std R"/>
              <a:ea typeface="Adobe 楷体 Std R"/>
              <a:cs typeface="Adobe 楷体 Std R"/>
            </a:endParaRPr>
          </a:p>
          <a:p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518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课程介绍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移动端布局常用知识点</a:t>
            </a:r>
            <a:endParaRPr kumimoji="1" lang="en-US" altLang="zh-CN" sz="2800" dirty="0" smtClean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响应式开发</a:t>
            </a: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媒体查询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(@media)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en-US" sz="2800" dirty="0" smtClean="0">
                <a:latin typeface="Adobe 楷体 Std R"/>
                <a:ea typeface="Adobe 楷体 Std R"/>
                <a:cs typeface="Adobe 楷体 Std R"/>
              </a:rPr>
              <a:t>视口(viewport)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设备像素比</a:t>
            </a: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px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VS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rem</a:t>
            </a:r>
          </a:p>
          <a:p>
            <a:pPr marL="0" indent="0">
              <a:buNone/>
            </a:pPr>
            <a:r>
              <a:rPr kumimoji="1"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移动适配方案</a:t>
            </a: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402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响应式开发由来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2010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年，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Ethan </a:t>
            </a:r>
            <a:r>
              <a:rPr lang="en-US" altLang="zh-CN" sz="2400" dirty="0" err="1">
                <a:latin typeface="Adobe 楷体 Std R"/>
                <a:ea typeface="Adobe 楷体 Std R"/>
                <a:cs typeface="Adobe 楷体 Std R"/>
              </a:rPr>
              <a:t>Marcotte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提出了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（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Responsive Web Design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）这个名词，指可以自动识别屏幕宽度、并做出相应调整的网页设计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响应式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Web</a:t>
            </a:r>
            <a:r>
              <a:rPr lang="zh-CN" altLang="en-US" sz="2400" dirty="0">
                <a:latin typeface="Adobe 楷体 Std R"/>
                <a:ea typeface="Adobe 楷体 Std R"/>
                <a:cs typeface="Adobe 楷体 Std R"/>
              </a:rPr>
              <a:t>设计不仅仅是关于屏幕分辨率自适应以及自动缩放的图片等等，它更像是一种对于设计的全新思维模式；我们应当向下兼容、移动优先。</a:t>
            </a:r>
            <a:endParaRPr kumimoji="1"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73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响应式开发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 descr="11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50" b="750"/>
          <a:stretch>
            <a:fillRect/>
          </a:stretch>
        </p:blipFill>
        <p:spPr>
          <a:xfrm>
            <a:off x="935963" y="1633440"/>
            <a:ext cx="7542319" cy="4147985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680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规则一</a:t>
            </a:r>
            <a:r>
              <a:rPr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设置</a:t>
            </a:r>
            <a:r>
              <a:rPr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 smtClean="0">
                <a:latin typeface="Adobe 楷体 Std R"/>
                <a:ea typeface="Adobe 楷体 Std R"/>
                <a:cs typeface="Adobe 楷体 Std R"/>
              </a:rPr>
              <a:t>la</a:t>
            </a:r>
            <a:r>
              <a:rPr kumimoji="1" lang="en-US" altLang="zh-CN" sz="2800" dirty="0" err="1" smtClean="0">
                <a:latin typeface="Adobe 楷体 Std R"/>
                <a:ea typeface="Adobe 楷体 Std R"/>
                <a:cs typeface="Adobe 楷体 Std R"/>
              </a:rPr>
              <a:t>yout</a:t>
            </a:r>
            <a:r>
              <a:rPr kumimoji="1" lang="zh-CN" altLang="en-US" sz="2800" dirty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布局视口</a:t>
            </a: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visual viewport 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可视视口</a:t>
            </a: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ideal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viewport 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 理想视口</a:t>
            </a:r>
            <a:endParaRPr kumimoji="1"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57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TW" sz="32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l</a:t>
            </a:r>
            <a:r>
              <a:rPr lang="en-US" altLang="zh-TW" sz="3200" dirty="0" err="1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ayout</a:t>
            </a:r>
            <a:r>
              <a:rPr lang="en-US" altLang="zh-TW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 viewport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10" name="图片 9" descr="viewport-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0100" y="1371600"/>
            <a:ext cx="4991100" cy="41021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702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</a:t>
            </a:r>
            <a:r>
              <a:rPr lang="en-US" altLang="zh-TW" sz="3200" dirty="0" err="1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isual</a:t>
            </a:r>
            <a:r>
              <a:rPr lang="en-US" altLang="zh-TW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 viewport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6325" y="1306513"/>
            <a:ext cx="3908425" cy="5380564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sz="3200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i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deal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0375" y="1417638"/>
            <a:ext cx="2908300" cy="50927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492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语法</a:t>
            </a:r>
            <a:endParaRPr kumimoji="1" lang="zh-CN" altLang="en-US" sz="3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&lt;meta name="</a:t>
            </a: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viewport”content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="width=device-width, user-scalable=no, initial-scale=1.0, maximum-scale=1.0, minimum-scale=1.0"&gt;</a:t>
            </a: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9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572</Words>
  <Application>Microsoft Office PowerPoint</Application>
  <PresentationFormat>全屏显示(4:3)</PresentationFormat>
  <Paragraphs>78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移动端开发</vt:lpstr>
      <vt:lpstr>课程介绍</vt:lpstr>
      <vt:lpstr>响应式开发由来</vt:lpstr>
      <vt:lpstr>响应式开发</vt:lpstr>
      <vt:lpstr>规则一.设置viewport</vt:lpstr>
      <vt:lpstr>layout viewport</vt:lpstr>
      <vt:lpstr>visual viewport</vt:lpstr>
      <vt:lpstr>ideal viewport</vt:lpstr>
      <vt:lpstr>viewport语法</vt:lpstr>
      <vt:lpstr>规则二.页面布局不使用绝对宽度</vt:lpstr>
      <vt:lpstr>规则三.引入媒体查询(@media)</vt:lpstr>
      <vt:lpstr>设备特性</vt:lpstr>
      <vt:lpstr>媒体查询的使用</vt:lpstr>
      <vt:lpstr>设备像素比(dpr)</vt:lpstr>
      <vt:lpstr>设备像素比</vt:lpstr>
      <vt:lpstr>幻灯片 16</vt:lpstr>
      <vt:lpstr>规则四.图片的自适应</vt:lpstr>
      <vt:lpstr>移动适配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84</cp:revision>
  <dcterms:created xsi:type="dcterms:W3CDTF">2015-11-24T05:22:10Z</dcterms:created>
  <dcterms:modified xsi:type="dcterms:W3CDTF">2016-11-04T09:41:20Z</dcterms:modified>
</cp:coreProperties>
</file>