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charts/chart1.xml" ContentType="application/vnd.openxmlformats-officedocument.drawingml.chart+xml"/>
  <Override PartName="/ppt/theme/themeOverride7.xml" ContentType="application/vnd.openxmlformats-officedocument.themeOverride+xml"/>
  <Override PartName="/ppt/charts/chart2.xml" ContentType="application/vnd.openxmlformats-officedocument.drawingml.chart+xml"/>
  <Override PartName="/ppt/theme/themeOverride8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16" r:id="rId2"/>
    <p:sldId id="511" r:id="rId3"/>
    <p:sldId id="513" r:id="rId4"/>
    <p:sldId id="469" r:id="rId5"/>
    <p:sldId id="515" r:id="rId6"/>
    <p:sldId id="494" r:id="rId7"/>
    <p:sldId id="517" r:id="rId8"/>
    <p:sldId id="471" r:id="rId9"/>
    <p:sldId id="498" r:id="rId10"/>
    <p:sldId id="473" r:id="rId11"/>
    <p:sldId id="490" r:id="rId12"/>
    <p:sldId id="518" r:id="rId13"/>
    <p:sldId id="514" r:id="rId14"/>
    <p:sldId id="472" r:id="rId15"/>
    <p:sldId id="496" r:id="rId16"/>
    <p:sldId id="50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836" userDrawn="1">
          <p15:clr>
            <a:srgbClr val="A4A3A4"/>
          </p15:clr>
        </p15:guide>
        <p15:guide id="3" pos="6788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8" pos="892" userDrawn="1">
          <p15:clr>
            <a:srgbClr val="A4A3A4"/>
          </p15:clr>
        </p15:guide>
        <p15:guide id="9" orient="horz" pos="2205" userDrawn="1">
          <p15:clr>
            <a:srgbClr val="A4A3A4"/>
          </p15:clr>
        </p15:guide>
        <p15:guide id="12" orient="horz" pos="1774" userDrawn="1">
          <p15:clr>
            <a:srgbClr val="A4A3A4"/>
          </p15:clr>
        </p15:guide>
        <p15:guide id="13" orient="horz" pos="3929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3568" userDrawn="1">
          <p15:clr>
            <a:srgbClr val="A4A3A4"/>
          </p15:clr>
        </p15:guide>
        <p15:guide id="17" pos="4112" userDrawn="1">
          <p15:clr>
            <a:srgbClr val="A4A3A4"/>
          </p15:clr>
        </p15:guide>
        <p15:guide id="18" pos="2661" userDrawn="1">
          <p15:clr>
            <a:srgbClr val="A4A3A4"/>
          </p15:clr>
        </p15:guide>
        <p15:guide id="19" pos="4294" userDrawn="1">
          <p15:clr>
            <a:srgbClr val="A4A3A4"/>
          </p15:clr>
        </p15:guide>
        <p15:guide id="20" pos="6357" userDrawn="1">
          <p15:clr>
            <a:srgbClr val="A4A3A4"/>
          </p15:clr>
        </p15:guide>
        <p15:guide id="21" pos="3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114"/>
    <a:srgbClr val="F2F2F2"/>
    <a:srgbClr val="244072"/>
    <a:srgbClr val="1C3158"/>
    <a:srgbClr val="2A4E9E"/>
    <a:srgbClr val="E8B218"/>
    <a:srgbClr val="8A57A0"/>
    <a:srgbClr val="7D9BDD"/>
    <a:srgbClr val="4972CF"/>
    <a:srgbClr val="F3D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424" autoAdjust="0"/>
  </p:normalViewPr>
  <p:slideViewPr>
    <p:cSldViewPr snapToGrid="0" showGuides="1">
      <p:cViewPr varScale="1">
        <p:scale>
          <a:sx n="71" d="100"/>
          <a:sy n="71" d="100"/>
        </p:scale>
        <p:origin x="496" y="36"/>
      </p:cViewPr>
      <p:guideLst>
        <p:guide pos="5836"/>
        <p:guide pos="6788"/>
        <p:guide orient="horz" pos="3702"/>
        <p:guide pos="892"/>
        <p:guide orient="horz" pos="2205"/>
        <p:guide orient="horz" pos="1774"/>
        <p:guide orient="horz" pos="3929"/>
        <p:guide pos="3840"/>
        <p:guide pos="3568"/>
        <p:guide pos="4112"/>
        <p:guide pos="2661"/>
        <p:guide pos="4294"/>
        <p:guide pos="6357"/>
        <p:guide pos="3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8.xml"/><Relationship Id="rId1" Type="http://schemas.microsoft.com/office/2011/relationships/chartStyle" Target="style8.xml"/><Relationship Id="rId6" Type="http://schemas.openxmlformats.org/officeDocument/2006/relationships/package" Target="../embeddings/Microsoft_Excel____10.xlsx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509603046554908E-2"/>
          <c:y val="0.12505353660590349"/>
          <c:w val="0.89171635790702908"/>
          <c:h val="0.63734854359322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月生产上榜视频数</c:v>
                </c:pt>
              </c:strCache>
            </c:strRef>
          </c:tx>
          <c:spPr>
            <a:ln w="28575">
              <a:solidFill>
                <a:schemeClr val="accent1"/>
              </a:solidFill>
              <a:prstDash val="solid"/>
            </a:ln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scene3d>
                <a:camera prst="orthographicFront"/>
                <a:lightRig rig="threePt" dir="t"/>
              </a:scene3d>
              <a:sp3d/>
            </c:spPr>
          </c:marker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957</c:v>
                </c:pt>
                <c:pt idx="1">
                  <c:v>1144</c:v>
                </c:pt>
                <c:pt idx="2">
                  <c:v>1245</c:v>
                </c:pt>
                <c:pt idx="3">
                  <c:v>963</c:v>
                </c:pt>
                <c:pt idx="4">
                  <c:v>670</c:v>
                </c:pt>
                <c:pt idx="5">
                  <c:v>519</c:v>
                </c:pt>
                <c:pt idx="6">
                  <c:v>522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88-420C-ABB8-D3ECEAE427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月生产上榜频道数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</c:spPr>
          </c:marker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288-420C-ABB8-D3ECEAE427F1}"/>
              </c:ext>
            </c:extLst>
          </c:dPt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620</c:v>
                </c:pt>
                <c:pt idx="1">
                  <c:v>437</c:v>
                </c:pt>
                <c:pt idx="2">
                  <c:v>455</c:v>
                </c:pt>
                <c:pt idx="3">
                  <c:v>263</c:v>
                </c:pt>
                <c:pt idx="4">
                  <c:v>125</c:v>
                </c:pt>
                <c:pt idx="5">
                  <c:v>92</c:v>
                </c:pt>
                <c:pt idx="6">
                  <c:v>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288-420C-ABB8-D3ECEAE42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569104"/>
        <c:axId val="1239574000"/>
      </c:lineChart>
      <c:dateAx>
        <c:axId val="1239569104"/>
        <c:scaling>
          <c:orientation val="minMax"/>
        </c:scaling>
        <c:delete val="0"/>
        <c:axPos val="b"/>
        <c:numFmt formatCode="yyyy&quot;年&quot;m&quot;月&quot;;@" sourceLinked="0"/>
        <c:majorTickMark val="in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1239574000"/>
        <c:crosses val="autoZero"/>
        <c:auto val="0"/>
        <c:lblOffset val="100"/>
        <c:baseTimeUnit val="months"/>
      </c:dateAx>
      <c:valAx>
        <c:axId val="1239574000"/>
        <c:scaling>
          <c:orientation val="minMax"/>
        </c:scaling>
        <c:delete val="0"/>
        <c:axPos val="l"/>
        <c:majorGridlines>
          <c:spPr>
            <a:ln cmpd="sng">
              <a:solidFill>
                <a:schemeClr val="tx1">
                  <a:tint val="75000"/>
                  <a:shade val="95000"/>
                  <a:satMod val="105000"/>
                  <a:alpha val="46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pPr>
            <a:endParaRPr lang="zh-CN"/>
          </a:p>
        </c:txPr>
        <c:crossAx val="123956910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月观看数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540580903</c:v>
                </c:pt>
                <c:pt idx="1">
                  <c:v>609724039</c:v>
                </c:pt>
                <c:pt idx="2">
                  <c:v>560286094</c:v>
                </c:pt>
                <c:pt idx="3">
                  <c:v>567587215</c:v>
                </c:pt>
                <c:pt idx="4">
                  <c:v>600816266</c:v>
                </c:pt>
                <c:pt idx="5">
                  <c:v>756787855</c:v>
                </c:pt>
                <c:pt idx="6">
                  <c:v>785486606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A4-435C-9BA1-DEC50E6078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月喜欢数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25669972</c:v>
                </c:pt>
                <c:pt idx="1">
                  <c:v>31534627</c:v>
                </c:pt>
                <c:pt idx="2">
                  <c:v>28316750</c:v>
                </c:pt>
                <c:pt idx="3">
                  <c:v>22279150</c:v>
                </c:pt>
                <c:pt idx="4">
                  <c:v>27830668</c:v>
                </c:pt>
                <c:pt idx="5">
                  <c:v>29710096</c:v>
                </c:pt>
                <c:pt idx="6">
                  <c:v>37566221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A4-435C-9BA1-DEC50E6078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月评论数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3067683</c:v>
                </c:pt>
                <c:pt idx="1">
                  <c:v>4514385</c:v>
                </c:pt>
                <c:pt idx="2">
                  <c:v>4432767</c:v>
                </c:pt>
                <c:pt idx="3">
                  <c:v>3187392</c:v>
                </c:pt>
                <c:pt idx="4">
                  <c:v>3355276</c:v>
                </c:pt>
                <c:pt idx="5">
                  <c:v>3464921</c:v>
                </c:pt>
                <c:pt idx="6">
                  <c:v>4621427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A4-435C-9BA1-DEC50E6078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26"/>
        <c:axId val="1239561488"/>
        <c:axId val="1239562032"/>
      </c:barChart>
      <c:dateAx>
        <c:axId val="1239561488"/>
        <c:scaling>
          <c:orientation val="minMax"/>
        </c:scaling>
        <c:delete val="0"/>
        <c:axPos val="b"/>
        <c:numFmt formatCode="yyyy&quot;年&quot;m&quot;月&quot;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9562032"/>
        <c:crosses val="autoZero"/>
        <c:auto val="1"/>
        <c:lblOffset val="100"/>
        <c:baseTimeUnit val="months"/>
      </c:dateAx>
      <c:valAx>
        <c:axId val="12395620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D1D1D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956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6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月有效互动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Sheet1!$B$2:$B$8</c:f>
              <c:numCache>
                <c:formatCode>0.00%</c:formatCode>
                <c:ptCount val="7"/>
                <c:pt idx="0">
                  <c:v>5.3999999999999999E-2</c:v>
                </c:pt>
                <c:pt idx="1">
                  <c:v>6.2E-2</c:v>
                </c:pt>
                <c:pt idx="2">
                  <c:v>6.0999999999999999E-2</c:v>
                </c:pt>
                <c:pt idx="3">
                  <c:v>4.7E-2</c:v>
                </c:pt>
                <c:pt idx="4">
                  <c:v>5.2999999999999999E-2</c:v>
                </c:pt>
                <c:pt idx="5">
                  <c:v>4.4999999999999998E-2</c:v>
                </c:pt>
                <c:pt idx="6">
                  <c:v>5.5E-2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F1-4CE5-954C-4457CA3F0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532864"/>
        <c:axId val="1497530144"/>
      </c:barChart>
      <c:dateAx>
        <c:axId val="1497532864"/>
        <c:scaling>
          <c:orientation val="minMax"/>
        </c:scaling>
        <c:delete val="0"/>
        <c:axPos val="b"/>
        <c:numFmt formatCode="yyyy&quot;年&quot;m&quot;月&quot;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7530144"/>
        <c:crosses val="autoZero"/>
        <c:auto val="1"/>
        <c:lblOffset val="100"/>
        <c:baseTimeUnit val="months"/>
      </c:dateAx>
      <c:valAx>
        <c:axId val="14975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1D1D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753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509603046554908E-2"/>
          <c:y val="0.12505353660590349"/>
          <c:w val="0.89171635790702908"/>
          <c:h val="0.63734854359322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月上榜视频数</c:v>
                </c:pt>
              </c:strCache>
            </c:strRef>
          </c:tx>
          <c:spPr>
            <a:ln w="28575">
              <a:solidFill>
                <a:schemeClr val="accent1"/>
              </a:solidFill>
              <a:prstDash val="solid"/>
            </a:ln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scene3d>
                <a:camera prst="orthographicFront"/>
                <a:lightRig rig="threePt" dir="t"/>
              </a:scene3d>
              <a:sp3d/>
            </c:spPr>
          </c:marker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898</c:v>
                </c:pt>
                <c:pt idx="1">
                  <c:v>1204</c:v>
                </c:pt>
                <c:pt idx="2">
                  <c:v>1227</c:v>
                </c:pt>
                <c:pt idx="3">
                  <c:v>1037</c:v>
                </c:pt>
                <c:pt idx="4">
                  <c:v>688</c:v>
                </c:pt>
                <c:pt idx="5">
                  <c:v>526</c:v>
                </c:pt>
                <c:pt idx="6">
                  <c:v>537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288-420C-ABB8-D3ECEAE427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月上榜频道数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</c:spPr>
          </c:marker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288-420C-ABB8-D3ECEAE427F1}"/>
              </c:ext>
            </c:extLst>
          </c:dPt>
          <c:cat>
            <c:numRef>
              <c:f>Sheet1!$A$2:$A$8</c:f>
              <c:numCache>
                <c:formatCode>yyyy"年"m"月";@</c:formatCode>
                <c:ptCount val="7"/>
                <c:pt idx="0">
                  <c:v>43040</c:v>
                </c:pt>
                <c:pt idx="1">
                  <c:v>43071</c:v>
                </c:pt>
                <c:pt idx="2">
                  <c:v>43103</c:v>
                </c:pt>
                <c:pt idx="3">
                  <c:v>43135</c:v>
                </c:pt>
                <c:pt idx="4">
                  <c:v>43164</c:v>
                </c:pt>
                <c:pt idx="5">
                  <c:v>43196</c:v>
                </c:pt>
                <c:pt idx="6">
                  <c:v>43227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604</c:v>
                </c:pt>
                <c:pt idx="1">
                  <c:v>469</c:v>
                </c:pt>
                <c:pt idx="2">
                  <c:v>493</c:v>
                </c:pt>
                <c:pt idx="3">
                  <c:v>305</c:v>
                </c:pt>
                <c:pt idx="4">
                  <c:v>123</c:v>
                </c:pt>
                <c:pt idx="5">
                  <c:v>95</c:v>
                </c:pt>
                <c:pt idx="6">
                  <c:v>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288-420C-ABB8-D3ECEAE42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574544"/>
        <c:axId val="1239576176"/>
      </c:lineChart>
      <c:dateAx>
        <c:axId val="1239574544"/>
        <c:scaling>
          <c:orientation val="minMax"/>
        </c:scaling>
        <c:delete val="0"/>
        <c:axPos val="b"/>
        <c:numFmt formatCode="yyyy&quot;年&quot;m&quot;月&quot;;@" sourceLinked="0"/>
        <c:majorTickMark val="in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1239576176"/>
        <c:crosses val="autoZero"/>
        <c:auto val="0"/>
        <c:lblOffset val="100"/>
        <c:baseTimeUnit val="months"/>
      </c:dateAx>
      <c:valAx>
        <c:axId val="1239576176"/>
        <c:scaling>
          <c:orientation val="minMax"/>
        </c:scaling>
        <c:delete val="0"/>
        <c:axPos val="l"/>
        <c:majorGridlines>
          <c:spPr>
            <a:ln cmpd="sng">
              <a:solidFill>
                <a:schemeClr val="tx1">
                  <a:tint val="75000"/>
                  <a:shade val="95000"/>
                  <a:satMod val="105000"/>
                  <a:alpha val="46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pPr>
            <a:endParaRPr lang="zh-CN"/>
          </a:p>
        </c:txPr>
        <c:crossAx val="123957454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FC7-4ECE-9721-A0299A10BBB4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FC7-4ECE-9721-A0299A10BBB4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FC7-4ECE-9721-A0299A10B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B1-4484-B1EA-DFE3258DB9F1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B1-4484-B1EA-DFE3258DB9F1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B1-4484-B1EA-DFE3258DB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18-422C-8249-CDC1465194A9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18-422C-8249-CDC1465194A9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</c:v>
                </c:pt>
                <c:pt idx="1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418-422C-8249-CDC146519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64A0DC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E3-48F9-AF5A-E50C2A59FBD5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E3-48F9-AF5A-E50C2A59FB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9E3-48F9-AF5A-E50C2A59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64A0DC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E3-48F9-AF5A-E50C2A59FBD5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E3-48F9-AF5A-E50C2A59FB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9E3-48F9-AF5A-E50C2A59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64A0DC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E3-48F9-AF5A-E50C2A59FBD5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E3-48F9-AF5A-E50C2A59FB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9E3-48F9-AF5A-E50C2A59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64A0DC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E3-48F9-AF5A-E50C2A59FBD5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E3-48F9-AF5A-E50C2A59FBD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9E3-48F9-AF5A-E50C2A59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61854-6098-4C81-B726-F83DF95B8F5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45CA40-C341-4814-89CC-DBCCC566E2EA}">
      <dgm:prSet phldrT="[文本]" custT="1"/>
      <dgm:spPr/>
      <dgm:t>
        <a:bodyPr/>
        <a:lstStyle/>
        <a:p>
          <a:r>
            <a:rPr lang="zh-CN" altLang="en-US" sz="1800" b="0" dirty="0" smtClean="0"/>
            <a:t>研究范围及对象</a:t>
          </a:r>
          <a:endParaRPr lang="zh-CN" altLang="en-US" sz="1800" b="0" dirty="0"/>
        </a:p>
      </dgm:t>
    </dgm:pt>
    <dgm:pt modelId="{06C050F7-7B1C-46D4-853F-16196287821E}" type="parTrans" cxnId="{B606BCF7-0C12-40A9-A737-CDDA9694158F}">
      <dgm:prSet/>
      <dgm:spPr/>
      <dgm:t>
        <a:bodyPr/>
        <a:lstStyle/>
        <a:p>
          <a:endParaRPr lang="zh-CN" altLang="en-US" b="0"/>
        </a:p>
      </dgm:t>
    </dgm:pt>
    <dgm:pt modelId="{2F491CF4-4202-404D-B806-75DF3FC76947}" type="sibTrans" cxnId="{B606BCF7-0C12-40A9-A737-CDDA9694158F}">
      <dgm:prSet/>
      <dgm:spPr/>
      <dgm:t>
        <a:bodyPr/>
        <a:lstStyle/>
        <a:p>
          <a:endParaRPr lang="zh-CN" altLang="en-US" b="0"/>
        </a:p>
      </dgm:t>
    </dgm:pt>
    <dgm:pt modelId="{B4BF3AFC-B61D-4E63-BC10-DA0214353B2B}">
      <dgm:prSet phldrT="[文本]" custT="1"/>
      <dgm:spPr/>
      <dgm:t>
        <a:bodyPr/>
        <a:lstStyle/>
        <a:p>
          <a:r>
            <a:rPr lang="en-US" altLang="zh-CN" sz="1400" b="0" dirty="0" smtClean="0"/>
            <a:t>2017.11</a:t>
          </a:r>
          <a:r>
            <a:rPr lang="zh-CN" altLang="en-US" sz="1400" b="0" dirty="0" smtClean="0"/>
            <a:t>至</a:t>
          </a:r>
          <a:r>
            <a:rPr lang="en-US" altLang="zh-CN" sz="1400" b="0" dirty="0" smtClean="0"/>
            <a:t>2018.05</a:t>
          </a:r>
          <a:endParaRPr lang="zh-CN" altLang="en-US" sz="1400" b="0" dirty="0"/>
        </a:p>
      </dgm:t>
    </dgm:pt>
    <dgm:pt modelId="{B7CAF563-3502-49C4-88F2-0BB43F15E672}" type="parTrans" cxnId="{D1C26588-3DCA-42B7-BD23-043841B5E6CE}">
      <dgm:prSet/>
      <dgm:spPr/>
      <dgm:t>
        <a:bodyPr/>
        <a:lstStyle/>
        <a:p>
          <a:endParaRPr lang="zh-CN" altLang="en-US" b="0"/>
        </a:p>
      </dgm:t>
    </dgm:pt>
    <dgm:pt modelId="{5BC38AC2-A63B-4F56-ACB8-2C3B369D9565}" type="sibTrans" cxnId="{D1C26588-3DCA-42B7-BD23-043841B5E6CE}">
      <dgm:prSet/>
      <dgm:spPr/>
      <dgm:t>
        <a:bodyPr/>
        <a:lstStyle/>
        <a:p>
          <a:endParaRPr lang="zh-CN" altLang="en-US" b="0"/>
        </a:p>
      </dgm:t>
    </dgm:pt>
    <dgm:pt modelId="{32EDA30B-3950-4123-9D6E-0BEB3628A78F}">
      <dgm:prSet phldrT="[文本]" custT="1"/>
      <dgm:spPr/>
      <dgm:t>
        <a:bodyPr/>
        <a:lstStyle/>
        <a:p>
          <a:r>
            <a:rPr lang="zh-CN" altLang="en-US" sz="1400" b="0" dirty="0" smtClean="0"/>
            <a:t>每月运营</a:t>
          </a:r>
          <a:endParaRPr lang="zh-CN" altLang="en-US" sz="1400" b="0" dirty="0"/>
        </a:p>
      </dgm:t>
    </dgm:pt>
    <dgm:pt modelId="{2BCEAF11-1D77-46CB-B807-E06D7B03A616}" type="parTrans" cxnId="{0DA8C488-A4F8-4F53-A5CF-AB91B5DDDD96}">
      <dgm:prSet/>
      <dgm:spPr/>
      <dgm:t>
        <a:bodyPr/>
        <a:lstStyle/>
        <a:p>
          <a:endParaRPr lang="zh-CN" altLang="en-US" b="0"/>
        </a:p>
      </dgm:t>
    </dgm:pt>
    <dgm:pt modelId="{67A4E3FF-8173-4E27-9EED-AB13D0FCB7FC}" type="sibTrans" cxnId="{0DA8C488-A4F8-4F53-A5CF-AB91B5DDDD96}">
      <dgm:prSet/>
      <dgm:spPr/>
      <dgm:t>
        <a:bodyPr/>
        <a:lstStyle/>
        <a:p>
          <a:endParaRPr lang="zh-CN" altLang="en-US" b="0"/>
        </a:p>
      </dgm:t>
    </dgm:pt>
    <dgm:pt modelId="{0321F8C6-3F03-4A73-85F0-D2BC0A4A352D}">
      <dgm:prSet phldrT="[文本]" custT="1"/>
      <dgm:spPr/>
      <dgm:t>
        <a:bodyPr/>
        <a:lstStyle/>
        <a:p>
          <a:r>
            <a:rPr lang="zh-CN" altLang="en-US" sz="1800" b="0" dirty="0" smtClean="0"/>
            <a:t>指标设置</a:t>
          </a:r>
          <a:endParaRPr lang="zh-CN" altLang="en-US" sz="1800" b="0" dirty="0"/>
        </a:p>
      </dgm:t>
    </dgm:pt>
    <dgm:pt modelId="{95EEF253-3353-4658-9874-81E73F7FBFF3}" type="parTrans" cxnId="{7462B460-3B14-405E-B134-A3A223A8EE0A}">
      <dgm:prSet/>
      <dgm:spPr/>
      <dgm:t>
        <a:bodyPr/>
        <a:lstStyle/>
        <a:p>
          <a:endParaRPr lang="zh-CN" altLang="en-US" b="0"/>
        </a:p>
      </dgm:t>
    </dgm:pt>
    <dgm:pt modelId="{2343497C-907C-42BF-9DC0-09D4C53642C5}" type="sibTrans" cxnId="{7462B460-3B14-405E-B134-A3A223A8EE0A}">
      <dgm:prSet/>
      <dgm:spPr/>
      <dgm:t>
        <a:bodyPr/>
        <a:lstStyle/>
        <a:p>
          <a:endParaRPr lang="zh-CN" altLang="en-US" b="0"/>
        </a:p>
      </dgm:t>
    </dgm:pt>
    <dgm:pt modelId="{8154FD18-8222-4524-A131-E451768B4A63}">
      <dgm:prSet phldrT="[文本]" custT="1"/>
      <dgm:spPr/>
      <dgm:t>
        <a:bodyPr/>
        <a:lstStyle/>
        <a:p>
          <a:r>
            <a:rPr lang="zh-CN" altLang="en-US" sz="1400" b="0" dirty="0" smtClean="0"/>
            <a:t>生产力</a:t>
          </a:r>
          <a:endParaRPr lang="zh-CN" altLang="en-US" sz="1400" b="0" dirty="0"/>
        </a:p>
      </dgm:t>
    </dgm:pt>
    <dgm:pt modelId="{BAE4F129-67E6-4B5C-961E-FDF92A2C7A4A}" type="parTrans" cxnId="{3018E740-049D-41E1-A8B6-3ADB71D8D7DE}">
      <dgm:prSet/>
      <dgm:spPr/>
      <dgm:t>
        <a:bodyPr/>
        <a:lstStyle/>
        <a:p>
          <a:endParaRPr lang="zh-CN" altLang="en-US" b="0"/>
        </a:p>
      </dgm:t>
    </dgm:pt>
    <dgm:pt modelId="{8FC1B40C-24BE-4350-978A-2A2E8F02052A}" type="sibTrans" cxnId="{3018E740-049D-41E1-A8B6-3ADB71D8D7DE}">
      <dgm:prSet/>
      <dgm:spPr/>
      <dgm:t>
        <a:bodyPr/>
        <a:lstStyle/>
        <a:p>
          <a:endParaRPr lang="zh-CN" altLang="en-US" b="0"/>
        </a:p>
      </dgm:t>
    </dgm:pt>
    <dgm:pt modelId="{33ACCDAF-644A-4930-8C3B-1FEE46CC2999}">
      <dgm:prSet phldrT="[文本]" custT="1"/>
      <dgm:spPr/>
      <dgm:t>
        <a:bodyPr/>
        <a:lstStyle/>
        <a:p>
          <a:r>
            <a:rPr lang="zh-CN" altLang="en-US" sz="1400" b="0" dirty="0" smtClean="0"/>
            <a:t>热度</a:t>
          </a:r>
          <a:endParaRPr lang="zh-CN" altLang="en-US" sz="1400" b="0" dirty="0"/>
        </a:p>
      </dgm:t>
    </dgm:pt>
    <dgm:pt modelId="{F708F3B4-EB3D-4F37-9E66-3348D6A57CBE}" type="parTrans" cxnId="{68BAC729-C92A-4F8A-943C-A298E5177DBA}">
      <dgm:prSet/>
      <dgm:spPr/>
      <dgm:t>
        <a:bodyPr/>
        <a:lstStyle/>
        <a:p>
          <a:endParaRPr lang="zh-CN" altLang="en-US" b="0"/>
        </a:p>
      </dgm:t>
    </dgm:pt>
    <dgm:pt modelId="{AC1B0860-A9B6-4A33-9349-7562EAB53299}" type="sibTrans" cxnId="{68BAC729-C92A-4F8A-943C-A298E5177DBA}">
      <dgm:prSet/>
      <dgm:spPr/>
      <dgm:t>
        <a:bodyPr/>
        <a:lstStyle/>
        <a:p>
          <a:endParaRPr lang="zh-CN" altLang="en-US" b="0"/>
        </a:p>
      </dgm:t>
    </dgm:pt>
    <dgm:pt modelId="{AACFDDD1-D8B5-4CBD-87BA-7F0A312C8D70}">
      <dgm:prSet phldrT="[文本]" custT="1"/>
      <dgm:spPr/>
      <dgm:t>
        <a:bodyPr/>
        <a:lstStyle/>
        <a:p>
          <a:r>
            <a:rPr lang="zh-CN" altLang="en-US" sz="1400" b="0" dirty="0" smtClean="0"/>
            <a:t>未来影响</a:t>
          </a:r>
          <a:endParaRPr lang="zh-CN" altLang="en-US" sz="1400" b="0" dirty="0"/>
        </a:p>
      </dgm:t>
    </dgm:pt>
    <dgm:pt modelId="{D2E71C54-C06D-4E3C-AF66-87C50241D10C}" type="parTrans" cxnId="{FCAAB893-C3F2-4192-8906-9FA37DB6FBE5}">
      <dgm:prSet/>
      <dgm:spPr/>
      <dgm:t>
        <a:bodyPr/>
        <a:lstStyle/>
        <a:p>
          <a:endParaRPr lang="zh-CN" altLang="en-US" b="0"/>
        </a:p>
      </dgm:t>
    </dgm:pt>
    <dgm:pt modelId="{2C525101-983E-4B07-9696-4E29F175AEDE}" type="sibTrans" cxnId="{FCAAB893-C3F2-4192-8906-9FA37DB6FBE5}">
      <dgm:prSet/>
      <dgm:spPr/>
      <dgm:t>
        <a:bodyPr/>
        <a:lstStyle/>
        <a:p>
          <a:endParaRPr lang="zh-CN" altLang="en-US" b="0"/>
        </a:p>
      </dgm:t>
    </dgm:pt>
    <dgm:pt modelId="{BEBEE02F-F436-4444-B835-981CC33F8F19}">
      <dgm:prSet phldrT="[文本]" custT="1"/>
      <dgm:spPr/>
      <dgm:t>
        <a:bodyPr/>
        <a:lstStyle/>
        <a:p>
          <a:r>
            <a:rPr lang="zh-CN" altLang="en-US" sz="1800" b="0" dirty="0" smtClean="0"/>
            <a:t>权重安排</a:t>
          </a:r>
          <a:endParaRPr lang="zh-CN" altLang="en-US" sz="1800" b="0" dirty="0"/>
        </a:p>
      </dgm:t>
    </dgm:pt>
    <dgm:pt modelId="{0B6C14D8-4B42-4C9B-9DD1-F514325B08F3}" type="parTrans" cxnId="{39C4B9A9-A4EC-4DF0-A0C8-E99D91608DDF}">
      <dgm:prSet/>
      <dgm:spPr/>
      <dgm:t>
        <a:bodyPr/>
        <a:lstStyle/>
        <a:p>
          <a:endParaRPr lang="zh-CN" altLang="en-US" b="0"/>
        </a:p>
      </dgm:t>
    </dgm:pt>
    <dgm:pt modelId="{95E954A2-59DC-427B-84A6-AB861772B540}" type="sibTrans" cxnId="{39C4B9A9-A4EC-4DF0-A0C8-E99D91608DDF}">
      <dgm:prSet/>
      <dgm:spPr/>
      <dgm:t>
        <a:bodyPr/>
        <a:lstStyle/>
        <a:p>
          <a:endParaRPr lang="zh-CN" altLang="en-US" b="0"/>
        </a:p>
      </dgm:t>
    </dgm:pt>
    <dgm:pt modelId="{E0732A28-7E19-4492-A7C6-F9566A43F39F}">
      <dgm:prSet phldrT="[文本]" custT="1"/>
      <dgm:spPr/>
      <dgm:t>
        <a:bodyPr/>
        <a:lstStyle/>
        <a:p>
          <a:r>
            <a:rPr lang="zh-CN" altLang="en-US" sz="1400" b="0" dirty="0" smtClean="0"/>
            <a:t>同一二级体系下视频和频道权重相同</a:t>
          </a:r>
          <a:endParaRPr lang="zh-CN" altLang="en-US" sz="1400" b="0" dirty="0"/>
        </a:p>
      </dgm:t>
    </dgm:pt>
    <dgm:pt modelId="{D325C9B3-812D-4B99-A305-7829890953C4}" type="parTrans" cxnId="{27805E0C-F8A2-469D-AEF7-80834472DAC7}">
      <dgm:prSet/>
      <dgm:spPr/>
      <dgm:t>
        <a:bodyPr/>
        <a:lstStyle/>
        <a:p>
          <a:endParaRPr lang="zh-CN" altLang="en-US" b="0"/>
        </a:p>
      </dgm:t>
    </dgm:pt>
    <dgm:pt modelId="{BB5DEC61-AF28-4D88-A17E-FCE5079C5B67}" type="sibTrans" cxnId="{27805E0C-F8A2-469D-AEF7-80834472DAC7}">
      <dgm:prSet/>
      <dgm:spPr/>
      <dgm:t>
        <a:bodyPr/>
        <a:lstStyle/>
        <a:p>
          <a:endParaRPr lang="zh-CN" altLang="en-US" b="0"/>
        </a:p>
      </dgm:t>
    </dgm:pt>
    <dgm:pt modelId="{F9FB0D08-0993-4242-8ED6-4A809CBD725B}">
      <dgm:prSet phldrT="[文本]" custT="1"/>
      <dgm:spPr/>
      <dgm:t>
        <a:bodyPr/>
        <a:lstStyle/>
        <a:p>
          <a:r>
            <a:rPr lang="zh-CN" altLang="en-US" sz="1400" b="0" dirty="0" smtClean="0"/>
            <a:t>注重互动力</a:t>
          </a:r>
          <a:endParaRPr lang="zh-CN" altLang="en-US" sz="1400" b="0" dirty="0"/>
        </a:p>
      </dgm:t>
    </dgm:pt>
    <dgm:pt modelId="{56E57729-A32B-45EC-BDDE-6739B4115C59}" type="parTrans" cxnId="{D5107D51-5CF3-4A23-B510-10C03E01D591}">
      <dgm:prSet/>
      <dgm:spPr/>
      <dgm:t>
        <a:bodyPr/>
        <a:lstStyle/>
        <a:p>
          <a:endParaRPr lang="zh-CN" altLang="en-US" b="0"/>
        </a:p>
      </dgm:t>
    </dgm:pt>
    <dgm:pt modelId="{0063EAD6-C21F-4165-9B7B-641B3568747C}" type="sibTrans" cxnId="{D5107D51-5CF3-4A23-B510-10C03E01D591}">
      <dgm:prSet/>
      <dgm:spPr/>
      <dgm:t>
        <a:bodyPr/>
        <a:lstStyle/>
        <a:p>
          <a:endParaRPr lang="zh-CN" altLang="en-US" b="0"/>
        </a:p>
      </dgm:t>
    </dgm:pt>
    <dgm:pt modelId="{5896B2E4-8480-4F45-9A50-763BF47283C4}" type="pres">
      <dgm:prSet presAssocID="{DBF61854-6098-4C81-B726-F83DF95B8F53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2A4748C-E2D9-40CF-8A4D-DEDEB1A01542}" type="pres">
      <dgm:prSet presAssocID="{3D45CA40-C341-4814-89CC-DBCCC566E2EA}" presName="parComposite" presStyleCnt="0"/>
      <dgm:spPr/>
    </dgm:pt>
    <dgm:pt modelId="{80D71E09-1903-4C79-9CBE-2C7B7F386EC8}" type="pres">
      <dgm:prSet presAssocID="{3D45CA40-C341-4814-89CC-DBCCC566E2EA}" presName="parBigCircle" presStyleLbl="node0" presStyleIdx="0" presStyleCnt="3"/>
      <dgm:spPr>
        <a:solidFill>
          <a:schemeClr val="accent1"/>
        </a:solidFill>
      </dgm:spPr>
    </dgm:pt>
    <dgm:pt modelId="{54D6F5A7-9C1F-47DE-A622-F326095907C9}" type="pres">
      <dgm:prSet presAssocID="{3D45CA40-C341-4814-89CC-DBCCC566E2EA}" presName="parTx" presStyleLbl="revTx" presStyleIdx="0" presStyleCnt="17" custAng="2272367" custScaleX="162123" custScaleY="186430" custLinFactNeighborX="10186" custLinFactNeighborY="-28392"/>
      <dgm:spPr/>
      <dgm:t>
        <a:bodyPr/>
        <a:lstStyle/>
        <a:p>
          <a:endParaRPr lang="zh-CN" altLang="en-US"/>
        </a:p>
      </dgm:t>
    </dgm:pt>
    <dgm:pt modelId="{B7949802-624C-4E74-BC36-8AC4428B18C0}" type="pres">
      <dgm:prSet presAssocID="{3D45CA40-C341-4814-89CC-DBCCC566E2EA}" presName="bSpace" presStyleCnt="0"/>
      <dgm:spPr/>
    </dgm:pt>
    <dgm:pt modelId="{251ECD63-0710-4D29-A6B1-82AAC9767737}" type="pres">
      <dgm:prSet presAssocID="{3D45CA40-C341-4814-89CC-DBCCC566E2EA}" presName="parBackupNorm" presStyleCnt="0"/>
      <dgm:spPr/>
    </dgm:pt>
    <dgm:pt modelId="{F737E285-B89F-425B-9C32-288326691CB2}" type="pres">
      <dgm:prSet presAssocID="{2F491CF4-4202-404D-B806-75DF3FC76947}" presName="parSpace" presStyleCnt="0"/>
      <dgm:spPr/>
    </dgm:pt>
    <dgm:pt modelId="{1AE95C4F-E944-4A1D-B11B-4F41197D6046}" type="pres">
      <dgm:prSet presAssocID="{B4BF3AFC-B61D-4E63-BC10-DA0214353B2B}" presName="desBackupLeftNorm" presStyleCnt="0"/>
      <dgm:spPr/>
    </dgm:pt>
    <dgm:pt modelId="{18A2288F-3AF0-45FF-B085-808E90507FBE}" type="pres">
      <dgm:prSet presAssocID="{B4BF3AFC-B61D-4E63-BC10-DA0214353B2B}" presName="desComposite" presStyleCnt="0"/>
      <dgm:spPr/>
    </dgm:pt>
    <dgm:pt modelId="{3A961B5C-92A1-43BB-9767-101BCFB2434A}" type="pres">
      <dgm:prSet presAssocID="{B4BF3AFC-B61D-4E63-BC10-DA0214353B2B}" presName="desCircle" presStyleLbl="node1" presStyleIdx="0" presStyleCnt="7" custLinFactNeighborX="-48641"/>
      <dgm:spPr>
        <a:solidFill>
          <a:schemeClr val="bg1">
            <a:lumMod val="65000"/>
          </a:schemeClr>
        </a:solidFill>
      </dgm:spPr>
    </dgm:pt>
    <dgm:pt modelId="{718B16D7-6C36-4173-BBBC-C8A49A3CCDA7}" type="pres">
      <dgm:prSet presAssocID="{B4BF3AFC-B61D-4E63-BC10-DA0214353B2B}" presName="chTx" presStyleLbl="revTx" presStyleIdx="1" presStyleCnt="17" custAng="2168284" custLinFactNeighborX="-37123" custLinFactNeighborY="16308"/>
      <dgm:spPr/>
      <dgm:t>
        <a:bodyPr/>
        <a:lstStyle/>
        <a:p>
          <a:endParaRPr lang="zh-CN" altLang="en-US"/>
        </a:p>
      </dgm:t>
    </dgm:pt>
    <dgm:pt modelId="{C4E73913-679A-45B4-AA14-8F63FBB23B63}" type="pres">
      <dgm:prSet presAssocID="{B4BF3AFC-B61D-4E63-BC10-DA0214353B2B}" presName="desTx" presStyleLbl="revTx" presStyleIdx="2" presStyleCnt="17">
        <dgm:presLayoutVars>
          <dgm:bulletEnabled val="1"/>
        </dgm:presLayoutVars>
      </dgm:prSet>
      <dgm:spPr/>
    </dgm:pt>
    <dgm:pt modelId="{847C73B7-54E2-4950-8F43-422FAE152704}" type="pres">
      <dgm:prSet presAssocID="{B4BF3AFC-B61D-4E63-BC10-DA0214353B2B}" presName="desBackupRightNorm" presStyleCnt="0"/>
      <dgm:spPr/>
    </dgm:pt>
    <dgm:pt modelId="{23B7AA37-8AE7-4248-97CA-FEE73C107ED4}" type="pres">
      <dgm:prSet presAssocID="{5BC38AC2-A63B-4F56-ACB8-2C3B369D9565}" presName="desSpace" presStyleCnt="0"/>
      <dgm:spPr/>
    </dgm:pt>
    <dgm:pt modelId="{A5F8E8FC-A38C-4B10-888B-019F8F0E6B8F}" type="pres">
      <dgm:prSet presAssocID="{32EDA30B-3950-4123-9D6E-0BEB3628A78F}" presName="desBackupLeftNorm" presStyleCnt="0"/>
      <dgm:spPr/>
    </dgm:pt>
    <dgm:pt modelId="{8777010D-CED2-4534-8B3E-2AB004C1F61B}" type="pres">
      <dgm:prSet presAssocID="{32EDA30B-3950-4123-9D6E-0BEB3628A78F}" presName="desComposite" presStyleCnt="0"/>
      <dgm:spPr/>
    </dgm:pt>
    <dgm:pt modelId="{C2D85611-0C54-4043-B875-D45A953C7446}" type="pres">
      <dgm:prSet presAssocID="{32EDA30B-3950-4123-9D6E-0BEB3628A78F}" presName="desCircle" presStyleLbl="node1" presStyleIdx="1" presStyleCnt="7" custLinFactNeighborX="-41483"/>
      <dgm:spPr>
        <a:solidFill>
          <a:schemeClr val="bg1">
            <a:lumMod val="65000"/>
          </a:schemeClr>
        </a:solidFill>
      </dgm:spPr>
    </dgm:pt>
    <dgm:pt modelId="{F91E9382-2BBC-40F1-9426-59ED15154EA5}" type="pres">
      <dgm:prSet presAssocID="{32EDA30B-3950-4123-9D6E-0BEB3628A78F}" presName="chTx" presStyleLbl="revTx" presStyleIdx="3" presStyleCnt="17" custAng="2168284" custLinFactNeighborX="-11524" custLinFactNeighborY="16308"/>
      <dgm:spPr/>
      <dgm:t>
        <a:bodyPr/>
        <a:lstStyle/>
        <a:p>
          <a:endParaRPr lang="zh-CN" altLang="en-US"/>
        </a:p>
      </dgm:t>
    </dgm:pt>
    <dgm:pt modelId="{FE72CC83-F28C-4AC5-96CD-9622C9065B2D}" type="pres">
      <dgm:prSet presAssocID="{32EDA30B-3950-4123-9D6E-0BEB3628A78F}" presName="desTx" presStyleLbl="revTx" presStyleIdx="4" presStyleCnt="17">
        <dgm:presLayoutVars>
          <dgm:bulletEnabled val="1"/>
        </dgm:presLayoutVars>
      </dgm:prSet>
      <dgm:spPr/>
    </dgm:pt>
    <dgm:pt modelId="{F5B8AF61-EDA4-423B-9B77-E6880BBE4217}" type="pres">
      <dgm:prSet presAssocID="{32EDA30B-3950-4123-9D6E-0BEB3628A78F}" presName="desBackupRightNorm" presStyleCnt="0"/>
      <dgm:spPr/>
    </dgm:pt>
    <dgm:pt modelId="{12AFD1D0-0530-4FD8-85AA-ED654EA3DF62}" type="pres">
      <dgm:prSet presAssocID="{67A4E3FF-8173-4E27-9EED-AB13D0FCB7FC}" presName="desSpace" presStyleCnt="0"/>
      <dgm:spPr/>
    </dgm:pt>
    <dgm:pt modelId="{EC48CA31-000A-45FF-ABC9-69B4341ACBE9}" type="pres">
      <dgm:prSet presAssocID="{0321F8C6-3F03-4A73-85F0-D2BC0A4A352D}" presName="parComposite" presStyleCnt="0"/>
      <dgm:spPr/>
    </dgm:pt>
    <dgm:pt modelId="{B15D8C68-186E-4EB8-AF86-D33CA1A8FAE8}" type="pres">
      <dgm:prSet presAssocID="{0321F8C6-3F03-4A73-85F0-D2BC0A4A352D}" presName="parBigCircle" presStyleLbl="node0" presStyleIdx="1" presStyleCnt="3" custLinFactNeighborX="-2476"/>
      <dgm:spPr>
        <a:solidFill>
          <a:schemeClr val="accent1"/>
        </a:solidFill>
      </dgm:spPr>
    </dgm:pt>
    <dgm:pt modelId="{0D278674-AF05-45E1-B9B2-219967046091}" type="pres">
      <dgm:prSet presAssocID="{0321F8C6-3F03-4A73-85F0-D2BC0A4A352D}" presName="parTx" presStyleLbl="revTx" presStyleIdx="5" presStyleCnt="17" custAng="2272367" custScaleX="162123" custScaleY="186430" custLinFactNeighborX="11807" custLinFactNeighborY="-28392"/>
      <dgm:spPr/>
      <dgm:t>
        <a:bodyPr/>
        <a:lstStyle/>
        <a:p>
          <a:endParaRPr lang="zh-CN" altLang="en-US"/>
        </a:p>
      </dgm:t>
    </dgm:pt>
    <dgm:pt modelId="{37A14468-6C80-4FDC-BACF-F790133B0749}" type="pres">
      <dgm:prSet presAssocID="{0321F8C6-3F03-4A73-85F0-D2BC0A4A352D}" presName="bSpace" presStyleCnt="0"/>
      <dgm:spPr/>
    </dgm:pt>
    <dgm:pt modelId="{AB64B096-A9D1-4EDC-9BC9-B10EAEAA9D39}" type="pres">
      <dgm:prSet presAssocID="{0321F8C6-3F03-4A73-85F0-D2BC0A4A352D}" presName="parBackupNorm" presStyleCnt="0"/>
      <dgm:spPr/>
    </dgm:pt>
    <dgm:pt modelId="{ABAD800F-8A4C-4111-AE15-6E8BA5D9D302}" type="pres">
      <dgm:prSet presAssocID="{2343497C-907C-42BF-9DC0-09D4C53642C5}" presName="parSpace" presStyleCnt="0"/>
      <dgm:spPr/>
    </dgm:pt>
    <dgm:pt modelId="{381904E1-1599-450E-9D3B-8B9170505450}" type="pres">
      <dgm:prSet presAssocID="{8154FD18-8222-4524-A131-E451768B4A63}" presName="desBackupLeftNorm" presStyleCnt="0"/>
      <dgm:spPr/>
    </dgm:pt>
    <dgm:pt modelId="{AED4BBE9-FF84-492A-87F2-53D65A8FC577}" type="pres">
      <dgm:prSet presAssocID="{8154FD18-8222-4524-A131-E451768B4A63}" presName="desComposite" presStyleCnt="0"/>
      <dgm:spPr/>
    </dgm:pt>
    <dgm:pt modelId="{621FF53F-C9FA-4E7A-B43D-422376B74887}" type="pres">
      <dgm:prSet presAssocID="{8154FD18-8222-4524-A131-E451768B4A63}" presName="desCircle" presStyleLbl="node1" presStyleIdx="2" presStyleCnt="7" custLinFactNeighborX="-53413"/>
      <dgm:spPr>
        <a:solidFill>
          <a:schemeClr val="bg1">
            <a:lumMod val="65000"/>
          </a:schemeClr>
        </a:solidFill>
      </dgm:spPr>
    </dgm:pt>
    <dgm:pt modelId="{F7F68BE4-E6B8-488F-8BF1-0E9ABE9A98E2}" type="pres">
      <dgm:prSet presAssocID="{8154FD18-8222-4524-A131-E451768B4A63}" presName="chTx" presStyleLbl="revTx" presStyleIdx="6" presStyleCnt="17" custAng="2168284" custLinFactNeighborX="-29993" custLinFactNeighborY="17625"/>
      <dgm:spPr/>
      <dgm:t>
        <a:bodyPr/>
        <a:lstStyle/>
        <a:p>
          <a:endParaRPr lang="zh-CN" altLang="en-US"/>
        </a:p>
      </dgm:t>
    </dgm:pt>
    <dgm:pt modelId="{6284DB45-4389-4351-B190-768BB18AFCFD}" type="pres">
      <dgm:prSet presAssocID="{8154FD18-8222-4524-A131-E451768B4A63}" presName="desTx" presStyleLbl="revTx" presStyleIdx="7" presStyleCnt="17">
        <dgm:presLayoutVars>
          <dgm:bulletEnabled val="1"/>
        </dgm:presLayoutVars>
      </dgm:prSet>
      <dgm:spPr/>
    </dgm:pt>
    <dgm:pt modelId="{29AC36C9-DF63-4672-ABBF-5D510709C672}" type="pres">
      <dgm:prSet presAssocID="{8154FD18-8222-4524-A131-E451768B4A63}" presName="desBackupRightNorm" presStyleCnt="0"/>
      <dgm:spPr/>
    </dgm:pt>
    <dgm:pt modelId="{6DDF4109-7A9C-4F86-B686-498BF3480A68}" type="pres">
      <dgm:prSet presAssocID="{8FC1B40C-24BE-4350-978A-2A2E8F02052A}" presName="desSpace" presStyleCnt="0"/>
      <dgm:spPr/>
    </dgm:pt>
    <dgm:pt modelId="{0F69B0DE-1862-4347-9A16-0045EA5AEC8F}" type="pres">
      <dgm:prSet presAssocID="{33ACCDAF-644A-4930-8C3B-1FEE46CC2999}" presName="desBackupLeftNorm" presStyleCnt="0"/>
      <dgm:spPr/>
    </dgm:pt>
    <dgm:pt modelId="{7577408F-04B3-4702-BFEC-3371DC6268A8}" type="pres">
      <dgm:prSet presAssocID="{33ACCDAF-644A-4930-8C3B-1FEE46CC2999}" presName="desComposite" presStyleCnt="0"/>
      <dgm:spPr/>
    </dgm:pt>
    <dgm:pt modelId="{66133086-ED3D-46C9-A8DE-C021BE94FD3A}" type="pres">
      <dgm:prSet presAssocID="{33ACCDAF-644A-4930-8C3B-1FEE46CC2999}" presName="desCircle" presStyleLbl="node1" presStyleIdx="3" presStyleCnt="7" custLinFactNeighborX="-46255"/>
      <dgm:spPr>
        <a:solidFill>
          <a:schemeClr val="bg1">
            <a:lumMod val="65000"/>
          </a:schemeClr>
        </a:solidFill>
      </dgm:spPr>
    </dgm:pt>
    <dgm:pt modelId="{4F7BAE97-CEAE-4A55-AFFE-51BAB4FB0FFE}" type="pres">
      <dgm:prSet presAssocID="{33ACCDAF-644A-4930-8C3B-1FEE46CC2999}" presName="chTx" presStyleLbl="revTx" presStyleIdx="8" presStyleCnt="17" custAng="2168284" custLinFactNeighborX="-31858" custLinFactNeighborY="16308"/>
      <dgm:spPr/>
      <dgm:t>
        <a:bodyPr/>
        <a:lstStyle/>
        <a:p>
          <a:endParaRPr lang="zh-CN" altLang="en-US"/>
        </a:p>
      </dgm:t>
    </dgm:pt>
    <dgm:pt modelId="{BC6BA219-BBA7-42ED-90B2-13C4F5ACB116}" type="pres">
      <dgm:prSet presAssocID="{33ACCDAF-644A-4930-8C3B-1FEE46CC2999}" presName="desTx" presStyleLbl="revTx" presStyleIdx="9" presStyleCnt="17">
        <dgm:presLayoutVars>
          <dgm:bulletEnabled val="1"/>
        </dgm:presLayoutVars>
      </dgm:prSet>
      <dgm:spPr/>
    </dgm:pt>
    <dgm:pt modelId="{1ABA3C6F-EF08-44E5-88C3-98C9A8131F6D}" type="pres">
      <dgm:prSet presAssocID="{33ACCDAF-644A-4930-8C3B-1FEE46CC2999}" presName="desBackupRightNorm" presStyleCnt="0"/>
      <dgm:spPr/>
    </dgm:pt>
    <dgm:pt modelId="{1D0121F0-13A9-459A-B08B-6956779969F8}" type="pres">
      <dgm:prSet presAssocID="{AC1B0860-A9B6-4A33-9349-7562EAB53299}" presName="desSpace" presStyleCnt="0"/>
      <dgm:spPr/>
    </dgm:pt>
    <dgm:pt modelId="{9DCF5DE4-658E-4575-8EC5-3D216598C86C}" type="pres">
      <dgm:prSet presAssocID="{AACFDDD1-D8B5-4CBD-87BA-7F0A312C8D70}" presName="desBackupLeftNorm" presStyleCnt="0"/>
      <dgm:spPr/>
    </dgm:pt>
    <dgm:pt modelId="{3442324B-9725-48D3-8419-5A2FB8295868}" type="pres">
      <dgm:prSet presAssocID="{AACFDDD1-D8B5-4CBD-87BA-7F0A312C8D70}" presName="desComposite" presStyleCnt="0"/>
      <dgm:spPr/>
    </dgm:pt>
    <dgm:pt modelId="{2D587F66-1FFC-44D6-8F9B-EED8C4128A6E}" type="pres">
      <dgm:prSet presAssocID="{AACFDDD1-D8B5-4CBD-87BA-7F0A312C8D70}" presName="desCircle" presStyleLbl="node1" presStyleIdx="4" presStyleCnt="7" custLinFactNeighborX="-39097"/>
      <dgm:spPr>
        <a:solidFill>
          <a:schemeClr val="bg1">
            <a:lumMod val="65000"/>
          </a:schemeClr>
        </a:solidFill>
      </dgm:spPr>
    </dgm:pt>
    <dgm:pt modelId="{617DCEEB-67BB-4A64-B78E-EEA14569376D}" type="pres">
      <dgm:prSet presAssocID="{AACFDDD1-D8B5-4CBD-87BA-7F0A312C8D70}" presName="chTx" presStyleLbl="revTx" presStyleIdx="10" presStyleCnt="17" custAng="2168284" custLinFactNeighborX="-21953" custLinFactNeighborY="17625"/>
      <dgm:spPr/>
      <dgm:t>
        <a:bodyPr/>
        <a:lstStyle/>
        <a:p>
          <a:endParaRPr lang="zh-CN" altLang="en-US"/>
        </a:p>
      </dgm:t>
    </dgm:pt>
    <dgm:pt modelId="{0205E434-FECA-4127-B882-7B4CB332150C}" type="pres">
      <dgm:prSet presAssocID="{AACFDDD1-D8B5-4CBD-87BA-7F0A312C8D70}" presName="desTx" presStyleLbl="revTx" presStyleIdx="11" presStyleCnt="17">
        <dgm:presLayoutVars>
          <dgm:bulletEnabled val="1"/>
        </dgm:presLayoutVars>
      </dgm:prSet>
      <dgm:spPr/>
    </dgm:pt>
    <dgm:pt modelId="{9E687926-E759-4656-B9D7-EA1400AF5B53}" type="pres">
      <dgm:prSet presAssocID="{AACFDDD1-D8B5-4CBD-87BA-7F0A312C8D70}" presName="desBackupRightNorm" presStyleCnt="0"/>
      <dgm:spPr/>
    </dgm:pt>
    <dgm:pt modelId="{B28A8868-2633-4D4F-A9B7-3612B922C10B}" type="pres">
      <dgm:prSet presAssocID="{2C525101-983E-4B07-9696-4E29F175AEDE}" presName="desSpace" presStyleCnt="0"/>
      <dgm:spPr/>
    </dgm:pt>
    <dgm:pt modelId="{9820302C-ABE1-4D8A-AB48-F95C4A1712A2}" type="pres">
      <dgm:prSet presAssocID="{BEBEE02F-F436-4444-B835-981CC33F8F19}" presName="parComposite" presStyleCnt="0"/>
      <dgm:spPr/>
    </dgm:pt>
    <dgm:pt modelId="{5A5F6E85-90DE-44CB-8843-DA149436B106}" type="pres">
      <dgm:prSet presAssocID="{BEBEE02F-F436-4444-B835-981CC33F8F19}" presName="parBigCircle" presStyleLbl="node0" presStyleIdx="2" presStyleCnt="3" custLinFactNeighborX="-2476"/>
      <dgm:spPr>
        <a:solidFill>
          <a:schemeClr val="accent1"/>
        </a:solidFill>
      </dgm:spPr>
    </dgm:pt>
    <dgm:pt modelId="{6EB74223-A337-4990-99B0-EC7FFA041715}" type="pres">
      <dgm:prSet presAssocID="{BEBEE02F-F436-4444-B835-981CC33F8F19}" presName="parTx" presStyleLbl="revTx" presStyleIdx="12" presStyleCnt="17" custAng="2272367" custScaleX="162123" custScaleY="186430" custLinFactNeighborX="11807" custLinFactNeighborY="-28392"/>
      <dgm:spPr/>
      <dgm:t>
        <a:bodyPr/>
        <a:lstStyle/>
        <a:p>
          <a:endParaRPr lang="zh-CN" altLang="en-US"/>
        </a:p>
      </dgm:t>
    </dgm:pt>
    <dgm:pt modelId="{5E276340-B380-4EE8-946B-223D358C4978}" type="pres">
      <dgm:prSet presAssocID="{BEBEE02F-F436-4444-B835-981CC33F8F19}" presName="bSpace" presStyleCnt="0"/>
      <dgm:spPr/>
    </dgm:pt>
    <dgm:pt modelId="{899CA0F8-B836-4377-A622-67C07F383F37}" type="pres">
      <dgm:prSet presAssocID="{BEBEE02F-F436-4444-B835-981CC33F8F19}" presName="parBackupNorm" presStyleCnt="0"/>
      <dgm:spPr/>
    </dgm:pt>
    <dgm:pt modelId="{18EEE862-9DF2-4041-A77A-D08BF90ABEEF}" type="pres">
      <dgm:prSet presAssocID="{95E954A2-59DC-427B-84A6-AB861772B540}" presName="parSpace" presStyleCnt="0"/>
      <dgm:spPr/>
    </dgm:pt>
    <dgm:pt modelId="{627BA72A-C095-4767-8F84-2E1D4AF67AE2}" type="pres">
      <dgm:prSet presAssocID="{E0732A28-7E19-4492-A7C6-F9566A43F39F}" presName="desBackupLeftNorm" presStyleCnt="0"/>
      <dgm:spPr/>
    </dgm:pt>
    <dgm:pt modelId="{CA3DCBA2-2126-4669-BC44-5EE6E6EFA0BC}" type="pres">
      <dgm:prSet presAssocID="{E0732A28-7E19-4492-A7C6-F9566A43F39F}" presName="desComposite" presStyleCnt="0"/>
      <dgm:spPr/>
    </dgm:pt>
    <dgm:pt modelId="{CE817D1A-75BE-4F3D-B20F-F61AC06BD5BB}" type="pres">
      <dgm:prSet presAssocID="{E0732A28-7E19-4492-A7C6-F9566A43F39F}" presName="desCircle" presStyleLbl="node1" presStyleIdx="5" presStyleCnt="7" custLinFactNeighborX="-53413"/>
      <dgm:spPr>
        <a:solidFill>
          <a:schemeClr val="bg1">
            <a:lumMod val="65000"/>
          </a:schemeClr>
        </a:solidFill>
      </dgm:spPr>
    </dgm:pt>
    <dgm:pt modelId="{E5C34D16-B4C9-4C53-83B7-D992A03EABEF}" type="pres">
      <dgm:prSet presAssocID="{E0732A28-7E19-4492-A7C6-F9566A43F39F}" presName="chTx" presStyleLbl="revTx" presStyleIdx="13" presStyleCnt="17" custAng="2168284" custLinFactNeighborX="-28031" custLinFactNeighborY="16308"/>
      <dgm:spPr/>
      <dgm:t>
        <a:bodyPr/>
        <a:lstStyle/>
        <a:p>
          <a:endParaRPr lang="zh-CN" altLang="en-US"/>
        </a:p>
      </dgm:t>
    </dgm:pt>
    <dgm:pt modelId="{4AB0685E-2857-49D9-BB2E-33AFA935FF2B}" type="pres">
      <dgm:prSet presAssocID="{E0732A28-7E19-4492-A7C6-F9566A43F39F}" presName="desTx" presStyleLbl="revTx" presStyleIdx="14" presStyleCnt="17">
        <dgm:presLayoutVars>
          <dgm:bulletEnabled val="1"/>
        </dgm:presLayoutVars>
      </dgm:prSet>
      <dgm:spPr/>
    </dgm:pt>
    <dgm:pt modelId="{615B14C1-04D2-465D-858C-489D053129F1}" type="pres">
      <dgm:prSet presAssocID="{E0732A28-7E19-4492-A7C6-F9566A43F39F}" presName="desBackupRightNorm" presStyleCnt="0"/>
      <dgm:spPr/>
    </dgm:pt>
    <dgm:pt modelId="{2B7ABF7B-CAD8-4988-96A6-7756A1FCFD09}" type="pres">
      <dgm:prSet presAssocID="{BB5DEC61-AF28-4D88-A17E-FCE5079C5B67}" presName="desSpace" presStyleCnt="0"/>
      <dgm:spPr/>
    </dgm:pt>
    <dgm:pt modelId="{A2BF26A4-8450-4A85-8410-9D905A817551}" type="pres">
      <dgm:prSet presAssocID="{F9FB0D08-0993-4242-8ED6-4A809CBD725B}" presName="desBackupLeftNorm" presStyleCnt="0"/>
      <dgm:spPr/>
    </dgm:pt>
    <dgm:pt modelId="{752AC942-9442-4006-B398-F04A33487F18}" type="pres">
      <dgm:prSet presAssocID="{F9FB0D08-0993-4242-8ED6-4A809CBD725B}" presName="desComposite" presStyleCnt="0"/>
      <dgm:spPr/>
    </dgm:pt>
    <dgm:pt modelId="{0EEC2361-D8DB-470A-90A8-336EA9BD2DDC}" type="pres">
      <dgm:prSet presAssocID="{F9FB0D08-0993-4242-8ED6-4A809CBD725B}" presName="desCircle" presStyleLbl="node1" presStyleIdx="6" presStyleCnt="7" custLinFactNeighborX="-46255"/>
      <dgm:spPr>
        <a:solidFill>
          <a:schemeClr val="bg1">
            <a:lumMod val="65000"/>
          </a:schemeClr>
        </a:solidFill>
      </dgm:spPr>
    </dgm:pt>
    <dgm:pt modelId="{DC66F45B-2419-49D5-BB51-7B6247DCB423}" type="pres">
      <dgm:prSet presAssocID="{F9FB0D08-0993-4242-8ED6-4A809CBD725B}" presName="chTx" presStyleLbl="revTx" presStyleIdx="15" presStyleCnt="17" custAng="2168284" custLinFactNeighborX="15218" custLinFactNeighborY="16308"/>
      <dgm:spPr/>
      <dgm:t>
        <a:bodyPr/>
        <a:lstStyle/>
        <a:p>
          <a:endParaRPr lang="zh-CN" altLang="en-US"/>
        </a:p>
      </dgm:t>
    </dgm:pt>
    <dgm:pt modelId="{C52DD449-3538-447D-9A05-2834A557561E}" type="pres">
      <dgm:prSet presAssocID="{F9FB0D08-0993-4242-8ED6-4A809CBD725B}" presName="desTx" presStyleLbl="revTx" presStyleIdx="16" presStyleCnt="17">
        <dgm:presLayoutVars>
          <dgm:bulletEnabled val="1"/>
        </dgm:presLayoutVars>
      </dgm:prSet>
      <dgm:spPr/>
    </dgm:pt>
    <dgm:pt modelId="{C087912A-518D-430D-A3CF-D1AA9833358F}" type="pres">
      <dgm:prSet presAssocID="{F9FB0D08-0993-4242-8ED6-4A809CBD725B}" presName="desBackupRightNorm" presStyleCnt="0"/>
      <dgm:spPr/>
    </dgm:pt>
    <dgm:pt modelId="{9B18D259-BBCC-484E-BA95-30A2A6DD2931}" type="pres">
      <dgm:prSet presAssocID="{0063EAD6-C21F-4165-9B7B-641B3568747C}" presName="desSpace" presStyleCnt="0"/>
      <dgm:spPr/>
    </dgm:pt>
  </dgm:ptLst>
  <dgm:cxnLst>
    <dgm:cxn modelId="{0153C138-4FB2-4AF7-B485-166E509C9AB7}" type="presOf" srcId="{DBF61854-6098-4C81-B726-F83DF95B8F53}" destId="{5896B2E4-8480-4F45-9A50-763BF47283C4}" srcOrd="0" destOrd="0" presId="urn:microsoft.com/office/officeart/2008/layout/CircleAccentTimeline"/>
    <dgm:cxn modelId="{E5F94706-F9E1-494A-8435-A97FE5EF2C63}" type="presOf" srcId="{BEBEE02F-F436-4444-B835-981CC33F8F19}" destId="{6EB74223-A337-4990-99B0-EC7FFA041715}" srcOrd="0" destOrd="0" presId="urn:microsoft.com/office/officeart/2008/layout/CircleAccentTimeline"/>
    <dgm:cxn modelId="{D1C26588-3DCA-42B7-BD23-043841B5E6CE}" srcId="{3D45CA40-C341-4814-89CC-DBCCC566E2EA}" destId="{B4BF3AFC-B61D-4E63-BC10-DA0214353B2B}" srcOrd="0" destOrd="0" parTransId="{B7CAF563-3502-49C4-88F2-0BB43F15E672}" sibTransId="{5BC38AC2-A63B-4F56-ACB8-2C3B369D9565}"/>
    <dgm:cxn modelId="{CDF64295-CBAD-43EB-BEEB-256366352455}" type="presOf" srcId="{3D45CA40-C341-4814-89CC-DBCCC566E2EA}" destId="{54D6F5A7-9C1F-47DE-A622-F326095907C9}" srcOrd="0" destOrd="0" presId="urn:microsoft.com/office/officeart/2008/layout/CircleAccentTimeline"/>
    <dgm:cxn modelId="{D5107D51-5CF3-4A23-B510-10C03E01D591}" srcId="{BEBEE02F-F436-4444-B835-981CC33F8F19}" destId="{F9FB0D08-0993-4242-8ED6-4A809CBD725B}" srcOrd="1" destOrd="0" parTransId="{56E57729-A32B-45EC-BDDE-6739B4115C59}" sibTransId="{0063EAD6-C21F-4165-9B7B-641B3568747C}"/>
    <dgm:cxn modelId="{0DA8C488-A4F8-4F53-A5CF-AB91B5DDDD96}" srcId="{3D45CA40-C341-4814-89CC-DBCCC566E2EA}" destId="{32EDA30B-3950-4123-9D6E-0BEB3628A78F}" srcOrd="1" destOrd="0" parTransId="{2BCEAF11-1D77-46CB-B807-E06D7B03A616}" sibTransId="{67A4E3FF-8173-4E27-9EED-AB13D0FCB7FC}"/>
    <dgm:cxn modelId="{1CBA6E0E-864C-49BF-ACFA-B5DE0133A5D2}" type="presOf" srcId="{32EDA30B-3950-4123-9D6E-0BEB3628A78F}" destId="{F91E9382-2BBC-40F1-9426-59ED15154EA5}" srcOrd="0" destOrd="0" presId="urn:microsoft.com/office/officeart/2008/layout/CircleAccentTimeline"/>
    <dgm:cxn modelId="{27805E0C-F8A2-469D-AEF7-80834472DAC7}" srcId="{BEBEE02F-F436-4444-B835-981CC33F8F19}" destId="{E0732A28-7E19-4492-A7C6-F9566A43F39F}" srcOrd="0" destOrd="0" parTransId="{D325C9B3-812D-4B99-A305-7829890953C4}" sibTransId="{BB5DEC61-AF28-4D88-A17E-FCE5079C5B67}"/>
    <dgm:cxn modelId="{622B4C8B-ABD7-42A6-9B67-08D2FADA0113}" type="presOf" srcId="{E0732A28-7E19-4492-A7C6-F9566A43F39F}" destId="{E5C34D16-B4C9-4C53-83B7-D992A03EABEF}" srcOrd="0" destOrd="0" presId="urn:microsoft.com/office/officeart/2008/layout/CircleAccentTimeline"/>
    <dgm:cxn modelId="{25DF2BD2-F9D9-4B89-9220-D7676E2D87CA}" type="presOf" srcId="{0321F8C6-3F03-4A73-85F0-D2BC0A4A352D}" destId="{0D278674-AF05-45E1-B9B2-219967046091}" srcOrd="0" destOrd="0" presId="urn:microsoft.com/office/officeart/2008/layout/CircleAccentTimeline"/>
    <dgm:cxn modelId="{69363FF5-012C-4523-BFB5-73410F08BA0C}" type="presOf" srcId="{F9FB0D08-0993-4242-8ED6-4A809CBD725B}" destId="{DC66F45B-2419-49D5-BB51-7B6247DCB423}" srcOrd="0" destOrd="0" presId="urn:microsoft.com/office/officeart/2008/layout/CircleAccentTimeline"/>
    <dgm:cxn modelId="{C945ED86-1135-4C10-B45B-129AECF91B46}" type="presOf" srcId="{33ACCDAF-644A-4930-8C3B-1FEE46CC2999}" destId="{4F7BAE97-CEAE-4A55-AFFE-51BAB4FB0FFE}" srcOrd="0" destOrd="0" presId="urn:microsoft.com/office/officeart/2008/layout/CircleAccentTimeline"/>
    <dgm:cxn modelId="{FBE1F198-843D-4903-8AEA-7CC45DBC41BB}" type="presOf" srcId="{B4BF3AFC-B61D-4E63-BC10-DA0214353B2B}" destId="{718B16D7-6C36-4173-BBBC-C8A49A3CCDA7}" srcOrd="0" destOrd="0" presId="urn:microsoft.com/office/officeart/2008/layout/CircleAccentTimeline"/>
    <dgm:cxn modelId="{81EAF547-ED53-4578-99B0-509B3EFAC12B}" type="presOf" srcId="{8154FD18-8222-4524-A131-E451768B4A63}" destId="{F7F68BE4-E6B8-488F-8BF1-0E9ABE9A98E2}" srcOrd="0" destOrd="0" presId="urn:microsoft.com/office/officeart/2008/layout/CircleAccentTimeline"/>
    <dgm:cxn modelId="{8BE3057D-5A92-42DF-9181-1C665617D02C}" type="presOf" srcId="{AACFDDD1-D8B5-4CBD-87BA-7F0A312C8D70}" destId="{617DCEEB-67BB-4A64-B78E-EEA14569376D}" srcOrd="0" destOrd="0" presId="urn:microsoft.com/office/officeart/2008/layout/CircleAccentTimeline"/>
    <dgm:cxn modelId="{68BAC729-C92A-4F8A-943C-A298E5177DBA}" srcId="{0321F8C6-3F03-4A73-85F0-D2BC0A4A352D}" destId="{33ACCDAF-644A-4930-8C3B-1FEE46CC2999}" srcOrd="1" destOrd="0" parTransId="{F708F3B4-EB3D-4F37-9E66-3348D6A57CBE}" sibTransId="{AC1B0860-A9B6-4A33-9349-7562EAB53299}"/>
    <dgm:cxn modelId="{3018E740-049D-41E1-A8B6-3ADB71D8D7DE}" srcId="{0321F8C6-3F03-4A73-85F0-D2BC0A4A352D}" destId="{8154FD18-8222-4524-A131-E451768B4A63}" srcOrd="0" destOrd="0" parTransId="{BAE4F129-67E6-4B5C-961E-FDF92A2C7A4A}" sibTransId="{8FC1B40C-24BE-4350-978A-2A2E8F02052A}"/>
    <dgm:cxn modelId="{FCAAB893-C3F2-4192-8906-9FA37DB6FBE5}" srcId="{0321F8C6-3F03-4A73-85F0-D2BC0A4A352D}" destId="{AACFDDD1-D8B5-4CBD-87BA-7F0A312C8D70}" srcOrd="2" destOrd="0" parTransId="{D2E71C54-C06D-4E3C-AF66-87C50241D10C}" sibTransId="{2C525101-983E-4B07-9696-4E29F175AEDE}"/>
    <dgm:cxn modelId="{B606BCF7-0C12-40A9-A737-CDDA9694158F}" srcId="{DBF61854-6098-4C81-B726-F83DF95B8F53}" destId="{3D45CA40-C341-4814-89CC-DBCCC566E2EA}" srcOrd="0" destOrd="0" parTransId="{06C050F7-7B1C-46D4-853F-16196287821E}" sibTransId="{2F491CF4-4202-404D-B806-75DF3FC76947}"/>
    <dgm:cxn modelId="{7462B460-3B14-405E-B134-A3A223A8EE0A}" srcId="{DBF61854-6098-4C81-B726-F83DF95B8F53}" destId="{0321F8C6-3F03-4A73-85F0-D2BC0A4A352D}" srcOrd="1" destOrd="0" parTransId="{95EEF253-3353-4658-9874-81E73F7FBFF3}" sibTransId="{2343497C-907C-42BF-9DC0-09D4C53642C5}"/>
    <dgm:cxn modelId="{39C4B9A9-A4EC-4DF0-A0C8-E99D91608DDF}" srcId="{DBF61854-6098-4C81-B726-F83DF95B8F53}" destId="{BEBEE02F-F436-4444-B835-981CC33F8F19}" srcOrd="2" destOrd="0" parTransId="{0B6C14D8-4B42-4C9B-9DD1-F514325B08F3}" sibTransId="{95E954A2-59DC-427B-84A6-AB861772B540}"/>
    <dgm:cxn modelId="{4F5C9D1F-67AA-42FA-9797-D2579F3B50AA}" type="presParOf" srcId="{5896B2E4-8480-4F45-9A50-763BF47283C4}" destId="{12A4748C-E2D9-40CF-8A4D-DEDEB1A01542}" srcOrd="0" destOrd="0" presId="urn:microsoft.com/office/officeart/2008/layout/CircleAccentTimeline"/>
    <dgm:cxn modelId="{C094D6C2-FB34-4171-9B1A-5D936C062DDB}" type="presParOf" srcId="{12A4748C-E2D9-40CF-8A4D-DEDEB1A01542}" destId="{80D71E09-1903-4C79-9CBE-2C7B7F386EC8}" srcOrd="0" destOrd="0" presId="urn:microsoft.com/office/officeart/2008/layout/CircleAccentTimeline"/>
    <dgm:cxn modelId="{865597F2-C5EA-4698-AD63-1FBE70916CA4}" type="presParOf" srcId="{12A4748C-E2D9-40CF-8A4D-DEDEB1A01542}" destId="{54D6F5A7-9C1F-47DE-A622-F326095907C9}" srcOrd="1" destOrd="0" presId="urn:microsoft.com/office/officeart/2008/layout/CircleAccentTimeline"/>
    <dgm:cxn modelId="{09B7B791-4E09-4A1D-ACAB-7B4ADFE10DB5}" type="presParOf" srcId="{12A4748C-E2D9-40CF-8A4D-DEDEB1A01542}" destId="{B7949802-624C-4E74-BC36-8AC4428B18C0}" srcOrd="2" destOrd="0" presId="urn:microsoft.com/office/officeart/2008/layout/CircleAccentTimeline"/>
    <dgm:cxn modelId="{091450DA-2646-4650-A4B4-D969759DEC82}" type="presParOf" srcId="{5896B2E4-8480-4F45-9A50-763BF47283C4}" destId="{251ECD63-0710-4D29-A6B1-82AAC9767737}" srcOrd="1" destOrd="0" presId="urn:microsoft.com/office/officeart/2008/layout/CircleAccentTimeline"/>
    <dgm:cxn modelId="{450C06AE-5F8F-4FDB-B125-AAAB068DF6CD}" type="presParOf" srcId="{5896B2E4-8480-4F45-9A50-763BF47283C4}" destId="{F737E285-B89F-425B-9C32-288326691CB2}" srcOrd="2" destOrd="0" presId="urn:microsoft.com/office/officeart/2008/layout/CircleAccentTimeline"/>
    <dgm:cxn modelId="{F4C47D04-1CC7-43EB-B917-F7BEDDAD5EF7}" type="presParOf" srcId="{5896B2E4-8480-4F45-9A50-763BF47283C4}" destId="{1AE95C4F-E944-4A1D-B11B-4F41197D6046}" srcOrd="3" destOrd="0" presId="urn:microsoft.com/office/officeart/2008/layout/CircleAccentTimeline"/>
    <dgm:cxn modelId="{51452E98-FB35-40A9-816D-9F76B787C4A4}" type="presParOf" srcId="{5896B2E4-8480-4F45-9A50-763BF47283C4}" destId="{18A2288F-3AF0-45FF-B085-808E90507FBE}" srcOrd="4" destOrd="0" presId="urn:microsoft.com/office/officeart/2008/layout/CircleAccentTimeline"/>
    <dgm:cxn modelId="{1B5235D8-A596-44CE-BB0A-F434A23042A8}" type="presParOf" srcId="{18A2288F-3AF0-45FF-B085-808E90507FBE}" destId="{3A961B5C-92A1-43BB-9767-101BCFB2434A}" srcOrd="0" destOrd="0" presId="urn:microsoft.com/office/officeart/2008/layout/CircleAccentTimeline"/>
    <dgm:cxn modelId="{8CC7ABBE-E1CF-4D9E-A005-063501570069}" type="presParOf" srcId="{18A2288F-3AF0-45FF-B085-808E90507FBE}" destId="{718B16D7-6C36-4173-BBBC-C8A49A3CCDA7}" srcOrd="1" destOrd="0" presId="urn:microsoft.com/office/officeart/2008/layout/CircleAccentTimeline"/>
    <dgm:cxn modelId="{54BEF12F-0373-4296-A09D-B6F715A4E7B8}" type="presParOf" srcId="{18A2288F-3AF0-45FF-B085-808E90507FBE}" destId="{C4E73913-679A-45B4-AA14-8F63FBB23B63}" srcOrd="2" destOrd="0" presId="urn:microsoft.com/office/officeart/2008/layout/CircleAccentTimeline"/>
    <dgm:cxn modelId="{29D2A58D-EA03-43C7-AE1E-ACB7F3A1E640}" type="presParOf" srcId="{5896B2E4-8480-4F45-9A50-763BF47283C4}" destId="{847C73B7-54E2-4950-8F43-422FAE152704}" srcOrd="5" destOrd="0" presId="urn:microsoft.com/office/officeart/2008/layout/CircleAccentTimeline"/>
    <dgm:cxn modelId="{44ECE65E-5C88-41E7-BE57-8AC6C88088E2}" type="presParOf" srcId="{5896B2E4-8480-4F45-9A50-763BF47283C4}" destId="{23B7AA37-8AE7-4248-97CA-FEE73C107ED4}" srcOrd="6" destOrd="0" presId="urn:microsoft.com/office/officeart/2008/layout/CircleAccentTimeline"/>
    <dgm:cxn modelId="{B3F72031-FB35-41CF-8DCF-4D2608AE9C80}" type="presParOf" srcId="{5896B2E4-8480-4F45-9A50-763BF47283C4}" destId="{A5F8E8FC-A38C-4B10-888B-019F8F0E6B8F}" srcOrd="7" destOrd="0" presId="urn:microsoft.com/office/officeart/2008/layout/CircleAccentTimeline"/>
    <dgm:cxn modelId="{EDC4AFCB-DF4B-4FB0-A89F-4B4E327C8EF3}" type="presParOf" srcId="{5896B2E4-8480-4F45-9A50-763BF47283C4}" destId="{8777010D-CED2-4534-8B3E-2AB004C1F61B}" srcOrd="8" destOrd="0" presId="urn:microsoft.com/office/officeart/2008/layout/CircleAccentTimeline"/>
    <dgm:cxn modelId="{BCFD5A0E-77E4-4B81-83EF-D3FD56A1DE2C}" type="presParOf" srcId="{8777010D-CED2-4534-8B3E-2AB004C1F61B}" destId="{C2D85611-0C54-4043-B875-D45A953C7446}" srcOrd="0" destOrd="0" presId="urn:microsoft.com/office/officeart/2008/layout/CircleAccentTimeline"/>
    <dgm:cxn modelId="{F2616DB2-A50E-49D6-B645-EE6A197EF788}" type="presParOf" srcId="{8777010D-CED2-4534-8B3E-2AB004C1F61B}" destId="{F91E9382-2BBC-40F1-9426-59ED15154EA5}" srcOrd="1" destOrd="0" presId="urn:microsoft.com/office/officeart/2008/layout/CircleAccentTimeline"/>
    <dgm:cxn modelId="{75E7D7FD-F05E-48D3-B832-295FDC6B92C7}" type="presParOf" srcId="{8777010D-CED2-4534-8B3E-2AB004C1F61B}" destId="{FE72CC83-F28C-4AC5-96CD-9622C9065B2D}" srcOrd="2" destOrd="0" presId="urn:microsoft.com/office/officeart/2008/layout/CircleAccentTimeline"/>
    <dgm:cxn modelId="{2B2B0DB4-C044-4267-BDDF-7C05F48F811D}" type="presParOf" srcId="{5896B2E4-8480-4F45-9A50-763BF47283C4}" destId="{F5B8AF61-EDA4-423B-9B77-E6880BBE4217}" srcOrd="9" destOrd="0" presId="urn:microsoft.com/office/officeart/2008/layout/CircleAccentTimeline"/>
    <dgm:cxn modelId="{C48409F8-11CD-4BF6-92C4-1B4FDE83BDF9}" type="presParOf" srcId="{5896B2E4-8480-4F45-9A50-763BF47283C4}" destId="{12AFD1D0-0530-4FD8-85AA-ED654EA3DF62}" srcOrd="10" destOrd="0" presId="urn:microsoft.com/office/officeart/2008/layout/CircleAccentTimeline"/>
    <dgm:cxn modelId="{A4075B60-A6FB-4D6F-B53F-F83059BEEE0E}" type="presParOf" srcId="{5896B2E4-8480-4F45-9A50-763BF47283C4}" destId="{EC48CA31-000A-45FF-ABC9-69B4341ACBE9}" srcOrd="11" destOrd="0" presId="urn:microsoft.com/office/officeart/2008/layout/CircleAccentTimeline"/>
    <dgm:cxn modelId="{E8AC1B7A-8DA7-4CB1-A926-F521B8D872AB}" type="presParOf" srcId="{EC48CA31-000A-45FF-ABC9-69B4341ACBE9}" destId="{B15D8C68-186E-4EB8-AF86-D33CA1A8FAE8}" srcOrd="0" destOrd="0" presId="urn:microsoft.com/office/officeart/2008/layout/CircleAccentTimeline"/>
    <dgm:cxn modelId="{B7DBBF8F-2ED3-4A42-8A3B-2DC3C4B89F66}" type="presParOf" srcId="{EC48CA31-000A-45FF-ABC9-69B4341ACBE9}" destId="{0D278674-AF05-45E1-B9B2-219967046091}" srcOrd="1" destOrd="0" presId="urn:microsoft.com/office/officeart/2008/layout/CircleAccentTimeline"/>
    <dgm:cxn modelId="{C3849607-107F-49F0-9B38-BF05D8AF76EA}" type="presParOf" srcId="{EC48CA31-000A-45FF-ABC9-69B4341ACBE9}" destId="{37A14468-6C80-4FDC-BACF-F790133B0749}" srcOrd="2" destOrd="0" presId="urn:microsoft.com/office/officeart/2008/layout/CircleAccentTimeline"/>
    <dgm:cxn modelId="{4404C54D-1789-4823-AA49-593490C0C09A}" type="presParOf" srcId="{5896B2E4-8480-4F45-9A50-763BF47283C4}" destId="{AB64B096-A9D1-4EDC-9BC9-B10EAEAA9D39}" srcOrd="12" destOrd="0" presId="urn:microsoft.com/office/officeart/2008/layout/CircleAccentTimeline"/>
    <dgm:cxn modelId="{B9B53829-D86C-4DD8-A9D7-B99A9818A75B}" type="presParOf" srcId="{5896B2E4-8480-4F45-9A50-763BF47283C4}" destId="{ABAD800F-8A4C-4111-AE15-6E8BA5D9D302}" srcOrd="13" destOrd="0" presId="urn:microsoft.com/office/officeart/2008/layout/CircleAccentTimeline"/>
    <dgm:cxn modelId="{39FCBEA9-9484-45DE-AECD-21AB9434931F}" type="presParOf" srcId="{5896B2E4-8480-4F45-9A50-763BF47283C4}" destId="{381904E1-1599-450E-9D3B-8B9170505450}" srcOrd="14" destOrd="0" presId="urn:microsoft.com/office/officeart/2008/layout/CircleAccentTimeline"/>
    <dgm:cxn modelId="{26CD494B-41F9-4B71-A973-FCF77414402E}" type="presParOf" srcId="{5896B2E4-8480-4F45-9A50-763BF47283C4}" destId="{AED4BBE9-FF84-492A-87F2-53D65A8FC577}" srcOrd="15" destOrd="0" presId="urn:microsoft.com/office/officeart/2008/layout/CircleAccentTimeline"/>
    <dgm:cxn modelId="{E28C7573-7F79-49A9-A768-4F51C9AD781F}" type="presParOf" srcId="{AED4BBE9-FF84-492A-87F2-53D65A8FC577}" destId="{621FF53F-C9FA-4E7A-B43D-422376B74887}" srcOrd="0" destOrd="0" presId="urn:microsoft.com/office/officeart/2008/layout/CircleAccentTimeline"/>
    <dgm:cxn modelId="{137F4B35-B545-44BC-8B9B-8233F0DAE1F3}" type="presParOf" srcId="{AED4BBE9-FF84-492A-87F2-53D65A8FC577}" destId="{F7F68BE4-E6B8-488F-8BF1-0E9ABE9A98E2}" srcOrd="1" destOrd="0" presId="urn:microsoft.com/office/officeart/2008/layout/CircleAccentTimeline"/>
    <dgm:cxn modelId="{53D73567-1885-4820-A2D5-DC71A33BB64C}" type="presParOf" srcId="{AED4BBE9-FF84-492A-87F2-53D65A8FC577}" destId="{6284DB45-4389-4351-B190-768BB18AFCFD}" srcOrd="2" destOrd="0" presId="urn:microsoft.com/office/officeart/2008/layout/CircleAccentTimeline"/>
    <dgm:cxn modelId="{01008057-1CF9-428F-8A93-13B1666F3F97}" type="presParOf" srcId="{5896B2E4-8480-4F45-9A50-763BF47283C4}" destId="{29AC36C9-DF63-4672-ABBF-5D510709C672}" srcOrd="16" destOrd="0" presId="urn:microsoft.com/office/officeart/2008/layout/CircleAccentTimeline"/>
    <dgm:cxn modelId="{85128D84-4EEC-40C6-96E6-0B29BAD3014C}" type="presParOf" srcId="{5896B2E4-8480-4F45-9A50-763BF47283C4}" destId="{6DDF4109-7A9C-4F86-B686-498BF3480A68}" srcOrd="17" destOrd="0" presId="urn:microsoft.com/office/officeart/2008/layout/CircleAccentTimeline"/>
    <dgm:cxn modelId="{CF5CD7E4-6BB7-4747-91A4-AA3B08911C8F}" type="presParOf" srcId="{5896B2E4-8480-4F45-9A50-763BF47283C4}" destId="{0F69B0DE-1862-4347-9A16-0045EA5AEC8F}" srcOrd="18" destOrd="0" presId="urn:microsoft.com/office/officeart/2008/layout/CircleAccentTimeline"/>
    <dgm:cxn modelId="{3116C42E-45FC-4FF6-99ED-ECEBDB6080D1}" type="presParOf" srcId="{5896B2E4-8480-4F45-9A50-763BF47283C4}" destId="{7577408F-04B3-4702-BFEC-3371DC6268A8}" srcOrd="19" destOrd="0" presId="urn:microsoft.com/office/officeart/2008/layout/CircleAccentTimeline"/>
    <dgm:cxn modelId="{2FFC464C-8617-4FB9-A46C-D2D0684DC7EB}" type="presParOf" srcId="{7577408F-04B3-4702-BFEC-3371DC6268A8}" destId="{66133086-ED3D-46C9-A8DE-C021BE94FD3A}" srcOrd="0" destOrd="0" presId="urn:microsoft.com/office/officeart/2008/layout/CircleAccentTimeline"/>
    <dgm:cxn modelId="{22446339-F091-4811-8525-070447327FB0}" type="presParOf" srcId="{7577408F-04B3-4702-BFEC-3371DC6268A8}" destId="{4F7BAE97-CEAE-4A55-AFFE-51BAB4FB0FFE}" srcOrd="1" destOrd="0" presId="urn:microsoft.com/office/officeart/2008/layout/CircleAccentTimeline"/>
    <dgm:cxn modelId="{57257B1C-A2BB-4618-AB69-32DFFE319658}" type="presParOf" srcId="{7577408F-04B3-4702-BFEC-3371DC6268A8}" destId="{BC6BA219-BBA7-42ED-90B2-13C4F5ACB116}" srcOrd="2" destOrd="0" presId="urn:microsoft.com/office/officeart/2008/layout/CircleAccentTimeline"/>
    <dgm:cxn modelId="{2C5C5023-F247-4B77-8BCD-0025B00DC0A5}" type="presParOf" srcId="{5896B2E4-8480-4F45-9A50-763BF47283C4}" destId="{1ABA3C6F-EF08-44E5-88C3-98C9A8131F6D}" srcOrd="20" destOrd="0" presId="urn:microsoft.com/office/officeart/2008/layout/CircleAccentTimeline"/>
    <dgm:cxn modelId="{35209114-D2FF-4602-8CC8-F5E94CDB836A}" type="presParOf" srcId="{5896B2E4-8480-4F45-9A50-763BF47283C4}" destId="{1D0121F0-13A9-459A-B08B-6956779969F8}" srcOrd="21" destOrd="0" presId="urn:microsoft.com/office/officeart/2008/layout/CircleAccentTimeline"/>
    <dgm:cxn modelId="{84E69278-6C88-47C0-AF38-435DC5343065}" type="presParOf" srcId="{5896B2E4-8480-4F45-9A50-763BF47283C4}" destId="{9DCF5DE4-658E-4575-8EC5-3D216598C86C}" srcOrd="22" destOrd="0" presId="urn:microsoft.com/office/officeart/2008/layout/CircleAccentTimeline"/>
    <dgm:cxn modelId="{B0D0DC66-75A2-42DA-A2D2-A0047B34B767}" type="presParOf" srcId="{5896B2E4-8480-4F45-9A50-763BF47283C4}" destId="{3442324B-9725-48D3-8419-5A2FB8295868}" srcOrd="23" destOrd="0" presId="urn:microsoft.com/office/officeart/2008/layout/CircleAccentTimeline"/>
    <dgm:cxn modelId="{43504C36-4F8C-4D23-A4BB-7194B9BADFB3}" type="presParOf" srcId="{3442324B-9725-48D3-8419-5A2FB8295868}" destId="{2D587F66-1FFC-44D6-8F9B-EED8C4128A6E}" srcOrd="0" destOrd="0" presId="urn:microsoft.com/office/officeart/2008/layout/CircleAccentTimeline"/>
    <dgm:cxn modelId="{C3E396E2-4FBC-4A79-97F5-351736073255}" type="presParOf" srcId="{3442324B-9725-48D3-8419-5A2FB8295868}" destId="{617DCEEB-67BB-4A64-B78E-EEA14569376D}" srcOrd="1" destOrd="0" presId="urn:microsoft.com/office/officeart/2008/layout/CircleAccentTimeline"/>
    <dgm:cxn modelId="{E853A046-8C32-46D8-B00E-CF3273523DA1}" type="presParOf" srcId="{3442324B-9725-48D3-8419-5A2FB8295868}" destId="{0205E434-FECA-4127-B882-7B4CB332150C}" srcOrd="2" destOrd="0" presId="urn:microsoft.com/office/officeart/2008/layout/CircleAccentTimeline"/>
    <dgm:cxn modelId="{A11B2F52-A302-42A0-8DE6-4CDAA876F925}" type="presParOf" srcId="{5896B2E4-8480-4F45-9A50-763BF47283C4}" destId="{9E687926-E759-4656-B9D7-EA1400AF5B53}" srcOrd="24" destOrd="0" presId="urn:microsoft.com/office/officeart/2008/layout/CircleAccentTimeline"/>
    <dgm:cxn modelId="{3DD55AF9-3B5F-41D3-9AFE-309E28E1F3A5}" type="presParOf" srcId="{5896B2E4-8480-4F45-9A50-763BF47283C4}" destId="{B28A8868-2633-4D4F-A9B7-3612B922C10B}" srcOrd="25" destOrd="0" presId="urn:microsoft.com/office/officeart/2008/layout/CircleAccentTimeline"/>
    <dgm:cxn modelId="{3D97E006-3125-4E8A-A149-DAC61F9D0957}" type="presParOf" srcId="{5896B2E4-8480-4F45-9A50-763BF47283C4}" destId="{9820302C-ABE1-4D8A-AB48-F95C4A1712A2}" srcOrd="26" destOrd="0" presId="urn:microsoft.com/office/officeart/2008/layout/CircleAccentTimeline"/>
    <dgm:cxn modelId="{1E070A09-28D1-4BD3-AAA0-DDFF404E2EC7}" type="presParOf" srcId="{9820302C-ABE1-4D8A-AB48-F95C4A1712A2}" destId="{5A5F6E85-90DE-44CB-8843-DA149436B106}" srcOrd="0" destOrd="0" presId="urn:microsoft.com/office/officeart/2008/layout/CircleAccentTimeline"/>
    <dgm:cxn modelId="{D49AC042-30EB-4FE6-9A33-4C37CFBF0F90}" type="presParOf" srcId="{9820302C-ABE1-4D8A-AB48-F95C4A1712A2}" destId="{6EB74223-A337-4990-99B0-EC7FFA041715}" srcOrd="1" destOrd="0" presId="urn:microsoft.com/office/officeart/2008/layout/CircleAccentTimeline"/>
    <dgm:cxn modelId="{23E1C158-DC2E-4E05-9F95-C90B42A1D8AC}" type="presParOf" srcId="{9820302C-ABE1-4D8A-AB48-F95C4A1712A2}" destId="{5E276340-B380-4EE8-946B-223D358C4978}" srcOrd="2" destOrd="0" presId="urn:microsoft.com/office/officeart/2008/layout/CircleAccentTimeline"/>
    <dgm:cxn modelId="{B9B6C5B8-89C6-403A-87A6-6099AC5262F1}" type="presParOf" srcId="{5896B2E4-8480-4F45-9A50-763BF47283C4}" destId="{899CA0F8-B836-4377-A622-67C07F383F37}" srcOrd="27" destOrd="0" presId="urn:microsoft.com/office/officeart/2008/layout/CircleAccentTimeline"/>
    <dgm:cxn modelId="{646BD1E3-9D6B-48CD-8B76-D611F6CCB785}" type="presParOf" srcId="{5896B2E4-8480-4F45-9A50-763BF47283C4}" destId="{18EEE862-9DF2-4041-A77A-D08BF90ABEEF}" srcOrd="28" destOrd="0" presId="urn:microsoft.com/office/officeart/2008/layout/CircleAccentTimeline"/>
    <dgm:cxn modelId="{8D318E4C-9C60-47FB-8AC2-99075D6FC5ED}" type="presParOf" srcId="{5896B2E4-8480-4F45-9A50-763BF47283C4}" destId="{627BA72A-C095-4767-8F84-2E1D4AF67AE2}" srcOrd="29" destOrd="0" presId="urn:microsoft.com/office/officeart/2008/layout/CircleAccentTimeline"/>
    <dgm:cxn modelId="{9455AF81-8FE7-4961-90B8-2BC2EB95AC03}" type="presParOf" srcId="{5896B2E4-8480-4F45-9A50-763BF47283C4}" destId="{CA3DCBA2-2126-4669-BC44-5EE6E6EFA0BC}" srcOrd="30" destOrd="0" presId="urn:microsoft.com/office/officeart/2008/layout/CircleAccentTimeline"/>
    <dgm:cxn modelId="{EFDDB5F1-F941-4AE6-8716-8E36CFF5B818}" type="presParOf" srcId="{CA3DCBA2-2126-4669-BC44-5EE6E6EFA0BC}" destId="{CE817D1A-75BE-4F3D-B20F-F61AC06BD5BB}" srcOrd="0" destOrd="0" presId="urn:microsoft.com/office/officeart/2008/layout/CircleAccentTimeline"/>
    <dgm:cxn modelId="{A3E7B3BE-4019-4126-9043-488DF0EBE887}" type="presParOf" srcId="{CA3DCBA2-2126-4669-BC44-5EE6E6EFA0BC}" destId="{E5C34D16-B4C9-4C53-83B7-D992A03EABEF}" srcOrd="1" destOrd="0" presId="urn:microsoft.com/office/officeart/2008/layout/CircleAccentTimeline"/>
    <dgm:cxn modelId="{19F22D69-44F4-4809-95A2-6B71FDBF302A}" type="presParOf" srcId="{CA3DCBA2-2126-4669-BC44-5EE6E6EFA0BC}" destId="{4AB0685E-2857-49D9-BB2E-33AFA935FF2B}" srcOrd="2" destOrd="0" presId="urn:microsoft.com/office/officeart/2008/layout/CircleAccentTimeline"/>
    <dgm:cxn modelId="{39194947-842F-4143-B137-9F50085E4019}" type="presParOf" srcId="{5896B2E4-8480-4F45-9A50-763BF47283C4}" destId="{615B14C1-04D2-465D-858C-489D053129F1}" srcOrd="31" destOrd="0" presId="urn:microsoft.com/office/officeart/2008/layout/CircleAccentTimeline"/>
    <dgm:cxn modelId="{637B7B1C-01AE-433D-8555-A5E0A727EC82}" type="presParOf" srcId="{5896B2E4-8480-4F45-9A50-763BF47283C4}" destId="{2B7ABF7B-CAD8-4988-96A6-7756A1FCFD09}" srcOrd="32" destOrd="0" presId="urn:microsoft.com/office/officeart/2008/layout/CircleAccentTimeline"/>
    <dgm:cxn modelId="{76B49A2C-A1E9-4151-8A3E-35A44A699D26}" type="presParOf" srcId="{5896B2E4-8480-4F45-9A50-763BF47283C4}" destId="{A2BF26A4-8450-4A85-8410-9D905A817551}" srcOrd="33" destOrd="0" presId="urn:microsoft.com/office/officeart/2008/layout/CircleAccentTimeline"/>
    <dgm:cxn modelId="{142170D5-CA8D-4A28-B2DE-0539C2928FC8}" type="presParOf" srcId="{5896B2E4-8480-4F45-9A50-763BF47283C4}" destId="{752AC942-9442-4006-B398-F04A33487F18}" srcOrd="34" destOrd="0" presId="urn:microsoft.com/office/officeart/2008/layout/CircleAccentTimeline"/>
    <dgm:cxn modelId="{E3099C72-52E2-42AD-B278-32E95E9D3BB2}" type="presParOf" srcId="{752AC942-9442-4006-B398-F04A33487F18}" destId="{0EEC2361-D8DB-470A-90A8-336EA9BD2DDC}" srcOrd="0" destOrd="0" presId="urn:microsoft.com/office/officeart/2008/layout/CircleAccentTimeline"/>
    <dgm:cxn modelId="{1AD07795-56E8-4743-A259-0892049C1DEF}" type="presParOf" srcId="{752AC942-9442-4006-B398-F04A33487F18}" destId="{DC66F45B-2419-49D5-BB51-7B6247DCB423}" srcOrd="1" destOrd="0" presId="urn:microsoft.com/office/officeart/2008/layout/CircleAccentTimeline"/>
    <dgm:cxn modelId="{AF6C0238-CCE6-478D-9EE5-5994E84E24D7}" type="presParOf" srcId="{752AC942-9442-4006-B398-F04A33487F18}" destId="{C52DD449-3538-447D-9A05-2834A557561E}" srcOrd="2" destOrd="0" presId="urn:microsoft.com/office/officeart/2008/layout/CircleAccentTimeline"/>
    <dgm:cxn modelId="{BBBB7D5F-BECE-4D5D-9DC3-23CA18DE680B}" type="presParOf" srcId="{5896B2E4-8480-4F45-9A50-763BF47283C4}" destId="{C087912A-518D-430D-A3CF-D1AA9833358F}" srcOrd="35" destOrd="0" presId="urn:microsoft.com/office/officeart/2008/layout/CircleAccentTimeline"/>
    <dgm:cxn modelId="{3AC81B98-432F-4164-B0CB-A6005E423F8A}" type="presParOf" srcId="{5896B2E4-8480-4F45-9A50-763BF47283C4}" destId="{9B18D259-BBCC-484E-BA95-30A2A6DD2931}" srcOrd="3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01C4B-3146-4A1F-BDEF-54F3A7C08769}" type="doc">
      <dgm:prSet loTypeId="urn:microsoft.com/office/officeart/2005/8/layout/hList7" loCatId="picture" qsTypeId="urn:microsoft.com/office/officeart/2005/8/quickstyle/simple1" qsCatId="simple" csTypeId="urn:microsoft.com/office/officeart/2005/8/colors/colorful1" csCatId="colorful" phldr="1"/>
      <dgm:spPr/>
    </dgm:pt>
    <dgm:pt modelId="{2FDAF528-E50D-487F-B69C-D5CAD46F539C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51840096-FC5F-4A63-B389-74FD4CA66DA4}" type="parTrans" cxnId="{36761648-3BE9-4EAB-9E35-17A8DCCC4D00}">
      <dgm:prSet/>
      <dgm:spPr/>
      <dgm:t>
        <a:bodyPr/>
        <a:lstStyle/>
        <a:p>
          <a:endParaRPr lang="zh-CN" altLang="en-US"/>
        </a:p>
      </dgm:t>
    </dgm:pt>
    <dgm:pt modelId="{79085F7E-E792-445E-B2C3-A8718A9C665B}" type="sibTrans" cxnId="{36761648-3BE9-4EAB-9E35-17A8DCCC4D00}">
      <dgm:prSet/>
      <dgm:spPr/>
      <dgm:t>
        <a:bodyPr/>
        <a:lstStyle/>
        <a:p>
          <a:endParaRPr lang="zh-CN" altLang="en-US"/>
        </a:p>
      </dgm:t>
    </dgm:pt>
    <dgm:pt modelId="{17DC5216-83AB-46F5-AD7B-E2298434B0E2}">
      <dgm:prSet phldrT="[文本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DA1B7F8E-04FB-46AE-8EBF-22B271255D91}" type="parTrans" cxnId="{343DD164-2419-4CDC-BE0D-086DC42C831D}">
      <dgm:prSet/>
      <dgm:spPr/>
      <dgm:t>
        <a:bodyPr/>
        <a:lstStyle/>
        <a:p>
          <a:endParaRPr lang="zh-CN" altLang="en-US"/>
        </a:p>
      </dgm:t>
    </dgm:pt>
    <dgm:pt modelId="{23D8C4C0-1CF2-4DD6-85D7-F87E939BE575}" type="sibTrans" cxnId="{343DD164-2419-4CDC-BE0D-086DC42C831D}">
      <dgm:prSet/>
      <dgm:spPr/>
      <dgm:t>
        <a:bodyPr/>
        <a:lstStyle/>
        <a:p>
          <a:endParaRPr lang="zh-CN" altLang="en-US"/>
        </a:p>
      </dgm:t>
    </dgm:pt>
    <dgm:pt modelId="{2945130B-57E4-4F72-9F8F-89A43CB93A8D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DEA427F2-8C06-47FB-9AC8-F9CF9C7CC852}" type="parTrans" cxnId="{2BE95362-FE65-443B-8510-6FABECE3E147}">
      <dgm:prSet/>
      <dgm:spPr/>
      <dgm:t>
        <a:bodyPr/>
        <a:lstStyle/>
        <a:p>
          <a:endParaRPr lang="zh-CN" altLang="en-US"/>
        </a:p>
      </dgm:t>
    </dgm:pt>
    <dgm:pt modelId="{27085FEC-EC56-4F2A-8D37-F3DF309F55DC}" type="sibTrans" cxnId="{2BE95362-FE65-443B-8510-6FABECE3E147}">
      <dgm:prSet/>
      <dgm:spPr/>
      <dgm:t>
        <a:bodyPr/>
        <a:lstStyle/>
        <a:p>
          <a:endParaRPr lang="zh-CN" altLang="en-US"/>
        </a:p>
      </dgm:t>
    </dgm:pt>
    <dgm:pt modelId="{A1FDB692-3FE3-4B64-87BF-1301048537EC}" type="pres">
      <dgm:prSet presAssocID="{3BF01C4B-3146-4A1F-BDEF-54F3A7C08769}" presName="Name0" presStyleCnt="0">
        <dgm:presLayoutVars>
          <dgm:dir/>
          <dgm:resizeHandles val="exact"/>
        </dgm:presLayoutVars>
      </dgm:prSet>
      <dgm:spPr/>
    </dgm:pt>
    <dgm:pt modelId="{C843F199-B782-4CF9-9474-81DFAE9A3CF0}" type="pres">
      <dgm:prSet presAssocID="{3BF01C4B-3146-4A1F-BDEF-54F3A7C08769}" presName="fgShape" presStyleLbl="fgShp" presStyleIdx="0" presStyleCnt="1" custLinFactNeighborX="2702" custLinFactNeighborY="66612"/>
      <dgm:spPr>
        <a:solidFill>
          <a:schemeClr val="bg1">
            <a:lumMod val="85000"/>
          </a:schemeClr>
        </a:solidFill>
      </dgm:spPr>
    </dgm:pt>
    <dgm:pt modelId="{71A8E115-D0D9-42D4-8A07-3DA109BA42B8}" type="pres">
      <dgm:prSet presAssocID="{3BF01C4B-3146-4A1F-BDEF-54F3A7C08769}" presName="linComp" presStyleCnt="0"/>
      <dgm:spPr/>
    </dgm:pt>
    <dgm:pt modelId="{694E2175-6C6E-4932-8003-B3A98577ABF4}" type="pres">
      <dgm:prSet presAssocID="{2FDAF528-E50D-487F-B69C-D5CAD46F539C}" presName="compNode" presStyleCnt="0"/>
      <dgm:spPr/>
    </dgm:pt>
    <dgm:pt modelId="{4E88EBDF-3C53-4F0B-8449-F538316B327E}" type="pres">
      <dgm:prSet presAssocID="{2FDAF528-E50D-487F-B69C-D5CAD46F539C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1E384C89-6DB7-4F8D-9B7A-775EF9F455F0}" type="pres">
      <dgm:prSet presAssocID="{2FDAF528-E50D-487F-B69C-D5CAD46F539C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15EBA8-7A56-42A2-8470-F943DA7A2206}" type="pres">
      <dgm:prSet presAssocID="{2FDAF528-E50D-487F-B69C-D5CAD46F539C}" presName="invisiNode" presStyleLbl="node1" presStyleIdx="0" presStyleCnt="3"/>
      <dgm:spPr/>
    </dgm:pt>
    <dgm:pt modelId="{3A59EABC-A19A-404A-9CE5-BB5240B9F9FD}" type="pres">
      <dgm:prSet presAssocID="{2FDAF528-E50D-487F-B69C-D5CAD46F539C}" presName="imagNode" presStyleLbl="fgImgPlace1" presStyleIdx="0" presStyleCnt="3" custScaleX="123105" custScaleY="123105" custLinFactNeighborY="9180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DF702C8-85B1-432A-9F7F-81E08527D8A6}" type="pres">
      <dgm:prSet presAssocID="{79085F7E-E792-445E-B2C3-A8718A9C665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D2BA022-05A4-4300-92AD-999EB8C8B0E8}" type="pres">
      <dgm:prSet presAssocID="{17DC5216-83AB-46F5-AD7B-E2298434B0E2}" presName="compNode" presStyleCnt="0"/>
      <dgm:spPr/>
    </dgm:pt>
    <dgm:pt modelId="{E6AE2B3D-85A7-4118-A5E1-52BBB4762148}" type="pres">
      <dgm:prSet presAssocID="{17DC5216-83AB-46F5-AD7B-E2298434B0E2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7F5ED228-596A-448D-973C-1AB3F0B62C8B}" type="pres">
      <dgm:prSet presAssocID="{17DC5216-83AB-46F5-AD7B-E2298434B0E2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EB141-778D-4F3D-A27B-FBC6AD4987AA}" type="pres">
      <dgm:prSet presAssocID="{17DC5216-83AB-46F5-AD7B-E2298434B0E2}" presName="invisiNode" presStyleLbl="node1" presStyleIdx="1" presStyleCnt="3"/>
      <dgm:spPr/>
    </dgm:pt>
    <dgm:pt modelId="{967A7246-4862-46A6-9955-01A8CBC49755}" type="pres">
      <dgm:prSet presAssocID="{17DC5216-83AB-46F5-AD7B-E2298434B0E2}" presName="imagNode" presStyleLbl="fgImgPlace1" presStyleIdx="1" presStyleCnt="3" custScaleX="123105" custScaleY="123105" custLinFactNeighborY="9180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28AA503-0572-4C59-B049-5383992FA080}" type="pres">
      <dgm:prSet presAssocID="{23D8C4C0-1CF2-4DD6-85D7-F87E939BE57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C7E2E5E5-A4AB-48FC-884C-C30B8AEE2C33}" type="pres">
      <dgm:prSet presAssocID="{2945130B-57E4-4F72-9F8F-89A43CB93A8D}" presName="compNode" presStyleCnt="0"/>
      <dgm:spPr/>
    </dgm:pt>
    <dgm:pt modelId="{1BF286A5-0B6D-4DEF-8C3A-86C68DB3D91E}" type="pres">
      <dgm:prSet presAssocID="{2945130B-57E4-4F72-9F8F-89A43CB93A8D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59526BD6-70E5-4C1E-9D6A-6A9716B7DD17}" type="pres">
      <dgm:prSet presAssocID="{2945130B-57E4-4F72-9F8F-89A43CB93A8D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1C1A6C-0BA2-4D3C-8D99-CFCB70083C55}" type="pres">
      <dgm:prSet presAssocID="{2945130B-57E4-4F72-9F8F-89A43CB93A8D}" presName="invisiNode" presStyleLbl="node1" presStyleIdx="2" presStyleCnt="3"/>
      <dgm:spPr/>
    </dgm:pt>
    <dgm:pt modelId="{0ED2F1BB-76F2-4130-9B97-DA9595E3D9BF}" type="pres">
      <dgm:prSet presAssocID="{2945130B-57E4-4F72-9F8F-89A43CB93A8D}" presName="imagNode" presStyleLbl="fgImgPlace1" presStyleIdx="2" presStyleCnt="3" custScaleX="123105" custScaleY="123105" custLinFactNeighborY="918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A83BF2D9-0AE4-40E8-8D05-4ED207AE853E}" type="presOf" srcId="{23D8C4C0-1CF2-4DD6-85D7-F87E939BE575}" destId="{028AA503-0572-4C59-B049-5383992FA080}" srcOrd="0" destOrd="0" presId="urn:microsoft.com/office/officeart/2005/8/layout/hList7"/>
    <dgm:cxn modelId="{2BE95362-FE65-443B-8510-6FABECE3E147}" srcId="{3BF01C4B-3146-4A1F-BDEF-54F3A7C08769}" destId="{2945130B-57E4-4F72-9F8F-89A43CB93A8D}" srcOrd="2" destOrd="0" parTransId="{DEA427F2-8C06-47FB-9AC8-F9CF9C7CC852}" sibTransId="{27085FEC-EC56-4F2A-8D37-F3DF309F55DC}"/>
    <dgm:cxn modelId="{DF453A7F-6167-4C69-B3B5-CC155D6102FE}" type="presOf" srcId="{2945130B-57E4-4F72-9F8F-89A43CB93A8D}" destId="{59526BD6-70E5-4C1E-9D6A-6A9716B7DD17}" srcOrd="1" destOrd="0" presId="urn:microsoft.com/office/officeart/2005/8/layout/hList7"/>
    <dgm:cxn modelId="{AEB61F8D-CEB7-4786-822E-A554D96E7980}" type="presOf" srcId="{17DC5216-83AB-46F5-AD7B-E2298434B0E2}" destId="{E6AE2B3D-85A7-4118-A5E1-52BBB4762148}" srcOrd="0" destOrd="0" presId="urn:microsoft.com/office/officeart/2005/8/layout/hList7"/>
    <dgm:cxn modelId="{1350B0CB-C282-477B-8784-26CF2BF7ECEF}" type="presOf" srcId="{2FDAF528-E50D-487F-B69C-D5CAD46F539C}" destId="{1E384C89-6DB7-4F8D-9B7A-775EF9F455F0}" srcOrd="1" destOrd="0" presId="urn:microsoft.com/office/officeart/2005/8/layout/hList7"/>
    <dgm:cxn modelId="{55B6BE5D-4B46-442A-B099-FD74AB4699E0}" type="presOf" srcId="{17DC5216-83AB-46F5-AD7B-E2298434B0E2}" destId="{7F5ED228-596A-448D-973C-1AB3F0B62C8B}" srcOrd="1" destOrd="0" presId="urn:microsoft.com/office/officeart/2005/8/layout/hList7"/>
    <dgm:cxn modelId="{7230BB28-48A2-421B-B85C-CF0A90DD3E00}" type="presOf" srcId="{3BF01C4B-3146-4A1F-BDEF-54F3A7C08769}" destId="{A1FDB692-3FE3-4B64-87BF-1301048537EC}" srcOrd="0" destOrd="0" presId="urn:microsoft.com/office/officeart/2005/8/layout/hList7"/>
    <dgm:cxn modelId="{36761648-3BE9-4EAB-9E35-17A8DCCC4D00}" srcId="{3BF01C4B-3146-4A1F-BDEF-54F3A7C08769}" destId="{2FDAF528-E50D-487F-B69C-D5CAD46F539C}" srcOrd="0" destOrd="0" parTransId="{51840096-FC5F-4A63-B389-74FD4CA66DA4}" sibTransId="{79085F7E-E792-445E-B2C3-A8718A9C665B}"/>
    <dgm:cxn modelId="{0099A3D5-1B9A-4CE9-8595-C90F38DD4436}" type="presOf" srcId="{79085F7E-E792-445E-B2C3-A8718A9C665B}" destId="{0DF702C8-85B1-432A-9F7F-81E08527D8A6}" srcOrd="0" destOrd="0" presId="urn:microsoft.com/office/officeart/2005/8/layout/hList7"/>
    <dgm:cxn modelId="{343DD164-2419-4CDC-BE0D-086DC42C831D}" srcId="{3BF01C4B-3146-4A1F-BDEF-54F3A7C08769}" destId="{17DC5216-83AB-46F5-AD7B-E2298434B0E2}" srcOrd="1" destOrd="0" parTransId="{DA1B7F8E-04FB-46AE-8EBF-22B271255D91}" sibTransId="{23D8C4C0-1CF2-4DD6-85D7-F87E939BE575}"/>
    <dgm:cxn modelId="{785DF16E-D958-419B-90DC-DFD7D40EB352}" type="presOf" srcId="{2945130B-57E4-4F72-9F8F-89A43CB93A8D}" destId="{1BF286A5-0B6D-4DEF-8C3A-86C68DB3D91E}" srcOrd="0" destOrd="0" presId="urn:microsoft.com/office/officeart/2005/8/layout/hList7"/>
    <dgm:cxn modelId="{35437325-9944-4291-931B-8FBD713368B5}" type="presOf" srcId="{2FDAF528-E50D-487F-B69C-D5CAD46F539C}" destId="{4E88EBDF-3C53-4F0B-8449-F538316B327E}" srcOrd="0" destOrd="0" presId="urn:microsoft.com/office/officeart/2005/8/layout/hList7"/>
    <dgm:cxn modelId="{7BE1D642-072F-49D4-8309-074482E27814}" type="presParOf" srcId="{A1FDB692-3FE3-4B64-87BF-1301048537EC}" destId="{C843F199-B782-4CF9-9474-81DFAE9A3CF0}" srcOrd="0" destOrd="0" presId="urn:microsoft.com/office/officeart/2005/8/layout/hList7"/>
    <dgm:cxn modelId="{8CB95DEC-5365-4190-8EC1-CBA18DE22973}" type="presParOf" srcId="{A1FDB692-3FE3-4B64-87BF-1301048537EC}" destId="{71A8E115-D0D9-42D4-8A07-3DA109BA42B8}" srcOrd="1" destOrd="0" presId="urn:microsoft.com/office/officeart/2005/8/layout/hList7"/>
    <dgm:cxn modelId="{DDB91CB8-38B3-4C8E-985F-22D845347C14}" type="presParOf" srcId="{71A8E115-D0D9-42D4-8A07-3DA109BA42B8}" destId="{694E2175-6C6E-4932-8003-B3A98577ABF4}" srcOrd="0" destOrd="0" presId="urn:microsoft.com/office/officeart/2005/8/layout/hList7"/>
    <dgm:cxn modelId="{4F5F85AC-6540-4185-8CE2-9EA72CE40E60}" type="presParOf" srcId="{694E2175-6C6E-4932-8003-B3A98577ABF4}" destId="{4E88EBDF-3C53-4F0B-8449-F538316B327E}" srcOrd="0" destOrd="0" presId="urn:microsoft.com/office/officeart/2005/8/layout/hList7"/>
    <dgm:cxn modelId="{7A29E5FF-E3FA-4975-AB51-CA7061CCAB0C}" type="presParOf" srcId="{694E2175-6C6E-4932-8003-B3A98577ABF4}" destId="{1E384C89-6DB7-4F8D-9B7A-775EF9F455F0}" srcOrd="1" destOrd="0" presId="urn:microsoft.com/office/officeart/2005/8/layout/hList7"/>
    <dgm:cxn modelId="{740A0887-E176-44B7-8A65-11060CB51BBA}" type="presParOf" srcId="{694E2175-6C6E-4932-8003-B3A98577ABF4}" destId="{0F15EBA8-7A56-42A2-8470-F943DA7A2206}" srcOrd="2" destOrd="0" presId="urn:microsoft.com/office/officeart/2005/8/layout/hList7"/>
    <dgm:cxn modelId="{F59F0CBE-CA86-431C-9EEC-880975A90AF2}" type="presParOf" srcId="{694E2175-6C6E-4932-8003-B3A98577ABF4}" destId="{3A59EABC-A19A-404A-9CE5-BB5240B9F9FD}" srcOrd="3" destOrd="0" presId="urn:microsoft.com/office/officeart/2005/8/layout/hList7"/>
    <dgm:cxn modelId="{30DB893A-7F51-46B7-BA1F-6267FC11CB3D}" type="presParOf" srcId="{71A8E115-D0D9-42D4-8A07-3DA109BA42B8}" destId="{0DF702C8-85B1-432A-9F7F-81E08527D8A6}" srcOrd="1" destOrd="0" presId="urn:microsoft.com/office/officeart/2005/8/layout/hList7"/>
    <dgm:cxn modelId="{90D6B37F-D0B1-4F75-985E-C4C80CFE39BA}" type="presParOf" srcId="{71A8E115-D0D9-42D4-8A07-3DA109BA42B8}" destId="{7D2BA022-05A4-4300-92AD-999EB8C8B0E8}" srcOrd="2" destOrd="0" presId="urn:microsoft.com/office/officeart/2005/8/layout/hList7"/>
    <dgm:cxn modelId="{43BD5B63-596F-4542-946A-8CB85D8187DD}" type="presParOf" srcId="{7D2BA022-05A4-4300-92AD-999EB8C8B0E8}" destId="{E6AE2B3D-85A7-4118-A5E1-52BBB4762148}" srcOrd="0" destOrd="0" presId="urn:microsoft.com/office/officeart/2005/8/layout/hList7"/>
    <dgm:cxn modelId="{5E35D555-0849-4F5C-8D39-7256C5CB7691}" type="presParOf" srcId="{7D2BA022-05A4-4300-92AD-999EB8C8B0E8}" destId="{7F5ED228-596A-448D-973C-1AB3F0B62C8B}" srcOrd="1" destOrd="0" presId="urn:microsoft.com/office/officeart/2005/8/layout/hList7"/>
    <dgm:cxn modelId="{B52B7829-B520-4142-B9F7-5B110C461D8D}" type="presParOf" srcId="{7D2BA022-05A4-4300-92AD-999EB8C8B0E8}" destId="{063EB141-778D-4F3D-A27B-FBC6AD4987AA}" srcOrd="2" destOrd="0" presId="urn:microsoft.com/office/officeart/2005/8/layout/hList7"/>
    <dgm:cxn modelId="{B70B0189-AE36-4D4D-BD53-EBEF273C5BCC}" type="presParOf" srcId="{7D2BA022-05A4-4300-92AD-999EB8C8B0E8}" destId="{967A7246-4862-46A6-9955-01A8CBC49755}" srcOrd="3" destOrd="0" presId="urn:microsoft.com/office/officeart/2005/8/layout/hList7"/>
    <dgm:cxn modelId="{6571BD26-CDDB-49ED-A8D6-B384853016A3}" type="presParOf" srcId="{71A8E115-D0D9-42D4-8A07-3DA109BA42B8}" destId="{028AA503-0572-4C59-B049-5383992FA080}" srcOrd="3" destOrd="0" presId="urn:microsoft.com/office/officeart/2005/8/layout/hList7"/>
    <dgm:cxn modelId="{76B9DF57-46AD-485C-B6CE-B1CE716C4476}" type="presParOf" srcId="{71A8E115-D0D9-42D4-8A07-3DA109BA42B8}" destId="{C7E2E5E5-A4AB-48FC-884C-C30B8AEE2C33}" srcOrd="4" destOrd="0" presId="urn:microsoft.com/office/officeart/2005/8/layout/hList7"/>
    <dgm:cxn modelId="{AAC38173-6743-4643-B787-4369A4A01B31}" type="presParOf" srcId="{C7E2E5E5-A4AB-48FC-884C-C30B8AEE2C33}" destId="{1BF286A5-0B6D-4DEF-8C3A-86C68DB3D91E}" srcOrd="0" destOrd="0" presId="urn:microsoft.com/office/officeart/2005/8/layout/hList7"/>
    <dgm:cxn modelId="{A03E3BA2-A54E-44A2-BC90-EF5E3598B8E5}" type="presParOf" srcId="{C7E2E5E5-A4AB-48FC-884C-C30B8AEE2C33}" destId="{59526BD6-70E5-4C1E-9D6A-6A9716B7DD17}" srcOrd="1" destOrd="0" presId="urn:microsoft.com/office/officeart/2005/8/layout/hList7"/>
    <dgm:cxn modelId="{C591CE7D-2697-4D89-87DC-EF4AA76240E6}" type="presParOf" srcId="{C7E2E5E5-A4AB-48FC-884C-C30B8AEE2C33}" destId="{361C1A6C-0BA2-4D3C-8D99-CFCB70083C55}" srcOrd="2" destOrd="0" presId="urn:microsoft.com/office/officeart/2005/8/layout/hList7"/>
    <dgm:cxn modelId="{43790AF0-6A2E-4CC8-88D8-6BCDEE54FBBE}" type="presParOf" srcId="{C7E2E5E5-A4AB-48FC-884C-C30B8AEE2C33}" destId="{0ED2F1BB-76F2-4130-9B97-DA9595E3D9B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71E09-1903-4C79-9CBE-2C7B7F386EC8}">
      <dsp:nvSpPr>
        <dsp:cNvPr id="0" name=""/>
        <dsp:cNvSpPr/>
      </dsp:nvSpPr>
      <dsp:spPr>
        <a:xfrm>
          <a:off x="5773" y="2240450"/>
          <a:ext cx="1040007" cy="1040007"/>
        </a:xfrm>
        <a:prstGeom prst="donut">
          <a:avLst>
            <a:gd name="adj" fmla="val 20000"/>
          </a:avLst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6F5A7-9C1F-47DE-A622-F326095907C9}">
      <dsp:nvSpPr>
        <dsp:cNvPr id="0" name=""/>
        <dsp:cNvSpPr/>
      </dsp:nvSpPr>
      <dsp:spPr>
        <a:xfrm rot="19972367">
          <a:off x="66273" y="1111956"/>
          <a:ext cx="2131092" cy="99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/>
            <a:t>研究范围及对象</a:t>
          </a:r>
          <a:endParaRPr lang="zh-CN" altLang="en-US" sz="1800" b="0" kern="1200" dirty="0"/>
        </a:p>
      </dsp:txBody>
      <dsp:txXfrm>
        <a:off x="66273" y="1111956"/>
        <a:ext cx="2131092" cy="993744"/>
      </dsp:txXfrm>
    </dsp:sp>
    <dsp:sp modelId="{3A961B5C-92A1-43BB-9767-101BCFB2434A}">
      <dsp:nvSpPr>
        <dsp:cNvPr id="0" name=""/>
        <dsp:cNvSpPr/>
      </dsp:nvSpPr>
      <dsp:spPr>
        <a:xfrm>
          <a:off x="1206649" y="2490538"/>
          <a:ext cx="539829" cy="539829"/>
        </a:xfrm>
        <a:prstGeom prst="ellipse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B16D7-6C36-4173-BBBC-C8A49A3CCDA7}">
      <dsp:nvSpPr>
        <dsp:cNvPr id="0" name=""/>
        <dsp:cNvSpPr/>
      </dsp:nvSpPr>
      <dsp:spPr>
        <a:xfrm rot="19868284">
          <a:off x="472988" y="3444351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dirty="0" smtClean="0"/>
            <a:t>2017.11</a:t>
          </a:r>
          <a:r>
            <a:rPr lang="zh-CN" altLang="en-US" sz="1400" b="0" kern="1200" dirty="0" smtClean="0"/>
            <a:t>至</a:t>
          </a:r>
          <a:r>
            <a:rPr lang="en-US" altLang="zh-CN" sz="1400" b="0" kern="1200" dirty="0" smtClean="0"/>
            <a:t>2018.05</a:t>
          </a:r>
          <a:endParaRPr lang="zh-CN" altLang="en-US" sz="1400" b="0" kern="1200" dirty="0"/>
        </a:p>
      </dsp:txBody>
      <dsp:txXfrm>
        <a:off x="472988" y="3444351"/>
        <a:ext cx="1118371" cy="539236"/>
      </dsp:txXfrm>
    </dsp:sp>
    <dsp:sp modelId="{C4E73913-679A-45B4-AA14-8F63FBB23B63}">
      <dsp:nvSpPr>
        <dsp:cNvPr id="0" name=""/>
        <dsp:cNvSpPr/>
      </dsp:nvSpPr>
      <dsp:spPr>
        <a:xfrm rot="17700000">
          <a:off x="1530040" y="1739774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85611-0C54-4043-B875-D45A953C7446}">
      <dsp:nvSpPr>
        <dsp:cNvPr id="0" name=""/>
        <dsp:cNvSpPr/>
      </dsp:nvSpPr>
      <dsp:spPr>
        <a:xfrm>
          <a:off x="1863374" y="2490538"/>
          <a:ext cx="539829" cy="539829"/>
        </a:xfrm>
        <a:prstGeom prst="ellipse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E9382-2BBC-40F1-9426-59ED15154EA5}">
      <dsp:nvSpPr>
        <dsp:cNvPr id="0" name=""/>
        <dsp:cNvSpPr/>
      </dsp:nvSpPr>
      <dsp:spPr>
        <a:xfrm rot="19868284">
          <a:off x="1337170" y="3444351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每月运营</a:t>
          </a:r>
          <a:endParaRPr lang="zh-CN" altLang="en-US" sz="1400" b="0" kern="1200" dirty="0"/>
        </a:p>
      </dsp:txBody>
      <dsp:txXfrm>
        <a:off x="1337170" y="3444351"/>
        <a:ext cx="1118371" cy="539236"/>
      </dsp:txXfrm>
    </dsp:sp>
    <dsp:sp modelId="{FE72CC83-F28C-4AC5-96CD-9622C9065B2D}">
      <dsp:nvSpPr>
        <dsp:cNvPr id="0" name=""/>
        <dsp:cNvSpPr/>
      </dsp:nvSpPr>
      <dsp:spPr>
        <a:xfrm rot="17700000">
          <a:off x="2148124" y="1739774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D8C68-186E-4EB8-AF86-D33CA1A8FAE8}">
      <dsp:nvSpPr>
        <dsp:cNvPr id="0" name=""/>
        <dsp:cNvSpPr/>
      </dsp:nvSpPr>
      <dsp:spPr>
        <a:xfrm>
          <a:off x="2679727" y="2240450"/>
          <a:ext cx="1040007" cy="1040007"/>
        </a:xfrm>
        <a:prstGeom prst="donut">
          <a:avLst>
            <a:gd name="adj" fmla="val 20000"/>
          </a:avLst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78674-AF05-45E1-B9B2-219967046091}">
      <dsp:nvSpPr>
        <dsp:cNvPr id="0" name=""/>
        <dsp:cNvSpPr/>
      </dsp:nvSpPr>
      <dsp:spPr>
        <a:xfrm rot="19972367">
          <a:off x="2783988" y="1111956"/>
          <a:ext cx="2131092" cy="99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/>
            <a:t>指标设置</a:t>
          </a:r>
          <a:endParaRPr lang="zh-CN" altLang="en-US" sz="1800" b="0" kern="1200" dirty="0"/>
        </a:p>
      </dsp:txBody>
      <dsp:txXfrm>
        <a:off x="2783988" y="1111956"/>
        <a:ext cx="2131092" cy="993744"/>
      </dsp:txXfrm>
    </dsp:sp>
    <dsp:sp modelId="{621FF53F-C9FA-4E7A-B43D-422376B74887}">
      <dsp:nvSpPr>
        <dsp:cNvPr id="0" name=""/>
        <dsp:cNvSpPr/>
      </dsp:nvSpPr>
      <dsp:spPr>
        <a:xfrm>
          <a:off x="3880593" y="2490538"/>
          <a:ext cx="539829" cy="539829"/>
        </a:xfrm>
        <a:prstGeom prst="ellipse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68BE4-E6B8-488F-8BF1-0E9ABE9A98E2}">
      <dsp:nvSpPr>
        <dsp:cNvPr id="0" name=""/>
        <dsp:cNvSpPr/>
      </dsp:nvSpPr>
      <dsp:spPr>
        <a:xfrm rot="19868284">
          <a:off x="3241238" y="3444351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生产力</a:t>
          </a:r>
          <a:endParaRPr lang="zh-CN" altLang="en-US" sz="1400" b="0" kern="1200" dirty="0"/>
        </a:p>
      </dsp:txBody>
      <dsp:txXfrm>
        <a:off x="3241238" y="3444351"/>
        <a:ext cx="1118371" cy="539236"/>
      </dsp:txXfrm>
    </dsp:sp>
    <dsp:sp modelId="{6284DB45-4389-4351-B190-768BB18AFCFD}">
      <dsp:nvSpPr>
        <dsp:cNvPr id="0" name=""/>
        <dsp:cNvSpPr/>
      </dsp:nvSpPr>
      <dsp:spPr>
        <a:xfrm rot="17700000">
          <a:off x="4229745" y="1739774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33086-ED3D-46C9-A8DE-C021BE94FD3A}">
      <dsp:nvSpPr>
        <dsp:cNvPr id="0" name=""/>
        <dsp:cNvSpPr/>
      </dsp:nvSpPr>
      <dsp:spPr>
        <a:xfrm>
          <a:off x="4537318" y="2490538"/>
          <a:ext cx="539829" cy="539829"/>
        </a:xfrm>
        <a:prstGeom prst="ellipse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BAE97-CEAE-4A55-AFFE-51BAB4FB0FFE}">
      <dsp:nvSpPr>
        <dsp:cNvPr id="0" name=""/>
        <dsp:cNvSpPr/>
      </dsp:nvSpPr>
      <dsp:spPr>
        <a:xfrm rot="19868284">
          <a:off x="3841392" y="3444351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热度</a:t>
          </a:r>
          <a:endParaRPr lang="zh-CN" altLang="en-US" sz="1400" b="0" kern="1200" dirty="0"/>
        </a:p>
      </dsp:txBody>
      <dsp:txXfrm>
        <a:off x="3841392" y="3444351"/>
        <a:ext cx="1118371" cy="539236"/>
      </dsp:txXfrm>
    </dsp:sp>
    <dsp:sp modelId="{BC6BA219-BBA7-42ED-90B2-13C4F5ACB116}">
      <dsp:nvSpPr>
        <dsp:cNvPr id="0" name=""/>
        <dsp:cNvSpPr/>
      </dsp:nvSpPr>
      <dsp:spPr>
        <a:xfrm rot="17700000">
          <a:off x="4847829" y="1739774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87F66-1FFC-44D6-8F9B-EED8C4128A6E}">
      <dsp:nvSpPr>
        <dsp:cNvPr id="0" name=""/>
        <dsp:cNvSpPr/>
      </dsp:nvSpPr>
      <dsp:spPr>
        <a:xfrm>
          <a:off x="5194042" y="2490538"/>
          <a:ext cx="539829" cy="539829"/>
        </a:xfrm>
        <a:prstGeom prst="ellipse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DCEEB-67BB-4A64-B78E-EEA14569376D}">
      <dsp:nvSpPr>
        <dsp:cNvPr id="0" name=""/>
        <dsp:cNvSpPr/>
      </dsp:nvSpPr>
      <dsp:spPr>
        <a:xfrm rot="19868284">
          <a:off x="4554698" y="3444351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未来影响</a:t>
          </a:r>
          <a:endParaRPr lang="zh-CN" altLang="en-US" sz="1400" b="0" kern="1200" dirty="0"/>
        </a:p>
      </dsp:txBody>
      <dsp:txXfrm>
        <a:off x="4554698" y="3444351"/>
        <a:ext cx="1118371" cy="539236"/>
      </dsp:txXfrm>
    </dsp:sp>
    <dsp:sp modelId="{0205E434-FECA-4127-B882-7B4CB332150C}">
      <dsp:nvSpPr>
        <dsp:cNvPr id="0" name=""/>
        <dsp:cNvSpPr/>
      </dsp:nvSpPr>
      <dsp:spPr>
        <a:xfrm rot="17700000">
          <a:off x="5465912" y="1739774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F6E85-90DE-44CB-8843-DA149436B106}">
      <dsp:nvSpPr>
        <dsp:cNvPr id="0" name=""/>
        <dsp:cNvSpPr/>
      </dsp:nvSpPr>
      <dsp:spPr>
        <a:xfrm>
          <a:off x="5997516" y="2240450"/>
          <a:ext cx="1040007" cy="1040007"/>
        </a:xfrm>
        <a:prstGeom prst="donut">
          <a:avLst>
            <a:gd name="adj" fmla="val 20000"/>
          </a:avLst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74223-A337-4990-99B0-EC7FFA041715}">
      <dsp:nvSpPr>
        <dsp:cNvPr id="0" name=""/>
        <dsp:cNvSpPr/>
      </dsp:nvSpPr>
      <dsp:spPr>
        <a:xfrm rot="19972367">
          <a:off x="6101776" y="1111956"/>
          <a:ext cx="2131092" cy="99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/>
            <a:t>权重安排</a:t>
          </a:r>
          <a:endParaRPr lang="zh-CN" altLang="en-US" sz="1800" b="0" kern="1200" dirty="0"/>
        </a:p>
      </dsp:txBody>
      <dsp:txXfrm>
        <a:off x="6101776" y="1111956"/>
        <a:ext cx="2131092" cy="993744"/>
      </dsp:txXfrm>
    </dsp:sp>
    <dsp:sp modelId="{CE817D1A-75BE-4F3D-B20F-F61AC06BD5BB}">
      <dsp:nvSpPr>
        <dsp:cNvPr id="0" name=""/>
        <dsp:cNvSpPr/>
      </dsp:nvSpPr>
      <dsp:spPr>
        <a:xfrm>
          <a:off x="7198382" y="2490538"/>
          <a:ext cx="539829" cy="539829"/>
        </a:xfrm>
        <a:prstGeom prst="ellipse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34D16-B4C9-4C53-83B7-D992A03EABEF}">
      <dsp:nvSpPr>
        <dsp:cNvPr id="0" name=""/>
        <dsp:cNvSpPr/>
      </dsp:nvSpPr>
      <dsp:spPr>
        <a:xfrm rot="19868284">
          <a:off x="6577888" y="3444351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同一二级体系下视频和频道权重相同</a:t>
          </a:r>
          <a:endParaRPr lang="zh-CN" altLang="en-US" sz="1400" b="0" kern="1200" dirty="0"/>
        </a:p>
      </dsp:txBody>
      <dsp:txXfrm>
        <a:off x="6577888" y="3444351"/>
        <a:ext cx="1118371" cy="539236"/>
      </dsp:txXfrm>
    </dsp:sp>
    <dsp:sp modelId="{4AB0685E-2857-49D9-BB2E-33AFA935FF2B}">
      <dsp:nvSpPr>
        <dsp:cNvPr id="0" name=""/>
        <dsp:cNvSpPr/>
      </dsp:nvSpPr>
      <dsp:spPr>
        <a:xfrm rot="17700000">
          <a:off x="7547534" y="1739774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C2361-D8DB-470A-90A8-336EA9BD2DDC}">
      <dsp:nvSpPr>
        <dsp:cNvPr id="0" name=""/>
        <dsp:cNvSpPr/>
      </dsp:nvSpPr>
      <dsp:spPr>
        <a:xfrm>
          <a:off x="7855106" y="2490538"/>
          <a:ext cx="539829" cy="539829"/>
        </a:xfrm>
        <a:prstGeom prst="ellipse">
          <a:avLst/>
        </a:prstGeom>
        <a:solidFill>
          <a:schemeClr val="bg1">
            <a:lumMod val="6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6F45B-2419-49D5-BB51-7B6247DCB423}">
      <dsp:nvSpPr>
        <dsp:cNvPr id="0" name=""/>
        <dsp:cNvSpPr/>
      </dsp:nvSpPr>
      <dsp:spPr>
        <a:xfrm rot="19868284">
          <a:off x="7611750" y="3444351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注重互动力</a:t>
          </a:r>
          <a:endParaRPr lang="zh-CN" altLang="en-US" sz="1400" b="0" kern="1200" dirty="0"/>
        </a:p>
      </dsp:txBody>
      <dsp:txXfrm>
        <a:off x="7611750" y="3444351"/>
        <a:ext cx="1118371" cy="539236"/>
      </dsp:txXfrm>
    </dsp:sp>
    <dsp:sp modelId="{C52DD449-3538-447D-9A05-2834A557561E}">
      <dsp:nvSpPr>
        <dsp:cNvPr id="0" name=""/>
        <dsp:cNvSpPr/>
      </dsp:nvSpPr>
      <dsp:spPr>
        <a:xfrm rot="17700000">
          <a:off x="8165617" y="1739774"/>
          <a:ext cx="1118371" cy="53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5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7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3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9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4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0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9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4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654800"/>
            <a:ext cx="10795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0795000" y="6569355"/>
            <a:ext cx="857000" cy="339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5"/>
          <p:cNvSpPr txBox="1"/>
          <p:nvPr userDrawn="1"/>
        </p:nvSpPr>
        <p:spPr>
          <a:xfrm>
            <a:off x="10999637" y="6585397"/>
            <a:ext cx="454433" cy="28467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bg1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bg1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bg1"/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49301" y="399245"/>
            <a:ext cx="101599" cy="6053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99245"/>
            <a:ext cx="643944" cy="605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652000" y="6654800"/>
            <a:ext cx="539998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4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  <a:pPr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41568" y="3256292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USvideos</a:t>
            </a:r>
            <a:endParaRPr lang="zh-CN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09264" y="3241483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</a:rPr>
              <a:t>每月运营</a:t>
            </a:r>
          </a:p>
        </p:txBody>
      </p:sp>
      <p:grpSp>
        <p:nvGrpSpPr>
          <p:cNvPr id="25" name="组合 4"/>
          <p:cNvGrpSpPr>
            <a:grpSpLocks/>
          </p:cNvGrpSpPr>
          <p:nvPr/>
        </p:nvGrpSpPr>
        <p:grpSpPr bwMode="auto">
          <a:xfrm>
            <a:off x="2014614" y="2366128"/>
            <a:ext cx="2170887" cy="871522"/>
            <a:chOff x="69334" y="1262769"/>
            <a:chExt cx="3067201" cy="882983"/>
          </a:xfrm>
        </p:grpSpPr>
        <p:sp>
          <p:nvSpPr>
            <p:cNvPr id="28" name="流程图: 手动输入 27"/>
            <p:cNvSpPr/>
            <p:nvPr/>
          </p:nvSpPr>
          <p:spPr>
            <a:xfrm rot="21376731" flipV="1">
              <a:off x="300450" y="1604162"/>
              <a:ext cx="2771207" cy="541590"/>
            </a:xfrm>
            <a:prstGeom prst="flowChartManualInput">
              <a:avLst/>
            </a:prstGeom>
            <a:solidFill>
              <a:srgbClr val="404040">
                <a:alpha val="5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9" name="流程图: 手动输入 28"/>
            <p:cNvSpPr/>
            <p:nvPr/>
          </p:nvSpPr>
          <p:spPr>
            <a:xfrm rot="21043942" flipV="1">
              <a:off x="69334" y="1262769"/>
              <a:ext cx="3067201" cy="79376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14"/>
                <a:gd name="connsiteY0" fmla="*/ 2000 h 10000"/>
                <a:gd name="connsiteX1" fmla="*/ 10000 w 10014"/>
                <a:gd name="connsiteY1" fmla="*/ 0 h 10000"/>
                <a:gd name="connsiteX2" fmla="*/ 10014 w 10014"/>
                <a:gd name="connsiteY2" fmla="*/ 9489 h 10000"/>
                <a:gd name="connsiteX3" fmla="*/ 0 w 10014"/>
                <a:gd name="connsiteY3" fmla="*/ 10000 h 10000"/>
                <a:gd name="connsiteX4" fmla="*/ 0 w 10014"/>
                <a:gd name="connsiteY4" fmla="*/ 2000 h 10000"/>
                <a:gd name="connsiteX0" fmla="*/ 0 w 10014"/>
                <a:gd name="connsiteY0" fmla="*/ 2000 h 10201"/>
                <a:gd name="connsiteX1" fmla="*/ 10000 w 10014"/>
                <a:gd name="connsiteY1" fmla="*/ 0 h 10201"/>
                <a:gd name="connsiteX2" fmla="*/ 10014 w 10014"/>
                <a:gd name="connsiteY2" fmla="*/ 9489 h 10201"/>
                <a:gd name="connsiteX3" fmla="*/ 43 w 10014"/>
                <a:gd name="connsiteY3" fmla="*/ 10201 h 10201"/>
                <a:gd name="connsiteX4" fmla="*/ 0 w 10014"/>
                <a:gd name="connsiteY4" fmla="*/ 2000 h 1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4" h="10201">
                  <a:moveTo>
                    <a:pt x="0" y="2000"/>
                  </a:moveTo>
                  <a:lnTo>
                    <a:pt x="10000" y="0"/>
                  </a:lnTo>
                  <a:cubicBezTo>
                    <a:pt x="10005" y="3163"/>
                    <a:pt x="10009" y="6326"/>
                    <a:pt x="10014" y="9489"/>
                  </a:cubicBezTo>
                  <a:lnTo>
                    <a:pt x="43" y="10201"/>
                  </a:lnTo>
                  <a:cubicBezTo>
                    <a:pt x="29" y="7467"/>
                    <a:pt x="14" y="4734"/>
                    <a:pt x="0" y="2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sp>
        <p:nvSpPr>
          <p:cNvPr id="30" name="TextBox 7"/>
          <p:cNvSpPr txBox="1">
            <a:spLocks noChangeArrowheads="1"/>
          </p:cNvSpPr>
          <p:nvPr/>
        </p:nvSpPr>
        <p:spPr bwMode="auto">
          <a:xfrm rot="21120000">
            <a:off x="2245327" y="2423028"/>
            <a:ext cx="2921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spc="100" dirty="0" smtClean="0">
                <a:solidFill>
                  <a:schemeClr val="accent1"/>
                </a:solidFill>
                <a:latin typeface="Impact" pitchFamily="34" charset="0"/>
              </a:rPr>
              <a:t>2020.07.19 </a:t>
            </a:r>
            <a:endParaRPr lang="zh-CN" altLang="en-US" sz="2400" spc="100" dirty="0">
              <a:solidFill>
                <a:schemeClr val="accent1"/>
              </a:solidFill>
              <a:latin typeface="Impact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38855" y="4318405"/>
            <a:ext cx="153920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Speaker : </a:t>
            </a:r>
            <a:r>
              <a:rPr lang="zh-CN" altLang="en-US" sz="1400" dirty="0">
                <a:solidFill>
                  <a:schemeClr val="bg1"/>
                </a:solidFill>
              </a:rPr>
              <a:t>周栩睿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138855" y="4290118"/>
            <a:ext cx="40885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[寄生兽纯音]Ken Arai - NEXT TO YOU_自定义转码_纯音频输出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27384" y="70380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3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42428737"/>
              </p:ext>
            </p:extLst>
          </p:nvPr>
        </p:nvGraphicFramePr>
        <p:xfrm>
          <a:off x="891012" y="1957388"/>
          <a:ext cx="10495704" cy="344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332044" y="308013"/>
            <a:ext cx="100859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热度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25965" y="77881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月观看数、月喜欢数和月评论数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56723826"/>
              </p:ext>
            </p:extLst>
          </p:nvPr>
        </p:nvGraphicFramePr>
        <p:xfrm>
          <a:off x="2032000" y="1394625"/>
          <a:ext cx="8128000" cy="454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1325965" y="7788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月有效互动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32044" y="308013"/>
            <a:ext cx="100859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热度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32044" y="419773"/>
            <a:ext cx="183253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未来影响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2"/>
          <a:stretch/>
        </p:blipFill>
        <p:spPr>
          <a:xfrm>
            <a:off x="435984" y="2205785"/>
            <a:ext cx="11359776" cy="302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52047" y="1427642"/>
            <a:ext cx="1289667" cy="1289667"/>
            <a:chOff x="4840168" y="3971584"/>
            <a:chExt cx="522572" cy="522572"/>
          </a:xfrm>
        </p:grpSpPr>
        <p:sp>
          <p:nvSpPr>
            <p:cNvPr id="31" name="椭圆 30"/>
            <p:cNvSpPr/>
            <p:nvPr/>
          </p:nvSpPr>
          <p:spPr>
            <a:xfrm>
              <a:off x="4840168" y="3971584"/>
              <a:ext cx="522572" cy="52257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33" name="Freeform 108"/>
              <p:cNvSpPr>
                <a:spLocks/>
              </p:cNvSpPr>
              <p:nvPr/>
            </p:nvSpPr>
            <p:spPr bwMode="auto">
              <a:xfrm flipH="1">
                <a:off x="731016" y="2089492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3030"/>
                <a:ext cx="51923" cy="51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1261"/>
                <a:ext cx="51923" cy="526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10" name="文本框 8"/>
          <p:cNvSpPr txBox="1"/>
          <p:nvPr/>
        </p:nvSpPr>
        <p:spPr>
          <a:xfrm>
            <a:off x="4215327" y="3236559"/>
            <a:ext cx="3761347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研究发现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8568" y="2777519"/>
            <a:ext cx="2974864" cy="461661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PART  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536240" y="4023475"/>
            <a:ext cx="311952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1311724" y="419207"/>
            <a:ext cx="265647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指标计算结果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9" b="11633"/>
          <a:stretch/>
        </p:blipFill>
        <p:spPr>
          <a:xfrm>
            <a:off x="468682" y="2021840"/>
            <a:ext cx="11106371" cy="2509520"/>
          </a:xfrm>
          <a:prstGeom prst="rect">
            <a:avLst/>
          </a:prstGeom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311724" y="5292557"/>
            <a:ext cx="9126693" cy="5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  <a:sym typeface="微软雅黑" pitchFamily="34" charset="-122"/>
              </a:rPr>
              <a:t>最后指数显示：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  <a:sym typeface="微软雅黑" pitchFamily="34" charset="-122"/>
              </a:rPr>
              <a:t>17-12&gt;18-01&gt;18-05&gt;17-11&gt;18-03&gt;18-02&gt;18-04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5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89382249"/>
              </p:ext>
            </p:extLst>
          </p:nvPr>
        </p:nvGraphicFramePr>
        <p:xfrm>
          <a:off x="1531035" y="1616463"/>
          <a:ext cx="9129931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2"/>
          <p:cNvSpPr txBox="1"/>
          <p:nvPr/>
        </p:nvSpPr>
        <p:spPr>
          <a:xfrm>
            <a:off x="2365401" y="3840300"/>
            <a:ext cx="132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下滑趋势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62019" y="4246087"/>
            <a:ext cx="2326913" cy="125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solidFill>
                  <a:schemeClr val="bg1"/>
                </a:solidFill>
                <a:sym typeface="微软雅黑" pitchFamily="34" charset="-122"/>
              </a:rPr>
              <a:t>上榜视频频道数量呈现逐渐减少的趋势。再</a:t>
            </a:r>
            <a:r>
              <a:rPr lang="zh-CN" altLang="en-US" sz="1100" dirty="0">
                <a:solidFill>
                  <a:schemeClr val="bg1"/>
                </a:solidFill>
                <a:sym typeface="微软雅黑" pitchFamily="34" charset="-122"/>
              </a:rPr>
              <a:t>结合</a:t>
            </a:r>
            <a:r>
              <a:rPr lang="zh-CN" altLang="en-US" sz="1100" dirty="0" smtClean="0">
                <a:solidFill>
                  <a:schemeClr val="bg1"/>
                </a:solidFill>
                <a:sym typeface="微软雅黑" pitchFamily="34" charset="-122"/>
              </a:rPr>
              <a:t>未来影响部分可以得出预测结果：未来上榜数减少的原因为每月生产的视频上榜数量减少，而上榜的减少，可能因为视频的质量降低也可能因为上榜标准升高。</a:t>
            </a:r>
            <a:endParaRPr lang="en-US" altLang="zh-CN" sz="1100" dirty="0" smtClean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9" name="TextBox 42"/>
          <p:cNvSpPr txBox="1"/>
          <p:nvPr/>
        </p:nvSpPr>
        <p:spPr>
          <a:xfrm>
            <a:off x="5435926" y="3840300"/>
            <a:ext cx="132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数据缺陷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932544" y="4246087"/>
            <a:ext cx="2326913" cy="132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/>
                </a:solidFill>
                <a:sym typeface="微软雅黑" pitchFamily="34" charset="-122"/>
              </a:rPr>
              <a:t>在月上榜天数占月份总天数比的指标中，</a:t>
            </a:r>
            <a:r>
              <a:rPr lang="en-US" altLang="zh-CN" sz="1400" dirty="0" smtClean="0">
                <a:solidFill>
                  <a:schemeClr val="bg1"/>
                </a:solidFill>
                <a:sym typeface="微软雅黑" pitchFamily="34" charset="-122"/>
              </a:rPr>
              <a:t>2017-11</a:t>
            </a:r>
            <a:r>
              <a:rPr lang="zh-CN" altLang="en-US" sz="1400" dirty="0" smtClean="0">
                <a:solidFill>
                  <a:schemeClr val="bg1"/>
                </a:solidFill>
                <a:sym typeface="微软雅黑" pitchFamily="34" charset="-122"/>
              </a:rPr>
              <a:t>月的数据相比其他月份差距大于</a:t>
            </a:r>
            <a:r>
              <a:rPr lang="en-US" altLang="zh-CN" sz="1400" dirty="0" smtClean="0">
                <a:solidFill>
                  <a:schemeClr val="bg1"/>
                </a:solidFill>
                <a:sym typeface="微软雅黑" pitchFamily="34" charset="-122"/>
              </a:rPr>
              <a:t>30%</a:t>
            </a:r>
            <a:r>
              <a:rPr lang="zh-CN" altLang="en-US" sz="1400" dirty="0" smtClean="0">
                <a:solidFill>
                  <a:schemeClr val="bg1"/>
                </a:solidFill>
                <a:sym typeface="微软雅黑" pitchFamily="34" charset="-122"/>
              </a:rPr>
              <a:t>，因此判断该月份数据可能缺失</a:t>
            </a:r>
            <a:endParaRPr lang="zh-CN" altLang="en-US" sz="14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11" name="TextBox 42"/>
          <p:cNvSpPr txBox="1"/>
          <p:nvPr/>
        </p:nvSpPr>
        <p:spPr>
          <a:xfrm>
            <a:off x="8506451" y="3840300"/>
            <a:ext cx="132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有效互动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003069" y="4246087"/>
            <a:ext cx="2326913" cy="10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14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bg1"/>
                </a:solidFill>
                <a:sym typeface="微软雅黑" pitchFamily="34" charset="-122"/>
              </a:rPr>
              <a:t>在有效互动指标的数据图中可以看出，有效互动所占比重较低，所以视频的传播效果可能未必非常好。</a:t>
            </a:r>
            <a:endParaRPr lang="zh-CN" altLang="en-US" sz="14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332044" y="399453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研究发现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326398" y="4519213"/>
            <a:ext cx="153920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/>
              <a:t>Speaker : </a:t>
            </a:r>
            <a:r>
              <a:rPr lang="zh-CN" altLang="en-US" dirty="0"/>
              <a:t>周栩睿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82739" y="1977579"/>
            <a:ext cx="4626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END</a:t>
            </a:r>
            <a:endParaRPr lang="zh-CN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0381" y="3079119"/>
            <a:ext cx="663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</a:rPr>
              <a:t>THANK YOU FOR WATCHING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-1893" r="7554" b="-4085"/>
          <a:stretch/>
        </p:blipFill>
        <p:spPr>
          <a:xfrm flipH="1">
            <a:off x="4078331" y="33342"/>
            <a:ext cx="4086855" cy="3286123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8" name="矩形 47"/>
          <p:cNvSpPr/>
          <p:nvPr/>
        </p:nvSpPr>
        <p:spPr>
          <a:xfrm>
            <a:off x="1847896" y="4595558"/>
            <a:ext cx="8496208" cy="1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65"/>
          <p:cNvSpPr txBox="1"/>
          <p:nvPr/>
        </p:nvSpPr>
        <p:spPr>
          <a:xfrm>
            <a:off x="2528238" y="5278655"/>
            <a:ext cx="164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指标权重体系</a:t>
            </a:r>
          </a:p>
        </p:txBody>
      </p:sp>
      <p:sp>
        <p:nvSpPr>
          <p:cNvPr id="53" name="TextBox 66"/>
          <p:cNvSpPr txBox="1"/>
          <p:nvPr/>
        </p:nvSpPr>
        <p:spPr>
          <a:xfrm>
            <a:off x="5397152" y="52786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指标计算结果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959286" y="4212302"/>
            <a:ext cx="784512" cy="784512"/>
            <a:chOff x="6501056" y="2921024"/>
            <a:chExt cx="696763" cy="696763"/>
          </a:xfrm>
          <a:solidFill>
            <a:schemeClr val="accent1"/>
          </a:solidFill>
        </p:grpSpPr>
        <p:sp>
          <p:nvSpPr>
            <p:cNvPr id="60" name="椭圆 59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grpFill/>
          </p:grpSpPr>
          <p:sp>
            <p:nvSpPr>
              <p:cNvPr id="62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63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6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65" name="TextBox 67"/>
          <p:cNvSpPr txBox="1"/>
          <p:nvPr/>
        </p:nvSpPr>
        <p:spPr>
          <a:xfrm>
            <a:off x="8432777" y="5278655"/>
            <a:ext cx="115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研究发现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777286" y="4212302"/>
            <a:ext cx="784512" cy="784512"/>
            <a:chOff x="6494501" y="4230044"/>
            <a:chExt cx="696763" cy="696763"/>
          </a:xfrm>
          <a:solidFill>
            <a:schemeClr val="accent1"/>
          </a:solidFill>
        </p:grpSpPr>
        <p:sp>
          <p:nvSpPr>
            <p:cNvPr id="67" name="椭圆 66"/>
            <p:cNvSpPr/>
            <p:nvPr/>
          </p:nvSpPr>
          <p:spPr>
            <a:xfrm>
              <a:off x="6494501" y="4230044"/>
              <a:ext cx="696763" cy="696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68" name="任意多边形 67"/>
            <p:cNvSpPr>
              <a:spLocks/>
            </p:cNvSpPr>
            <p:nvPr/>
          </p:nvSpPr>
          <p:spPr bwMode="auto">
            <a:xfrm>
              <a:off x="6609467" y="4389660"/>
              <a:ext cx="488930" cy="374848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1" name="TextBox 59"/>
          <p:cNvSpPr txBox="1">
            <a:spLocks noChangeArrowheads="1"/>
          </p:cNvSpPr>
          <p:nvPr/>
        </p:nvSpPr>
        <p:spPr bwMode="auto">
          <a:xfrm flipH="1">
            <a:off x="4439816" y="2764031"/>
            <a:ext cx="3312368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defRPr/>
            </a:pPr>
            <a:r>
              <a:rPr lang="zh-CN" alt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95286" y="4212302"/>
            <a:ext cx="784512" cy="784512"/>
            <a:chOff x="9010064" y="4068135"/>
            <a:chExt cx="784512" cy="784512"/>
          </a:xfrm>
          <a:solidFill>
            <a:schemeClr val="accent1"/>
          </a:solidFill>
        </p:grpSpPr>
        <p:sp>
          <p:nvSpPr>
            <p:cNvPr id="83" name="椭圆 82"/>
            <p:cNvSpPr/>
            <p:nvPr/>
          </p:nvSpPr>
          <p:spPr>
            <a:xfrm>
              <a:off x="9010064" y="4068135"/>
              <a:ext cx="784512" cy="784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222222" y="4228885"/>
              <a:ext cx="360197" cy="463013"/>
              <a:chOff x="9222222" y="4228885"/>
              <a:chExt cx="360197" cy="463013"/>
            </a:xfrm>
            <a:grpFill/>
          </p:grpSpPr>
          <p:sp>
            <p:nvSpPr>
              <p:cNvPr id="85" name="Freeform 109"/>
              <p:cNvSpPr>
                <a:spLocks noEditPoints="1"/>
              </p:cNvSpPr>
              <p:nvPr/>
            </p:nvSpPr>
            <p:spPr bwMode="auto">
              <a:xfrm flipH="1">
                <a:off x="9222222" y="4228885"/>
                <a:ext cx="360197" cy="463013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6" name="任意多边形 85"/>
              <p:cNvSpPr>
                <a:spLocks noChangeArrowheads="1"/>
              </p:cNvSpPr>
              <p:nvPr/>
            </p:nvSpPr>
            <p:spPr bwMode="auto">
              <a:xfrm flipH="1">
                <a:off x="9222222" y="4490367"/>
                <a:ext cx="51067" cy="201731"/>
              </a:xfrm>
              <a:custGeom>
                <a:avLst/>
                <a:gdLst>
                  <a:gd name="connsiteX0" fmla="*/ 51067 w 51067"/>
                  <a:gd name="connsiteY0" fmla="*/ 149783 h 201731"/>
                  <a:gd name="connsiteX1" fmla="*/ 0 w 51067"/>
                  <a:gd name="connsiteY1" fmla="*/ 149783 h 201731"/>
                  <a:gd name="connsiteX2" fmla="*/ 0 w 51067"/>
                  <a:gd name="connsiteY2" fmla="*/ 201731 h 201731"/>
                  <a:gd name="connsiteX3" fmla="*/ 25533 w 51067"/>
                  <a:gd name="connsiteY3" fmla="*/ 201731 h 201731"/>
                  <a:gd name="connsiteX4" fmla="*/ 51067 w 51067"/>
                  <a:gd name="connsiteY4" fmla="*/ 175657 h 201731"/>
                  <a:gd name="connsiteX5" fmla="*/ 51067 w 51067"/>
                  <a:gd name="connsiteY5" fmla="*/ 149783 h 201731"/>
                  <a:gd name="connsiteX6" fmla="*/ 51067 w 51067"/>
                  <a:gd name="connsiteY6" fmla="*/ 74552 h 201731"/>
                  <a:gd name="connsiteX7" fmla="*/ 0 w 51067"/>
                  <a:gd name="connsiteY7" fmla="*/ 74552 h 201731"/>
                  <a:gd name="connsiteX8" fmla="*/ 0 w 51067"/>
                  <a:gd name="connsiteY8" fmla="*/ 126300 h 201731"/>
                  <a:gd name="connsiteX9" fmla="*/ 51067 w 51067"/>
                  <a:gd name="connsiteY9" fmla="*/ 126300 h 201731"/>
                  <a:gd name="connsiteX10" fmla="*/ 51067 w 51067"/>
                  <a:gd name="connsiteY10" fmla="*/ 0 h 201731"/>
                  <a:gd name="connsiteX11" fmla="*/ 0 w 51067"/>
                  <a:gd name="connsiteY11" fmla="*/ 0 h 201731"/>
                  <a:gd name="connsiteX12" fmla="*/ 0 w 51067"/>
                  <a:gd name="connsiteY12" fmla="*/ 51069 h 201731"/>
                  <a:gd name="connsiteX13" fmla="*/ 51067 w 51067"/>
                  <a:gd name="connsiteY13" fmla="*/ 51069 h 20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067" h="201731">
                    <a:moveTo>
                      <a:pt x="51067" y="149783"/>
                    </a:moveTo>
                    <a:cubicBezTo>
                      <a:pt x="0" y="149783"/>
                      <a:pt x="0" y="149783"/>
                      <a:pt x="0" y="149783"/>
                    </a:cubicBezTo>
                    <a:lnTo>
                      <a:pt x="0" y="201731"/>
                    </a:lnTo>
                    <a:cubicBezTo>
                      <a:pt x="25533" y="201731"/>
                      <a:pt x="25533" y="201731"/>
                      <a:pt x="25533" y="201731"/>
                    </a:cubicBezTo>
                    <a:cubicBezTo>
                      <a:pt x="39896" y="201731"/>
                      <a:pt x="51067" y="190211"/>
                      <a:pt x="51067" y="175657"/>
                    </a:cubicBezTo>
                    <a:cubicBezTo>
                      <a:pt x="51067" y="149783"/>
                      <a:pt x="51067" y="149783"/>
                      <a:pt x="51067" y="149783"/>
                    </a:cubicBezTo>
                    <a:close/>
                    <a:moveTo>
                      <a:pt x="51067" y="74552"/>
                    </a:moveTo>
                    <a:lnTo>
                      <a:pt x="0" y="74552"/>
                    </a:lnTo>
                    <a:lnTo>
                      <a:pt x="0" y="126300"/>
                    </a:lnTo>
                    <a:lnTo>
                      <a:pt x="51067" y="126300"/>
                    </a:lnTo>
                    <a:close/>
                    <a:moveTo>
                      <a:pt x="51067" y="0"/>
                    </a:moveTo>
                    <a:lnTo>
                      <a:pt x="0" y="0"/>
                    </a:lnTo>
                    <a:lnTo>
                      <a:pt x="0" y="51069"/>
                    </a:lnTo>
                    <a:lnTo>
                      <a:pt x="51067" y="510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53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451167" y="1406675"/>
            <a:ext cx="1289666" cy="1289666"/>
            <a:chOff x="6501056" y="2921024"/>
            <a:chExt cx="696763" cy="696763"/>
          </a:xfrm>
        </p:grpSpPr>
        <p:sp>
          <p:nvSpPr>
            <p:cNvPr id="23" name="椭圆 22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26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27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29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0" name="文本框 8"/>
          <p:cNvSpPr txBox="1"/>
          <p:nvPr/>
        </p:nvSpPr>
        <p:spPr>
          <a:xfrm>
            <a:off x="4375263" y="3236559"/>
            <a:ext cx="3441475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指标权重体系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8568" y="2777519"/>
            <a:ext cx="2974864" cy="461661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PART  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4536240" y="4023475"/>
            <a:ext cx="311952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26136997"/>
              </p:ext>
            </p:extLst>
          </p:nvPr>
        </p:nvGraphicFramePr>
        <p:xfrm>
          <a:off x="1868997" y="2126345"/>
          <a:ext cx="9211256" cy="449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" b="3388"/>
          <a:stretch/>
        </p:blipFill>
        <p:spPr>
          <a:xfrm>
            <a:off x="1868997" y="744072"/>
            <a:ext cx="8153819" cy="2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8"/>
          <p:cNvSpPr txBox="1"/>
          <p:nvPr/>
        </p:nvSpPr>
        <p:spPr>
          <a:xfrm>
            <a:off x="4215327" y="3236559"/>
            <a:ext cx="3761347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指标计算结果</a:t>
            </a:r>
            <a:endParaRPr lang="zh-CN" altLang="en-US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8568" y="2777519"/>
            <a:ext cx="2974864" cy="461661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PART 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451167" y="1406675"/>
            <a:ext cx="1289666" cy="1289666"/>
            <a:chOff x="5451167" y="1406675"/>
            <a:chExt cx="1289666" cy="1289666"/>
          </a:xfrm>
        </p:grpSpPr>
        <p:sp>
          <p:nvSpPr>
            <p:cNvPr id="11" name="椭圆 10"/>
            <p:cNvSpPr/>
            <p:nvPr/>
          </p:nvSpPr>
          <p:spPr>
            <a:xfrm>
              <a:off x="5451167" y="1406675"/>
              <a:ext cx="1289666" cy="1289666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6" name="任意多边形 15"/>
            <p:cNvSpPr>
              <a:spLocks/>
            </p:cNvSpPr>
            <p:nvPr/>
          </p:nvSpPr>
          <p:spPr bwMode="auto">
            <a:xfrm>
              <a:off x="5642425" y="1703765"/>
              <a:ext cx="907151" cy="695486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536240" y="4023475"/>
            <a:ext cx="311952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332044" y="402280"/>
            <a:ext cx="142056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生产力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11076" r="4078"/>
          <a:stretch/>
        </p:blipFill>
        <p:spPr>
          <a:xfrm>
            <a:off x="6299200" y="2722880"/>
            <a:ext cx="5831840" cy="1467830"/>
          </a:xfrm>
          <a:prstGeom prst="rect">
            <a:avLst/>
          </a:prstGeom>
        </p:spPr>
      </p:pic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39138837"/>
              </p:ext>
            </p:extLst>
          </p:nvPr>
        </p:nvGraphicFramePr>
        <p:xfrm>
          <a:off x="162560" y="1878347"/>
          <a:ext cx="6395158" cy="426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332044" y="415753"/>
            <a:ext cx="100859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热度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/>
          <a:stretch/>
        </p:blipFill>
        <p:spPr>
          <a:xfrm>
            <a:off x="1175823" y="1981200"/>
            <a:ext cx="9852995" cy="24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332044" y="303993"/>
            <a:ext cx="100859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热度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563516100"/>
              </p:ext>
            </p:extLst>
          </p:nvPr>
        </p:nvGraphicFramePr>
        <p:xfrm>
          <a:off x="1704506" y="1390667"/>
          <a:ext cx="8435174" cy="426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1325965" y="77881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月上榜视频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数和月上榜频道数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39" y="2618085"/>
            <a:ext cx="12180722" cy="13498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96" b="1" dirty="0">
              <a:solidFill>
                <a:schemeClr val="tx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565100392"/>
              </p:ext>
            </p:extLst>
          </p:nvPr>
        </p:nvGraphicFramePr>
        <p:xfrm>
          <a:off x="-304800" y="2429179"/>
          <a:ext cx="2691556" cy="170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48076589"/>
              </p:ext>
            </p:extLst>
          </p:nvPr>
        </p:nvGraphicFramePr>
        <p:xfrm>
          <a:off x="1376010" y="2429179"/>
          <a:ext cx="2691556" cy="170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769232497"/>
              </p:ext>
            </p:extLst>
          </p:nvPr>
        </p:nvGraphicFramePr>
        <p:xfrm>
          <a:off x="3046660" y="2429179"/>
          <a:ext cx="2691556" cy="170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4123284476"/>
              </p:ext>
            </p:extLst>
          </p:nvPr>
        </p:nvGraphicFramePr>
        <p:xfrm>
          <a:off x="4737631" y="2429179"/>
          <a:ext cx="2691556" cy="170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extBox 9"/>
          <p:cNvSpPr txBox="1"/>
          <p:nvPr/>
        </p:nvSpPr>
        <p:spPr>
          <a:xfrm>
            <a:off x="5253671" y="3013289"/>
            <a:ext cx="1714818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26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1864379" y="3008479"/>
            <a:ext cx="1714818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26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183569" y="3008480"/>
            <a:ext cx="1714818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57%</a:t>
            </a:r>
            <a:endParaRPr lang="zh-CN" altLang="en-US" sz="26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574939" y="3030953"/>
            <a:ext cx="1714818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94%</a:t>
            </a:r>
            <a:endParaRPr lang="zh-CN" altLang="en-US" sz="26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2"/>
          <p:cNvSpPr txBox="1"/>
          <p:nvPr/>
        </p:nvSpPr>
        <p:spPr>
          <a:xfrm>
            <a:off x="318769" y="4084072"/>
            <a:ext cx="1377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2017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年</a:t>
            </a:r>
            <a:r>
              <a:rPr lang="en-US" altLang="zh-CN" sz="2200" b="1" dirty="0" smtClean="0">
                <a:solidFill>
                  <a:schemeClr val="accent1"/>
                </a:solidFill>
              </a:rPr>
              <a:t>11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月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2141697" y="4084072"/>
            <a:ext cx="116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2017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年</a:t>
            </a:r>
            <a:r>
              <a:rPr lang="en-US" altLang="zh-CN" sz="2200" b="1" dirty="0" smtClean="0">
                <a:solidFill>
                  <a:schemeClr val="accent1"/>
                </a:solidFill>
              </a:rPr>
              <a:t>12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月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36" name="TextBox 42"/>
          <p:cNvSpPr txBox="1"/>
          <p:nvPr/>
        </p:nvSpPr>
        <p:spPr>
          <a:xfrm>
            <a:off x="3788287" y="4084072"/>
            <a:ext cx="1158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2018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年</a:t>
            </a:r>
            <a:r>
              <a:rPr lang="en-US" altLang="zh-CN" sz="2200" b="1" dirty="0" smtClean="0">
                <a:solidFill>
                  <a:schemeClr val="accent1"/>
                </a:solidFill>
              </a:rPr>
              <a:t>1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月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5425308" y="4080416"/>
            <a:ext cx="1424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2018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年</a:t>
            </a:r>
            <a:endParaRPr lang="en-US" altLang="zh-CN" sz="22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月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25965" y="7788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月上榜天数占比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1332044" y="308013"/>
            <a:ext cx="100859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热度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1859956926"/>
              </p:ext>
            </p:extLst>
          </p:nvPr>
        </p:nvGraphicFramePr>
        <p:xfrm>
          <a:off x="6454671" y="2429179"/>
          <a:ext cx="2691556" cy="170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9"/>
          <p:cNvSpPr txBox="1"/>
          <p:nvPr/>
        </p:nvSpPr>
        <p:spPr>
          <a:xfrm>
            <a:off x="6970711" y="3013289"/>
            <a:ext cx="1714818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26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42"/>
          <p:cNvSpPr txBox="1"/>
          <p:nvPr/>
        </p:nvSpPr>
        <p:spPr>
          <a:xfrm>
            <a:off x="7142348" y="4080416"/>
            <a:ext cx="1424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2018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年</a:t>
            </a:r>
            <a:endParaRPr lang="en-US" altLang="zh-CN" sz="22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1" dirty="0">
                <a:solidFill>
                  <a:schemeClr val="accent1"/>
                </a:solidFill>
              </a:rPr>
              <a:t>3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月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  <p:graphicFrame>
        <p:nvGraphicFramePr>
          <p:cNvPr id="41" name="图表 40"/>
          <p:cNvGraphicFramePr/>
          <p:nvPr>
            <p:extLst>
              <p:ext uri="{D42A27DB-BD31-4B8C-83A1-F6EECF244321}">
                <p14:modId xmlns:p14="http://schemas.microsoft.com/office/powerpoint/2010/main" val="3416544636"/>
              </p:ext>
            </p:extLst>
          </p:nvPr>
        </p:nvGraphicFramePr>
        <p:xfrm>
          <a:off x="8161551" y="2419019"/>
          <a:ext cx="2691556" cy="170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TextBox 9"/>
          <p:cNvSpPr txBox="1"/>
          <p:nvPr/>
        </p:nvSpPr>
        <p:spPr>
          <a:xfrm>
            <a:off x="8677591" y="3003129"/>
            <a:ext cx="1714818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66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6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6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49228" y="4070256"/>
            <a:ext cx="1424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2018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年</a:t>
            </a:r>
            <a:endParaRPr lang="en-US" altLang="zh-CN" sz="22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1" dirty="0">
                <a:solidFill>
                  <a:schemeClr val="accent1"/>
                </a:solidFill>
              </a:rPr>
              <a:t>4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月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3178213487"/>
              </p:ext>
            </p:extLst>
          </p:nvPr>
        </p:nvGraphicFramePr>
        <p:xfrm>
          <a:off x="9878591" y="2419019"/>
          <a:ext cx="2691556" cy="170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TextBox 9"/>
          <p:cNvSpPr txBox="1"/>
          <p:nvPr/>
        </p:nvSpPr>
        <p:spPr>
          <a:xfrm>
            <a:off x="10394631" y="3003129"/>
            <a:ext cx="1714818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26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10566268" y="4070256"/>
            <a:ext cx="1424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chemeClr val="accent1"/>
                </a:solidFill>
              </a:rPr>
              <a:t>2018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年</a:t>
            </a:r>
            <a:endParaRPr lang="en-US" altLang="zh-CN" sz="22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1" dirty="0">
                <a:solidFill>
                  <a:schemeClr val="accent1"/>
                </a:solidFill>
              </a:rPr>
              <a:t>5</a:t>
            </a:r>
            <a:r>
              <a:rPr lang="zh-CN" altLang="en-US" sz="2200" b="1" dirty="0" smtClean="0">
                <a:solidFill>
                  <a:schemeClr val="accent1"/>
                </a:solidFill>
              </a:rPr>
              <a:t>月</a:t>
            </a:r>
            <a:endParaRPr lang="zh-CN" alt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</p:tagLst>
</file>

<file path=ppt/theme/theme1.xml><?xml version="1.0" encoding="utf-8"?>
<a:theme xmlns:a="http://schemas.openxmlformats.org/drawingml/2006/main" name="Office 主题">
  <a:themeElements>
    <a:clrScheme name="lizzysu-蓝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730000"/>
      </a:accent2>
      <a:accent3>
        <a:srgbClr val="BF6000"/>
      </a:accent3>
      <a:accent4>
        <a:srgbClr val="733900"/>
      </a:accent4>
      <a:accent5>
        <a:srgbClr val="404040"/>
      </a:accent5>
      <a:accent6>
        <a:srgbClr val="BFBFBF"/>
      </a:accent6>
      <a:hlink>
        <a:srgbClr val="0563C1"/>
      </a:hlink>
      <a:folHlink>
        <a:srgbClr val="954F72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lizzysu-蓝色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730000"/>
    </a:accent2>
    <a:accent3>
      <a:srgbClr val="BF6000"/>
    </a:accent3>
    <a:accent4>
      <a:srgbClr val="733900"/>
    </a:accent4>
    <a:accent5>
      <a:srgbClr val="404040"/>
    </a:accent5>
    <a:accent6>
      <a:srgbClr val="BFBFB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9355</TotalTime>
  <Words>291</Words>
  <Application>Microsoft Office PowerPoint</Application>
  <PresentationFormat>宽屏</PresentationFormat>
  <Paragraphs>75</Paragraphs>
  <Slides>16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Dotum</vt:lpstr>
      <vt:lpstr>方正兰亭黑简体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周 栩睿</cp:lastModifiedBy>
  <cp:revision>27</cp:revision>
  <dcterms:created xsi:type="dcterms:W3CDTF">2014-10-29T09:18:14Z</dcterms:created>
  <dcterms:modified xsi:type="dcterms:W3CDTF">2020-07-19T02:22:56Z</dcterms:modified>
</cp:coreProperties>
</file>