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5C53-E223-B243-B270-1217A58393F5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DD5A-3DCE-5C46-ABBF-8E832075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19962" y="1094012"/>
            <a:ext cx="1760275" cy="7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GangliaSink31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11742" y="959469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jvm.metric.</a:t>
            </a:r>
            <a:r>
              <a:rPr lang="en-US" sz="1200" dirty="0" smtClean="0">
                <a:solidFill>
                  <a:srgbClr val="FF0000"/>
                </a:solidFill>
              </a:rPr>
              <a:t>jvm_20150403_1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80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692083" y="1052688"/>
            <a:ext cx="129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jvm.metric.heapMemUsedM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=&gt; 80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3228" y="984619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</a:t>
            </a:r>
            <a:r>
              <a:rPr lang="en-US" sz="1200" dirty="0" smtClean="0">
                <a:solidFill>
                  <a:srgbClr val="FF0000"/>
                </a:solidFill>
              </a:rPr>
              <a:t>.jvm_20150403_3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160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97023" y="1052688"/>
            <a:ext cx="1295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jvm.metric.heapMemUsedM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=&gt; 160</a:t>
            </a:r>
            <a:endParaRPr lang="en-US" sz="1200" dirty="0"/>
          </a:p>
        </p:txBody>
      </p:sp>
      <p:sp>
        <p:nvSpPr>
          <p:cNvPr id="10" name="Right Arrow 9"/>
          <p:cNvSpPr/>
          <p:nvPr/>
        </p:nvSpPr>
        <p:spPr>
          <a:xfrm>
            <a:off x="6525591" y="1136577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30531" y="1111427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207734" y="1145726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765042" y="1145726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59202" y="2347825"/>
            <a:ext cx="1760275" cy="704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GangliaSink32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0982" y="2213282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jvm.metric.</a:t>
            </a:r>
            <a:r>
              <a:rPr lang="en-US" sz="1200" dirty="0" smtClean="0">
                <a:solidFill>
                  <a:srgbClr val="FF0000"/>
                </a:solidFill>
              </a:rPr>
              <a:t>jvm_20150403_1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80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92468" y="2238432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jvm.metric.</a:t>
            </a:r>
            <a:r>
              <a:rPr lang="en-US" sz="1200" dirty="0" smtClean="0">
                <a:solidFill>
                  <a:srgbClr val="FF0000"/>
                </a:solidFill>
              </a:rPr>
              <a:t>jvm_20150403_3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160</a:t>
            </a:r>
            <a:endParaRPr lang="en-US" sz="1200" dirty="0"/>
          </a:p>
        </p:txBody>
      </p:sp>
      <p:sp>
        <p:nvSpPr>
          <p:cNvPr id="19" name="Right Arrow 18"/>
          <p:cNvSpPr/>
          <p:nvPr/>
        </p:nvSpPr>
        <p:spPr>
          <a:xfrm>
            <a:off x="6564831" y="2390390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269771" y="2365240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246974" y="2399539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1804282" y="2399539"/>
            <a:ext cx="166492" cy="553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92083" y="2213282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jvm.metric.</a:t>
            </a:r>
            <a:r>
              <a:rPr lang="en-US" sz="1200" dirty="0" smtClean="0">
                <a:solidFill>
                  <a:srgbClr val="FF0000"/>
                </a:solidFill>
              </a:rPr>
              <a:t>jvm_20150403_1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80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397023" y="2213282"/>
            <a:ext cx="12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jvm.metric.</a:t>
            </a:r>
            <a:r>
              <a:rPr lang="en-US" sz="1200" dirty="0" smtClean="0">
                <a:solidFill>
                  <a:srgbClr val="FF0000"/>
                </a:solidFill>
              </a:rPr>
              <a:t>jvm_20150403_3</a:t>
            </a:r>
            <a:r>
              <a:rPr lang="en-US" sz="1200" dirty="0" smtClean="0"/>
              <a:t>.heapMemUsedM </a:t>
            </a:r>
          </a:p>
          <a:p>
            <a:r>
              <a:rPr lang="en-US" sz="1200" dirty="0" smtClean="0"/>
              <a:t>=&gt; 160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333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Sanchuan</dc:creator>
  <cp:lastModifiedBy>Sanchuan</cp:lastModifiedBy>
  <cp:revision>4</cp:revision>
  <dcterms:created xsi:type="dcterms:W3CDTF">2015-05-07T21:44:28Z</dcterms:created>
  <dcterms:modified xsi:type="dcterms:W3CDTF">2015-05-07T21:58:53Z</dcterms:modified>
</cp:coreProperties>
</file>