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3925" y="1884680"/>
            <a:ext cx="103244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屏幕上呈现一条水平线段，左侧端点为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，右侧端点为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，线段上方会呈现一个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至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之间的阿拉伯数字。请用鼠标在水平线段上标记出所呈现的数字的位置。标记好位置后，点击下一题按钮。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测验限时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分钟，你需要既准确又快速的对每个题目做出反应。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按空格键开始测验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3925" y="1884680"/>
            <a:ext cx="103244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屏幕上呈现一条水平线段，左侧端点为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，右侧端点为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，线段上方会呈现一个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至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之间的阿拉伯数字。请用鼠标在水平线段上标记出所呈现的数字的位置。标记好位置后，点击下一题按钮。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练习部分只有三个题目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，你需要既准确又快速的对每个题目做出反应。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按空格键开始测验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胡图图有超能力</cp:lastModifiedBy>
  <cp:revision>5</cp:revision>
  <dcterms:created xsi:type="dcterms:W3CDTF">2019-11-30T01:33:00Z</dcterms:created>
  <dcterms:modified xsi:type="dcterms:W3CDTF">2019-12-02T08:28:58Z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