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47.png" ContentType="image/png"/>
  <Override PartName="/ppt/media/image46.png" ContentType="image/png"/>
  <Override PartName="/ppt/media/image45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44.jpeg" ContentType="image/jpeg"/>
  <Override PartName="/ppt/media/image6.png" ContentType="image/png"/>
  <Override PartName="/ppt/media/image21.png" ContentType="image/png"/>
  <Override PartName="/ppt/media/image38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39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jpe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s://blog.csdn.net/davidhopper/article/details/98309966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25" descr=""/>
          <p:cNvPicPr/>
          <p:nvPr/>
        </p:nvPicPr>
        <p:blipFill>
          <a:blip r:embed="rId1"/>
          <a:stretch/>
        </p:blipFill>
        <p:spPr>
          <a:xfrm>
            <a:off x="720" y="-360"/>
            <a:ext cx="9160920" cy="5142960"/>
          </a:xfrm>
          <a:prstGeom prst="rect">
            <a:avLst/>
          </a:prstGeom>
          <a:ln>
            <a:noFill/>
          </a:ln>
        </p:spPr>
      </p:pic>
      <p:pic>
        <p:nvPicPr>
          <p:cNvPr id="73" name="图片 8" descr=""/>
          <p:cNvPicPr/>
          <p:nvPr/>
        </p:nvPicPr>
        <p:blipFill>
          <a:blip r:embed="rId2"/>
          <a:stretch/>
        </p:blipFill>
        <p:spPr>
          <a:xfrm>
            <a:off x="510120" y="397800"/>
            <a:ext cx="2296800" cy="70416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1060920" y="1501200"/>
            <a:ext cx="544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视觉</a:t>
            </a:r>
            <a:r>
              <a:rPr b="1" lang="en-US" sz="2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SLAM</a:t>
            </a:r>
            <a:r>
              <a:rPr b="1" lang="en-US" sz="2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第五次课作业分享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221840" y="3422160"/>
            <a:ext cx="342720" cy="317160"/>
          </a:xfrm>
          <a:prstGeom prst="ellipse">
            <a:avLst/>
          </a:prstGeom>
          <a:noFill/>
          <a:ln w="34920">
            <a:solidFill>
              <a:srgbClr val="005ba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1690920" y="3422160"/>
            <a:ext cx="1374480" cy="292680"/>
          </a:xfrm>
          <a:prstGeom prst="rect">
            <a:avLst/>
          </a:prstGeom>
          <a:solidFill>
            <a:srgbClr val="ffffff"/>
          </a:solidFill>
          <a:ln w="25560">
            <a:solidFill>
              <a:srgbClr val="4646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2350080" y="3408480"/>
            <a:ext cx="71604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周勇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1698120" y="3422160"/>
            <a:ext cx="664200" cy="292680"/>
          </a:xfrm>
          <a:prstGeom prst="rect">
            <a:avLst/>
          </a:prstGeom>
          <a:solidFill>
            <a:srgbClr val="464646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670040" y="3408480"/>
            <a:ext cx="770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主讲人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4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用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G-N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实现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B-A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中的位姿估计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60000" y="1221480"/>
            <a:ext cx="4028400" cy="86616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328680" y="2422440"/>
            <a:ext cx="1856520" cy="5137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/>
        </p:blipFill>
        <p:spPr>
          <a:xfrm>
            <a:off x="360000" y="3168000"/>
            <a:ext cx="2428200" cy="11232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2952000" y="3690720"/>
            <a:ext cx="5961960" cy="11329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6"/>
          <a:stretch/>
        </p:blipFill>
        <p:spPr>
          <a:xfrm>
            <a:off x="3024000" y="2679480"/>
            <a:ext cx="4590360" cy="7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4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用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G-N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实现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B-A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中的位姿估计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360000" y="1221480"/>
            <a:ext cx="4028400" cy="8661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4624200" y="2016000"/>
            <a:ext cx="4159440" cy="25704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4"/>
          <a:stretch/>
        </p:blipFill>
        <p:spPr>
          <a:xfrm>
            <a:off x="360000" y="2232000"/>
            <a:ext cx="4103640" cy="158760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144000" y="3931560"/>
            <a:ext cx="5095800" cy="12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、相机位姿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_estimate = Sophus::SE3d();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、相机位姿的增量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_estimate = Sophus::SE3d::exp(update_eigen) * _estimate;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4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用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G-N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实现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B-A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中的位姿估计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360000" y="1165680"/>
            <a:ext cx="3383640" cy="38739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3744000" y="1080000"/>
            <a:ext cx="3423600" cy="147996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3960000" y="2448000"/>
            <a:ext cx="3023640" cy="5112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5"/>
          <a:stretch/>
        </p:blipFill>
        <p:spPr>
          <a:xfrm>
            <a:off x="3988440" y="2959560"/>
            <a:ext cx="2923200" cy="20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5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用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ICP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实现轨迹对齐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343080" y="1164960"/>
            <a:ext cx="6041160" cy="387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5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用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ICP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实现轨迹对齐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360000" y="1149840"/>
            <a:ext cx="3966120" cy="38898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4392000" y="1190880"/>
            <a:ext cx="4605480" cy="197676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tretch/>
        </p:blipFill>
        <p:spPr>
          <a:xfrm>
            <a:off x="4392000" y="3240000"/>
            <a:ext cx="2447640" cy="18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076920" y="878400"/>
            <a:ext cx="4275360" cy="34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433240" y="1873080"/>
            <a:ext cx="427536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</a:t>
            </a:r>
            <a:r>
              <a:rPr b="1" lang="en-US" sz="7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&amp;</a:t>
            </a:r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图片 11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71" name="Line 3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4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在线问答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031560" y="2038320"/>
            <a:ext cx="33210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感谢各位聆听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108240" y="2615400"/>
            <a:ext cx="3450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 for Listening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 rot="840000">
            <a:off x="5670000" y="2054160"/>
            <a:ext cx="189396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5bac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图片 11" descr=""/>
          <p:cNvPicPr/>
          <p:nvPr/>
        </p:nvPicPr>
        <p:blipFill>
          <a:blip r:embed="rId2"/>
          <a:stretch/>
        </p:blipFill>
        <p:spPr>
          <a:xfrm>
            <a:off x="510120" y="397800"/>
            <a:ext cx="2296800" cy="7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481680" y="1337400"/>
            <a:ext cx="8023680" cy="35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2.1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计算旋转角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166040" y="3901680"/>
            <a:ext cx="6609240" cy="10656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26880" y="1112400"/>
            <a:ext cx="7952400" cy="28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2.1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计算旋转角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42000" y="1165680"/>
            <a:ext cx="8302680" cy="37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69200">
              <a:lnSpc>
                <a:spcPct val="125000"/>
              </a:lnSpc>
              <a:buClr>
                <a:srgbClr val="6f1b1b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200">
              <a:lnSpc>
                <a:spcPct val="125000"/>
              </a:lnSpc>
              <a:buClr>
                <a:srgbClr val="6f1b1b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296000" y="1296000"/>
            <a:ext cx="6642000" cy="35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2.2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计算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ORB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描述子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42000" y="1165680"/>
            <a:ext cx="8302680" cy="37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69200">
              <a:lnSpc>
                <a:spcPct val="125000"/>
              </a:lnSpc>
              <a:buClr>
                <a:srgbClr val="6f1b1b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200">
              <a:lnSpc>
                <a:spcPct val="125000"/>
              </a:lnSpc>
              <a:buClr>
                <a:srgbClr val="6f1b1b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42000" y="1368000"/>
            <a:ext cx="865728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2.3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暴力匹配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42000" y="1165680"/>
            <a:ext cx="8302680" cy="37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69200">
              <a:lnSpc>
                <a:spcPct val="125000"/>
              </a:lnSpc>
              <a:buClr>
                <a:srgbClr val="6f1b1b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200">
              <a:lnSpc>
                <a:spcPct val="125000"/>
              </a:lnSpc>
              <a:buClr>
                <a:srgbClr val="6f1b1b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42000" y="1149840"/>
            <a:ext cx="3977280" cy="38862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4392000" y="2448000"/>
            <a:ext cx="4386600" cy="12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2.4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多线程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ORB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342000" y="1165680"/>
            <a:ext cx="8302680" cy="37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69200">
              <a:lnSpc>
                <a:spcPct val="125000"/>
              </a:lnSpc>
              <a:buClr>
                <a:srgbClr val="6f1b1b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tbb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 9.4.0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c++17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tbb-2019_U8 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https://blog.csdn.net/davidhopper/article/details/98309966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200">
              <a:lnSpc>
                <a:spcPct val="125000"/>
              </a:lnSpc>
              <a:buClr>
                <a:srgbClr val="6f1b1b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tbb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链接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find_package(TBB REQUIRED)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add_executable(computeORB computeORB.cpp)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target_link_libraries(computeORB ${OpenCV_LIBRARIES} tbb)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200">
              <a:lnSpc>
                <a:spcPct val="125000"/>
              </a:lnSpc>
              <a:buClr>
                <a:srgbClr val="6f1b1b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200">
              <a:lnSpc>
                <a:spcPct val="125000"/>
              </a:lnSpc>
              <a:buClr>
                <a:srgbClr val="6f1b1b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2.4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多线程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ORB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000" y="1149840"/>
            <a:ext cx="5903640" cy="386748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6336000" y="1783440"/>
            <a:ext cx="162828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std::execution::par_unseq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-319680" y="1938600"/>
            <a:ext cx="9236880" cy="10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6336000" y="2169000"/>
            <a:ext cx="24465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在多线程条件下，就会有数据竞争问题。数据竞争的解决，是库的用户责任。这意味着有时候就需要用互斥量，内存模型等机制保护数据的完整性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2.4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多线程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ORB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88000" y="1248120"/>
            <a:ext cx="6676200" cy="119952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360000" y="2592000"/>
            <a:ext cx="7703640" cy="23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其描述子是以二进制表示的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阈值取得过大会导致误匹配率增加；阈值取得过小会导致匹配对过少。这两种情况会导致后续的位姿求解不稳定。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需要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秒左右，后续可以采用快速最近邻匹配法。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多线程和单线程计算旋转角耗时差不多，计算描述子多线程耗时更短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6325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图片 33" descr=""/>
          <p:cNvPicPr/>
          <p:nvPr/>
        </p:nvPicPr>
        <p:blipFill>
          <a:blip r:embed="rId1"/>
          <a:stretch/>
        </p:blipFill>
        <p:spPr>
          <a:xfrm>
            <a:off x="6781320" y="258120"/>
            <a:ext cx="1863720" cy="57204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342000" y="174240"/>
            <a:ext cx="82281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3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从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恢复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R, 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60000" y="1152000"/>
            <a:ext cx="3072240" cy="381564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3660480" y="2919240"/>
            <a:ext cx="30351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Sophus::SO3d::vee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为反对称矩阵到向量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2017-03-07T07:29:00Z</dcterms:created>
  <dc:creator>saikr</dc:creator>
  <dc:description/>
  <dc:language>zh-CN</dc:language>
  <cp:lastModifiedBy/>
  <dcterms:modified xsi:type="dcterms:W3CDTF">2021-10-31T14:29:01Z</dcterms:modified>
  <cp:revision>944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34A8C74053F942B88442D3B003B5475C</vt:lpwstr>
  </property>
  <property fmtid="{D5CDD505-2E9C-101B-9397-08002B2CF9AE}" pid="6" name="KSOProductBuildVer">
    <vt:lpwstr>2052-11.1.0.10667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全屏显示(16:9)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6</vt:i4>
  </property>
</Properties>
</file>