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8" r:id="rId2"/>
    <p:sldId id="256" r:id="rId3"/>
    <p:sldId id="273" r:id="rId4"/>
    <p:sldId id="269" r:id="rId5"/>
    <p:sldId id="274" r:id="rId6"/>
    <p:sldId id="275" r:id="rId7"/>
    <p:sldId id="27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Ribbon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知识回顾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负载均衡机制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搭建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服务提供者</a:t>
            </a:r>
            <a:endParaRPr lang="en-US" altLang="zh-CN" dirty="0" smtClean="0"/>
          </a:p>
          <a:p>
            <a:r>
              <a:rPr lang="zh-CN" altLang="en-US" dirty="0" smtClean="0"/>
              <a:t>服务调用者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自定义负载均衡规则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测试自定义负载均衡规则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自动配置</a:t>
            </a:r>
            <a:endParaRPr lang="en-US" altLang="zh-CN" dirty="0" smtClean="0"/>
          </a:p>
          <a:p>
            <a:r>
              <a:rPr lang="zh-CN" altLang="en-US" dirty="0" smtClean="0"/>
              <a:t>在配置文件中配置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查看默认配置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直接在类中注入负载均衡器</a:t>
            </a:r>
            <a:endParaRPr lang="en-US" altLang="zh-CN" dirty="0" smtClean="0"/>
          </a:p>
          <a:p>
            <a:r>
              <a:rPr lang="zh-CN" altLang="en-US" dirty="0" smtClean="0"/>
              <a:t>输出默认的客户端配置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829</TotalTime>
  <Words>70</Words>
  <PresentationFormat>全屏显示(4:3)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质朴</vt:lpstr>
      <vt:lpstr>配套书本</vt:lpstr>
      <vt:lpstr>第8讲 Spring Cloud中使用Ribbon</vt:lpstr>
      <vt:lpstr>知识回顾</vt:lpstr>
      <vt:lpstr>准备工作</vt:lpstr>
      <vt:lpstr>自定义负载均衡规则</vt:lpstr>
      <vt:lpstr>Ribbon配置</vt:lpstr>
      <vt:lpstr>查看默认配置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146</cp:revision>
  <dcterms:created xsi:type="dcterms:W3CDTF">2017-09-24T07:15:45Z</dcterms:created>
  <dcterms:modified xsi:type="dcterms:W3CDTF">2017-09-30T01:42:09Z</dcterms:modified>
</cp:coreProperties>
</file>