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67" r:id="rId4"/>
    <p:sldId id="273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讲 客户端健康检测与常用配置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pic>
        <p:nvPicPr>
          <p:cNvPr id="1027" name="Picture 3" descr="D:\Spring Cloud\图片\03\3-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051365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心跳配置</a:t>
            </a:r>
            <a:endParaRPr lang="en-US" altLang="zh-CN" dirty="0" smtClean="0"/>
          </a:p>
          <a:p>
            <a:r>
              <a:rPr lang="zh-CN" altLang="en-US" dirty="0" smtClean="0"/>
              <a:t>服务列表抓取配置</a:t>
            </a:r>
            <a:endParaRPr lang="en-US" altLang="zh-CN" dirty="0" smtClean="0"/>
          </a:p>
          <a:p>
            <a:r>
              <a:rPr lang="zh-CN" altLang="en-US" dirty="0" smtClean="0"/>
              <a:t>元数据的配置和使用</a:t>
            </a:r>
            <a:endParaRPr lang="en-US" altLang="zh-CN" dirty="0" smtClean="0"/>
          </a:p>
          <a:p>
            <a:r>
              <a:rPr lang="zh-CN" altLang="en-US" dirty="0" smtClean="0"/>
              <a:t>关闭自我保护模式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Actuator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org.springframework.boot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&gt;spring-boot-starter-actuator&lt;/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/health</a:t>
            </a:r>
            <a:r>
              <a:rPr lang="zh-CN" altLang="en-US" dirty="0" smtClean="0"/>
              <a:t>端点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实现自定义健康指示器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HealthCheckHandler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服务实例状态传播到服务器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HealthCheckHandler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596</TotalTime>
  <Words>72</Words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质朴</vt:lpstr>
      <vt:lpstr>配套书本</vt:lpstr>
      <vt:lpstr>第5讲 客户端健康检测与常用配置</vt:lpstr>
      <vt:lpstr>Eureka集群架构</vt:lpstr>
      <vt:lpstr>常用配置</vt:lpstr>
      <vt:lpstr>加入Actuator</vt:lpstr>
      <vt:lpstr>实现自定义健康指示器</vt:lpstr>
      <vt:lpstr>服务实例状态传播到服务器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104</cp:revision>
  <dcterms:created xsi:type="dcterms:W3CDTF">2017-09-24T07:15:45Z</dcterms:created>
  <dcterms:modified xsi:type="dcterms:W3CDTF">2017-09-28T02:49:58Z</dcterms:modified>
</cp:coreProperties>
</file>