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68" r:id="rId2"/>
    <p:sldId id="256" r:id="rId3"/>
    <p:sldId id="269" r:id="rId4"/>
    <p:sldId id="275" r:id="rId5"/>
    <p:sldId id="27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讲 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的使用</a:t>
            </a:r>
            <a:r>
              <a:rPr lang="zh-CN" altLang="en-US" dirty="0" smtClean="0"/>
              <a:t>（二）断路器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命令执行流程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1214"/>
            <a:ext cx="4954588" cy="543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断路器开启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整个链路达到一定的阀值，默认情况下，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秒内产生超过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次请求，则符合第一个条件。</a:t>
            </a:r>
          </a:p>
          <a:p>
            <a:r>
              <a:rPr lang="zh-CN" altLang="en-US" dirty="0" smtClean="0"/>
              <a:t>满足第一个条件的情况下，如果请求的错误百分比大于阀值，则会打开断路器，默认为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断路器关闭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1238</TotalTime>
  <Words>81</Words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质朴</vt:lpstr>
      <vt:lpstr>配套书本</vt:lpstr>
      <vt:lpstr>第16讲 Hystrix的使用（二）断路器</vt:lpstr>
      <vt:lpstr>命令执行流程</vt:lpstr>
      <vt:lpstr>断路器开启</vt:lpstr>
      <vt:lpstr>断路器关闭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231</cp:revision>
  <dcterms:created xsi:type="dcterms:W3CDTF">2017-09-24T07:15:45Z</dcterms:created>
  <dcterms:modified xsi:type="dcterms:W3CDTF">2017-10-05T04:52:28Z</dcterms:modified>
</cp:coreProperties>
</file>