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8" r:id="rId3"/>
    <p:sldId id="267" r:id="rId4"/>
    <p:sldId id="269" r:id="rId5"/>
    <p:sldId id="27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讲 搭建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配套书本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疯狂</a:t>
            </a:r>
            <a:r>
              <a:rPr lang="en-US" altLang="zh-CN" dirty="0" smtClean="0"/>
              <a:t>Spring Cloud</a:t>
            </a:r>
            <a:r>
              <a:rPr lang="zh-CN" altLang="en-US" dirty="0" smtClean="0"/>
              <a:t>微服务架构实战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集群架构图</a:t>
            </a:r>
            <a:endParaRPr lang="zh-CN" altLang="en-US" dirty="0"/>
          </a:p>
        </p:txBody>
      </p:sp>
      <p:pic>
        <p:nvPicPr>
          <p:cNvPr id="1026" name="Picture 2" descr="D:\Spring Cloud\图片\03\3-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8572528" cy="4951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创建各个模块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创建服务器</a:t>
            </a:r>
            <a:endParaRPr lang="en-US" altLang="zh-CN" dirty="0" smtClean="0"/>
          </a:p>
          <a:p>
            <a:r>
              <a:rPr lang="zh-CN" altLang="en-US" dirty="0" smtClean="0"/>
              <a:t>创建服务提供者</a:t>
            </a:r>
            <a:endParaRPr lang="en-US" altLang="zh-CN" dirty="0" smtClean="0"/>
          </a:p>
          <a:p>
            <a:r>
              <a:rPr lang="zh-CN" altLang="en-US" dirty="0" smtClean="0"/>
              <a:t>创建服务调用者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构建一个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HttpClient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252</TotalTime>
  <Words>40</Words>
  <PresentationFormat>全屏显示(4:3)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质朴</vt:lpstr>
      <vt:lpstr>第4讲 搭建Eureka集群</vt:lpstr>
      <vt:lpstr>配套书本</vt:lpstr>
      <vt:lpstr>集群架构图</vt:lpstr>
      <vt:lpstr>创建各个模块</vt:lpstr>
      <vt:lpstr>构建一个REST客户端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Cloud介绍与环境搭建</dc:title>
  <dc:creator>AY</dc:creator>
  <cp:lastModifiedBy>AY</cp:lastModifiedBy>
  <cp:revision>70</cp:revision>
  <dcterms:created xsi:type="dcterms:W3CDTF">2017-09-24T07:15:45Z</dcterms:created>
  <dcterms:modified xsi:type="dcterms:W3CDTF">2017-09-27T05:21:47Z</dcterms:modified>
</cp:coreProperties>
</file>