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68" r:id="rId2"/>
    <p:sldId id="256" r:id="rId3"/>
    <p:sldId id="274" r:id="rId4"/>
    <p:sldId id="269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讲 第一个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实际问题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357298"/>
            <a:ext cx="4214842" cy="490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传统的解决方式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添加超时机制</a:t>
            </a:r>
            <a:endParaRPr lang="en-US" altLang="zh-CN" dirty="0" smtClean="0"/>
          </a:p>
          <a:p>
            <a:r>
              <a:rPr lang="zh-CN" altLang="en-US" dirty="0" smtClean="0"/>
              <a:t>人肉运维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容错框架</a:t>
            </a:r>
            <a:r>
              <a:rPr lang="en-US" altLang="zh-CN" dirty="0" err="1" smtClean="0"/>
              <a:t>Hystrix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提供的一个容错框架。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改造集群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14422"/>
            <a:ext cx="4643470" cy="51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编写会员模块</a:t>
            </a:r>
            <a:endParaRPr lang="zh-CN" altLang="en-US" dirty="0" smtClean="0"/>
          </a:p>
          <a:p>
            <a:r>
              <a:rPr lang="zh-CN" altLang="en-US" dirty="0" smtClean="0"/>
              <a:t>编写销售模块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1085</TotalTime>
  <Words>54</Words>
  <PresentationFormat>全屏显示(4:3)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质朴</vt:lpstr>
      <vt:lpstr>配套书本</vt:lpstr>
      <vt:lpstr>第14讲 第一个Hystrix程序</vt:lpstr>
      <vt:lpstr>实际问题</vt:lpstr>
      <vt:lpstr>传统的解决方式</vt:lpstr>
      <vt:lpstr>容错框架Hystrix</vt:lpstr>
      <vt:lpstr>改造集群</vt:lpstr>
      <vt:lpstr>第一个Hystrix程序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211</cp:revision>
  <dcterms:created xsi:type="dcterms:W3CDTF">2017-09-24T07:15:45Z</dcterms:created>
  <dcterms:modified xsi:type="dcterms:W3CDTF">2017-10-04T10:45:24Z</dcterms:modified>
</cp:coreProperties>
</file>